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16050" y="2019300"/>
            <a:ext cx="2829560" cy="384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70120" y="1546859"/>
            <a:ext cx="3727450" cy="450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270" y="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90">
                <a:moveTo>
                  <a:pt x="9146540" y="0"/>
                </a:moveTo>
                <a:lnTo>
                  <a:pt x="0" y="0"/>
                </a:lnTo>
                <a:lnTo>
                  <a:pt x="0" y="40640"/>
                </a:lnTo>
                <a:lnTo>
                  <a:pt x="0" y="44450"/>
                </a:lnTo>
                <a:lnTo>
                  <a:pt x="0" y="85090"/>
                </a:lnTo>
                <a:lnTo>
                  <a:pt x="9146540" y="85090"/>
                </a:lnTo>
                <a:lnTo>
                  <a:pt x="9146540" y="44450"/>
                </a:lnTo>
                <a:lnTo>
                  <a:pt x="9146540" y="40640"/>
                </a:lnTo>
                <a:lnTo>
                  <a:pt x="9146540" y="0"/>
                </a:lnTo>
                <a:close/>
              </a:path>
            </a:pathLst>
          </a:custGeom>
          <a:solidFill>
            <a:srgbClr val="E6F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270" y="8001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E5F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1270" y="12065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E4F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270" y="16129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E3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270" y="2019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E2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-1270" y="24257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-1270" y="28320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E0F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-1270" y="32385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DFF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-1270" y="36448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DEF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-1270" y="4051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DD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-1270" y="44577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-1270" y="48641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DB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-1270" y="52704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DAF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-1270" y="56768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D9F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-1270" y="6083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D8F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-1270" y="64897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D7F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-1270" y="68961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D6F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-1270" y="73024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D5F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-1270" y="77088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D4E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-1270" y="8115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D3E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-1270" y="850899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19">
                <a:moveTo>
                  <a:pt x="9146540" y="0"/>
                </a:moveTo>
                <a:lnTo>
                  <a:pt x="0" y="0"/>
                </a:lnTo>
                <a:lnTo>
                  <a:pt x="0" y="45720"/>
                </a:lnTo>
                <a:lnTo>
                  <a:pt x="9146540" y="45720"/>
                </a:lnTo>
                <a:lnTo>
                  <a:pt x="9146540" y="0"/>
                </a:lnTo>
                <a:close/>
              </a:path>
            </a:pathLst>
          </a:custGeom>
          <a:solidFill>
            <a:srgbClr val="D2E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-1270" y="891540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19">
                <a:moveTo>
                  <a:pt x="9146540" y="0"/>
                </a:moveTo>
                <a:lnTo>
                  <a:pt x="0" y="0"/>
                </a:lnTo>
                <a:lnTo>
                  <a:pt x="0" y="45720"/>
                </a:lnTo>
                <a:lnTo>
                  <a:pt x="9146540" y="45720"/>
                </a:lnTo>
                <a:lnTo>
                  <a:pt x="9146540" y="0"/>
                </a:lnTo>
                <a:close/>
              </a:path>
            </a:pathLst>
          </a:custGeom>
          <a:solidFill>
            <a:srgbClr val="D1E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-1270" y="932179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19">
                <a:moveTo>
                  <a:pt x="9146540" y="0"/>
                </a:moveTo>
                <a:lnTo>
                  <a:pt x="0" y="0"/>
                </a:lnTo>
                <a:lnTo>
                  <a:pt x="0" y="45720"/>
                </a:lnTo>
                <a:lnTo>
                  <a:pt x="9146540" y="45720"/>
                </a:lnTo>
                <a:lnTo>
                  <a:pt x="9146540" y="0"/>
                </a:lnTo>
                <a:close/>
              </a:path>
            </a:pathLst>
          </a:custGeom>
          <a:solidFill>
            <a:srgbClr val="D0E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-1270" y="97281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FE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-1270" y="101346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EE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-1270" y="105409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DE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-1270" y="109474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CE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-1270" y="113537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CE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-1270" y="117601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AE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-1270" y="121666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9E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-1270" y="125729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8E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-1270" y="129794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7E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-1270" y="133857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6E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-1270" y="137921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5E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-1270" y="141986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4E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-1270" y="146049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3E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-1270" y="150114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2E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-1270" y="154177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1E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-1270" y="158241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C0E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-1270" y="162306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BFE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-1270" y="166370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BEE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-1270" y="170434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BDE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-1270" y="174497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BCE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-1270" y="178561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BBE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-1270" y="1824990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19">
                <a:moveTo>
                  <a:pt x="9146540" y="0"/>
                </a:moveTo>
                <a:lnTo>
                  <a:pt x="0" y="0"/>
                </a:lnTo>
                <a:lnTo>
                  <a:pt x="0" y="45720"/>
                </a:lnTo>
                <a:lnTo>
                  <a:pt x="9146540" y="45720"/>
                </a:lnTo>
                <a:lnTo>
                  <a:pt x="9146540" y="0"/>
                </a:lnTo>
                <a:close/>
              </a:path>
            </a:pathLst>
          </a:custGeom>
          <a:solidFill>
            <a:srgbClr val="BAE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-1270" y="1865629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19">
                <a:moveTo>
                  <a:pt x="9146540" y="0"/>
                </a:moveTo>
                <a:lnTo>
                  <a:pt x="0" y="0"/>
                </a:lnTo>
                <a:lnTo>
                  <a:pt x="0" y="45720"/>
                </a:lnTo>
                <a:lnTo>
                  <a:pt x="9146540" y="45720"/>
                </a:lnTo>
                <a:lnTo>
                  <a:pt x="9146540" y="0"/>
                </a:lnTo>
                <a:close/>
              </a:path>
            </a:pathLst>
          </a:custGeom>
          <a:solidFill>
            <a:srgbClr val="B9E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-1270" y="190754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B8E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-1270" y="1948179"/>
            <a:ext cx="9146540" cy="43180"/>
          </a:xfrm>
          <a:custGeom>
            <a:avLst/>
            <a:gdLst/>
            <a:ahLst/>
            <a:cxnLst/>
            <a:rect l="l" t="t" r="r" b="b"/>
            <a:pathLst>
              <a:path w="9146540" h="43180">
                <a:moveTo>
                  <a:pt x="9146540" y="0"/>
                </a:moveTo>
                <a:lnTo>
                  <a:pt x="0" y="0"/>
                </a:lnTo>
                <a:lnTo>
                  <a:pt x="0" y="43180"/>
                </a:lnTo>
                <a:lnTo>
                  <a:pt x="9146540" y="43180"/>
                </a:lnTo>
                <a:lnTo>
                  <a:pt x="9146540" y="0"/>
                </a:lnTo>
                <a:close/>
              </a:path>
            </a:pathLst>
          </a:custGeom>
          <a:solidFill>
            <a:srgbClr val="B7E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-1270" y="198755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B6E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-1270" y="202819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B5E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-1270" y="2068829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19">
                <a:moveTo>
                  <a:pt x="9146540" y="0"/>
                </a:moveTo>
                <a:lnTo>
                  <a:pt x="0" y="0"/>
                </a:lnTo>
                <a:lnTo>
                  <a:pt x="0" y="45720"/>
                </a:lnTo>
                <a:lnTo>
                  <a:pt x="9146540" y="45720"/>
                </a:lnTo>
                <a:lnTo>
                  <a:pt x="9146540" y="0"/>
                </a:lnTo>
                <a:close/>
              </a:path>
            </a:pathLst>
          </a:custGeom>
          <a:solidFill>
            <a:srgbClr val="B4E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-1270" y="210946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B3E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-1270" y="215010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B2E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-1270" y="219075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B1E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-1270" y="223139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B0E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-1270" y="22720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FE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-1270" y="231266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EE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-1270" y="235330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DE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-1270" y="239395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CE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-1270" y="243459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BE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-1270" y="24752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AE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-1270" y="251586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9E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-1270" y="255650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8E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-1270" y="259715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7E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-1270" y="263779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6E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-1270" y="26784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5E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-1270" y="271906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4D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-1270" y="275970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3D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-1270" y="280035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2D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-1270" y="284099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1D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-1270" y="28816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A0D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-1270" y="2922269"/>
            <a:ext cx="9146540" cy="43180"/>
          </a:xfrm>
          <a:custGeom>
            <a:avLst/>
            <a:gdLst/>
            <a:ahLst/>
            <a:cxnLst/>
            <a:rect l="l" t="t" r="r" b="b"/>
            <a:pathLst>
              <a:path w="9146540" h="43180">
                <a:moveTo>
                  <a:pt x="9146540" y="0"/>
                </a:moveTo>
                <a:lnTo>
                  <a:pt x="0" y="0"/>
                </a:lnTo>
                <a:lnTo>
                  <a:pt x="0" y="43179"/>
                </a:lnTo>
                <a:lnTo>
                  <a:pt x="9146540" y="43179"/>
                </a:lnTo>
                <a:lnTo>
                  <a:pt x="9146540" y="0"/>
                </a:lnTo>
                <a:close/>
              </a:path>
            </a:pathLst>
          </a:custGeom>
          <a:solidFill>
            <a:srgbClr val="9FD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-1270" y="296164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9E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-1270" y="3002279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19">
                <a:moveTo>
                  <a:pt x="9146540" y="0"/>
                </a:moveTo>
                <a:lnTo>
                  <a:pt x="0" y="0"/>
                </a:lnTo>
                <a:lnTo>
                  <a:pt x="0" y="45720"/>
                </a:lnTo>
                <a:lnTo>
                  <a:pt x="9146540" y="45720"/>
                </a:lnTo>
                <a:lnTo>
                  <a:pt x="9146540" y="0"/>
                </a:lnTo>
                <a:close/>
              </a:path>
            </a:pathLst>
          </a:custGeom>
          <a:solidFill>
            <a:srgbClr val="9D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-1270" y="3042919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19">
                <a:moveTo>
                  <a:pt x="9146540" y="0"/>
                </a:moveTo>
                <a:lnTo>
                  <a:pt x="0" y="0"/>
                </a:lnTo>
                <a:lnTo>
                  <a:pt x="0" y="45719"/>
                </a:lnTo>
                <a:lnTo>
                  <a:pt x="9146540" y="45719"/>
                </a:lnTo>
                <a:lnTo>
                  <a:pt x="9146540" y="0"/>
                </a:lnTo>
                <a:close/>
              </a:path>
            </a:pathLst>
          </a:custGeom>
          <a:solidFill>
            <a:srgbClr val="9C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-1270" y="308355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9B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-1270" y="312420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9A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-1270" y="316484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99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-1270" y="320547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99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-1270" y="324611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97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-1270" y="328675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96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-1270" y="332740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95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-1270" y="336803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94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-1270" y="340867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93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-1270" y="344932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92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-1270" y="348995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91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-1270" y="353060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90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-1270" y="357123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8F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-1270" y="361187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8ED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-1270" y="365252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8DD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-1270" y="369315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8CD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-1270" y="373380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8BD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-1270" y="377443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8AD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-1270" y="381507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89D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-1270" y="385572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88D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-1270" y="389635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87D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-1270" y="3935729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20">
                <a:moveTo>
                  <a:pt x="9146540" y="0"/>
                </a:moveTo>
                <a:lnTo>
                  <a:pt x="0" y="0"/>
                </a:lnTo>
                <a:lnTo>
                  <a:pt x="0" y="45720"/>
                </a:lnTo>
                <a:lnTo>
                  <a:pt x="9146540" y="45720"/>
                </a:lnTo>
                <a:lnTo>
                  <a:pt x="9146540" y="0"/>
                </a:lnTo>
                <a:close/>
              </a:path>
            </a:pathLst>
          </a:custGeom>
          <a:solidFill>
            <a:srgbClr val="86D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-1270" y="3976370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20">
                <a:moveTo>
                  <a:pt x="9146540" y="0"/>
                </a:moveTo>
                <a:lnTo>
                  <a:pt x="0" y="0"/>
                </a:lnTo>
                <a:lnTo>
                  <a:pt x="0" y="45719"/>
                </a:lnTo>
                <a:lnTo>
                  <a:pt x="9146540" y="45719"/>
                </a:lnTo>
                <a:lnTo>
                  <a:pt x="9146540" y="0"/>
                </a:lnTo>
                <a:close/>
              </a:path>
            </a:pathLst>
          </a:custGeom>
          <a:solidFill>
            <a:srgbClr val="85D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-1270" y="4017009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20">
                <a:moveTo>
                  <a:pt x="9146540" y="0"/>
                </a:moveTo>
                <a:lnTo>
                  <a:pt x="0" y="0"/>
                </a:lnTo>
                <a:lnTo>
                  <a:pt x="0" y="45719"/>
                </a:lnTo>
                <a:lnTo>
                  <a:pt x="9146540" y="45719"/>
                </a:lnTo>
                <a:lnTo>
                  <a:pt x="9146540" y="0"/>
                </a:lnTo>
                <a:close/>
              </a:path>
            </a:pathLst>
          </a:custGeom>
          <a:solidFill>
            <a:srgbClr val="84D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-1270" y="405765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83D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-1270" y="409828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82D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-1270" y="41389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81D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-1270" y="417957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80D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-1270" y="422020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7FD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-1270" y="426085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7ED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-1270" y="430148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7DD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-1270" y="43421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7CD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-1270" y="438277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7BD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-1270" y="442340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7AD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-1270" y="446405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79D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-1270" y="450468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78D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-1270" y="45453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77D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-1270" y="458597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76D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-1270" y="462660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75D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-1270" y="466725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74D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-1270" y="470788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73C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-1270" y="47485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72C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-1270" y="478917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71C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-1270" y="482980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70C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-1270" y="487045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6FC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-1270" y="4909820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20">
                <a:moveTo>
                  <a:pt x="9146540" y="0"/>
                </a:moveTo>
                <a:lnTo>
                  <a:pt x="0" y="0"/>
                </a:lnTo>
                <a:lnTo>
                  <a:pt x="0" y="45719"/>
                </a:lnTo>
                <a:lnTo>
                  <a:pt x="9146540" y="45719"/>
                </a:lnTo>
                <a:lnTo>
                  <a:pt x="9146540" y="0"/>
                </a:lnTo>
                <a:close/>
              </a:path>
            </a:pathLst>
          </a:custGeom>
          <a:solidFill>
            <a:srgbClr val="6EC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-1270" y="4950459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20">
                <a:moveTo>
                  <a:pt x="9146540" y="0"/>
                </a:moveTo>
                <a:lnTo>
                  <a:pt x="0" y="0"/>
                </a:lnTo>
                <a:lnTo>
                  <a:pt x="0" y="45719"/>
                </a:lnTo>
                <a:lnTo>
                  <a:pt x="9146540" y="45719"/>
                </a:lnTo>
                <a:lnTo>
                  <a:pt x="9146540" y="0"/>
                </a:lnTo>
                <a:close/>
              </a:path>
            </a:pathLst>
          </a:custGeom>
          <a:solidFill>
            <a:srgbClr val="6DC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-1270" y="499237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6CC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-1270" y="5033009"/>
            <a:ext cx="9146540" cy="43180"/>
          </a:xfrm>
          <a:custGeom>
            <a:avLst/>
            <a:gdLst/>
            <a:ahLst/>
            <a:cxnLst/>
            <a:rect l="l" t="t" r="r" b="b"/>
            <a:pathLst>
              <a:path w="9146540" h="43179">
                <a:moveTo>
                  <a:pt x="9146540" y="0"/>
                </a:moveTo>
                <a:lnTo>
                  <a:pt x="0" y="0"/>
                </a:lnTo>
                <a:lnTo>
                  <a:pt x="0" y="43179"/>
                </a:lnTo>
                <a:lnTo>
                  <a:pt x="9146540" y="43179"/>
                </a:lnTo>
                <a:lnTo>
                  <a:pt x="9146540" y="0"/>
                </a:lnTo>
                <a:close/>
              </a:path>
            </a:pathLst>
          </a:custGeom>
          <a:solidFill>
            <a:srgbClr val="6BC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-1270" y="507237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6AC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-1270" y="511302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69C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-1270" y="5153659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20">
                <a:moveTo>
                  <a:pt x="9146540" y="0"/>
                </a:moveTo>
                <a:lnTo>
                  <a:pt x="0" y="0"/>
                </a:lnTo>
                <a:lnTo>
                  <a:pt x="0" y="45719"/>
                </a:lnTo>
                <a:lnTo>
                  <a:pt x="9146540" y="45719"/>
                </a:lnTo>
                <a:lnTo>
                  <a:pt x="9146540" y="0"/>
                </a:lnTo>
                <a:close/>
              </a:path>
            </a:pathLst>
          </a:custGeom>
          <a:solidFill>
            <a:srgbClr val="68C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-1270" y="519430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67C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-1270" y="5234939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40640"/>
                </a:lnTo>
                <a:lnTo>
                  <a:pt x="0" y="44450"/>
                </a:lnTo>
                <a:lnTo>
                  <a:pt x="0" y="85090"/>
                </a:lnTo>
                <a:lnTo>
                  <a:pt x="9146540" y="85090"/>
                </a:lnTo>
                <a:lnTo>
                  <a:pt x="9146540" y="44450"/>
                </a:lnTo>
                <a:lnTo>
                  <a:pt x="9146540" y="40640"/>
                </a:lnTo>
                <a:lnTo>
                  <a:pt x="9146540" y="0"/>
                </a:lnTo>
                <a:close/>
              </a:path>
            </a:pathLst>
          </a:custGeom>
          <a:solidFill>
            <a:srgbClr val="66C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-1270" y="531622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64C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-1270" y="535685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63C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-1270" y="539750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62C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-1270" y="543813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61C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-1270" y="547877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60C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-1270" y="551942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5FC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-1270" y="556005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5EC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-1270" y="560070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5DC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-1270" y="564133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5CC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-1270" y="568197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5BC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-1270" y="572262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5AC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-1270" y="576325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59C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-1270" y="580390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58C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-1270" y="584453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57C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-1270" y="588517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56C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-1270" y="592582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55C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-1270" y="596645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54C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-1270" y="6007100"/>
            <a:ext cx="9146540" cy="43180"/>
          </a:xfrm>
          <a:custGeom>
            <a:avLst/>
            <a:gdLst/>
            <a:ahLst/>
            <a:cxnLst/>
            <a:rect l="l" t="t" r="r" b="b"/>
            <a:pathLst>
              <a:path w="9146540" h="43179">
                <a:moveTo>
                  <a:pt x="9146540" y="0"/>
                </a:moveTo>
                <a:lnTo>
                  <a:pt x="0" y="0"/>
                </a:lnTo>
                <a:lnTo>
                  <a:pt x="0" y="43179"/>
                </a:lnTo>
                <a:lnTo>
                  <a:pt x="9146540" y="43179"/>
                </a:lnTo>
                <a:lnTo>
                  <a:pt x="9146540" y="0"/>
                </a:lnTo>
                <a:close/>
              </a:path>
            </a:pathLst>
          </a:custGeom>
          <a:solidFill>
            <a:srgbClr val="53C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-1270" y="6046470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20">
                <a:moveTo>
                  <a:pt x="9146540" y="0"/>
                </a:moveTo>
                <a:lnTo>
                  <a:pt x="0" y="0"/>
                </a:lnTo>
                <a:lnTo>
                  <a:pt x="0" y="45719"/>
                </a:lnTo>
                <a:lnTo>
                  <a:pt x="9146540" y="45719"/>
                </a:lnTo>
                <a:lnTo>
                  <a:pt x="9146540" y="0"/>
                </a:lnTo>
                <a:close/>
              </a:path>
            </a:pathLst>
          </a:custGeom>
          <a:solidFill>
            <a:srgbClr val="52C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-1270" y="6087109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20">
                <a:moveTo>
                  <a:pt x="9146540" y="0"/>
                </a:moveTo>
                <a:lnTo>
                  <a:pt x="0" y="0"/>
                </a:lnTo>
                <a:lnTo>
                  <a:pt x="0" y="45719"/>
                </a:lnTo>
                <a:lnTo>
                  <a:pt x="9146540" y="45719"/>
                </a:lnTo>
                <a:lnTo>
                  <a:pt x="9146540" y="0"/>
                </a:lnTo>
                <a:close/>
              </a:path>
            </a:pathLst>
          </a:custGeom>
          <a:solidFill>
            <a:srgbClr val="51C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-1270" y="6127750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20">
                <a:moveTo>
                  <a:pt x="9146540" y="0"/>
                </a:moveTo>
                <a:lnTo>
                  <a:pt x="0" y="0"/>
                </a:lnTo>
                <a:lnTo>
                  <a:pt x="0" y="45720"/>
                </a:lnTo>
                <a:lnTo>
                  <a:pt x="9146540" y="45720"/>
                </a:lnTo>
                <a:lnTo>
                  <a:pt x="9146540" y="0"/>
                </a:lnTo>
                <a:close/>
              </a:path>
            </a:pathLst>
          </a:custGeom>
          <a:solidFill>
            <a:srgbClr val="50C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-1270" y="616838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4FC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-1270" y="62090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4EC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-1270" y="624967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4DC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-1270" y="629030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4CC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-1270" y="633095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4BC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-1270" y="637158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12839"/>
                </a:lnTo>
                <a:lnTo>
                  <a:pt x="0" y="13335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12839"/>
                </a:lnTo>
                <a:lnTo>
                  <a:pt x="9146540" y="0"/>
                </a:lnTo>
                <a:close/>
              </a:path>
            </a:pathLst>
          </a:custGeom>
          <a:solidFill>
            <a:srgbClr val="4AC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-1270" y="64122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2618740" y="0"/>
                </a:moveTo>
                <a:lnTo>
                  <a:pt x="0" y="0"/>
                </a:lnTo>
                <a:lnTo>
                  <a:pt x="0" y="457"/>
                </a:lnTo>
                <a:lnTo>
                  <a:pt x="0" y="952"/>
                </a:lnTo>
                <a:lnTo>
                  <a:pt x="0" y="44450"/>
                </a:lnTo>
                <a:lnTo>
                  <a:pt x="2618740" y="44450"/>
                </a:lnTo>
                <a:lnTo>
                  <a:pt x="2618740" y="457"/>
                </a:lnTo>
                <a:lnTo>
                  <a:pt x="2618740" y="0"/>
                </a:lnTo>
                <a:close/>
              </a:path>
              <a:path w="9146540" h="44450">
                <a:moveTo>
                  <a:pt x="5255260" y="0"/>
                </a:moveTo>
                <a:lnTo>
                  <a:pt x="5205730" y="0"/>
                </a:lnTo>
                <a:lnTo>
                  <a:pt x="5205730" y="44450"/>
                </a:lnTo>
                <a:lnTo>
                  <a:pt x="5255260" y="44450"/>
                </a:lnTo>
                <a:lnTo>
                  <a:pt x="5255260" y="0"/>
                </a:lnTo>
                <a:close/>
              </a:path>
              <a:path w="9146540" h="44450">
                <a:moveTo>
                  <a:pt x="9146540" y="0"/>
                </a:moveTo>
                <a:lnTo>
                  <a:pt x="5754370" y="0"/>
                </a:lnTo>
                <a:lnTo>
                  <a:pt x="575437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49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-1270" y="645287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477520" y="0"/>
                </a:moveTo>
                <a:lnTo>
                  <a:pt x="0" y="0"/>
                </a:lnTo>
                <a:lnTo>
                  <a:pt x="0" y="36525"/>
                </a:lnTo>
                <a:lnTo>
                  <a:pt x="0" y="42989"/>
                </a:lnTo>
                <a:lnTo>
                  <a:pt x="0" y="44450"/>
                </a:lnTo>
                <a:lnTo>
                  <a:pt x="477520" y="44450"/>
                </a:lnTo>
                <a:lnTo>
                  <a:pt x="477520" y="42989"/>
                </a:lnTo>
                <a:lnTo>
                  <a:pt x="477520" y="36525"/>
                </a:lnTo>
                <a:lnTo>
                  <a:pt x="477520" y="0"/>
                </a:lnTo>
                <a:close/>
              </a:path>
              <a:path w="9146540" h="44450">
                <a:moveTo>
                  <a:pt x="697230" y="0"/>
                </a:moveTo>
                <a:lnTo>
                  <a:pt x="647700" y="0"/>
                </a:lnTo>
                <a:lnTo>
                  <a:pt x="647700" y="44450"/>
                </a:lnTo>
                <a:lnTo>
                  <a:pt x="697230" y="44450"/>
                </a:lnTo>
                <a:lnTo>
                  <a:pt x="697230" y="0"/>
                </a:lnTo>
                <a:close/>
              </a:path>
              <a:path w="9146540" h="44450">
                <a:moveTo>
                  <a:pt x="1521460" y="0"/>
                </a:moveTo>
                <a:lnTo>
                  <a:pt x="1470660" y="0"/>
                </a:lnTo>
                <a:lnTo>
                  <a:pt x="1470660" y="44450"/>
                </a:lnTo>
                <a:lnTo>
                  <a:pt x="1521460" y="44450"/>
                </a:lnTo>
                <a:lnTo>
                  <a:pt x="1521460" y="0"/>
                </a:lnTo>
                <a:close/>
              </a:path>
              <a:path w="9146540" h="44450">
                <a:moveTo>
                  <a:pt x="5255260" y="0"/>
                </a:moveTo>
                <a:lnTo>
                  <a:pt x="5205730" y="0"/>
                </a:lnTo>
                <a:lnTo>
                  <a:pt x="5205730" y="44450"/>
                </a:lnTo>
                <a:lnTo>
                  <a:pt x="5255260" y="44450"/>
                </a:lnTo>
                <a:lnTo>
                  <a:pt x="5255260" y="0"/>
                </a:lnTo>
                <a:close/>
              </a:path>
              <a:path w="9146540" h="44450">
                <a:moveTo>
                  <a:pt x="9146540" y="0"/>
                </a:moveTo>
                <a:lnTo>
                  <a:pt x="5754370" y="0"/>
                </a:lnTo>
                <a:lnTo>
                  <a:pt x="575437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48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-1270" y="649350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861060" y="0"/>
                </a:moveTo>
                <a:lnTo>
                  <a:pt x="0" y="0"/>
                </a:lnTo>
                <a:lnTo>
                  <a:pt x="0" y="2349"/>
                </a:lnTo>
                <a:lnTo>
                  <a:pt x="0" y="8813"/>
                </a:lnTo>
                <a:lnTo>
                  <a:pt x="0" y="44450"/>
                </a:lnTo>
                <a:lnTo>
                  <a:pt x="861060" y="44450"/>
                </a:lnTo>
                <a:lnTo>
                  <a:pt x="861060" y="2349"/>
                </a:lnTo>
                <a:lnTo>
                  <a:pt x="861060" y="0"/>
                </a:lnTo>
                <a:close/>
              </a:path>
              <a:path w="9146540" h="44450">
                <a:moveTo>
                  <a:pt x="1521460" y="0"/>
                </a:moveTo>
                <a:lnTo>
                  <a:pt x="1470660" y="0"/>
                </a:lnTo>
                <a:lnTo>
                  <a:pt x="1470660" y="44450"/>
                </a:lnTo>
                <a:lnTo>
                  <a:pt x="1521460" y="44450"/>
                </a:lnTo>
                <a:lnTo>
                  <a:pt x="1521460" y="0"/>
                </a:lnTo>
                <a:close/>
              </a:path>
              <a:path w="9146540" h="44450">
                <a:moveTo>
                  <a:pt x="5255260" y="0"/>
                </a:moveTo>
                <a:lnTo>
                  <a:pt x="5205730" y="0"/>
                </a:lnTo>
                <a:lnTo>
                  <a:pt x="5205730" y="44450"/>
                </a:lnTo>
                <a:lnTo>
                  <a:pt x="5255260" y="44450"/>
                </a:lnTo>
                <a:lnTo>
                  <a:pt x="5255260" y="0"/>
                </a:lnTo>
                <a:close/>
              </a:path>
              <a:path w="9146540" h="44450">
                <a:moveTo>
                  <a:pt x="9146540" y="0"/>
                </a:moveTo>
                <a:lnTo>
                  <a:pt x="5754370" y="0"/>
                </a:lnTo>
                <a:lnTo>
                  <a:pt x="575437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47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-1270" y="653414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1300480" y="0"/>
                </a:moveTo>
                <a:lnTo>
                  <a:pt x="0" y="0"/>
                </a:lnTo>
                <a:lnTo>
                  <a:pt x="0" y="1104"/>
                </a:lnTo>
                <a:lnTo>
                  <a:pt x="0" y="5905"/>
                </a:lnTo>
                <a:lnTo>
                  <a:pt x="0" y="44450"/>
                </a:lnTo>
                <a:lnTo>
                  <a:pt x="1300480" y="44450"/>
                </a:lnTo>
                <a:lnTo>
                  <a:pt x="1300480" y="1104"/>
                </a:lnTo>
                <a:lnTo>
                  <a:pt x="1300480" y="0"/>
                </a:lnTo>
                <a:close/>
              </a:path>
              <a:path w="9146540" h="44450">
                <a:moveTo>
                  <a:pt x="1521460" y="0"/>
                </a:moveTo>
                <a:lnTo>
                  <a:pt x="1470660" y="0"/>
                </a:lnTo>
                <a:lnTo>
                  <a:pt x="1470660" y="44450"/>
                </a:lnTo>
                <a:lnTo>
                  <a:pt x="1521460" y="44450"/>
                </a:lnTo>
                <a:lnTo>
                  <a:pt x="1521460" y="0"/>
                </a:lnTo>
                <a:close/>
              </a:path>
              <a:path w="9146540" h="44450">
                <a:moveTo>
                  <a:pt x="5255260" y="0"/>
                </a:moveTo>
                <a:lnTo>
                  <a:pt x="5205730" y="0"/>
                </a:lnTo>
                <a:lnTo>
                  <a:pt x="5205730" y="44450"/>
                </a:lnTo>
                <a:lnTo>
                  <a:pt x="5255260" y="44450"/>
                </a:lnTo>
                <a:lnTo>
                  <a:pt x="5255260" y="0"/>
                </a:lnTo>
                <a:close/>
              </a:path>
              <a:path w="9146540" h="44450">
                <a:moveTo>
                  <a:pt x="9146540" y="0"/>
                </a:moveTo>
                <a:lnTo>
                  <a:pt x="5754370" y="0"/>
                </a:lnTo>
                <a:lnTo>
                  <a:pt x="575437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46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-1270" y="657478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1959610" y="0"/>
                </a:moveTo>
                <a:lnTo>
                  <a:pt x="0" y="0"/>
                </a:lnTo>
                <a:lnTo>
                  <a:pt x="0" y="3835"/>
                </a:lnTo>
                <a:lnTo>
                  <a:pt x="0" y="8623"/>
                </a:lnTo>
                <a:lnTo>
                  <a:pt x="0" y="44450"/>
                </a:lnTo>
                <a:lnTo>
                  <a:pt x="1959610" y="44450"/>
                </a:lnTo>
                <a:lnTo>
                  <a:pt x="1959610" y="3835"/>
                </a:lnTo>
                <a:lnTo>
                  <a:pt x="1959610" y="0"/>
                </a:lnTo>
                <a:close/>
              </a:path>
              <a:path w="9146540" h="44450">
                <a:moveTo>
                  <a:pt x="5255260" y="0"/>
                </a:moveTo>
                <a:lnTo>
                  <a:pt x="5205730" y="0"/>
                </a:lnTo>
                <a:lnTo>
                  <a:pt x="5205730" y="44450"/>
                </a:lnTo>
                <a:lnTo>
                  <a:pt x="5255260" y="44450"/>
                </a:lnTo>
                <a:lnTo>
                  <a:pt x="5255260" y="0"/>
                </a:lnTo>
                <a:close/>
              </a:path>
              <a:path w="9146540" h="44450">
                <a:moveTo>
                  <a:pt x="9146540" y="0"/>
                </a:moveTo>
                <a:lnTo>
                  <a:pt x="5754370" y="0"/>
                </a:lnTo>
                <a:lnTo>
                  <a:pt x="575437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45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-1270" y="661542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2729230" y="0"/>
                </a:moveTo>
                <a:lnTo>
                  <a:pt x="0" y="0"/>
                </a:lnTo>
                <a:lnTo>
                  <a:pt x="0" y="393"/>
                </a:lnTo>
                <a:lnTo>
                  <a:pt x="0" y="3416"/>
                </a:lnTo>
                <a:lnTo>
                  <a:pt x="0" y="44450"/>
                </a:lnTo>
                <a:lnTo>
                  <a:pt x="2729230" y="44450"/>
                </a:lnTo>
                <a:lnTo>
                  <a:pt x="2729230" y="393"/>
                </a:lnTo>
                <a:lnTo>
                  <a:pt x="2729230" y="0"/>
                </a:lnTo>
                <a:close/>
              </a:path>
              <a:path w="9146540" h="44450">
                <a:moveTo>
                  <a:pt x="5255260" y="0"/>
                </a:moveTo>
                <a:lnTo>
                  <a:pt x="5205730" y="0"/>
                </a:lnTo>
                <a:lnTo>
                  <a:pt x="5205730" y="44450"/>
                </a:lnTo>
                <a:lnTo>
                  <a:pt x="5255260" y="44450"/>
                </a:lnTo>
                <a:lnTo>
                  <a:pt x="5255260" y="0"/>
                </a:lnTo>
                <a:close/>
              </a:path>
              <a:path w="9146540" h="44450">
                <a:moveTo>
                  <a:pt x="9146540" y="0"/>
                </a:moveTo>
                <a:lnTo>
                  <a:pt x="5754370" y="0"/>
                </a:lnTo>
                <a:lnTo>
                  <a:pt x="575437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44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-1270" y="665607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3826510" y="0"/>
                </a:moveTo>
                <a:lnTo>
                  <a:pt x="3337560" y="0"/>
                </a:lnTo>
                <a:lnTo>
                  <a:pt x="3337560" y="35560"/>
                </a:lnTo>
                <a:lnTo>
                  <a:pt x="3277870" y="35560"/>
                </a:lnTo>
                <a:lnTo>
                  <a:pt x="3277870" y="0"/>
                </a:lnTo>
                <a:lnTo>
                  <a:pt x="0" y="0"/>
                </a:lnTo>
                <a:lnTo>
                  <a:pt x="0" y="44450"/>
                </a:lnTo>
                <a:lnTo>
                  <a:pt x="3826510" y="44450"/>
                </a:lnTo>
                <a:lnTo>
                  <a:pt x="3826510" y="35560"/>
                </a:lnTo>
                <a:lnTo>
                  <a:pt x="3826510" y="0"/>
                </a:lnTo>
                <a:close/>
              </a:path>
              <a:path w="9146540" h="44450">
                <a:moveTo>
                  <a:pt x="5255260" y="0"/>
                </a:moveTo>
                <a:lnTo>
                  <a:pt x="5205730" y="0"/>
                </a:lnTo>
                <a:lnTo>
                  <a:pt x="5205730" y="44450"/>
                </a:lnTo>
                <a:lnTo>
                  <a:pt x="5255260" y="44450"/>
                </a:lnTo>
                <a:lnTo>
                  <a:pt x="5255260" y="0"/>
                </a:lnTo>
                <a:close/>
              </a:path>
              <a:path w="9146540" h="44450">
                <a:moveTo>
                  <a:pt x="9146540" y="0"/>
                </a:moveTo>
                <a:lnTo>
                  <a:pt x="5754370" y="0"/>
                </a:lnTo>
                <a:lnTo>
                  <a:pt x="575437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43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-1270" y="6696710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5699760" y="0"/>
                </a:lnTo>
                <a:lnTo>
                  <a:pt x="5699760" y="14643"/>
                </a:lnTo>
                <a:lnTo>
                  <a:pt x="5645150" y="14643"/>
                </a:lnTo>
                <a:lnTo>
                  <a:pt x="5645150" y="15963"/>
                </a:lnTo>
                <a:lnTo>
                  <a:pt x="5589270" y="15963"/>
                </a:lnTo>
                <a:lnTo>
                  <a:pt x="5589270" y="17246"/>
                </a:lnTo>
                <a:lnTo>
                  <a:pt x="5534660" y="17246"/>
                </a:lnTo>
                <a:lnTo>
                  <a:pt x="5534660" y="18529"/>
                </a:lnTo>
                <a:lnTo>
                  <a:pt x="5480050" y="18529"/>
                </a:lnTo>
                <a:lnTo>
                  <a:pt x="5480050" y="19824"/>
                </a:lnTo>
                <a:lnTo>
                  <a:pt x="5425440" y="19824"/>
                </a:lnTo>
                <a:lnTo>
                  <a:pt x="5425440" y="21132"/>
                </a:lnTo>
                <a:lnTo>
                  <a:pt x="5369560" y="21132"/>
                </a:lnTo>
                <a:lnTo>
                  <a:pt x="5369560" y="22415"/>
                </a:lnTo>
                <a:lnTo>
                  <a:pt x="5314950" y="22415"/>
                </a:lnTo>
                <a:lnTo>
                  <a:pt x="5314950" y="23698"/>
                </a:lnTo>
                <a:lnTo>
                  <a:pt x="5255260" y="23698"/>
                </a:lnTo>
                <a:lnTo>
                  <a:pt x="5255260" y="22415"/>
                </a:lnTo>
                <a:lnTo>
                  <a:pt x="5255260" y="21132"/>
                </a:lnTo>
                <a:lnTo>
                  <a:pt x="5255260" y="0"/>
                </a:lnTo>
                <a:lnTo>
                  <a:pt x="5205730" y="0"/>
                </a:lnTo>
                <a:lnTo>
                  <a:pt x="5205730" y="23698"/>
                </a:lnTo>
                <a:lnTo>
                  <a:pt x="5090160" y="23698"/>
                </a:lnTo>
                <a:lnTo>
                  <a:pt x="5090160" y="23126"/>
                </a:lnTo>
                <a:lnTo>
                  <a:pt x="5090160" y="22415"/>
                </a:lnTo>
                <a:lnTo>
                  <a:pt x="5035550" y="22415"/>
                </a:lnTo>
                <a:lnTo>
                  <a:pt x="5035550" y="22250"/>
                </a:lnTo>
                <a:lnTo>
                  <a:pt x="5035550" y="21374"/>
                </a:lnTo>
                <a:lnTo>
                  <a:pt x="5035550" y="21132"/>
                </a:lnTo>
                <a:lnTo>
                  <a:pt x="4925060" y="21132"/>
                </a:lnTo>
                <a:lnTo>
                  <a:pt x="4925060" y="20485"/>
                </a:lnTo>
                <a:lnTo>
                  <a:pt x="4925060" y="19824"/>
                </a:lnTo>
                <a:lnTo>
                  <a:pt x="4870450" y="19824"/>
                </a:lnTo>
                <a:lnTo>
                  <a:pt x="4870450" y="19608"/>
                </a:lnTo>
                <a:lnTo>
                  <a:pt x="4870450" y="18732"/>
                </a:lnTo>
                <a:lnTo>
                  <a:pt x="4870450" y="18529"/>
                </a:lnTo>
                <a:lnTo>
                  <a:pt x="4759960" y="18529"/>
                </a:lnTo>
                <a:lnTo>
                  <a:pt x="4759960" y="17856"/>
                </a:lnTo>
                <a:lnTo>
                  <a:pt x="4759960" y="17246"/>
                </a:lnTo>
                <a:lnTo>
                  <a:pt x="4705350" y="17246"/>
                </a:lnTo>
                <a:lnTo>
                  <a:pt x="4705350" y="16979"/>
                </a:lnTo>
                <a:lnTo>
                  <a:pt x="4705350" y="16078"/>
                </a:lnTo>
                <a:lnTo>
                  <a:pt x="4596130" y="15963"/>
                </a:lnTo>
                <a:lnTo>
                  <a:pt x="4596130" y="15201"/>
                </a:lnTo>
                <a:lnTo>
                  <a:pt x="4596130" y="14643"/>
                </a:lnTo>
                <a:lnTo>
                  <a:pt x="4540250" y="14643"/>
                </a:lnTo>
                <a:lnTo>
                  <a:pt x="4540250" y="0"/>
                </a:ln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14643"/>
                </a:lnTo>
                <a:lnTo>
                  <a:pt x="914654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-1270" y="673734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50"/>
                </a:lnTo>
                <a:lnTo>
                  <a:pt x="9146540" y="44450"/>
                </a:lnTo>
                <a:lnTo>
                  <a:pt x="9146540" y="0"/>
                </a:lnTo>
                <a:close/>
              </a:path>
            </a:pathLst>
          </a:custGeom>
          <a:solidFill>
            <a:srgbClr val="41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-1270" y="6777989"/>
            <a:ext cx="9146540" cy="44450"/>
          </a:xfrm>
          <a:custGeom>
            <a:avLst/>
            <a:gdLst/>
            <a:ahLst/>
            <a:cxnLst/>
            <a:rect l="l" t="t" r="r" b="b"/>
            <a:pathLst>
              <a:path w="9146540" h="44450">
                <a:moveTo>
                  <a:pt x="9146540" y="0"/>
                </a:moveTo>
                <a:lnTo>
                  <a:pt x="0" y="0"/>
                </a:lnTo>
                <a:lnTo>
                  <a:pt x="0" y="44449"/>
                </a:lnTo>
                <a:lnTo>
                  <a:pt x="9146540" y="44449"/>
                </a:lnTo>
                <a:lnTo>
                  <a:pt x="9146540" y="0"/>
                </a:lnTo>
                <a:close/>
              </a:path>
            </a:pathLst>
          </a:custGeom>
          <a:solidFill>
            <a:srgbClr val="40B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0" y="6818629"/>
            <a:ext cx="9144000" cy="39370"/>
          </a:xfrm>
          <a:custGeom>
            <a:avLst/>
            <a:gdLst/>
            <a:ahLst/>
            <a:cxnLst/>
            <a:rect l="l" t="t" r="r" b="b"/>
            <a:pathLst>
              <a:path w="9144000" h="39370">
                <a:moveTo>
                  <a:pt x="0" y="3937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39370"/>
                </a:lnTo>
                <a:lnTo>
                  <a:pt x="0" y="39370"/>
                </a:lnTo>
                <a:close/>
              </a:path>
            </a:pathLst>
          </a:custGeom>
          <a:solidFill>
            <a:srgbClr val="3FB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5758179" y="4880609"/>
            <a:ext cx="3383279" cy="19164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12700" y="7619"/>
            <a:ext cx="7211059" cy="14719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9042400" y="6353809"/>
            <a:ext cx="101600" cy="31115"/>
          </a:xfrm>
          <a:custGeom>
            <a:avLst/>
            <a:gdLst/>
            <a:ahLst/>
            <a:cxnLst/>
            <a:rect l="l" t="t" r="r" b="b"/>
            <a:pathLst>
              <a:path w="101600" h="31114">
                <a:moveTo>
                  <a:pt x="101600" y="0"/>
                </a:moveTo>
                <a:lnTo>
                  <a:pt x="60960" y="381"/>
                </a:lnTo>
                <a:lnTo>
                  <a:pt x="54610" y="431"/>
                </a:lnTo>
                <a:lnTo>
                  <a:pt x="0" y="927"/>
                </a:lnTo>
                <a:lnTo>
                  <a:pt x="0" y="30810"/>
                </a:lnTo>
                <a:lnTo>
                  <a:pt x="8890" y="29210"/>
                </a:lnTo>
                <a:lnTo>
                  <a:pt x="54610" y="17792"/>
                </a:lnTo>
                <a:lnTo>
                  <a:pt x="57175" y="17157"/>
                </a:lnTo>
                <a:lnTo>
                  <a:pt x="60960" y="16205"/>
                </a:lnTo>
                <a:lnTo>
                  <a:pt x="90170" y="8890"/>
                </a:lnTo>
                <a:lnTo>
                  <a:pt x="101600" y="5080"/>
                </a:lnTo>
                <a:lnTo>
                  <a:pt x="101600" y="0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8987789" y="6354681"/>
            <a:ext cx="59690" cy="40005"/>
          </a:xfrm>
          <a:custGeom>
            <a:avLst/>
            <a:gdLst/>
            <a:ahLst/>
            <a:cxnLst/>
            <a:rect l="l" t="t" r="r" b="b"/>
            <a:pathLst>
              <a:path w="59690" h="40004">
                <a:moveTo>
                  <a:pt x="59689" y="0"/>
                </a:moveTo>
                <a:lnTo>
                  <a:pt x="0" y="538"/>
                </a:lnTo>
                <a:lnTo>
                  <a:pt x="0" y="39764"/>
                </a:lnTo>
                <a:lnTo>
                  <a:pt x="59689" y="29024"/>
                </a:lnTo>
                <a:lnTo>
                  <a:pt x="59689" y="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8933179" y="6355174"/>
            <a:ext cx="59690" cy="49530"/>
          </a:xfrm>
          <a:custGeom>
            <a:avLst/>
            <a:gdLst/>
            <a:ahLst/>
            <a:cxnLst/>
            <a:rect l="l" t="t" r="r" b="b"/>
            <a:pathLst>
              <a:path w="59690" h="49529">
                <a:moveTo>
                  <a:pt x="59690" y="0"/>
                </a:moveTo>
                <a:lnTo>
                  <a:pt x="0" y="538"/>
                </a:lnTo>
                <a:lnTo>
                  <a:pt x="0" y="49097"/>
                </a:lnTo>
                <a:lnTo>
                  <a:pt x="59690" y="38357"/>
                </a:lnTo>
                <a:lnTo>
                  <a:pt x="59690" y="0"/>
                </a:lnTo>
                <a:close/>
              </a:path>
            </a:pathLst>
          </a:custGeom>
          <a:solidFill>
            <a:srgbClr val="339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8878570" y="6355667"/>
            <a:ext cx="59690" cy="59055"/>
          </a:xfrm>
          <a:custGeom>
            <a:avLst/>
            <a:gdLst/>
            <a:ahLst/>
            <a:cxnLst/>
            <a:rect l="l" t="t" r="r" b="b"/>
            <a:pathLst>
              <a:path w="59690" h="59054">
                <a:moveTo>
                  <a:pt x="59689" y="0"/>
                </a:moveTo>
                <a:lnTo>
                  <a:pt x="0" y="538"/>
                </a:lnTo>
                <a:lnTo>
                  <a:pt x="0" y="58430"/>
                </a:lnTo>
                <a:lnTo>
                  <a:pt x="59689" y="47690"/>
                </a:lnTo>
                <a:lnTo>
                  <a:pt x="59689" y="0"/>
                </a:lnTo>
                <a:close/>
              </a:path>
            </a:pathLst>
          </a:custGeom>
          <a:solidFill>
            <a:srgbClr val="319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8822689" y="6356160"/>
            <a:ext cx="60960" cy="68580"/>
          </a:xfrm>
          <a:custGeom>
            <a:avLst/>
            <a:gdLst/>
            <a:ahLst/>
            <a:cxnLst/>
            <a:rect l="l" t="t" r="r" b="b"/>
            <a:pathLst>
              <a:path w="60959" h="68579">
                <a:moveTo>
                  <a:pt x="60959" y="0"/>
                </a:moveTo>
                <a:lnTo>
                  <a:pt x="0" y="550"/>
                </a:lnTo>
                <a:lnTo>
                  <a:pt x="0" y="67991"/>
                </a:lnTo>
                <a:lnTo>
                  <a:pt x="60959" y="57023"/>
                </a:lnTo>
                <a:lnTo>
                  <a:pt x="60959" y="0"/>
                </a:lnTo>
                <a:close/>
              </a:path>
            </a:pathLst>
          </a:custGeom>
          <a:solidFill>
            <a:srgbClr val="319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8768079" y="6356664"/>
            <a:ext cx="59690" cy="77470"/>
          </a:xfrm>
          <a:custGeom>
            <a:avLst/>
            <a:gdLst/>
            <a:ahLst/>
            <a:cxnLst/>
            <a:rect l="l" t="t" r="r" b="b"/>
            <a:pathLst>
              <a:path w="59690" h="77470">
                <a:moveTo>
                  <a:pt x="59690" y="0"/>
                </a:moveTo>
                <a:lnTo>
                  <a:pt x="0" y="538"/>
                </a:lnTo>
                <a:lnTo>
                  <a:pt x="0" y="77313"/>
                </a:lnTo>
                <a:lnTo>
                  <a:pt x="59690" y="66573"/>
                </a:lnTo>
                <a:lnTo>
                  <a:pt x="59690" y="0"/>
                </a:lnTo>
                <a:close/>
              </a:path>
            </a:pathLst>
          </a:custGeom>
          <a:solidFill>
            <a:srgbClr val="319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8713470" y="6357157"/>
            <a:ext cx="59690" cy="86995"/>
          </a:xfrm>
          <a:custGeom>
            <a:avLst/>
            <a:gdLst/>
            <a:ahLst/>
            <a:cxnLst/>
            <a:rect l="l" t="t" r="r" b="b"/>
            <a:pathLst>
              <a:path w="59690" h="86995">
                <a:moveTo>
                  <a:pt x="59689" y="0"/>
                </a:moveTo>
                <a:lnTo>
                  <a:pt x="0" y="538"/>
                </a:lnTo>
                <a:lnTo>
                  <a:pt x="0" y="86646"/>
                </a:lnTo>
                <a:lnTo>
                  <a:pt x="59689" y="75906"/>
                </a:lnTo>
                <a:lnTo>
                  <a:pt x="59689" y="0"/>
                </a:lnTo>
                <a:close/>
              </a:path>
            </a:pathLst>
          </a:custGeom>
          <a:solidFill>
            <a:srgbClr val="309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8658860" y="6357650"/>
            <a:ext cx="59690" cy="95250"/>
          </a:xfrm>
          <a:custGeom>
            <a:avLst/>
            <a:gdLst/>
            <a:ahLst/>
            <a:cxnLst/>
            <a:rect l="l" t="t" r="r" b="b"/>
            <a:pathLst>
              <a:path w="59690" h="95250">
                <a:moveTo>
                  <a:pt x="59690" y="0"/>
                </a:moveTo>
                <a:lnTo>
                  <a:pt x="0" y="538"/>
                </a:lnTo>
                <a:lnTo>
                  <a:pt x="0" y="94783"/>
                </a:lnTo>
                <a:lnTo>
                  <a:pt x="25400" y="91409"/>
                </a:lnTo>
                <a:lnTo>
                  <a:pt x="59690" y="85239"/>
                </a:lnTo>
                <a:lnTo>
                  <a:pt x="59690" y="0"/>
                </a:lnTo>
                <a:close/>
              </a:path>
            </a:pathLst>
          </a:custGeom>
          <a:solidFill>
            <a:srgbClr val="309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8602979" y="6358143"/>
            <a:ext cx="60960" cy="102235"/>
          </a:xfrm>
          <a:custGeom>
            <a:avLst/>
            <a:gdLst/>
            <a:ahLst/>
            <a:cxnLst/>
            <a:rect l="l" t="t" r="r" b="b"/>
            <a:pathLst>
              <a:path w="60959" h="102235">
                <a:moveTo>
                  <a:pt x="60960" y="0"/>
                </a:moveTo>
                <a:lnTo>
                  <a:pt x="0" y="550"/>
                </a:lnTo>
                <a:lnTo>
                  <a:pt x="0" y="101714"/>
                </a:lnTo>
                <a:lnTo>
                  <a:pt x="60960" y="93615"/>
                </a:lnTo>
                <a:lnTo>
                  <a:pt x="60960" y="0"/>
                </a:lnTo>
                <a:close/>
              </a:path>
            </a:pathLst>
          </a:custGeom>
          <a:solidFill>
            <a:srgbClr val="309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8548370" y="6358648"/>
            <a:ext cx="59690" cy="108585"/>
          </a:xfrm>
          <a:custGeom>
            <a:avLst/>
            <a:gdLst/>
            <a:ahLst/>
            <a:cxnLst/>
            <a:rect l="l" t="t" r="r" b="b"/>
            <a:pathLst>
              <a:path w="59690" h="108585">
                <a:moveTo>
                  <a:pt x="59689" y="0"/>
                </a:moveTo>
                <a:lnTo>
                  <a:pt x="0" y="538"/>
                </a:lnTo>
                <a:lnTo>
                  <a:pt x="0" y="108465"/>
                </a:lnTo>
                <a:lnTo>
                  <a:pt x="59689" y="100535"/>
                </a:lnTo>
                <a:lnTo>
                  <a:pt x="59689" y="0"/>
                </a:lnTo>
                <a:close/>
              </a:path>
            </a:pathLst>
          </a:custGeom>
          <a:solidFill>
            <a:srgbClr val="2F8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8493760" y="6359141"/>
            <a:ext cx="59690" cy="115570"/>
          </a:xfrm>
          <a:custGeom>
            <a:avLst/>
            <a:gdLst/>
            <a:ahLst/>
            <a:cxnLst/>
            <a:rect l="l" t="t" r="r" b="b"/>
            <a:pathLst>
              <a:path w="59690" h="115570">
                <a:moveTo>
                  <a:pt x="59690" y="0"/>
                </a:moveTo>
                <a:lnTo>
                  <a:pt x="0" y="538"/>
                </a:lnTo>
                <a:lnTo>
                  <a:pt x="0" y="115227"/>
                </a:lnTo>
                <a:lnTo>
                  <a:pt x="59690" y="107297"/>
                </a:lnTo>
                <a:lnTo>
                  <a:pt x="59690" y="0"/>
                </a:lnTo>
                <a:close/>
              </a:path>
            </a:pathLst>
          </a:custGeom>
          <a:solidFill>
            <a:srgbClr val="2F8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8437879" y="6359634"/>
            <a:ext cx="60960" cy="122555"/>
          </a:xfrm>
          <a:custGeom>
            <a:avLst/>
            <a:gdLst/>
            <a:ahLst/>
            <a:cxnLst/>
            <a:rect l="l" t="t" r="r" b="b"/>
            <a:pathLst>
              <a:path w="60959" h="122554">
                <a:moveTo>
                  <a:pt x="60960" y="0"/>
                </a:moveTo>
                <a:lnTo>
                  <a:pt x="0" y="550"/>
                </a:lnTo>
                <a:lnTo>
                  <a:pt x="0" y="122158"/>
                </a:lnTo>
                <a:lnTo>
                  <a:pt x="60960" y="114059"/>
                </a:lnTo>
                <a:lnTo>
                  <a:pt x="60960" y="0"/>
                </a:lnTo>
                <a:close/>
              </a:path>
            </a:pathLst>
          </a:custGeom>
          <a:solidFill>
            <a:srgbClr val="2F8D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8383270" y="6360127"/>
            <a:ext cx="60960" cy="129539"/>
          </a:xfrm>
          <a:custGeom>
            <a:avLst/>
            <a:gdLst/>
            <a:ahLst/>
            <a:cxnLst/>
            <a:rect l="l" t="t" r="r" b="b"/>
            <a:pathLst>
              <a:path w="60959" h="129539">
                <a:moveTo>
                  <a:pt x="60959" y="0"/>
                </a:moveTo>
                <a:lnTo>
                  <a:pt x="0" y="550"/>
                </a:lnTo>
                <a:lnTo>
                  <a:pt x="0" y="128920"/>
                </a:lnTo>
                <a:lnTo>
                  <a:pt x="60959" y="120821"/>
                </a:lnTo>
                <a:lnTo>
                  <a:pt x="60959" y="0"/>
                </a:lnTo>
                <a:close/>
              </a:path>
            </a:pathLst>
          </a:custGeom>
          <a:solidFill>
            <a:srgbClr val="2E8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8328660" y="6360620"/>
            <a:ext cx="60960" cy="135890"/>
          </a:xfrm>
          <a:custGeom>
            <a:avLst/>
            <a:gdLst/>
            <a:ahLst/>
            <a:cxnLst/>
            <a:rect l="l" t="t" r="r" b="b"/>
            <a:pathLst>
              <a:path w="60959" h="135889">
                <a:moveTo>
                  <a:pt x="60960" y="0"/>
                </a:moveTo>
                <a:lnTo>
                  <a:pt x="0" y="550"/>
                </a:lnTo>
                <a:lnTo>
                  <a:pt x="0" y="135682"/>
                </a:lnTo>
                <a:lnTo>
                  <a:pt x="60960" y="127583"/>
                </a:lnTo>
                <a:lnTo>
                  <a:pt x="60960" y="0"/>
                </a:lnTo>
                <a:close/>
              </a:path>
            </a:pathLst>
          </a:custGeom>
          <a:solidFill>
            <a:srgbClr val="2E8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8274049" y="6361124"/>
            <a:ext cx="59690" cy="142875"/>
          </a:xfrm>
          <a:custGeom>
            <a:avLst/>
            <a:gdLst/>
            <a:ahLst/>
            <a:cxnLst/>
            <a:rect l="l" t="t" r="r" b="b"/>
            <a:pathLst>
              <a:path w="59690" h="142875">
                <a:moveTo>
                  <a:pt x="59690" y="0"/>
                </a:moveTo>
                <a:lnTo>
                  <a:pt x="0" y="538"/>
                </a:lnTo>
                <a:lnTo>
                  <a:pt x="0" y="142433"/>
                </a:lnTo>
                <a:lnTo>
                  <a:pt x="59690" y="134503"/>
                </a:lnTo>
                <a:lnTo>
                  <a:pt x="59690" y="0"/>
                </a:lnTo>
                <a:close/>
              </a:path>
            </a:pathLst>
          </a:custGeom>
          <a:solidFill>
            <a:srgbClr val="2E8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8218170" y="6361617"/>
            <a:ext cx="60960" cy="149860"/>
          </a:xfrm>
          <a:custGeom>
            <a:avLst/>
            <a:gdLst/>
            <a:ahLst/>
            <a:cxnLst/>
            <a:rect l="l" t="t" r="r" b="b"/>
            <a:pathLst>
              <a:path w="60959" h="149859">
                <a:moveTo>
                  <a:pt x="60959" y="0"/>
                </a:moveTo>
                <a:lnTo>
                  <a:pt x="0" y="550"/>
                </a:lnTo>
                <a:lnTo>
                  <a:pt x="0" y="149364"/>
                </a:lnTo>
                <a:lnTo>
                  <a:pt x="60959" y="141265"/>
                </a:lnTo>
                <a:lnTo>
                  <a:pt x="60959" y="0"/>
                </a:lnTo>
                <a:close/>
              </a:path>
            </a:pathLst>
          </a:custGeom>
          <a:solidFill>
            <a:srgbClr val="2D89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8163560" y="6362110"/>
            <a:ext cx="60960" cy="156210"/>
          </a:xfrm>
          <a:custGeom>
            <a:avLst/>
            <a:gdLst/>
            <a:ahLst/>
            <a:cxnLst/>
            <a:rect l="l" t="t" r="r" b="b"/>
            <a:pathLst>
              <a:path w="60959" h="156209">
                <a:moveTo>
                  <a:pt x="60960" y="0"/>
                </a:moveTo>
                <a:lnTo>
                  <a:pt x="0" y="550"/>
                </a:lnTo>
                <a:lnTo>
                  <a:pt x="0" y="156126"/>
                </a:lnTo>
                <a:lnTo>
                  <a:pt x="60960" y="148027"/>
                </a:lnTo>
                <a:lnTo>
                  <a:pt x="60960" y="0"/>
                </a:lnTo>
                <a:close/>
              </a:path>
            </a:pathLst>
          </a:custGeom>
          <a:solidFill>
            <a:srgbClr val="2D8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8108949" y="6362603"/>
            <a:ext cx="60960" cy="163195"/>
          </a:xfrm>
          <a:custGeom>
            <a:avLst/>
            <a:gdLst/>
            <a:ahLst/>
            <a:cxnLst/>
            <a:rect l="l" t="t" r="r" b="b"/>
            <a:pathLst>
              <a:path w="60959" h="163195">
                <a:moveTo>
                  <a:pt x="60959" y="0"/>
                </a:moveTo>
                <a:lnTo>
                  <a:pt x="0" y="550"/>
                </a:lnTo>
                <a:lnTo>
                  <a:pt x="0" y="162888"/>
                </a:lnTo>
                <a:lnTo>
                  <a:pt x="60959" y="154789"/>
                </a:lnTo>
                <a:lnTo>
                  <a:pt x="60959" y="0"/>
                </a:lnTo>
                <a:close/>
              </a:path>
            </a:pathLst>
          </a:custGeom>
          <a:solidFill>
            <a:srgbClr val="2D8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8054339" y="6363108"/>
            <a:ext cx="59690" cy="170180"/>
          </a:xfrm>
          <a:custGeom>
            <a:avLst/>
            <a:gdLst/>
            <a:ahLst/>
            <a:cxnLst/>
            <a:rect l="l" t="t" r="r" b="b"/>
            <a:pathLst>
              <a:path w="59690" h="170179">
                <a:moveTo>
                  <a:pt x="59689" y="0"/>
                </a:moveTo>
                <a:lnTo>
                  <a:pt x="0" y="538"/>
                </a:lnTo>
                <a:lnTo>
                  <a:pt x="0" y="169639"/>
                </a:lnTo>
                <a:lnTo>
                  <a:pt x="59689" y="161709"/>
                </a:lnTo>
                <a:lnTo>
                  <a:pt x="59689" y="0"/>
                </a:lnTo>
                <a:close/>
              </a:path>
            </a:pathLst>
          </a:custGeom>
          <a:solidFill>
            <a:srgbClr val="2C86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7999729" y="6363601"/>
            <a:ext cx="59690" cy="176530"/>
          </a:xfrm>
          <a:custGeom>
            <a:avLst/>
            <a:gdLst/>
            <a:ahLst/>
            <a:cxnLst/>
            <a:rect l="l" t="t" r="r" b="b"/>
            <a:pathLst>
              <a:path w="59690" h="176529">
                <a:moveTo>
                  <a:pt x="59690" y="0"/>
                </a:moveTo>
                <a:lnTo>
                  <a:pt x="0" y="538"/>
                </a:lnTo>
                <a:lnTo>
                  <a:pt x="0" y="176401"/>
                </a:lnTo>
                <a:lnTo>
                  <a:pt x="59690" y="168471"/>
                </a:lnTo>
                <a:lnTo>
                  <a:pt x="59690" y="0"/>
                </a:lnTo>
                <a:close/>
              </a:path>
            </a:pathLst>
          </a:custGeom>
          <a:solidFill>
            <a:srgbClr val="2C8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7943849" y="6364094"/>
            <a:ext cx="60960" cy="182245"/>
          </a:xfrm>
          <a:custGeom>
            <a:avLst/>
            <a:gdLst/>
            <a:ahLst/>
            <a:cxnLst/>
            <a:rect l="l" t="t" r="r" b="b"/>
            <a:pathLst>
              <a:path w="60959" h="182245">
                <a:moveTo>
                  <a:pt x="60959" y="0"/>
                </a:moveTo>
                <a:lnTo>
                  <a:pt x="0" y="550"/>
                </a:lnTo>
                <a:lnTo>
                  <a:pt x="0" y="182221"/>
                </a:lnTo>
                <a:lnTo>
                  <a:pt x="33020" y="178945"/>
                </a:lnTo>
                <a:lnTo>
                  <a:pt x="60959" y="175233"/>
                </a:lnTo>
                <a:lnTo>
                  <a:pt x="60959" y="0"/>
                </a:lnTo>
                <a:close/>
              </a:path>
            </a:pathLst>
          </a:custGeom>
          <a:solidFill>
            <a:srgbClr val="2C84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7889239" y="6364587"/>
            <a:ext cx="60960" cy="187325"/>
          </a:xfrm>
          <a:custGeom>
            <a:avLst/>
            <a:gdLst/>
            <a:ahLst/>
            <a:cxnLst/>
            <a:rect l="l" t="t" r="r" b="b"/>
            <a:pathLst>
              <a:path w="60959" h="187325">
                <a:moveTo>
                  <a:pt x="60959" y="0"/>
                </a:moveTo>
                <a:lnTo>
                  <a:pt x="0" y="550"/>
                </a:lnTo>
                <a:lnTo>
                  <a:pt x="0" y="187146"/>
                </a:lnTo>
                <a:lnTo>
                  <a:pt x="60959" y="181098"/>
                </a:lnTo>
                <a:lnTo>
                  <a:pt x="60959" y="0"/>
                </a:lnTo>
                <a:close/>
              </a:path>
            </a:pathLst>
          </a:custGeom>
          <a:solidFill>
            <a:srgbClr val="2B83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7834629" y="6365091"/>
            <a:ext cx="59690" cy="192405"/>
          </a:xfrm>
          <a:custGeom>
            <a:avLst/>
            <a:gdLst/>
            <a:ahLst/>
            <a:cxnLst/>
            <a:rect l="l" t="t" r="r" b="b"/>
            <a:pathLst>
              <a:path w="59690" h="192404">
                <a:moveTo>
                  <a:pt x="59690" y="0"/>
                </a:moveTo>
                <a:lnTo>
                  <a:pt x="0" y="538"/>
                </a:lnTo>
                <a:lnTo>
                  <a:pt x="0" y="192059"/>
                </a:lnTo>
                <a:lnTo>
                  <a:pt x="59690" y="186138"/>
                </a:lnTo>
                <a:lnTo>
                  <a:pt x="59690" y="0"/>
                </a:lnTo>
                <a:close/>
              </a:path>
            </a:pathLst>
          </a:custGeom>
          <a:solidFill>
            <a:srgbClr val="2B8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7780020" y="6365584"/>
            <a:ext cx="59690" cy="197485"/>
          </a:xfrm>
          <a:custGeom>
            <a:avLst/>
            <a:gdLst/>
            <a:ahLst/>
            <a:cxnLst/>
            <a:rect l="l" t="t" r="r" b="b"/>
            <a:pathLst>
              <a:path w="59690" h="197484">
                <a:moveTo>
                  <a:pt x="59689" y="0"/>
                </a:moveTo>
                <a:lnTo>
                  <a:pt x="0" y="538"/>
                </a:lnTo>
                <a:lnTo>
                  <a:pt x="0" y="196984"/>
                </a:lnTo>
                <a:lnTo>
                  <a:pt x="59689" y="191062"/>
                </a:lnTo>
                <a:lnTo>
                  <a:pt x="59689" y="0"/>
                </a:lnTo>
                <a:close/>
              </a:path>
            </a:pathLst>
          </a:custGeom>
          <a:solidFill>
            <a:srgbClr val="2B8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7724139" y="6366077"/>
            <a:ext cx="60960" cy="202565"/>
          </a:xfrm>
          <a:custGeom>
            <a:avLst/>
            <a:gdLst/>
            <a:ahLst/>
            <a:cxnLst/>
            <a:rect l="l" t="t" r="r" b="b"/>
            <a:pathLst>
              <a:path w="60959" h="202565">
                <a:moveTo>
                  <a:pt x="60959" y="0"/>
                </a:moveTo>
                <a:lnTo>
                  <a:pt x="0" y="550"/>
                </a:lnTo>
                <a:lnTo>
                  <a:pt x="0" y="202035"/>
                </a:lnTo>
                <a:lnTo>
                  <a:pt x="60959" y="195987"/>
                </a:lnTo>
                <a:lnTo>
                  <a:pt x="60959" y="0"/>
                </a:lnTo>
                <a:close/>
              </a:path>
            </a:pathLst>
          </a:custGeom>
          <a:solidFill>
            <a:srgbClr val="2A8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7669529" y="6366570"/>
            <a:ext cx="60960" cy="207010"/>
          </a:xfrm>
          <a:custGeom>
            <a:avLst/>
            <a:gdLst/>
            <a:ahLst/>
            <a:cxnLst/>
            <a:rect l="l" t="t" r="r" b="b"/>
            <a:pathLst>
              <a:path w="60959" h="207009">
                <a:moveTo>
                  <a:pt x="60960" y="0"/>
                </a:moveTo>
                <a:lnTo>
                  <a:pt x="0" y="550"/>
                </a:lnTo>
                <a:lnTo>
                  <a:pt x="0" y="206960"/>
                </a:lnTo>
                <a:lnTo>
                  <a:pt x="60960" y="200912"/>
                </a:lnTo>
                <a:lnTo>
                  <a:pt x="60960" y="0"/>
                </a:lnTo>
                <a:close/>
              </a:path>
            </a:pathLst>
          </a:custGeom>
          <a:solidFill>
            <a:srgbClr val="2A7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7614920" y="6367075"/>
            <a:ext cx="59690" cy="212090"/>
          </a:xfrm>
          <a:custGeom>
            <a:avLst/>
            <a:gdLst/>
            <a:ahLst/>
            <a:cxnLst/>
            <a:rect l="l" t="t" r="r" b="b"/>
            <a:pathLst>
              <a:path w="59690" h="212090">
                <a:moveTo>
                  <a:pt x="59689" y="0"/>
                </a:moveTo>
                <a:lnTo>
                  <a:pt x="0" y="538"/>
                </a:lnTo>
                <a:lnTo>
                  <a:pt x="0" y="211874"/>
                </a:lnTo>
                <a:lnTo>
                  <a:pt x="59689" y="205952"/>
                </a:lnTo>
                <a:lnTo>
                  <a:pt x="59689" y="0"/>
                </a:lnTo>
                <a:close/>
              </a:path>
            </a:pathLst>
          </a:custGeom>
          <a:solidFill>
            <a:srgbClr val="2A7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7560310" y="6367568"/>
            <a:ext cx="59690" cy="217170"/>
          </a:xfrm>
          <a:custGeom>
            <a:avLst/>
            <a:gdLst/>
            <a:ahLst/>
            <a:cxnLst/>
            <a:rect l="l" t="t" r="r" b="b"/>
            <a:pathLst>
              <a:path w="59690" h="217170">
                <a:moveTo>
                  <a:pt x="59690" y="0"/>
                </a:moveTo>
                <a:lnTo>
                  <a:pt x="0" y="538"/>
                </a:lnTo>
                <a:lnTo>
                  <a:pt x="0" y="216798"/>
                </a:lnTo>
                <a:lnTo>
                  <a:pt x="59690" y="210877"/>
                </a:lnTo>
                <a:lnTo>
                  <a:pt x="59690" y="0"/>
                </a:lnTo>
                <a:close/>
              </a:path>
            </a:pathLst>
          </a:custGeom>
          <a:solidFill>
            <a:srgbClr val="297D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7504429" y="6368061"/>
            <a:ext cx="60960" cy="222250"/>
          </a:xfrm>
          <a:custGeom>
            <a:avLst/>
            <a:gdLst/>
            <a:ahLst/>
            <a:cxnLst/>
            <a:rect l="l" t="t" r="r" b="b"/>
            <a:pathLst>
              <a:path w="60959" h="222250">
                <a:moveTo>
                  <a:pt x="60960" y="0"/>
                </a:moveTo>
                <a:lnTo>
                  <a:pt x="0" y="550"/>
                </a:lnTo>
                <a:lnTo>
                  <a:pt x="0" y="221849"/>
                </a:lnTo>
                <a:lnTo>
                  <a:pt x="60960" y="215801"/>
                </a:lnTo>
                <a:lnTo>
                  <a:pt x="60960" y="0"/>
                </a:lnTo>
                <a:close/>
              </a:path>
            </a:pathLst>
          </a:custGeom>
          <a:solidFill>
            <a:srgbClr val="297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7449820" y="6368554"/>
            <a:ext cx="60960" cy="227329"/>
          </a:xfrm>
          <a:custGeom>
            <a:avLst/>
            <a:gdLst/>
            <a:ahLst/>
            <a:cxnLst/>
            <a:rect l="l" t="t" r="r" b="b"/>
            <a:pathLst>
              <a:path w="60959" h="227329">
                <a:moveTo>
                  <a:pt x="60959" y="0"/>
                </a:moveTo>
                <a:lnTo>
                  <a:pt x="0" y="550"/>
                </a:lnTo>
                <a:lnTo>
                  <a:pt x="0" y="226774"/>
                </a:lnTo>
                <a:lnTo>
                  <a:pt x="60959" y="220726"/>
                </a:lnTo>
                <a:lnTo>
                  <a:pt x="60959" y="0"/>
                </a:lnTo>
                <a:close/>
              </a:path>
            </a:pathLst>
          </a:custGeom>
          <a:solidFill>
            <a:srgbClr val="297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7395210" y="6369047"/>
            <a:ext cx="60960" cy="231775"/>
          </a:xfrm>
          <a:custGeom>
            <a:avLst/>
            <a:gdLst/>
            <a:ahLst/>
            <a:cxnLst/>
            <a:rect l="l" t="t" r="r" b="b"/>
            <a:pathLst>
              <a:path w="60959" h="231775">
                <a:moveTo>
                  <a:pt x="60960" y="0"/>
                </a:moveTo>
                <a:lnTo>
                  <a:pt x="0" y="550"/>
                </a:lnTo>
                <a:lnTo>
                  <a:pt x="0" y="231699"/>
                </a:lnTo>
                <a:lnTo>
                  <a:pt x="60960" y="225651"/>
                </a:lnTo>
                <a:lnTo>
                  <a:pt x="60960" y="0"/>
                </a:lnTo>
                <a:close/>
              </a:path>
            </a:pathLst>
          </a:custGeom>
          <a:solidFill>
            <a:srgbClr val="287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7340599" y="6369551"/>
            <a:ext cx="59690" cy="236854"/>
          </a:xfrm>
          <a:custGeom>
            <a:avLst/>
            <a:gdLst/>
            <a:ahLst/>
            <a:cxnLst/>
            <a:rect l="l" t="t" r="r" b="b"/>
            <a:pathLst>
              <a:path w="59690" h="236854">
                <a:moveTo>
                  <a:pt x="59690" y="0"/>
                </a:moveTo>
                <a:lnTo>
                  <a:pt x="0" y="538"/>
                </a:lnTo>
                <a:lnTo>
                  <a:pt x="0" y="236613"/>
                </a:lnTo>
                <a:lnTo>
                  <a:pt x="59690" y="230691"/>
                </a:lnTo>
                <a:lnTo>
                  <a:pt x="59690" y="0"/>
                </a:lnTo>
                <a:close/>
              </a:path>
            </a:pathLst>
          </a:custGeom>
          <a:solidFill>
            <a:srgbClr val="287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7284720" y="6370044"/>
            <a:ext cx="60960" cy="241935"/>
          </a:xfrm>
          <a:custGeom>
            <a:avLst/>
            <a:gdLst/>
            <a:ahLst/>
            <a:cxnLst/>
            <a:rect l="l" t="t" r="r" b="b"/>
            <a:pathLst>
              <a:path w="60959" h="241934">
                <a:moveTo>
                  <a:pt x="60959" y="0"/>
                </a:moveTo>
                <a:lnTo>
                  <a:pt x="0" y="550"/>
                </a:lnTo>
                <a:lnTo>
                  <a:pt x="0" y="241663"/>
                </a:lnTo>
                <a:lnTo>
                  <a:pt x="60959" y="235616"/>
                </a:lnTo>
                <a:lnTo>
                  <a:pt x="60959" y="0"/>
                </a:lnTo>
                <a:close/>
              </a:path>
            </a:pathLst>
          </a:custGeom>
          <a:solidFill>
            <a:srgbClr val="287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7230110" y="6370537"/>
            <a:ext cx="60960" cy="247015"/>
          </a:xfrm>
          <a:custGeom>
            <a:avLst/>
            <a:gdLst/>
            <a:ahLst/>
            <a:cxnLst/>
            <a:rect l="l" t="t" r="r" b="b"/>
            <a:pathLst>
              <a:path w="60959" h="247015">
                <a:moveTo>
                  <a:pt x="60960" y="0"/>
                </a:moveTo>
                <a:lnTo>
                  <a:pt x="0" y="550"/>
                </a:lnTo>
                <a:lnTo>
                  <a:pt x="0" y="246588"/>
                </a:lnTo>
                <a:lnTo>
                  <a:pt x="60960" y="240540"/>
                </a:lnTo>
                <a:lnTo>
                  <a:pt x="60960" y="0"/>
                </a:lnTo>
                <a:close/>
              </a:path>
            </a:pathLst>
          </a:custGeom>
          <a:solidFill>
            <a:srgbClr val="277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7175499" y="6371030"/>
            <a:ext cx="60960" cy="252095"/>
          </a:xfrm>
          <a:custGeom>
            <a:avLst/>
            <a:gdLst/>
            <a:ahLst/>
            <a:cxnLst/>
            <a:rect l="l" t="t" r="r" b="b"/>
            <a:pathLst>
              <a:path w="60959" h="252095">
                <a:moveTo>
                  <a:pt x="60959" y="0"/>
                </a:moveTo>
                <a:lnTo>
                  <a:pt x="0" y="550"/>
                </a:lnTo>
                <a:lnTo>
                  <a:pt x="0" y="251513"/>
                </a:lnTo>
                <a:lnTo>
                  <a:pt x="60959" y="245465"/>
                </a:lnTo>
                <a:lnTo>
                  <a:pt x="60959" y="0"/>
                </a:lnTo>
                <a:close/>
              </a:path>
            </a:pathLst>
          </a:custGeom>
          <a:solidFill>
            <a:srgbClr val="277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7120889" y="6371535"/>
            <a:ext cx="59690" cy="256540"/>
          </a:xfrm>
          <a:custGeom>
            <a:avLst/>
            <a:gdLst/>
            <a:ahLst/>
            <a:cxnLst/>
            <a:rect l="l" t="t" r="r" b="b"/>
            <a:pathLst>
              <a:path w="59690" h="256540">
                <a:moveTo>
                  <a:pt x="59689" y="0"/>
                </a:moveTo>
                <a:lnTo>
                  <a:pt x="0" y="538"/>
                </a:lnTo>
                <a:lnTo>
                  <a:pt x="0" y="256427"/>
                </a:lnTo>
                <a:lnTo>
                  <a:pt x="59689" y="250505"/>
                </a:lnTo>
                <a:lnTo>
                  <a:pt x="59689" y="0"/>
                </a:lnTo>
                <a:close/>
              </a:path>
            </a:pathLst>
          </a:custGeom>
          <a:solidFill>
            <a:srgbClr val="277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7066279" y="6372028"/>
            <a:ext cx="59690" cy="261620"/>
          </a:xfrm>
          <a:custGeom>
            <a:avLst/>
            <a:gdLst/>
            <a:ahLst/>
            <a:cxnLst/>
            <a:rect l="l" t="t" r="r" b="b"/>
            <a:pathLst>
              <a:path w="59690" h="261620">
                <a:moveTo>
                  <a:pt x="59690" y="0"/>
                </a:moveTo>
                <a:lnTo>
                  <a:pt x="0" y="538"/>
                </a:lnTo>
                <a:lnTo>
                  <a:pt x="0" y="261352"/>
                </a:lnTo>
                <a:lnTo>
                  <a:pt x="59690" y="255430"/>
                </a:lnTo>
                <a:lnTo>
                  <a:pt x="59690" y="0"/>
                </a:lnTo>
                <a:close/>
              </a:path>
            </a:pathLst>
          </a:custGeom>
          <a:solidFill>
            <a:srgbClr val="267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7010399" y="6372521"/>
            <a:ext cx="60960" cy="266700"/>
          </a:xfrm>
          <a:custGeom>
            <a:avLst/>
            <a:gdLst/>
            <a:ahLst/>
            <a:cxnLst/>
            <a:rect l="l" t="t" r="r" b="b"/>
            <a:pathLst>
              <a:path w="60959" h="266700">
                <a:moveTo>
                  <a:pt x="60959" y="0"/>
                </a:moveTo>
                <a:lnTo>
                  <a:pt x="0" y="550"/>
                </a:lnTo>
                <a:lnTo>
                  <a:pt x="0" y="266402"/>
                </a:lnTo>
                <a:lnTo>
                  <a:pt x="60959" y="260355"/>
                </a:lnTo>
                <a:lnTo>
                  <a:pt x="60959" y="0"/>
                </a:lnTo>
                <a:close/>
              </a:path>
            </a:pathLst>
          </a:custGeom>
          <a:solidFill>
            <a:srgbClr val="267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6955789" y="6373025"/>
            <a:ext cx="59690" cy="271780"/>
          </a:xfrm>
          <a:custGeom>
            <a:avLst/>
            <a:gdLst/>
            <a:ahLst/>
            <a:cxnLst/>
            <a:rect l="l" t="t" r="r" b="b"/>
            <a:pathLst>
              <a:path w="59690" h="271779">
                <a:moveTo>
                  <a:pt x="59689" y="0"/>
                </a:moveTo>
                <a:lnTo>
                  <a:pt x="0" y="538"/>
                </a:lnTo>
                <a:lnTo>
                  <a:pt x="0" y="271316"/>
                </a:lnTo>
                <a:lnTo>
                  <a:pt x="59689" y="265394"/>
                </a:lnTo>
                <a:lnTo>
                  <a:pt x="59689" y="0"/>
                </a:lnTo>
                <a:close/>
              </a:path>
            </a:pathLst>
          </a:custGeom>
          <a:solidFill>
            <a:srgbClr val="267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6901179" y="6373518"/>
            <a:ext cx="59690" cy="276860"/>
          </a:xfrm>
          <a:custGeom>
            <a:avLst/>
            <a:gdLst/>
            <a:ahLst/>
            <a:cxnLst/>
            <a:rect l="l" t="t" r="r" b="b"/>
            <a:pathLst>
              <a:path w="59690" h="276859">
                <a:moveTo>
                  <a:pt x="59690" y="0"/>
                </a:moveTo>
                <a:lnTo>
                  <a:pt x="0" y="538"/>
                </a:lnTo>
                <a:lnTo>
                  <a:pt x="0" y="276241"/>
                </a:lnTo>
                <a:lnTo>
                  <a:pt x="59690" y="270319"/>
                </a:lnTo>
                <a:lnTo>
                  <a:pt x="59690" y="0"/>
                </a:lnTo>
                <a:close/>
              </a:path>
            </a:pathLst>
          </a:custGeom>
          <a:solidFill>
            <a:srgbClr val="257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6846570" y="6374011"/>
            <a:ext cx="59690" cy="281305"/>
          </a:xfrm>
          <a:custGeom>
            <a:avLst/>
            <a:gdLst/>
            <a:ahLst/>
            <a:cxnLst/>
            <a:rect l="l" t="t" r="r" b="b"/>
            <a:pathLst>
              <a:path w="59690" h="281304">
                <a:moveTo>
                  <a:pt x="59689" y="0"/>
                </a:moveTo>
                <a:lnTo>
                  <a:pt x="0" y="538"/>
                </a:lnTo>
                <a:lnTo>
                  <a:pt x="0" y="281026"/>
                </a:lnTo>
                <a:lnTo>
                  <a:pt x="3809" y="280788"/>
                </a:lnTo>
                <a:lnTo>
                  <a:pt x="59689" y="275244"/>
                </a:lnTo>
                <a:lnTo>
                  <a:pt x="59689" y="0"/>
                </a:lnTo>
                <a:close/>
              </a:path>
            </a:pathLst>
          </a:custGeom>
          <a:solidFill>
            <a:srgbClr val="257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6790689" y="6374504"/>
            <a:ext cx="60960" cy="284480"/>
          </a:xfrm>
          <a:custGeom>
            <a:avLst/>
            <a:gdLst/>
            <a:ahLst/>
            <a:cxnLst/>
            <a:rect l="l" t="t" r="r" b="b"/>
            <a:pathLst>
              <a:path w="60959" h="284479">
                <a:moveTo>
                  <a:pt x="60959" y="0"/>
                </a:moveTo>
                <a:lnTo>
                  <a:pt x="0" y="550"/>
                </a:lnTo>
                <a:lnTo>
                  <a:pt x="0" y="284032"/>
                </a:lnTo>
                <a:lnTo>
                  <a:pt x="59689" y="280295"/>
                </a:lnTo>
                <a:lnTo>
                  <a:pt x="60959" y="280169"/>
                </a:lnTo>
                <a:lnTo>
                  <a:pt x="60959" y="0"/>
                </a:lnTo>
                <a:close/>
              </a:path>
            </a:pathLst>
          </a:custGeom>
          <a:solidFill>
            <a:srgbClr val="256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6736079" y="6374997"/>
            <a:ext cx="60960" cy="287020"/>
          </a:xfrm>
          <a:custGeom>
            <a:avLst/>
            <a:gdLst/>
            <a:ahLst/>
            <a:cxnLst/>
            <a:rect l="l" t="t" r="r" b="b"/>
            <a:pathLst>
              <a:path w="60959" h="287020">
                <a:moveTo>
                  <a:pt x="60960" y="0"/>
                </a:moveTo>
                <a:lnTo>
                  <a:pt x="0" y="550"/>
                </a:lnTo>
                <a:lnTo>
                  <a:pt x="0" y="286958"/>
                </a:lnTo>
                <a:lnTo>
                  <a:pt x="60960" y="283141"/>
                </a:lnTo>
                <a:lnTo>
                  <a:pt x="60960" y="0"/>
                </a:lnTo>
                <a:close/>
              </a:path>
            </a:pathLst>
          </a:custGeom>
          <a:solidFill>
            <a:srgbClr val="246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6681470" y="6375502"/>
            <a:ext cx="59690" cy="290195"/>
          </a:xfrm>
          <a:custGeom>
            <a:avLst/>
            <a:gdLst/>
            <a:ahLst/>
            <a:cxnLst/>
            <a:rect l="l" t="t" r="r" b="b"/>
            <a:pathLst>
              <a:path w="59690" h="290195">
                <a:moveTo>
                  <a:pt x="59689" y="0"/>
                </a:moveTo>
                <a:lnTo>
                  <a:pt x="0" y="538"/>
                </a:lnTo>
                <a:lnTo>
                  <a:pt x="0" y="289872"/>
                </a:lnTo>
                <a:lnTo>
                  <a:pt x="59689" y="286135"/>
                </a:lnTo>
                <a:lnTo>
                  <a:pt x="59689" y="0"/>
                </a:lnTo>
                <a:close/>
              </a:path>
            </a:pathLst>
          </a:custGeom>
          <a:solidFill>
            <a:srgbClr val="246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6626860" y="6375995"/>
            <a:ext cx="59690" cy="293370"/>
          </a:xfrm>
          <a:custGeom>
            <a:avLst/>
            <a:gdLst/>
            <a:ahLst/>
            <a:cxnLst/>
            <a:rect l="l" t="t" r="r" b="b"/>
            <a:pathLst>
              <a:path w="59690" h="293370">
                <a:moveTo>
                  <a:pt x="59690" y="0"/>
                </a:moveTo>
                <a:lnTo>
                  <a:pt x="0" y="538"/>
                </a:lnTo>
                <a:lnTo>
                  <a:pt x="0" y="292798"/>
                </a:lnTo>
                <a:lnTo>
                  <a:pt x="59690" y="289061"/>
                </a:lnTo>
                <a:lnTo>
                  <a:pt x="59690" y="0"/>
                </a:lnTo>
                <a:close/>
              </a:path>
            </a:pathLst>
          </a:custGeom>
          <a:solidFill>
            <a:srgbClr val="246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6570979" y="6376488"/>
            <a:ext cx="60960" cy="295910"/>
          </a:xfrm>
          <a:custGeom>
            <a:avLst/>
            <a:gdLst/>
            <a:ahLst/>
            <a:cxnLst/>
            <a:rect l="l" t="t" r="r" b="b"/>
            <a:pathLst>
              <a:path w="60959" h="295909">
                <a:moveTo>
                  <a:pt x="60960" y="0"/>
                </a:moveTo>
                <a:lnTo>
                  <a:pt x="0" y="550"/>
                </a:lnTo>
                <a:lnTo>
                  <a:pt x="0" y="295803"/>
                </a:lnTo>
                <a:lnTo>
                  <a:pt x="60960" y="291987"/>
                </a:lnTo>
                <a:lnTo>
                  <a:pt x="60960" y="0"/>
                </a:lnTo>
                <a:close/>
              </a:path>
            </a:pathLst>
          </a:custGeom>
          <a:solidFill>
            <a:srgbClr val="236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6516370" y="6376981"/>
            <a:ext cx="60960" cy="299085"/>
          </a:xfrm>
          <a:custGeom>
            <a:avLst/>
            <a:gdLst/>
            <a:ahLst/>
            <a:cxnLst/>
            <a:rect l="l" t="t" r="r" b="b"/>
            <a:pathLst>
              <a:path w="60959" h="299084">
                <a:moveTo>
                  <a:pt x="60959" y="0"/>
                </a:moveTo>
                <a:lnTo>
                  <a:pt x="0" y="550"/>
                </a:lnTo>
                <a:lnTo>
                  <a:pt x="0" y="298729"/>
                </a:lnTo>
                <a:lnTo>
                  <a:pt x="60959" y="294913"/>
                </a:lnTo>
                <a:lnTo>
                  <a:pt x="60959" y="0"/>
                </a:lnTo>
                <a:close/>
              </a:path>
            </a:pathLst>
          </a:custGeom>
          <a:solidFill>
            <a:srgbClr val="236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6461759" y="6377474"/>
            <a:ext cx="60960" cy="302260"/>
          </a:xfrm>
          <a:custGeom>
            <a:avLst/>
            <a:gdLst/>
            <a:ahLst/>
            <a:cxnLst/>
            <a:rect l="l" t="t" r="r" b="b"/>
            <a:pathLst>
              <a:path w="60959" h="302259">
                <a:moveTo>
                  <a:pt x="60960" y="0"/>
                </a:moveTo>
                <a:lnTo>
                  <a:pt x="0" y="550"/>
                </a:lnTo>
                <a:lnTo>
                  <a:pt x="0" y="301655"/>
                </a:lnTo>
                <a:lnTo>
                  <a:pt x="60960" y="297839"/>
                </a:lnTo>
                <a:lnTo>
                  <a:pt x="60960" y="0"/>
                </a:lnTo>
                <a:close/>
              </a:path>
            </a:pathLst>
          </a:custGeom>
          <a:solidFill>
            <a:srgbClr val="236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6407150" y="6377978"/>
            <a:ext cx="59690" cy="304800"/>
          </a:xfrm>
          <a:custGeom>
            <a:avLst/>
            <a:gdLst/>
            <a:ahLst/>
            <a:cxnLst/>
            <a:rect l="l" t="t" r="r" b="b"/>
            <a:pathLst>
              <a:path w="59689" h="304800">
                <a:moveTo>
                  <a:pt x="59689" y="0"/>
                </a:moveTo>
                <a:lnTo>
                  <a:pt x="0" y="538"/>
                </a:lnTo>
                <a:lnTo>
                  <a:pt x="0" y="304569"/>
                </a:lnTo>
                <a:lnTo>
                  <a:pt x="59689" y="300833"/>
                </a:lnTo>
                <a:lnTo>
                  <a:pt x="59689" y="0"/>
                </a:lnTo>
                <a:close/>
              </a:path>
            </a:pathLst>
          </a:custGeom>
          <a:solidFill>
            <a:srgbClr val="226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6351270" y="6378471"/>
            <a:ext cx="60960" cy="307975"/>
          </a:xfrm>
          <a:custGeom>
            <a:avLst/>
            <a:gdLst/>
            <a:ahLst/>
            <a:cxnLst/>
            <a:rect l="l" t="t" r="r" b="b"/>
            <a:pathLst>
              <a:path w="60960" h="307975">
                <a:moveTo>
                  <a:pt x="60959" y="0"/>
                </a:moveTo>
                <a:lnTo>
                  <a:pt x="0" y="550"/>
                </a:lnTo>
                <a:lnTo>
                  <a:pt x="0" y="307575"/>
                </a:lnTo>
                <a:lnTo>
                  <a:pt x="60959" y="303758"/>
                </a:lnTo>
                <a:lnTo>
                  <a:pt x="60959" y="0"/>
                </a:lnTo>
                <a:close/>
              </a:path>
            </a:pathLst>
          </a:custGeom>
          <a:solidFill>
            <a:srgbClr val="226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6296659" y="6378964"/>
            <a:ext cx="60960" cy="310515"/>
          </a:xfrm>
          <a:custGeom>
            <a:avLst/>
            <a:gdLst/>
            <a:ahLst/>
            <a:cxnLst/>
            <a:rect l="l" t="t" r="r" b="b"/>
            <a:pathLst>
              <a:path w="60960" h="310515">
                <a:moveTo>
                  <a:pt x="60960" y="0"/>
                </a:moveTo>
                <a:lnTo>
                  <a:pt x="0" y="550"/>
                </a:lnTo>
                <a:lnTo>
                  <a:pt x="0" y="310501"/>
                </a:lnTo>
                <a:lnTo>
                  <a:pt x="60960" y="306684"/>
                </a:lnTo>
                <a:lnTo>
                  <a:pt x="60960" y="0"/>
                </a:lnTo>
                <a:close/>
              </a:path>
            </a:pathLst>
          </a:custGeom>
          <a:solidFill>
            <a:srgbClr val="226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6242050" y="6379469"/>
            <a:ext cx="59690" cy="313690"/>
          </a:xfrm>
          <a:custGeom>
            <a:avLst/>
            <a:gdLst/>
            <a:ahLst/>
            <a:cxnLst/>
            <a:rect l="l" t="t" r="r" b="b"/>
            <a:pathLst>
              <a:path w="59689" h="313690">
                <a:moveTo>
                  <a:pt x="59689" y="0"/>
                </a:moveTo>
                <a:lnTo>
                  <a:pt x="0" y="538"/>
                </a:lnTo>
                <a:lnTo>
                  <a:pt x="0" y="313415"/>
                </a:lnTo>
                <a:lnTo>
                  <a:pt x="59689" y="309678"/>
                </a:lnTo>
                <a:lnTo>
                  <a:pt x="59689" y="0"/>
                </a:lnTo>
                <a:close/>
              </a:path>
            </a:pathLst>
          </a:custGeom>
          <a:solidFill>
            <a:srgbClr val="216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6187439" y="6379962"/>
            <a:ext cx="59690" cy="316865"/>
          </a:xfrm>
          <a:custGeom>
            <a:avLst/>
            <a:gdLst/>
            <a:ahLst/>
            <a:cxnLst/>
            <a:rect l="l" t="t" r="r" b="b"/>
            <a:pathLst>
              <a:path w="59689" h="316865">
                <a:moveTo>
                  <a:pt x="59689" y="0"/>
                </a:moveTo>
                <a:lnTo>
                  <a:pt x="0" y="538"/>
                </a:lnTo>
                <a:lnTo>
                  <a:pt x="0" y="316341"/>
                </a:lnTo>
                <a:lnTo>
                  <a:pt x="59689" y="312604"/>
                </a:lnTo>
                <a:lnTo>
                  <a:pt x="59689" y="0"/>
                </a:lnTo>
                <a:close/>
              </a:path>
            </a:pathLst>
          </a:custGeom>
          <a:solidFill>
            <a:srgbClr val="216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6132829" y="6380455"/>
            <a:ext cx="59690" cy="319405"/>
          </a:xfrm>
          <a:custGeom>
            <a:avLst/>
            <a:gdLst/>
            <a:ahLst/>
            <a:cxnLst/>
            <a:rect l="l" t="t" r="r" b="b"/>
            <a:pathLst>
              <a:path w="59689" h="319404">
                <a:moveTo>
                  <a:pt x="59690" y="0"/>
                </a:moveTo>
                <a:lnTo>
                  <a:pt x="0" y="538"/>
                </a:lnTo>
                <a:lnTo>
                  <a:pt x="0" y="319267"/>
                </a:lnTo>
                <a:lnTo>
                  <a:pt x="59690" y="315530"/>
                </a:lnTo>
                <a:lnTo>
                  <a:pt x="59690" y="0"/>
                </a:lnTo>
                <a:close/>
              </a:path>
            </a:pathLst>
          </a:custGeom>
          <a:solidFill>
            <a:srgbClr val="216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6076950" y="6380948"/>
            <a:ext cx="60960" cy="321945"/>
          </a:xfrm>
          <a:custGeom>
            <a:avLst/>
            <a:gdLst/>
            <a:ahLst/>
            <a:cxnLst/>
            <a:rect l="l" t="t" r="r" b="b"/>
            <a:pathLst>
              <a:path w="60960" h="321945">
                <a:moveTo>
                  <a:pt x="60960" y="0"/>
                </a:moveTo>
                <a:lnTo>
                  <a:pt x="0" y="550"/>
                </a:lnTo>
                <a:lnTo>
                  <a:pt x="0" y="321379"/>
                </a:lnTo>
                <a:lnTo>
                  <a:pt x="22860" y="320841"/>
                </a:lnTo>
                <a:lnTo>
                  <a:pt x="60960" y="318456"/>
                </a:lnTo>
                <a:lnTo>
                  <a:pt x="60960" y="0"/>
                </a:lnTo>
                <a:close/>
              </a:path>
            </a:pathLst>
          </a:custGeom>
          <a:solidFill>
            <a:srgbClr val="206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5967730" y="6381457"/>
            <a:ext cx="114300" cy="323850"/>
          </a:xfrm>
          <a:custGeom>
            <a:avLst/>
            <a:gdLst/>
            <a:ahLst/>
            <a:cxnLst/>
            <a:rect l="l" t="t" r="r" b="b"/>
            <a:pathLst>
              <a:path w="114300" h="323850">
                <a:moveTo>
                  <a:pt x="114300" y="0"/>
                </a:moveTo>
                <a:lnTo>
                  <a:pt x="59690" y="508"/>
                </a:lnTo>
                <a:lnTo>
                  <a:pt x="54610" y="546"/>
                </a:lnTo>
                <a:lnTo>
                  <a:pt x="0" y="1028"/>
                </a:lnTo>
                <a:lnTo>
                  <a:pt x="0" y="323443"/>
                </a:lnTo>
                <a:lnTo>
                  <a:pt x="59690" y="322046"/>
                </a:lnTo>
                <a:lnTo>
                  <a:pt x="114300" y="320751"/>
                </a:lnTo>
                <a:lnTo>
                  <a:pt x="114300" y="0"/>
                </a:lnTo>
                <a:close/>
              </a:path>
            </a:pathLst>
          </a:custGeom>
          <a:solidFill>
            <a:srgbClr val="206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5913120" y="6382438"/>
            <a:ext cx="59690" cy="323850"/>
          </a:xfrm>
          <a:custGeom>
            <a:avLst/>
            <a:gdLst/>
            <a:ahLst/>
            <a:cxnLst/>
            <a:rect l="l" t="t" r="r" b="b"/>
            <a:pathLst>
              <a:path w="59689" h="323850">
                <a:moveTo>
                  <a:pt x="59689" y="0"/>
                </a:moveTo>
                <a:lnTo>
                  <a:pt x="0" y="538"/>
                </a:lnTo>
                <a:lnTo>
                  <a:pt x="0" y="323743"/>
                </a:lnTo>
                <a:lnTo>
                  <a:pt x="59689" y="322339"/>
                </a:lnTo>
                <a:lnTo>
                  <a:pt x="59689" y="0"/>
                </a:lnTo>
                <a:close/>
              </a:path>
            </a:pathLst>
          </a:custGeom>
          <a:solidFill>
            <a:srgbClr val="1F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5857239" y="6382931"/>
            <a:ext cx="60960" cy="325120"/>
          </a:xfrm>
          <a:custGeom>
            <a:avLst/>
            <a:gdLst/>
            <a:ahLst/>
            <a:cxnLst/>
            <a:rect l="l" t="t" r="r" b="b"/>
            <a:pathLst>
              <a:path w="60960" h="325120">
                <a:moveTo>
                  <a:pt x="60960" y="0"/>
                </a:moveTo>
                <a:lnTo>
                  <a:pt x="0" y="550"/>
                </a:lnTo>
                <a:lnTo>
                  <a:pt x="0" y="324565"/>
                </a:lnTo>
                <a:lnTo>
                  <a:pt x="60960" y="323131"/>
                </a:lnTo>
                <a:lnTo>
                  <a:pt x="60960" y="0"/>
                </a:lnTo>
                <a:close/>
              </a:path>
            </a:pathLst>
          </a:custGeom>
          <a:solidFill>
            <a:srgbClr val="1F5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5802629" y="6383424"/>
            <a:ext cx="60960" cy="325755"/>
          </a:xfrm>
          <a:custGeom>
            <a:avLst/>
            <a:gdLst/>
            <a:ahLst/>
            <a:cxnLst/>
            <a:rect l="l" t="t" r="r" b="b"/>
            <a:pathLst>
              <a:path w="60960" h="325754">
                <a:moveTo>
                  <a:pt x="60960" y="0"/>
                </a:moveTo>
                <a:lnTo>
                  <a:pt x="0" y="550"/>
                </a:lnTo>
                <a:lnTo>
                  <a:pt x="0" y="325357"/>
                </a:lnTo>
                <a:lnTo>
                  <a:pt x="60960" y="323923"/>
                </a:lnTo>
                <a:lnTo>
                  <a:pt x="60960" y="0"/>
                </a:lnTo>
                <a:close/>
              </a:path>
            </a:pathLst>
          </a:custGeom>
          <a:solidFill>
            <a:srgbClr val="1F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5748020" y="6383929"/>
            <a:ext cx="59690" cy="326390"/>
          </a:xfrm>
          <a:custGeom>
            <a:avLst/>
            <a:gdLst/>
            <a:ahLst/>
            <a:cxnLst/>
            <a:rect l="l" t="t" r="r" b="b"/>
            <a:pathLst>
              <a:path w="59689" h="326390">
                <a:moveTo>
                  <a:pt x="59689" y="0"/>
                </a:moveTo>
                <a:lnTo>
                  <a:pt x="0" y="538"/>
                </a:lnTo>
                <a:lnTo>
                  <a:pt x="0" y="326138"/>
                </a:lnTo>
                <a:lnTo>
                  <a:pt x="59689" y="324733"/>
                </a:lnTo>
                <a:lnTo>
                  <a:pt x="59689" y="0"/>
                </a:lnTo>
                <a:close/>
              </a:path>
            </a:pathLst>
          </a:custGeom>
          <a:solidFill>
            <a:srgbClr val="1E5D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5693409" y="6384422"/>
            <a:ext cx="59690" cy="327025"/>
          </a:xfrm>
          <a:custGeom>
            <a:avLst/>
            <a:gdLst/>
            <a:ahLst/>
            <a:cxnLst/>
            <a:rect l="l" t="t" r="r" b="b"/>
            <a:pathLst>
              <a:path w="59689" h="327025">
                <a:moveTo>
                  <a:pt x="59689" y="0"/>
                </a:moveTo>
                <a:lnTo>
                  <a:pt x="0" y="538"/>
                </a:lnTo>
                <a:lnTo>
                  <a:pt x="0" y="326930"/>
                </a:lnTo>
                <a:lnTo>
                  <a:pt x="59689" y="325525"/>
                </a:lnTo>
                <a:lnTo>
                  <a:pt x="59689" y="0"/>
                </a:lnTo>
                <a:close/>
              </a:path>
            </a:pathLst>
          </a:custGeom>
          <a:solidFill>
            <a:srgbClr val="1E5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5637529" y="6384915"/>
            <a:ext cx="60960" cy="328295"/>
          </a:xfrm>
          <a:custGeom>
            <a:avLst/>
            <a:gdLst/>
            <a:ahLst/>
            <a:cxnLst/>
            <a:rect l="l" t="t" r="r" b="b"/>
            <a:pathLst>
              <a:path w="60960" h="328295">
                <a:moveTo>
                  <a:pt x="60960" y="0"/>
                </a:moveTo>
                <a:lnTo>
                  <a:pt x="0" y="550"/>
                </a:lnTo>
                <a:lnTo>
                  <a:pt x="0" y="327751"/>
                </a:lnTo>
                <a:lnTo>
                  <a:pt x="60960" y="326317"/>
                </a:lnTo>
                <a:lnTo>
                  <a:pt x="60960" y="0"/>
                </a:lnTo>
                <a:close/>
              </a:path>
            </a:pathLst>
          </a:custGeom>
          <a:solidFill>
            <a:srgbClr val="1E5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5582920" y="6385408"/>
            <a:ext cx="60960" cy="328930"/>
          </a:xfrm>
          <a:custGeom>
            <a:avLst/>
            <a:gdLst/>
            <a:ahLst/>
            <a:cxnLst/>
            <a:rect l="l" t="t" r="r" b="b"/>
            <a:pathLst>
              <a:path w="60960" h="328929">
                <a:moveTo>
                  <a:pt x="60959" y="0"/>
                </a:moveTo>
                <a:lnTo>
                  <a:pt x="0" y="550"/>
                </a:lnTo>
                <a:lnTo>
                  <a:pt x="0" y="328543"/>
                </a:lnTo>
                <a:lnTo>
                  <a:pt x="60959" y="327109"/>
                </a:lnTo>
                <a:lnTo>
                  <a:pt x="60959" y="0"/>
                </a:lnTo>
                <a:close/>
              </a:path>
            </a:pathLst>
          </a:custGeom>
          <a:solidFill>
            <a:srgbClr val="1D5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5528309" y="6385912"/>
            <a:ext cx="59690" cy="329565"/>
          </a:xfrm>
          <a:custGeom>
            <a:avLst/>
            <a:gdLst/>
            <a:ahLst/>
            <a:cxnLst/>
            <a:rect l="l" t="t" r="r" b="b"/>
            <a:pathLst>
              <a:path w="59689" h="329565">
                <a:moveTo>
                  <a:pt x="59689" y="0"/>
                </a:moveTo>
                <a:lnTo>
                  <a:pt x="0" y="538"/>
                </a:lnTo>
                <a:lnTo>
                  <a:pt x="0" y="329324"/>
                </a:lnTo>
                <a:lnTo>
                  <a:pt x="59689" y="327919"/>
                </a:lnTo>
                <a:lnTo>
                  <a:pt x="59689" y="0"/>
                </a:lnTo>
                <a:close/>
              </a:path>
            </a:pathLst>
          </a:custGeom>
          <a:solidFill>
            <a:srgbClr val="1D59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5473700" y="6386405"/>
            <a:ext cx="59690" cy="330200"/>
          </a:xfrm>
          <a:custGeom>
            <a:avLst/>
            <a:gdLst/>
            <a:ahLst/>
            <a:cxnLst/>
            <a:rect l="l" t="t" r="r" b="b"/>
            <a:pathLst>
              <a:path w="59689" h="330200">
                <a:moveTo>
                  <a:pt x="59689" y="0"/>
                </a:moveTo>
                <a:lnTo>
                  <a:pt x="0" y="538"/>
                </a:lnTo>
                <a:lnTo>
                  <a:pt x="0" y="330116"/>
                </a:lnTo>
                <a:lnTo>
                  <a:pt x="59689" y="328711"/>
                </a:lnTo>
                <a:lnTo>
                  <a:pt x="59689" y="0"/>
                </a:lnTo>
                <a:close/>
              </a:path>
            </a:pathLst>
          </a:custGeom>
          <a:solidFill>
            <a:srgbClr val="1D5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5417820" y="6386898"/>
            <a:ext cx="60960" cy="331470"/>
          </a:xfrm>
          <a:custGeom>
            <a:avLst/>
            <a:gdLst/>
            <a:ahLst/>
            <a:cxnLst/>
            <a:rect l="l" t="t" r="r" b="b"/>
            <a:pathLst>
              <a:path w="60960" h="331470">
                <a:moveTo>
                  <a:pt x="60959" y="0"/>
                </a:moveTo>
                <a:lnTo>
                  <a:pt x="0" y="550"/>
                </a:lnTo>
                <a:lnTo>
                  <a:pt x="0" y="330938"/>
                </a:lnTo>
                <a:lnTo>
                  <a:pt x="60959" y="329503"/>
                </a:lnTo>
                <a:lnTo>
                  <a:pt x="60959" y="0"/>
                </a:lnTo>
                <a:close/>
              </a:path>
            </a:pathLst>
          </a:custGeom>
          <a:solidFill>
            <a:srgbClr val="1C5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5363209" y="6387391"/>
            <a:ext cx="60960" cy="332105"/>
          </a:xfrm>
          <a:custGeom>
            <a:avLst/>
            <a:gdLst/>
            <a:ahLst/>
            <a:cxnLst/>
            <a:rect l="l" t="t" r="r" b="b"/>
            <a:pathLst>
              <a:path w="60960" h="332104">
                <a:moveTo>
                  <a:pt x="60960" y="0"/>
                </a:moveTo>
                <a:lnTo>
                  <a:pt x="0" y="550"/>
                </a:lnTo>
                <a:lnTo>
                  <a:pt x="0" y="331729"/>
                </a:lnTo>
                <a:lnTo>
                  <a:pt x="60960" y="330295"/>
                </a:lnTo>
                <a:lnTo>
                  <a:pt x="60960" y="0"/>
                </a:lnTo>
                <a:close/>
              </a:path>
            </a:pathLst>
          </a:custGeom>
          <a:solidFill>
            <a:srgbClr val="1C5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5308600" y="6387896"/>
            <a:ext cx="59690" cy="332740"/>
          </a:xfrm>
          <a:custGeom>
            <a:avLst/>
            <a:gdLst/>
            <a:ahLst/>
            <a:cxnLst/>
            <a:rect l="l" t="t" r="r" b="b"/>
            <a:pathLst>
              <a:path w="59689" h="332740">
                <a:moveTo>
                  <a:pt x="59689" y="0"/>
                </a:moveTo>
                <a:lnTo>
                  <a:pt x="0" y="538"/>
                </a:lnTo>
                <a:lnTo>
                  <a:pt x="0" y="332510"/>
                </a:lnTo>
                <a:lnTo>
                  <a:pt x="59689" y="331105"/>
                </a:lnTo>
                <a:lnTo>
                  <a:pt x="59689" y="0"/>
                </a:lnTo>
                <a:close/>
              </a:path>
            </a:pathLst>
          </a:custGeom>
          <a:solidFill>
            <a:srgbClr val="1C5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5253989" y="6388389"/>
            <a:ext cx="59690" cy="333375"/>
          </a:xfrm>
          <a:custGeom>
            <a:avLst/>
            <a:gdLst/>
            <a:ahLst/>
            <a:cxnLst/>
            <a:rect l="l" t="t" r="r" b="b"/>
            <a:pathLst>
              <a:path w="59689" h="333375">
                <a:moveTo>
                  <a:pt x="59689" y="0"/>
                </a:moveTo>
                <a:lnTo>
                  <a:pt x="0" y="538"/>
                </a:lnTo>
                <a:lnTo>
                  <a:pt x="0" y="333302"/>
                </a:lnTo>
                <a:lnTo>
                  <a:pt x="59689" y="331897"/>
                </a:lnTo>
                <a:lnTo>
                  <a:pt x="59689" y="0"/>
                </a:lnTo>
                <a:close/>
              </a:path>
            </a:pathLst>
          </a:custGeom>
          <a:solidFill>
            <a:srgbClr val="1B54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5199379" y="6388882"/>
            <a:ext cx="59690" cy="333375"/>
          </a:xfrm>
          <a:custGeom>
            <a:avLst/>
            <a:gdLst/>
            <a:ahLst/>
            <a:cxnLst/>
            <a:rect l="l" t="t" r="r" b="b"/>
            <a:pathLst>
              <a:path w="59689" h="333375">
                <a:moveTo>
                  <a:pt x="59690" y="0"/>
                </a:moveTo>
                <a:lnTo>
                  <a:pt x="0" y="538"/>
                </a:lnTo>
                <a:lnTo>
                  <a:pt x="0" y="332637"/>
                </a:lnTo>
                <a:lnTo>
                  <a:pt x="36830" y="333227"/>
                </a:lnTo>
                <a:lnTo>
                  <a:pt x="59690" y="332689"/>
                </a:lnTo>
                <a:lnTo>
                  <a:pt x="59690" y="0"/>
                </a:lnTo>
                <a:close/>
              </a:path>
            </a:pathLst>
          </a:custGeom>
          <a:solidFill>
            <a:srgbClr val="1B5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5143500" y="6389375"/>
            <a:ext cx="60960" cy="332740"/>
          </a:xfrm>
          <a:custGeom>
            <a:avLst/>
            <a:gdLst/>
            <a:ahLst/>
            <a:cxnLst/>
            <a:rect l="l" t="t" r="r" b="b"/>
            <a:pathLst>
              <a:path w="60960" h="332740">
                <a:moveTo>
                  <a:pt x="60960" y="0"/>
                </a:moveTo>
                <a:lnTo>
                  <a:pt x="0" y="550"/>
                </a:lnTo>
                <a:lnTo>
                  <a:pt x="0" y="331248"/>
                </a:lnTo>
                <a:lnTo>
                  <a:pt x="60960" y="332225"/>
                </a:lnTo>
                <a:lnTo>
                  <a:pt x="60960" y="0"/>
                </a:lnTo>
                <a:close/>
              </a:path>
            </a:pathLst>
          </a:custGeom>
          <a:solidFill>
            <a:srgbClr val="1B52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5088889" y="6389879"/>
            <a:ext cx="59690" cy="330835"/>
          </a:xfrm>
          <a:custGeom>
            <a:avLst/>
            <a:gdLst/>
            <a:ahLst/>
            <a:cxnLst/>
            <a:rect l="l" t="t" r="r" b="b"/>
            <a:pathLst>
              <a:path w="59689" h="330834">
                <a:moveTo>
                  <a:pt x="59689" y="0"/>
                </a:moveTo>
                <a:lnTo>
                  <a:pt x="0" y="538"/>
                </a:lnTo>
                <a:lnTo>
                  <a:pt x="0" y="329868"/>
                </a:lnTo>
                <a:lnTo>
                  <a:pt x="59689" y="330825"/>
                </a:lnTo>
                <a:lnTo>
                  <a:pt x="59689" y="0"/>
                </a:lnTo>
                <a:close/>
              </a:path>
            </a:pathLst>
          </a:custGeom>
          <a:solidFill>
            <a:srgbClr val="1A5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5034279" y="6390372"/>
            <a:ext cx="59690" cy="329565"/>
          </a:xfrm>
          <a:custGeom>
            <a:avLst/>
            <a:gdLst/>
            <a:ahLst/>
            <a:cxnLst/>
            <a:rect l="l" t="t" r="r" b="b"/>
            <a:pathLst>
              <a:path w="59689" h="329565">
                <a:moveTo>
                  <a:pt x="59690" y="0"/>
                </a:moveTo>
                <a:lnTo>
                  <a:pt x="0" y="538"/>
                </a:lnTo>
                <a:lnTo>
                  <a:pt x="0" y="328499"/>
                </a:lnTo>
                <a:lnTo>
                  <a:pt x="59690" y="329456"/>
                </a:lnTo>
                <a:lnTo>
                  <a:pt x="59690" y="0"/>
                </a:lnTo>
                <a:close/>
              </a:path>
            </a:pathLst>
          </a:custGeom>
          <a:solidFill>
            <a:srgbClr val="1A5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4979670" y="6390865"/>
            <a:ext cx="59690" cy="328295"/>
          </a:xfrm>
          <a:custGeom>
            <a:avLst/>
            <a:gdLst/>
            <a:ahLst/>
            <a:cxnLst/>
            <a:rect l="l" t="t" r="r" b="b"/>
            <a:pathLst>
              <a:path w="59689" h="328295">
                <a:moveTo>
                  <a:pt x="59689" y="0"/>
                </a:moveTo>
                <a:lnTo>
                  <a:pt x="0" y="538"/>
                </a:lnTo>
                <a:lnTo>
                  <a:pt x="0" y="327131"/>
                </a:lnTo>
                <a:lnTo>
                  <a:pt x="59689" y="328088"/>
                </a:lnTo>
                <a:lnTo>
                  <a:pt x="59689" y="0"/>
                </a:lnTo>
                <a:close/>
              </a:path>
            </a:pathLst>
          </a:custGeom>
          <a:solidFill>
            <a:srgbClr val="1A4F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4923789" y="6391358"/>
            <a:ext cx="60960" cy="327025"/>
          </a:xfrm>
          <a:custGeom>
            <a:avLst/>
            <a:gdLst/>
            <a:ahLst/>
            <a:cxnLst/>
            <a:rect l="l" t="t" r="r" b="b"/>
            <a:pathLst>
              <a:path w="60960" h="327025">
                <a:moveTo>
                  <a:pt x="60960" y="0"/>
                </a:moveTo>
                <a:lnTo>
                  <a:pt x="0" y="550"/>
                </a:lnTo>
                <a:lnTo>
                  <a:pt x="0" y="325742"/>
                </a:lnTo>
                <a:lnTo>
                  <a:pt x="60960" y="326719"/>
                </a:lnTo>
                <a:lnTo>
                  <a:pt x="60960" y="0"/>
                </a:lnTo>
                <a:close/>
              </a:path>
            </a:pathLst>
          </a:custGeom>
          <a:solidFill>
            <a:srgbClr val="194E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4869179" y="6391863"/>
            <a:ext cx="59690" cy="325755"/>
          </a:xfrm>
          <a:custGeom>
            <a:avLst/>
            <a:gdLst/>
            <a:ahLst/>
            <a:cxnLst/>
            <a:rect l="l" t="t" r="r" b="b"/>
            <a:pathLst>
              <a:path w="59689" h="325754">
                <a:moveTo>
                  <a:pt x="59690" y="0"/>
                </a:moveTo>
                <a:lnTo>
                  <a:pt x="0" y="538"/>
                </a:lnTo>
                <a:lnTo>
                  <a:pt x="0" y="324362"/>
                </a:lnTo>
                <a:lnTo>
                  <a:pt x="59690" y="325319"/>
                </a:lnTo>
                <a:lnTo>
                  <a:pt x="59690" y="0"/>
                </a:lnTo>
                <a:close/>
              </a:path>
            </a:pathLst>
          </a:custGeom>
          <a:solidFill>
            <a:srgbClr val="194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4814570" y="6392356"/>
            <a:ext cx="59690" cy="324485"/>
          </a:xfrm>
          <a:custGeom>
            <a:avLst/>
            <a:gdLst/>
            <a:ahLst/>
            <a:cxnLst/>
            <a:rect l="l" t="t" r="r" b="b"/>
            <a:pathLst>
              <a:path w="59689" h="324484">
                <a:moveTo>
                  <a:pt x="59689" y="0"/>
                </a:moveTo>
                <a:lnTo>
                  <a:pt x="0" y="538"/>
                </a:lnTo>
                <a:lnTo>
                  <a:pt x="0" y="322993"/>
                </a:lnTo>
                <a:lnTo>
                  <a:pt x="59689" y="323950"/>
                </a:lnTo>
                <a:lnTo>
                  <a:pt x="59689" y="0"/>
                </a:lnTo>
                <a:close/>
              </a:path>
            </a:pathLst>
          </a:custGeom>
          <a:solidFill>
            <a:srgbClr val="194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4758689" y="6392849"/>
            <a:ext cx="60960" cy="322580"/>
          </a:xfrm>
          <a:custGeom>
            <a:avLst/>
            <a:gdLst/>
            <a:ahLst/>
            <a:cxnLst/>
            <a:rect l="l" t="t" r="r" b="b"/>
            <a:pathLst>
              <a:path w="60960" h="322579">
                <a:moveTo>
                  <a:pt x="60960" y="0"/>
                </a:moveTo>
                <a:lnTo>
                  <a:pt x="0" y="550"/>
                </a:lnTo>
                <a:lnTo>
                  <a:pt x="0" y="321605"/>
                </a:lnTo>
                <a:lnTo>
                  <a:pt x="60960" y="322582"/>
                </a:lnTo>
                <a:lnTo>
                  <a:pt x="60960" y="0"/>
                </a:lnTo>
                <a:close/>
              </a:path>
            </a:pathLst>
          </a:custGeom>
          <a:solidFill>
            <a:srgbClr val="184B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4704079" y="6393342"/>
            <a:ext cx="60960" cy="321310"/>
          </a:xfrm>
          <a:custGeom>
            <a:avLst/>
            <a:gdLst/>
            <a:ahLst/>
            <a:cxnLst/>
            <a:rect l="l" t="t" r="r" b="b"/>
            <a:pathLst>
              <a:path w="60960" h="321309">
                <a:moveTo>
                  <a:pt x="60960" y="0"/>
                </a:moveTo>
                <a:lnTo>
                  <a:pt x="0" y="550"/>
                </a:lnTo>
                <a:lnTo>
                  <a:pt x="0" y="320236"/>
                </a:lnTo>
                <a:lnTo>
                  <a:pt x="60960" y="321213"/>
                </a:lnTo>
                <a:lnTo>
                  <a:pt x="60960" y="0"/>
                </a:lnTo>
                <a:close/>
              </a:path>
            </a:pathLst>
          </a:custGeom>
          <a:solidFill>
            <a:srgbClr val="184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4649470" y="6393835"/>
            <a:ext cx="60960" cy="320040"/>
          </a:xfrm>
          <a:custGeom>
            <a:avLst/>
            <a:gdLst/>
            <a:ahLst/>
            <a:cxnLst/>
            <a:rect l="l" t="t" r="r" b="b"/>
            <a:pathLst>
              <a:path w="60960" h="320040">
                <a:moveTo>
                  <a:pt x="60959" y="0"/>
                </a:moveTo>
                <a:lnTo>
                  <a:pt x="0" y="550"/>
                </a:lnTo>
                <a:lnTo>
                  <a:pt x="0" y="318868"/>
                </a:lnTo>
                <a:lnTo>
                  <a:pt x="60959" y="319845"/>
                </a:lnTo>
                <a:lnTo>
                  <a:pt x="60959" y="0"/>
                </a:lnTo>
                <a:close/>
              </a:path>
            </a:pathLst>
          </a:custGeom>
          <a:solidFill>
            <a:srgbClr val="184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4594859" y="6394339"/>
            <a:ext cx="59690" cy="318770"/>
          </a:xfrm>
          <a:custGeom>
            <a:avLst/>
            <a:gdLst/>
            <a:ahLst/>
            <a:cxnLst/>
            <a:rect l="l" t="t" r="r" b="b"/>
            <a:pathLst>
              <a:path w="59689" h="318770">
                <a:moveTo>
                  <a:pt x="59689" y="0"/>
                </a:moveTo>
                <a:lnTo>
                  <a:pt x="0" y="538"/>
                </a:lnTo>
                <a:lnTo>
                  <a:pt x="0" y="317488"/>
                </a:lnTo>
                <a:lnTo>
                  <a:pt x="59689" y="318445"/>
                </a:lnTo>
                <a:lnTo>
                  <a:pt x="59689" y="0"/>
                </a:lnTo>
                <a:close/>
              </a:path>
            </a:pathLst>
          </a:custGeom>
          <a:solidFill>
            <a:srgbClr val="17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4538979" y="6394832"/>
            <a:ext cx="60960" cy="317500"/>
          </a:xfrm>
          <a:custGeom>
            <a:avLst/>
            <a:gdLst/>
            <a:ahLst/>
            <a:cxnLst/>
            <a:rect l="l" t="t" r="r" b="b"/>
            <a:pathLst>
              <a:path w="60960" h="317500">
                <a:moveTo>
                  <a:pt x="60960" y="0"/>
                </a:moveTo>
                <a:lnTo>
                  <a:pt x="0" y="550"/>
                </a:lnTo>
                <a:lnTo>
                  <a:pt x="0" y="316099"/>
                </a:lnTo>
                <a:lnTo>
                  <a:pt x="60960" y="317076"/>
                </a:lnTo>
                <a:lnTo>
                  <a:pt x="60960" y="0"/>
                </a:lnTo>
                <a:close/>
              </a:path>
            </a:pathLst>
          </a:custGeom>
          <a:solidFill>
            <a:srgbClr val="17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4484370" y="6395325"/>
            <a:ext cx="60960" cy="316230"/>
          </a:xfrm>
          <a:custGeom>
            <a:avLst/>
            <a:gdLst/>
            <a:ahLst/>
            <a:cxnLst/>
            <a:rect l="l" t="t" r="r" b="b"/>
            <a:pathLst>
              <a:path w="60960" h="316229">
                <a:moveTo>
                  <a:pt x="60959" y="0"/>
                </a:moveTo>
                <a:lnTo>
                  <a:pt x="0" y="550"/>
                </a:lnTo>
                <a:lnTo>
                  <a:pt x="0" y="314730"/>
                </a:lnTo>
                <a:lnTo>
                  <a:pt x="60959" y="315707"/>
                </a:lnTo>
                <a:lnTo>
                  <a:pt x="60959" y="0"/>
                </a:lnTo>
                <a:close/>
              </a:path>
            </a:pathLst>
          </a:custGeom>
          <a:solidFill>
            <a:srgbClr val="1645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4429759" y="6395818"/>
            <a:ext cx="60960" cy="314960"/>
          </a:xfrm>
          <a:custGeom>
            <a:avLst/>
            <a:gdLst/>
            <a:ahLst/>
            <a:cxnLst/>
            <a:rect l="l" t="t" r="r" b="b"/>
            <a:pathLst>
              <a:path w="60960" h="314959">
                <a:moveTo>
                  <a:pt x="60960" y="0"/>
                </a:moveTo>
                <a:lnTo>
                  <a:pt x="0" y="550"/>
                </a:lnTo>
                <a:lnTo>
                  <a:pt x="0" y="313362"/>
                </a:lnTo>
                <a:lnTo>
                  <a:pt x="60960" y="314339"/>
                </a:lnTo>
                <a:lnTo>
                  <a:pt x="60960" y="0"/>
                </a:lnTo>
                <a:close/>
              </a:path>
            </a:pathLst>
          </a:custGeom>
          <a:solidFill>
            <a:srgbClr val="164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4375150" y="6396323"/>
            <a:ext cx="59690" cy="313055"/>
          </a:xfrm>
          <a:custGeom>
            <a:avLst/>
            <a:gdLst/>
            <a:ahLst/>
            <a:cxnLst/>
            <a:rect l="l" t="t" r="r" b="b"/>
            <a:pathLst>
              <a:path w="59689" h="313054">
                <a:moveTo>
                  <a:pt x="59689" y="0"/>
                </a:moveTo>
                <a:lnTo>
                  <a:pt x="0" y="538"/>
                </a:lnTo>
                <a:lnTo>
                  <a:pt x="0" y="311982"/>
                </a:lnTo>
                <a:lnTo>
                  <a:pt x="59689" y="312939"/>
                </a:lnTo>
                <a:lnTo>
                  <a:pt x="59689" y="0"/>
                </a:lnTo>
                <a:close/>
              </a:path>
            </a:pathLst>
          </a:custGeom>
          <a:solidFill>
            <a:srgbClr val="16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4320539" y="6396816"/>
            <a:ext cx="59690" cy="311785"/>
          </a:xfrm>
          <a:custGeom>
            <a:avLst/>
            <a:gdLst/>
            <a:ahLst/>
            <a:cxnLst/>
            <a:rect l="l" t="t" r="r" b="b"/>
            <a:pathLst>
              <a:path w="59689" h="311784">
                <a:moveTo>
                  <a:pt x="59689" y="0"/>
                </a:moveTo>
                <a:lnTo>
                  <a:pt x="0" y="538"/>
                </a:lnTo>
                <a:lnTo>
                  <a:pt x="0" y="310613"/>
                </a:lnTo>
                <a:lnTo>
                  <a:pt x="59689" y="311570"/>
                </a:lnTo>
                <a:lnTo>
                  <a:pt x="59689" y="0"/>
                </a:lnTo>
                <a:close/>
              </a:path>
            </a:pathLst>
          </a:custGeom>
          <a:solidFill>
            <a:srgbClr val="17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4264659" y="6397309"/>
            <a:ext cx="60960" cy="310515"/>
          </a:xfrm>
          <a:custGeom>
            <a:avLst/>
            <a:gdLst/>
            <a:ahLst/>
            <a:cxnLst/>
            <a:rect l="l" t="t" r="r" b="b"/>
            <a:pathLst>
              <a:path w="60960" h="310515">
                <a:moveTo>
                  <a:pt x="60960" y="0"/>
                </a:moveTo>
                <a:lnTo>
                  <a:pt x="0" y="550"/>
                </a:lnTo>
                <a:lnTo>
                  <a:pt x="0" y="309224"/>
                </a:lnTo>
                <a:lnTo>
                  <a:pt x="60960" y="310202"/>
                </a:lnTo>
                <a:lnTo>
                  <a:pt x="60960" y="0"/>
                </a:lnTo>
                <a:close/>
              </a:path>
            </a:pathLst>
          </a:custGeom>
          <a:solidFill>
            <a:srgbClr val="174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4210050" y="6397802"/>
            <a:ext cx="60960" cy="309245"/>
          </a:xfrm>
          <a:custGeom>
            <a:avLst/>
            <a:gdLst/>
            <a:ahLst/>
            <a:cxnLst/>
            <a:rect l="l" t="t" r="r" b="b"/>
            <a:pathLst>
              <a:path w="60960" h="309245">
                <a:moveTo>
                  <a:pt x="60960" y="0"/>
                </a:moveTo>
                <a:lnTo>
                  <a:pt x="0" y="550"/>
                </a:lnTo>
                <a:lnTo>
                  <a:pt x="0" y="307856"/>
                </a:lnTo>
                <a:lnTo>
                  <a:pt x="60960" y="308833"/>
                </a:lnTo>
                <a:lnTo>
                  <a:pt x="60960" y="0"/>
                </a:lnTo>
                <a:close/>
              </a:path>
            </a:pathLst>
          </a:custGeom>
          <a:solidFill>
            <a:srgbClr val="174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4155439" y="6398306"/>
            <a:ext cx="59690" cy="307975"/>
          </a:xfrm>
          <a:custGeom>
            <a:avLst/>
            <a:gdLst/>
            <a:ahLst/>
            <a:cxnLst/>
            <a:rect l="l" t="t" r="r" b="b"/>
            <a:pathLst>
              <a:path w="59689" h="307975">
                <a:moveTo>
                  <a:pt x="59689" y="0"/>
                </a:moveTo>
                <a:lnTo>
                  <a:pt x="0" y="538"/>
                </a:lnTo>
                <a:lnTo>
                  <a:pt x="0" y="306476"/>
                </a:lnTo>
                <a:lnTo>
                  <a:pt x="59689" y="307433"/>
                </a:lnTo>
                <a:lnTo>
                  <a:pt x="59689" y="0"/>
                </a:lnTo>
                <a:close/>
              </a:path>
            </a:pathLst>
          </a:custGeom>
          <a:solidFill>
            <a:srgbClr val="184B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4100829" y="6398799"/>
            <a:ext cx="59690" cy="306070"/>
          </a:xfrm>
          <a:custGeom>
            <a:avLst/>
            <a:gdLst/>
            <a:ahLst/>
            <a:cxnLst/>
            <a:rect l="l" t="t" r="r" b="b"/>
            <a:pathLst>
              <a:path w="59689" h="306070">
                <a:moveTo>
                  <a:pt x="59690" y="0"/>
                </a:moveTo>
                <a:lnTo>
                  <a:pt x="0" y="538"/>
                </a:lnTo>
                <a:lnTo>
                  <a:pt x="0" y="305107"/>
                </a:lnTo>
                <a:lnTo>
                  <a:pt x="59690" y="306064"/>
                </a:lnTo>
                <a:lnTo>
                  <a:pt x="59690" y="0"/>
                </a:lnTo>
                <a:close/>
              </a:path>
            </a:pathLst>
          </a:custGeom>
          <a:solidFill>
            <a:srgbClr val="184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4044950" y="6399292"/>
            <a:ext cx="60960" cy="304800"/>
          </a:xfrm>
          <a:custGeom>
            <a:avLst/>
            <a:gdLst/>
            <a:ahLst/>
            <a:cxnLst/>
            <a:rect l="l" t="t" r="r" b="b"/>
            <a:pathLst>
              <a:path w="60960" h="304800">
                <a:moveTo>
                  <a:pt x="60960" y="0"/>
                </a:moveTo>
                <a:lnTo>
                  <a:pt x="0" y="550"/>
                </a:lnTo>
                <a:lnTo>
                  <a:pt x="0" y="303718"/>
                </a:lnTo>
                <a:lnTo>
                  <a:pt x="60960" y="304696"/>
                </a:lnTo>
                <a:lnTo>
                  <a:pt x="60960" y="0"/>
                </a:lnTo>
                <a:close/>
              </a:path>
            </a:pathLst>
          </a:custGeom>
          <a:solidFill>
            <a:srgbClr val="184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3990339" y="6399785"/>
            <a:ext cx="60960" cy="303530"/>
          </a:xfrm>
          <a:custGeom>
            <a:avLst/>
            <a:gdLst/>
            <a:ahLst/>
            <a:cxnLst/>
            <a:rect l="l" t="t" r="r" b="b"/>
            <a:pathLst>
              <a:path w="60960" h="303529">
                <a:moveTo>
                  <a:pt x="60960" y="0"/>
                </a:moveTo>
                <a:lnTo>
                  <a:pt x="0" y="550"/>
                </a:lnTo>
                <a:lnTo>
                  <a:pt x="0" y="302350"/>
                </a:lnTo>
                <a:lnTo>
                  <a:pt x="60960" y="303327"/>
                </a:lnTo>
                <a:lnTo>
                  <a:pt x="60960" y="0"/>
                </a:lnTo>
                <a:close/>
              </a:path>
            </a:pathLst>
          </a:custGeom>
          <a:solidFill>
            <a:srgbClr val="194E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3935729" y="6400290"/>
            <a:ext cx="59690" cy="302260"/>
          </a:xfrm>
          <a:custGeom>
            <a:avLst/>
            <a:gdLst/>
            <a:ahLst/>
            <a:cxnLst/>
            <a:rect l="l" t="t" r="r" b="b"/>
            <a:pathLst>
              <a:path w="59689" h="302259">
                <a:moveTo>
                  <a:pt x="59690" y="0"/>
                </a:moveTo>
                <a:lnTo>
                  <a:pt x="0" y="538"/>
                </a:lnTo>
                <a:lnTo>
                  <a:pt x="0" y="300970"/>
                </a:lnTo>
                <a:lnTo>
                  <a:pt x="59690" y="301927"/>
                </a:lnTo>
                <a:lnTo>
                  <a:pt x="59690" y="0"/>
                </a:lnTo>
                <a:close/>
              </a:path>
            </a:pathLst>
          </a:custGeom>
          <a:solidFill>
            <a:srgbClr val="194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3881120" y="6400783"/>
            <a:ext cx="59690" cy="300990"/>
          </a:xfrm>
          <a:custGeom>
            <a:avLst/>
            <a:gdLst/>
            <a:ahLst/>
            <a:cxnLst/>
            <a:rect l="l" t="t" r="r" b="b"/>
            <a:pathLst>
              <a:path w="59689" h="300990">
                <a:moveTo>
                  <a:pt x="59689" y="0"/>
                </a:moveTo>
                <a:lnTo>
                  <a:pt x="0" y="538"/>
                </a:lnTo>
                <a:lnTo>
                  <a:pt x="0" y="299601"/>
                </a:lnTo>
                <a:lnTo>
                  <a:pt x="59689" y="300558"/>
                </a:lnTo>
                <a:lnTo>
                  <a:pt x="59689" y="0"/>
                </a:lnTo>
                <a:close/>
              </a:path>
            </a:pathLst>
          </a:custGeom>
          <a:solidFill>
            <a:srgbClr val="195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3825239" y="6401276"/>
            <a:ext cx="60960" cy="299720"/>
          </a:xfrm>
          <a:custGeom>
            <a:avLst/>
            <a:gdLst/>
            <a:ahLst/>
            <a:cxnLst/>
            <a:rect l="l" t="t" r="r" b="b"/>
            <a:pathLst>
              <a:path w="60960" h="299720">
                <a:moveTo>
                  <a:pt x="60960" y="0"/>
                </a:moveTo>
                <a:lnTo>
                  <a:pt x="0" y="550"/>
                </a:lnTo>
                <a:lnTo>
                  <a:pt x="0" y="298212"/>
                </a:lnTo>
                <a:lnTo>
                  <a:pt x="60960" y="299190"/>
                </a:lnTo>
                <a:lnTo>
                  <a:pt x="60960" y="0"/>
                </a:lnTo>
                <a:close/>
              </a:path>
            </a:pathLst>
          </a:custGeom>
          <a:solidFill>
            <a:srgbClr val="1A5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3770629" y="6401769"/>
            <a:ext cx="60960" cy="298450"/>
          </a:xfrm>
          <a:custGeom>
            <a:avLst/>
            <a:gdLst/>
            <a:ahLst/>
            <a:cxnLst/>
            <a:rect l="l" t="t" r="r" b="b"/>
            <a:pathLst>
              <a:path w="60960" h="298450">
                <a:moveTo>
                  <a:pt x="60960" y="0"/>
                </a:moveTo>
                <a:lnTo>
                  <a:pt x="0" y="550"/>
                </a:lnTo>
                <a:lnTo>
                  <a:pt x="0" y="296844"/>
                </a:lnTo>
                <a:lnTo>
                  <a:pt x="60960" y="297821"/>
                </a:lnTo>
                <a:lnTo>
                  <a:pt x="60960" y="0"/>
                </a:lnTo>
                <a:close/>
              </a:path>
            </a:pathLst>
          </a:custGeom>
          <a:solidFill>
            <a:srgbClr val="1A52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3716020" y="6402262"/>
            <a:ext cx="60960" cy="296545"/>
          </a:xfrm>
          <a:custGeom>
            <a:avLst/>
            <a:gdLst/>
            <a:ahLst/>
            <a:cxnLst/>
            <a:rect l="l" t="t" r="r" b="b"/>
            <a:pathLst>
              <a:path w="60960" h="296545">
                <a:moveTo>
                  <a:pt x="60959" y="0"/>
                </a:moveTo>
                <a:lnTo>
                  <a:pt x="0" y="550"/>
                </a:lnTo>
                <a:lnTo>
                  <a:pt x="0" y="295475"/>
                </a:lnTo>
                <a:lnTo>
                  <a:pt x="60959" y="296453"/>
                </a:lnTo>
                <a:lnTo>
                  <a:pt x="60959" y="0"/>
                </a:lnTo>
                <a:close/>
              </a:path>
            </a:pathLst>
          </a:custGeom>
          <a:solidFill>
            <a:srgbClr val="1A5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3661409" y="6402766"/>
            <a:ext cx="59690" cy="295275"/>
          </a:xfrm>
          <a:custGeom>
            <a:avLst/>
            <a:gdLst/>
            <a:ahLst/>
            <a:cxnLst/>
            <a:rect l="l" t="t" r="r" b="b"/>
            <a:pathLst>
              <a:path w="59689" h="295275">
                <a:moveTo>
                  <a:pt x="59689" y="0"/>
                </a:moveTo>
                <a:lnTo>
                  <a:pt x="0" y="538"/>
                </a:lnTo>
                <a:lnTo>
                  <a:pt x="0" y="294095"/>
                </a:lnTo>
                <a:lnTo>
                  <a:pt x="59689" y="295052"/>
                </a:lnTo>
                <a:lnTo>
                  <a:pt x="59689" y="0"/>
                </a:lnTo>
                <a:close/>
              </a:path>
            </a:pathLst>
          </a:custGeom>
          <a:solidFill>
            <a:srgbClr val="1B54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3605529" y="6403259"/>
            <a:ext cx="60960" cy="294005"/>
          </a:xfrm>
          <a:custGeom>
            <a:avLst/>
            <a:gdLst/>
            <a:ahLst/>
            <a:cxnLst/>
            <a:rect l="l" t="t" r="r" b="b"/>
            <a:pathLst>
              <a:path w="60960" h="294004">
                <a:moveTo>
                  <a:pt x="60960" y="0"/>
                </a:moveTo>
                <a:lnTo>
                  <a:pt x="0" y="550"/>
                </a:lnTo>
                <a:lnTo>
                  <a:pt x="0" y="292707"/>
                </a:lnTo>
                <a:lnTo>
                  <a:pt x="60960" y="293684"/>
                </a:lnTo>
                <a:lnTo>
                  <a:pt x="60960" y="0"/>
                </a:lnTo>
                <a:close/>
              </a:path>
            </a:pathLst>
          </a:custGeom>
          <a:solidFill>
            <a:srgbClr val="1B55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3550920" y="6403752"/>
            <a:ext cx="60960" cy="292735"/>
          </a:xfrm>
          <a:custGeom>
            <a:avLst/>
            <a:gdLst/>
            <a:ahLst/>
            <a:cxnLst/>
            <a:rect l="l" t="t" r="r" b="b"/>
            <a:pathLst>
              <a:path w="60960" h="292734">
                <a:moveTo>
                  <a:pt x="60959" y="0"/>
                </a:moveTo>
                <a:lnTo>
                  <a:pt x="0" y="550"/>
                </a:lnTo>
                <a:lnTo>
                  <a:pt x="0" y="291338"/>
                </a:lnTo>
                <a:lnTo>
                  <a:pt x="60959" y="292315"/>
                </a:lnTo>
                <a:lnTo>
                  <a:pt x="60959" y="0"/>
                </a:lnTo>
                <a:close/>
              </a:path>
            </a:pathLst>
          </a:custGeom>
          <a:solidFill>
            <a:srgbClr val="1B56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3496309" y="6404245"/>
            <a:ext cx="60960" cy="291465"/>
          </a:xfrm>
          <a:custGeom>
            <a:avLst/>
            <a:gdLst/>
            <a:ahLst/>
            <a:cxnLst/>
            <a:rect l="l" t="t" r="r" b="b"/>
            <a:pathLst>
              <a:path w="60960" h="291465">
                <a:moveTo>
                  <a:pt x="60960" y="0"/>
                </a:moveTo>
                <a:lnTo>
                  <a:pt x="0" y="550"/>
                </a:lnTo>
                <a:lnTo>
                  <a:pt x="0" y="289970"/>
                </a:lnTo>
                <a:lnTo>
                  <a:pt x="60960" y="290947"/>
                </a:lnTo>
                <a:lnTo>
                  <a:pt x="60960" y="0"/>
                </a:lnTo>
                <a:close/>
              </a:path>
            </a:pathLst>
          </a:custGeom>
          <a:solidFill>
            <a:srgbClr val="1C5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3441700" y="6404750"/>
            <a:ext cx="59690" cy="289560"/>
          </a:xfrm>
          <a:custGeom>
            <a:avLst/>
            <a:gdLst/>
            <a:ahLst/>
            <a:cxnLst/>
            <a:rect l="l" t="t" r="r" b="b"/>
            <a:pathLst>
              <a:path w="59689" h="289559">
                <a:moveTo>
                  <a:pt x="59689" y="0"/>
                </a:moveTo>
                <a:lnTo>
                  <a:pt x="0" y="538"/>
                </a:lnTo>
                <a:lnTo>
                  <a:pt x="0" y="288590"/>
                </a:lnTo>
                <a:lnTo>
                  <a:pt x="59689" y="289547"/>
                </a:lnTo>
                <a:lnTo>
                  <a:pt x="59689" y="0"/>
                </a:lnTo>
                <a:close/>
              </a:path>
            </a:pathLst>
          </a:custGeom>
          <a:solidFill>
            <a:srgbClr val="1C5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3387089" y="6405243"/>
            <a:ext cx="59690" cy="288290"/>
          </a:xfrm>
          <a:custGeom>
            <a:avLst/>
            <a:gdLst/>
            <a:ahLst/>
            <a:cxnLst/>
            <a:rect l="l" t="t" r="r" b="b"/>
            <a:pathLst>
              <a:path w="59689" h="288290">
                <a:moveTo>
                  <a:pt x="59689" y="0"/>
                </a:moveTo>
                <a:lnTo>
                  <a:pt x="0" y="538"/>
                </a:lnTo>
                <a:lnTo>
                  <a:pt x="0" y="287221"/>
                </a:lnTo>
                <a:lnTo>
                  <a:pt x="59689" y="288178"/>
                </a:lnTo>
                <a:lnTo>
                  <a:pt x="59689" y="0"/>
                </a:lnTo>
                <a:close/>
              </a:path>
            </a:pathLst>
          </a:custGeom>
          <a:solidFill>
            <a:srgbClr val="1C5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3331210" y="6405879"/>
            <a:ext cx="60960" cy="287020"/>
          </a:xfrm>
          <a:custGeom>
            <a:avLst/>
            <a:gdLst/>
            <a:ahLst/>
            <a:cxnLst/>
            <a:rect l="l" t="t" r="r" b="b"/>
            <a:pathLst>
              <a:path w="60960" h="287020">
                <a:moveTo>
                  <a:pt x="60960" y="0"/>
                </a:moveTo>
                <a:lnTo>
                  <a:pt x="0" y="0"/>
                </a:lnTo>
                <a:lnTo>
                  <a:pt x="0" y="285750"/>
                </a:lnTo>
                <a:lnTo>
                  <a:pt x="43408" y="285750"/>
                </a:lnTo>
                <a:lnTo>
                  <a:pt x="43408" y="287020"/>
                </a:lnTo>
                <a:lnTo>
                  <a:pt x="60960" y="287020"/>
                </a:lnTo>
                <a:lnTo>
                  <a:pt x="60960" y="285750"/>
                </a:lnTo>
                <a:lnTo>
                  <a:pt x="60960" y="0"/>
                </a:lnTo>
                <a:close/>
              </a:path>
            </a:pathLst>
          </a:custGeom>
          <a:solidFill>
            <a:srgbClr val="1D5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3276600" y="6406240"/>
            <a:ext cx="59690" cy="285750"/>
          </a:xfrm>
          <a:custGeom>
            <a:avLst/>
            <a:gdLst/>
            <a:ahLst/>
            <a:cxnLst/>
            <a:rect l="l" t="t" r="r" b="b"/>
            <a:pathLst>
              <a:path w="59689" h="285750">
                <a:moveTo>
                  <a:pt x="59689" y="0"/>
                </a:moveTo>
                <a:lnTo>
                  <a:pt x="0" y="538"/>
                </a:lnTo>
                <a:lnTo>
                  <a:pt x="0" y="282157"/>
                </a:lnTo>
                <a:lnTo>
                  <a:pt x="58420" y="285389"/>
                </a:lnTo>
                <a:lnTo>
                  <a:pt x="59689" y="285409"/>
                </a:lnTo>
                <a:lnTo>
                  <a:pt x="59689" y="0"/>
                </a:lnTo>
                <a:close/>
              </a:path>
            </a:pathLst>
          </a:custGeom>
          <a:solidFill>
            <a:srgbClr val="1D5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3221990" y="6406733"/>
            <a:ext cx="59690" cy="281940"/>
          </a:xfrm>
          <a:custGeom>
            <a:avLst/>
            <a:gdLst/>
            <a:ahLst/>
            <a:cxnLst/>
            <a:rect l="l" t="t" r="r" b="b"/>
            <a:pathLst>
              <a:path w="59689" h="281940">
                <a:moveTo>
                  <a:pt x="59689" y="0"/>
                </a:moveTo>
                <a:lnTo>
                  <a:pt x="0" y="538"/>
                </a:lnTo>
                <a:lnTo>
                  <a:pt x="0" y="278642"/>
                </a:lnTo>
                <a:lnTo>
                  <a:pt x="59689" y="281945"/>
                </a:lnTo>
                <a:lnTo>
                  <a:pt x="59689" y="0"/>
                </a:lnTo>
                <a:close/>
              </a:path>
            </a:pathLst>
          </a:custGeom>
          <a:solidFill>
            <a:srgbClr val="1D5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3167379" y="6407226"/>
            <a:ext cx="59690" cy="278765"/>
          </a:xfrm>
          <a:custGeom>
            <a:avLst/>
            <a:gdLst/>
            <a:ahLst/>
            <a:cxnLst/>
            <a:rect l="l" t="t" r="r" b="b"/>
            <a:pathLst>
              <a:path w="59689" h="278765">
                <a:moveTo>
                  <a:pt x="59689" y="0"/>
                </a:moveTo>
                <a:lnTo>
                  <a:pt x="0" y="538"/>
                </a:lnTo>
                <a:lnTo>
                  <a:pt x="0" y="275128"/>
                </a:lnTo>
                <a:lnTo>
                  <a:pt x="59689" y="278430"/>
                </a:lnTo>
                <a:lnTo>
                  <a:pt x="59689" y="0"/>
                </a:lnTo>
                <a:close/>
              </a:path>
            </a:pathLst>
          </a:custGeom>
          <a:solidFill>
            <a:srgbClr val="1E5D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3111500" y="6407719"/>
            <a:ext cx="60960" cy="274955"/>
          </a:xfrm>
          <a:custGeom>
            <a:avLst/>
            <a:gdLst/>
            <a:ahLst/>
            <a:cxnLst/>
            <a:rect l="l" t="t" r="r" b="b"/>
            <a:pathLst>
              <a:path w="60960" h="274954">
                <a:moveTo>
                  <a:pt x="60960" y="0"/>
                </a:moveTo>
                <a:lnTo>
                  <a:pt x="0" y="550"/>
                </a:lnTo>
                <a:lnTo>
                  <a:pt x="0" y="271543"/>
                </a:lnTo>
                <a:lnTo>
                  <a:pt x="60960" y="274916"/>
                </a:lnTo>
                <a:lnTo>
                  <a:pt x="60960" y="0"/>
                </a:lnTo>
                <a:close/>
              </a:path>
            </a:pathLst>
          </a:custGeom>
          <a:solidFill>
            <a:srgbClr val="1E5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3056890" y="6408212"/>
            <a:ext cx="60960" cy="271780"/>
          </a:xfrm>
          <a:custGeom>
            <a:avLst/>
            <a:gdLst/>
            <a:ahLst/>
            <a:cxnLst/>
            <a:rect l="l" t="t" r="r" b="b"/>
            <a:pathLst>
              <a:path w="60960" h="271779">
                <a:moveTo>
                  <a:pt x="60960" y="0"/>
                </a:moveTo>
                <a:lnTo>
                  <a:pt x="0" y="550"/>
                </a:lnTo>
                <a:lnTo>
                  <a:pt x="0" y="268028"/>
                </a:lnTo>
                <a:lnTo>
                  <a:pt x="60960" y="271401"/>
                </a:lnTo>
                <a:lnTo>
                  <a:pt x="60960" y="0"/>
                </a:lnTo>
                <a:close/>
              </a:path>
            </a:pathLst>
          </a:custGeom>
          <a:solidFill>
            <a:srgbClr val="1E5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3002279" y="6408717"/>
            <a:ext cx="59690" cy="267970"/>
          </a:xfrm>
          <a:custGeom>
            <a:avLst/>
            <a:gdLst/>
            <a:ahLst/>
            <a:cxnLst/>
            <a:rect l="l" t="t" r="r" b="b"/>
            <a:pathLst>
              <a:path w="59689" h="267970">
                <a:moveTo>
                  <a:pt x="59689" y="0"/>
                </a:moveTo>
                <a:lnTo>
                  <a:pt x="0" y="538"/>
                </a:lnTo>
                <a:lnTo>
                  <a:pt x="0" y="264502"/>
                </a:lnTo>
                <a:lnTo>
                  <a:pt x="59689" y="267805"/>
                </a:lnTo>
                <a:lnTo>
                  <a:pt x="59689" y="0"/>
                </a:lnTo>
                <a:close/>
              </a:path>
            </a:pathLst>
          </a:custGeom>
          <a:solidFill>
            <a:srgbClr val="1F6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2947669" y="6409210"/>
            <a:ext cx="59690" cy="264795"/>
          </a:xfrm>
          <a:custGeom>
            <a:avLst/>
            <a:gdLst/>
            <a:ahLst/>
            <a:cxnLst/>
            <a:rect l="l" t="t" r="r" b="b"/>
            <a:pathLst>
              <a:path w="59689" h="264795">
                <a:moveTo>
                  <a:pt x="59690" y="0"/>
                </a:moveTo>
                <a:lnTo>
                  <a:pt x="0" y="538"/>
                </a:lnTo>
                <a:lnTo>
                  <a:pt x="0" y="260988"/>
                </a:lnTo>
                <a:lnTo>
                  <a:pt x="59690" y="264291"/>
                </a:lnTo>
                <a:lnTo>
                  <a:pt x="59690" y="0"/>
                </a:lnTo>
                <a:close/>
              </a:path>
            </a:pathLst>
          </a:custGeom>
          <a:solidFill>
            <a:srgbClr val="1F6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2891790" y="6409703"/>
            <a:ext cx="60960" cy="260985"/>
          </a:xfrm>
          <a:custGeom>
            <a:avLst/>
            <a:gdLst/>
            <a:ahLst/>
            <a:cxnLst/>
            <a:rect l="l" t="t" r="r" b="b"/>
            <a:pathLst>
              <a:path w="60960" h="260984">
                <a:moveTo>
                  <a:pt x="60960" y="0"/>
                </a:moveTo>
                <a:lnTo>
                  <a:pt x="0" y="550"/>
                </a:lnTo>
                <a:lnTo>
                  <a:pt x="0" y="257403"/>
                </a:lnTo>
                <a:lnTo>
                  <a:pt x="60960" y="260776"/>
                </a:lnTo>
                <a:lnTo>
                  <a:pt x="60960" y="0"/>
                </a:lnTo>
                <a:close/>
              </a:path>
            </a:pathLst>
          </a:custGeom>
          <a:solidFill>
            <a:srgbClr val="1F6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2837179" y="6410196"/>
            <a:ext cx="60960" cy="257810"/>
          </a:xfrm>
          <a:custGeom>
            <a:avLst/>
            <a:gdLst/>
            <a:ahLst/>
            <a:cxnLst/>
            <a:rect l="l" t="t" r="r" b="b"/>
            <a:pathLst>
              <a:path w="60960" h="257809">
                <a:moveTo>
                  <a:pt x="60959" y="0"/>
                </a:moveTo>
                <a:lnTo>
                  <a:pt x="0" y="550"/>
                </a:lnTo>
                <a:lnTo>
                  <a:pt x="0" y="253889"/>
                </a:lnTo>
                <a:lnTo>
                  <a:pt x="60959" y="257262"/>
                </a:lnTo>
                <a:lnTo>
                  <a:pt x="60959" y="0"/>
                </a:lnTo>
                <a:close/>
              </a:path>
            </a:pathLst>
          </a:custGeom>
          <a:solidFill>
            <a:srgbClr val="2063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2782569" y="6410689"/>
            <a:ext cx="60960" cy="254000"/>
          </a:xfrm>
          <a:custGeom>
            <a:avLst/>
            <a:gdLst/>
            <a:ahLst/>
            <a:cxnLst/>
            <a:rect l="l" t="t" r="r" b="b"/>
            <a:pathLst>
              <a:path w="60960" h="254000">
                <a:moveTo>
                  <a:pt x="60960" y="0"/>
                </a:moveTo>
                <a:lnTo>
                  <a:pt x="0" y="550"/>
                </a:lnTo>
                <a:lnTo>
                  <a:pt x="0" y="250374"/>
                </a:lnTo>
                <a:lnTo>
                  <a:pt x="60960" y="253747"/>
                </a:lnTo>
                <a:lnTo>
                  <a:pt x="60960" y="0"/>
                </a:lnTo>
                <a:close/>
              </a:path>
            </a:pathLst>
          </a:custGeom>
          <a:solidFill>
            <a:srgbClr val="20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2727959" y="6411193"/>
            <a:ext cx="59690" cy="250190"/>
          </a:xfrm>
          <a:custGeom>
            <a:avLst/>
            <a:gdLst/>
            <a:ahLst/>
            <a:cxnLst/>
            <a:rect l="l" t="t" r="r" b="b"/>
            <a:pathLst>
              <a:path w="59689" h="250190">
                <a:moveTo>
                  <a:pt x="59689" y="0"/>
                </a:moveTo>
                <a:lnTo>
                  <a:pt x="0" y="538"/>
                </a:lnTo>
                <a:lnTo>
                  <a:pt x="0" y="246848"/>
                </a:lnTo>
                <a:lnTo>
                  <a:pt x="59689" y="250151"/>
                </a:lnTo>
                <a:lnTo>
                  <a:pt x="59689" y="0"/>
                </a:lnTo>
                <a:close/>
              </a:path>
            </a:pathLst>
          </a:custGeom>
          <a:solidFill>
            <a:srgbClr val="2066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2672079" y="6411686"/>
            <a:ext cx="60960" cy="247015"/>
          </a:xfrm>
          <a:custGeom>
            <a:avLst/>
            <a:gdLst/>
            <a:ahLst/>
            <a:cxnLst/>
            <a:rect l="l" t="t" r="r" b="b"/>
            <a:pathLst>
              <a:path w="60960" h="247015">
                <a:moveTo>
                  <a:pt x="60959" y="0"/>
                </a:moveTo>
                <a:lnTo>
                  <a:pt x="0" y="550"/>
                </a:lnTo>
                <a:lnTo>
                  <a:pt x="0" y="243264"/>
                </a:lnTo>
                <a:lnTo>
                  <a:pt x="60959" y="246637"/>
                </a:lnTo>
                <a:lnTo>
                  <a:pt x="60959" y="0"/>
                </a:lnTo>
                <a:close/>
              </a:path>
            </a:pathLst>
          </a:custGeom>
          <a:solidFill>
            <a:srgbClr val="216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2617469" y="6412179"/>
            <a:ext cx="60960" cy="243204"/>
          </a:xfrm>
          <a:custGeom>
            <a:avLst/>
            <a:gdLst/>
            <a:ahLst/>
            <a:cxnLst/>
            <a:rect l="l" t="t" r="r" b="b"/>
            <a:pathLst>
              <a:path w="60960" h="243204">
                <a:moveTo>
                  <a:pt x="60960" y="0"/>
                </a:moveTo>
                <a:lnTo>
                  <a:pt x="0" y="550"/>
                </a:lnTo>
                <a:lnTo>
                  <a:pt x="0" y="239749"/>
                </a:lnTo>
                <a:lnTo>
                  <a:pt x="60960" y="243122"/>
                </a:lnTo>
                <a:lnTo>
                  <a:pt x="60960" y="0"/>
                </a:lnTo>
                <a:close/>
              </a:path>
            </a:pathLst>
          </a:custGeom>
          <a:solidFill>
            <a:srgbClr val="216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2562859" y="6412684"/>
            <a:ext cx="59690" cy="240029"/>
          </a:xfrm>
          <a:custGeom>
            <a:avLst/>
            <a:gdLst/>
            <a:ahLst/>
            <a:cxnLst/>
            <a:rect l="l" t="t" r="r" b="b"/>
            <a:pathLst>
              <a:path w="59689" h="240029">
                <a:moveTo>
                  <a:pt x="59689" y="0"/>
                </a:moveTo>
                <a:lnTo>
                  <a:pt x="0" y="538"/>
                </a:lnTo>
                <a:lnTo>
                  <a:pt x="0" y="236223"/>
                </a:lnTo>
                <a:lnTo>
                  <a:pt x="59689" y="239526"/>
                </a:lnTo>
                <a:lnTo>
                  <a:pt x="59689" y="0"/>
                </a:lnTo>
                <a:close/>
              </a:path>
            </a:pathLst>
          </a:custGeom>
          <a:solidFill>
            <a:srgbClr val="2168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2508250" y="6413177"/>
            <a:ext cx="59690" cy="236220"/>
          </a:xfrm>
          <a:custGeom>
            <a:avLst/>
            <a:gdLst/>
            <a:ahLst/>
            <a:cxnLst/>
            <a:rect l="l" t="t" r="r" b="b"/>
            <a:pathLst>
              <a:path w="59689" h="236220">
                <a:moveTo>
                  <a:pt x="59689" y="0"/>
                </a:moveTo>
                <a:lnTo>
                  <a:pt x="0" y="538"/>
                </a:lnTo>
                <a:lnTo>
                  <a:pt x="0" y="232709"/>
                </a:lnTo>
                <a:lnTo>
                  <a:pt x="59689" y="236011"/>
                </a:lnTo>
                <a:lnTo>
                  <a:pt x="59689" y="0"/>
                </a:lnTo>
                <a:close/>
              </a:path>
            </a:pathLst>
          </a:custGeom>
          <a:solidFill>
            <a:srgbClr val="226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2453640" y="6413670"/>
            <a:ext cx="59690" cy="233045"/>
          </a:xfrm>
          <a:custGeom>
            <a:avLst/>
            <a:gdLst/>
            <a:ahLst/>
            <a:cxnLst/>
            <a:rect l="l" t="t" r="r" b="b"/>
            <a:pathLst>
              <a:path w="59689" h="233045">
                <a:moveTo>
                  <a:pt x="59690" y="0"/>
                </a:moveTo>
                <a:lnTo>
                  <a:pt x="0" y="538"/>
                </a:lnTo>
                <a:lnTo>
                  <a:pt x="0" y="229194"/>
                </a:lnTo>
                <a:lnTo>
                  <a:pt x="59690" y="232497"/>
                </a:lnTo>
                <a:lnTo>
                  <a:pt x="59690" y="0"/>
                </a:lnTo>
                <a:close/>
              </a:path>
            </a:pathLst>
          </a:custGeom>
          <a:solidFill>
            <a:srgbClr val="226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2397759" y="6414163"/>
            <a:ext cx="60960" cy="229235"/>
          </a:xfrm>
          <a:custGeom>
            <a:avLst/>
            <a:gdLst/>
            <a:ahLst/>
            <a:cxnLst/>
            <a:rect l="l" t="t" r="r" b="b"/>
            <a:pathLst>
              <a:path w="60960" h="229234">
                <a:moveTo>
                  <a:pt x="60959" y="0"/>
                </a:moveTo>
                <a:lnTo>
                  <a:pt x="0" y="550"/>
                </a:lnTo>
                <a:lnTo>
                  <a:pt x="0" y="225610"/>
                </a:lnTo>
                <a:lnTo>
                  <a:pt x="60959" y="228982"/>
                </a:lnTo>
                <a:lnTo>
                  <a:pt x="60959" y="0"/>
                </a:lnTo>
                <a:close/>
              </a:path>
            </a:pathLst>
          </a:custGeom>
          <a:solidFill>
            <a:srgbClr val="226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2343150" y="6414667"/>
            <a:ext cx="59690" cy="225425"/>
          </a:xfrm>
          <a:custGeom>
            <a:avLst/>
            <a:gdLst/>
            <a:ahLst/>
            <a:cxnLst/>
            <a:rect l="l" t="t" r="r" b="b"/>
            <a:pathLst>
              <a:path w="59689" h="225425">
                <a:moveTo>
                  <a:pt x="59689" y="0"/>
                </a:moveTo>
                <a:lnTo>
                  <a:pt x="0" y="538"/>
                </a:lnTo>
                <a:lnTo>
                  <a:pt x="0" y="222084"/>
                </a:lnTo>
                <a:lnTo>
                  <a:pt x="59689" y="225386"/>
                </a:lnTo>
                <a:lnTo>
                  <a:pt x="59689" y="0"/>
                </a:lnTo>
                <a:close/>
              </a:path>
            </a:pathLst>
          </a:custGeom>
          <a:solidFill>
            <a:srgbClr val="236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2288540" y="6415160"/>
            <a:ext cx="59690" cy="222250"/>
          </a:xfrm>
          <a:custGeom>
            <a:avLst/>
            <a:gdLst/>
            <a:ahLst/>
            <a:cxnLst/>
            <a:rect l="l" t="t" r="r" b="b"/>
            <a:pathLst>
              <a:path w="59689" h="222250">
                <a:moveTo>
                  <a:pt x="59690" y="0"/>
                </a:moveTo>
                <a:lnTo>
                  <a:pt x="0" y="538"/>
                </a:lnTo>
                <a:lnTo>
                  <a:pt x="0" y="218569"/>
                </a:lnTo>
                <a:lnTo>
                  <a:pt x="59690" y="221872"/>
                </a:lnTo>
                <a:lnTo>
                  <a:pt x="59690" y="0"/>
                </a:lnTo>
                <a:close/>
              </a:path>
            </a:pathLst>
          </a:custGeom>
          <a:solidFill>
            <a:srgbClr val="236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2233929" y="6415653"/>
            <a:ext cx="59690" cy="218440"/>
          </a:xfrm>
          <a:custGeom>
            <a:avLst/>
            <a:gdLst/>
            <a:ahLst/>
            <a:cxnLst/>
            <a:rect l="l" t="t" r="r" b="b"/>
            <a:pathLst>
              <a:path w="59689" h="218440">
                <a:moveTo>
                  <a:pt x="59689" y="0"/>
                </a:moveTo>
                <a:lnTo>
                  <a:pt x="0" y="538"/>
                </a:lnTo>
                <a:lnTo>
                  <a:pt x="0" y="215055"/>
                </a:lnTo>
                <a:lnTo>
                  <a:pt x="59689" y="218357"/>
                </a:lnTo>
                <a:lnTo>
                  <a:pt x="59689" y="0"/>
                </a:lnTo>
                <a:close/>
              </a:path>
            </a:pathLst>
          </a:custGeom>
          <a:solidFill>
            <a:srgbClr val="236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2178050" y="6416146"/>
            <a:ext cx="60960" cy="215265"/>
          </a:xfrm>
          <a:custGeom>
            <a:avLst/>
            <a:gdLst/>
            <a:ahLst/>
            <a:cxnLst/>
            <a:rect l="l" t="t" r="r" b="b"/>
            <a:pathLst>
              <a:path w="60960" h="215265">
                <a:moveTo>
                  <a:pt x="60960" y="0"/>
                </a:moveTo>
                <a:lnTo>
                  <a:pt x="0" y="550"/>
                </a:lnTo>
                <a:lnTo>
                  <a:pt x="0" y="211470"/>
                </a:lnTo>
                <a:lnTo>
                  <a:pt x="60960" y="214843"/>
                </a:lnTo>
                <a:lnTo>
                  <a:pt x="60960" y="0"/>
                </a:lnTo>
                <a:close/>
              </a:path>
            </a:pathLst>
          </a:custGeom>
          <a:solidFill>
            <a:srgbClr val="246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2123440" y="6416651"/>
            <a:ext cx="59690" cy="211454"/>
          </a:xfrm>
          <a:custGeom>
            <a:avLst/>
            <a:gdLst/>
            <a:ahLst/>
            <a:cxnLst/>
            <a:rect l="l" t="t" r="r" b="b"/>
            <a:pathLst>
              <a:path w="59689" h="211454">
                <a:moveTo>
                  <a:pt x="59690" y="0"/>
                </a:moveTo>
                <a:lnTo>
                  <a:pt x="0" y="538"/>
                </a:lnTo>
                <a:lnTo>
                  <a:pt x="0" y="207944"/>
                </a:lnTo>
                <a:lnTo>
                  <a:pt x="59690" y="211247"/>
                </a:lnTo>
                <a:lnTo>
                  <a:pt x="59690" y="0"/>
                </a:lnTo>
                <a:close/>
              </a:path>
            </a:pathLst>
          </a:custGeom>
          <a:solidFill>
            <a:srgbClr val="24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2068829" y="6417144"/>
            <a:ext cx="59690" cy="208279"/>
          </a:xfrm>
          <a:custGeom>
            <a:avLst/>
            <a:gdLst/>
            <a:ahLst/>
            <a:cxnLst/>
            <a:rect l="l" t="t" r="r" b="b"/>
            <a:pathLst>
              <a:path w="59689" h="208279">
                <a:moveTo>
                  <a:pt x="59689" y="0"/>
                </a:moveTo>
                <a:lnTo>
                  <a:pt x="0" y="538"/>
                </a:lnTo>
                <a:lnTo>
                  <a:pt x="0" y="204430"/>
                </a:lnTo>
                <a:lnTo>
                  <a:pt x="59689" y="207732"/>
                </a:lnTo>
                <a:lnTo>
                  <a:pt x="59689" y="0"/>
                </a:lnTo>
                <a:close/>
              </a:path>
            </a:pathLst>
          </a:custGeom>
          <a:solidFill>
            <a:srgbClr val="247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2012950" y="6417637"/>
            <a:ext cx="60960" cy="204470"/>
          </a:xfrm>
          <a:custGeom>
            <a:avLst/>
            <a:gdLst/>
            <a:ahLst/>
            <a:cxnLst/>
            <a:rect l="l" t="t" r="r" b="b"/>
            <a:pathLst>
              <a:path w="60960" h="204470">
                <a:moveTo>
                  <a:pt x="60960" y="0"/>
                </a:moveTo>
                <a:lnTo>
                  <a:pt x="0" y="550"/>
                </a:lnTo>
                <a:lnTo>
                  <a:pt x="0" y="200845"/>
                </a:lnTo>
                <a:lnTo>
                  <a:pt x="60960" y="204218"/>
                </a:lnTo>
                <a:lnTo>
                  <a:pt x="60960" y="0"/>
                </a:lnTo>
                <a:close/>
              </a:path>
            </a:pathLst>
          </a:custGeom>
          <a:solidFill>
            <a:srgbClr val="257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1958340" y="6418130"/>
            <a:ext cx="60960" cy="201295"/>
          </a:xfrm>
          <a:custGeom>
            <a:avLst/>
            <a:gdLst/>
            <a:ahLst/>
            <a:cxnLst/>
            <a:rect l="l" t="t" r="r" b="b"/>
            <a:pathLst>
              <a:path w="60960" h="201295">
                <a:moveTo>
                  <a:pt x="60960" y="0"/>
                </a:moveTo>
                <a:lnTo>
                  <a:pt x="0" y="550"/>
                </a:lnTo>
                <a:lnTo>
                  <a:pt x="0" y="197331"/>
                </a:lnTo>
                <a:lnTo>
                  <a:pt x="60960" y="200703"/>
                </a:lnTo>
                <a:lnTo>
                  <a:pt x="60960" y="0"/>
                </a:lnTo>
                <a:close/>
              </a:path>
            </a:pathLst>
          </a:custGeom>
          <a:solidFill>
            <a:srgbClr val="2573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1903729" y="6418623"/>
            <a:ext cx="60960" cy="197485"/>
          </a:xfrm>
          <a:custGeom>
            <a:avLst/>
            <a:gdLst/>
            <a:ahLst/>
            <a:cxnLst/>
            <a:rect l="l" t="t" r="r" b="b"/>
            <a:pathLst>
              <a:path w="60960" h="197484">
                <a:moveTo>
                  <a:pt x="60959" y="0"/>
                </a:moveTo>
                <a:lnTo>
                  <a:pt x="0" y="550"/>
                </a:lnTo>
                <a:lnTo>
                  <a:pt x="0" y="193816"/>
                </a:lnTo>
                <a:lnTo>
                  <a:pt x="60959" y="197189"/>
                </a:lnTo>
                <a:lnTo>
                  <a:pt x="60959" y="0"/>
                </a:lnTo>
                <a:close/>
              </a:path>
            </a:pathLst>
          </a:custGeom>
          <a:solidFill>
            <a:srgbClr val="257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1849119" y="6419127"/>
            <a:ext cx="59690" cy="193675"/>
          </a:xfrm>
          <a:custGeom>
            <a:avLst/>
            <a:gdLst/>
            <a:ahLst/>
            <a:cxnLst/>
            <a:rect l="l" t="t" r="r" b="b"/>
            <a:pathLst>
              <a:path w="59689" h="193675">
                <a:moveTo>
                  <a:pt x="59690" y="0"/>
                </a:moveTo>
                <a:lnTo>
                  <a:pt x="0" y="538"/>
                </a:lnTo>
                <a:lnTo>
                  <a:pt x="0" y="190290"/>
                </a:lnTo>
                <a:lnTo>
                  <a:pt x="59690" y="193593"/>
                </a:lnTo>
                <a:lnTo>
                  <a:pt x="59690" y="0"/>
                </a:lnTo>
                <a:close/>
              </a:path>
            </a:pathLst>
          </a:custGeom>
          <a:solidFill>
            <a:srgbClr val="267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1794509" y="6419620"/>
            <a:ext cx="59690" cy="190500"/>
          </a:xfrm>
          <a:custGeom>
            <a:avLst/>
            <a:gdLst/>
            <a:ahLst/>
            <a:cxnLst/>
            <a:rect l="l" t="t" r="r" b="b"/>
            <a:pathLst>
              <a:path w="59689" h="190500">
                <a:moveTo>
                  <a:pt x="59689" y="0"/>
                </a:moveTo>
                <a:lnTo>
                  <a:pt x="0" y="538"/>
                </a:lnTo>
                <a:lnTo>
                  <a:pt x="0" y="186776"/>
                </a:lnTo>
                <a:lnTo>
                  <a:pt x="59689" y="190078"/>
                </a:lnTo>
                <a:lnTo>
                  <a:pt x="59689" y="0"/>
                </a:lnTo>
                <a:close/>
              </a:path>
            </a:pathLst>
          </a:custGeom>
          <a:solidFill>
            <a:srgbClr val="267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1738629" y="6420113"/>
            <a:ext cx="60960" cy="186690"/>
          </a:xfrm>
          <a:custGeom>
            <a:avLst/>
            <a:gdLst/>
            <a:ahLst/>
            <a:cxnLst/>
            <a:rect l="l" t="t" r="r" b="b"/>
            <a:pathLst>
              <a:path w="60960" h="186690">
                <a:moveTo>
                  <a:pt x="60959" y="0"/>
                </a:moveTo>
                <a:lnTo>
                  <a:pt x="0" y="550"/>
                </a:lnTo>
                <a:lnTo>
                  <a:pt x="0" y="183191"/>
                </a:lnTo>
                <a:lnTo>
                  <a:pt x="60959" y="186564"/>
                </a:lnTo>
                <a:lnTo>
                  <a:pt x="60959" y="0"/>
                </a:lnTo>
                <a:close/>
              </a:path>
            </a:pathLst>
          </a:custGeom>
          <a:solidFill>
            <a:srgbClr val="2677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1684019" y="6420606"/>
            <a:ext cx="60960" cy="183515"/>
          </a:xfrm>
          <a:custGeom>
            <a:avLst/>
            <a:gdLst/>
            <a:ahLst/>
            <a:cxnLst/>
            <a:rect l="l" t="t" r="r" b="b"/>
            <a:pathLst>
              <a:path w="60960" h="183515">
                <a:moveTo>
                  <a:pt x="60960" y="0"/>
                </a:moveTo>
                <a:lnTo>
                  <a:pt x="0" y="550"/>
                </a:lnTo>
                <a:lnTo>
                  <a:pt x="0" y="179676"/>
                </a:lnTo>
                <a:lnTo>
                  <a:pt x="60960" y="183049"/>
                </a:lnTo>
                <a:lnTo>
                  <a:pt x="60960" y="0"/>
                </a:lnTo>
                <a:close/>
              </a:path>
            </a:pathLst>
          </a:custGeom>
          <a:solidFill>
            <a:srgbClr val="2778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1629409" y="6421111"/>
            <a:ext cx="59690" cy="179705"/>
          </a:xfrm>
          <a:custGeom>
            <a:avLst/>
            <a:gdLst/>
            <a:ahLst/>
            <a:cxnLst/>
            <a:rect l="l" t="t" r="r" b="b"/>
            <a:pathLst>
              <a:path w="59689" h="179704">
                <a:moveTo>
                  <a:pt x="59689" y="0"/>
                </a:moveTo>
                <a:lnTo>
                  <a:pt x="0" y="538"/>
                </a:lnTo>
                <a:lnTo>
                  <a:pt x="0" y="176151"/>
                </a:lnTo>
                <a:lnTo>
                  <a:pt x="59689" y="179453"/>
                </a:lnTo>
                <a:lnTo>
                  <a:pt x="59689" y="0"/>
                </a:lnTo>
                <a:close/>
              </a:path>
            </a:pathLst>
          </a:custGeom>
          <a:solidFill>
            <a:srgbClr val="2779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1574799" y="6421604"/>
            <a:ext cx="59690" cy="176530"/>
          </a:xfrm>
          <a:custGeom>
            <a:avLst/>
            <a:gdLst/>
            <a:ahLst/>
            <a:cxnLst/>
            <a:rect l="l" t="t" r="r" b="b"/>
            <a:pathLst>
              <a:path w="59689" h="176529">
                <a:moveTo>
                  <a:pt x="59689" y="0"/>
                </a:moveTo>
                <a:lnTo>
                  <a:pt x="0" y="538"/>
                </a:lnTo>
                <a:lnTo>
                  <a:pt x="0" y="172636"/>
                </a:lnTo>
                <a:lnTo>
                  <a:pt x="59689" y="175939"/>
                </a:lnTo>
                <a:lnTo>
                  <a:pt x="59689" y="0"/>
                </a:lnTo>
                <a:close/>
              </a:path>
            </a:pathLst>
          </a:custGeom>
          <a:solidFill>
            <a:srgbClr val="277A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1520190" y="6422097"/>
            <a:ext cx="59690" cy="172720"/>
          </a:xfrm>
          <a:custGeom>
            <a:avLst/>
            <a:gdLst/>
            <a:ahLst/>
            <a:cxnLst/>
            <a:rect l="l" t="t" r="r" b="b"/>
            <a:pathLst>
              <a:path w="59690" h="172720">
                <a:moveTo>
                  <a:pt x="59690" y="0"/>
                </a:moveTo>
                <a:lnTo>
                  <a:pt x="0" y="538"/>
                </a:lnTo>
                <a:lnTo>
                  <a:pt x="0" y="169122"/>
                </a:lnTo>
                <a:lnTo>
                  <a:pt x="59690" y="172424"/>
                </a:lnTo>
                <a:lnTo>
                  <a:pt x="59690" y="0"/>
                </a:lnTo>
                <a:close/>
              </a:path>
            </a:pathLst>
          </a:custGeom>
          <a:solidFill>
            <a:srgbClr val="28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1409700" y="6422593"/>
            <a:ext cx="115570" cy="168910"/>
          </a:xfrm>
          <a:custGeom>
            <a:avLst/>
            <a:gdLst/>
            <a:ahLst/>
            <a:cxnLst/>
            <a:rect l="l" t="t" r="r" b="b"/>
            <a:pathLst>
              <a:path w="115569" h="168909">
                <a:moveTo>
                  <a:pt x="115570" y="0"/>
                </a:moveTo>
                <a:lnTo>
                  <a:pt x="59690" y="520"/>
                </a:lnTo>
                <a:lnTo>
                  <a:pt x="54610" y="558"/>
                </a:lnTo>
                <a:lnTo>
                  <a:pt x="0" y="1041"/>
                </a:lnTo>
                <a:lnTo>
                  <a:pt x="0" y="160375"/>
                </a:lnTo>
                <a:lnTo>
                  <a:pt x="54610" y="165176"/>
                </a:lnTo>
                <a:lnTo>
                  <a:pt x="56311" y="165328"/>
                </a:lnTo>
                <a:lnTo>
                  <a:pt x="59690" y="165620"/>
                </a:lnTo>
                <a:lnTo>
                  <a:pt x="66027" y="166166"/>
                </a:lnTo>
                <a:lnTo>
                  <a:pt x="115570" y="168910"/>
                </a:lnTo>
                <a:lnTo>
                  <a:pt x="115570" y="0"/>
                </a:lnTo>
                <a:close/>
              </a:path>
            </a:pathLst>
          </a:custGeom>
          <a:solidFill>
            <a:srgbClr val="287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1355090" y="6423587"/>
            <a:ext cx="59690" cy="160020"/>
          </a:xfrm>
          <a:custGeom>
            <a:avLst/>
            <a:gdLst/>
            <a:ahLst/>
            <a:cxnLst/>
            <a:rect l="l" t="t" r="r" b="b"/>
            <a:pathLst>
              <a:path w="59690" h="160020">
                <a:moveTo>
                  <a:pt x="59690" y="0"/>
                </a:moveTo>
                <a:lnTo>
                  <a:pt x="0" y="538"/>
                </a:lnTo>
                <a:lnTo>
                  <a:pt x="0" y="154582"/>
                </a:lnTo>
                <a:lnTo>
                  <a:pt x="59690" y="159821"/>
                </a:lnTo>
                <a:lnTo>
                  <a:pt x="59690" y="0"/>
                </a:lnTo>
                <a:close/>
              </a:path>
            </a:pathLst>
          </a:custGeom>
          <a:solidFill>
            <a:srgbClr val="297D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1299210" y="6424080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59" h="154940">
                <a:moveTo>
                  <a:pt x="60959" y="0"/>
                </a:moveTo>
                <a:lnTo>
                  <a:pt x="0" y="550"/>
                </a:lnTo>
                <a:lnTo>
                  <a:pt x="0" y="149184"/>
                </a:lnTo>
                <a:lnTo>
                  <a:pt x="60959" y="154535"/>
                </a:lnTo>
                <a:lnTo>
                  <a:pt x="60959" y="0"/>
                </a:lnTo>
                <a:close/>
              </a:path>
            </a:pathLst>
          </a:custGeom>
          <a:solidFill>
            <a:srgbClr val="297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1244599" y="6424573"/>
            <a:ext cx="60960" cy="149860"/>
          </a:xfrm>
          <a:custGeom>
            <a:avLst/>
            <a:gdLst/>
            <a:ahLst/>
            <a:cxnLst/>
            <a:rect l="l" t="t" r="r" b="b"/>
            <a:pathLst>
              <a:path w="60959" h="149859">
                <a:moveTo>
                  <a:pt x="60959" y="0"/>
                </a:moveTo>
                <a:lnTo>
                  <a:pt x="0" y="550"/>
                </a:lnTo>
                <a:lnTo>
                  <a:pt x="0" y="143898"/>
                </a:lnTo>
                <a:lnTo>
                  <a:pt x="60959" y="149248"/>
                </a:lnTo>
                <a:lnTo>
                  <a:pt x="60959" y="0"/>
                </a:lnTo>
                <a:close/>
              </a:path>
            </a:pathLst>
          </a:custGeom>
          <a:solidFill>
            <a:srgbClr val="297F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1189990" y="6425078"/>
            <a:ext cx="59690" cy="144145"/>
          </a:xfrm>
          <a:custGeom>
            <a:avLst/>
            <a:gdLst/>
            <a:ahLst/>
            <a:cxnLst/>
            <a:rect l="l" t="t" r="r" b="b"/>
            <a:pathLst>
              <a:path w="59690" h="144145">
                <a:moveTo>
                  <a:pt x="59690" y="0"/>
                </a:moveTo>
                <a:lnTo>
                  <a:pt x="0" y="538"/>
                </a:lnTo>
                <a:lnTo>
                  <a:pt x="0" y="138600"/>
                </a:lnTo>
                <a:lnTo>
                  <a:pt x="59690" y="143839"/>
                </a:lnTo>
                <a:lnTo>
                  <a:pt x="59690" y="0"/>
                </a:lnTo>
                <a:close/>
              </a:path>
            </a:pathLst>
          </a:custGeom>
          <a:solidFill>
            <a:srgbClr val="2A8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1135379" y="6425571"/>
            <a:ext cx="59690" cy="139065"/>
          </a:xfrm>
          <a:custGeom>
            <a:avLst/>
            <a:gdLst/>
            <a:ahLst/>
            <a:cxnLst/>
            <a:rect l="l" t="t" r="r" b="b"/>
            <a:pathLst>
              <a:path w="59690" h="139065">
                <a:moveTo>
                  <a:pt x="59689" y="0"/>
                </a:moveTo>
                <a:lnTo>
                  <a:pt x="0" y="538"/>
                </a:lnTo>
                <a:lnTo>
                  <a:pt x="0" y="133313"/>
                </a:lnTo>
                <a:lnTo>
                  <a:pt x="59689" y="138553"/>
                </a:lnTo>
                <a:lnTo>
                  <a:pt x="59689" y="0"/>
                </a:lnTo>
                <a:close/>
              </a:path>
            </a:pathLst>
          </a:custGeom>
          <a:solidFill>
            <a:srgbClr val="2A8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1079499" y="6426064"/>
            <a:ext cx="60960" cy="133350"/>
          </a:xfrm>
          <a:custGeom>
            <a:avLst/>
            <a:gdLst/>
            <a:ahLst/>
            <a:cxnLst/>
            <a:rect l="l" t="t" r="r" b="b"/>
            <a:pathLst>
              <a:path w="60959" h="133350">
                <a:moveTo>
                  <a:pt x="60959" y="0"/>
                </a:moveTo>
                <a:lnTo>
                  <a:pt x="0" y="550"/>
                </a:lnTo>
                <a:lnTo>
                  <a:pt x="0" y="127916"/>
                </a:lnTo>
                <a:lnTo>
                  <a:pt x="60959" y="133266"/>
                </a:lnTo>
                <a:lnTo>
                  <a:pt x="60959" y="0"/>
                </a:lnTo>
                <a:close/>
              </a:path>
            </a:pathLst>
          </a:custGeom>
          <a:solidFill>
            <a:srgbClr val="2A8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1024890" y="6426557"/>
            <a:ext cx="60960" cy="128270"/>
          </a:xfrm>
          <a:custGeom>
            <a:avLst/>
            <a:gdLst/>
            <a:ahLst/>
            <a:cxnLst/>
            <a:rect l="l" t="t" r="r" b="b"/>
            <a:pathLst>
              <a:path w="60959" h="128270">
                <a:moveTo>
                  <a:pt x="60959" y="0"/>
                </a:moveTo>
                <a:lnTo>
                  <a:pt x="0" y="550"/>
                </a:lnTo>
                <a:lnTo>
                  <a:pt x="0" y="122629"/>
                </a:lnTo>
                <a:lnTo>
                  <a:pt x="60959" y="127980"/>
                </a:lnTo>
                <a:lnTo>
                  <a:pt x="60959" y="0"/>
                </a:lnTo>
                <a:close/>
              </a:path>
            </a:pathLst>
          </a:custGeom>
          <a:solidFill>
            <a:srgbClr val="2B83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970279" y="6427050"/>
            <a:ext cx="60960" cy="123189"/>
          </a:xfrm>
          <a:custGeom>
            <a:avLst/>
            <a:gdLst/>
            <a:ahLst/>
            <a:cxnLst/>
            <a:rect l="l" t="t" r="r" b="b"/>
            <a:pathLst>
              <a:path w="60959" h="123190">
                <a:moveTo>
                  <a:pt x="60959" y="0"/>
                </a:moveTo>
                <a:lnTo>
                  <a:pt x="0" y="550"/>
                </a:lnTo>
                <a:lnTo>
                  <a:pt x="0" y="117343"/>
                </a:lnTo>
                <a:lnTo>
                  <a:pt x="60959" y="122694"/>
                </a:lnTo>
                <a:lnTo>
                  <a:pt x="60959" y="0"/>
                </a:lnTo>
                <a:close/>
              </a:path>
            </a:pathLst>
          </a:custGeom>
          <a:solidFill>
            <a:srgbClr val="2B8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915669" y="6427554"/>
            <a:ext cx="59690" cy="117475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59690" y="0"/>
                </a:moveTo>
                <a:lnTo>
                  <a:pt x="0" y="538"/>
                </a:lnTo>
                <a:lnTo>
                  <a:pt x="0" y="112045"/>
                </a:lnTo>
                <a:lnTo>
                  <a:pt x="59690" y="117284"/>
                </a:lnTo>
                <a:lnTo>
                  <a:pt x="59690" y="0"/>
                </a:lnTo>
                <a:close/>
              </a:path>
            </a:pathLst>
          </a:custGeom>
          <a:solidFill>
            <a:srgbClr val="2B8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859790" y="6428047"/>
            <a:ext cx="60960" cy="112395"/>
          </a:xfrm>
          <a:custGeom>
            <a:avLst/>
            <a:gdLst/>
            <a:ahLst/>
            <a:cxnLst/>
            <a:rect l="l" t="t" r="r" b="b"/>
            <a:pathLst>
              <a:path w="60959" h="112395">
                <a:moveTo>
                  <a:pt x="60959" y="0"/>
                </a:moveTo>
                <a:lnTo>
                  <a:pt x="0" y="550"/>
                </a:lnTo>
                <a:lnTo>
                  <a:pt x="0" y="106647"/>
                </a:lnTo>
                <a:lnTo>
                  <a:pt x="60959" y="111998"/>
                </a:lnTo>
                <a:lnTo>
                  <a:pt x="60959" y="0"/>
                </a:lnTo>
                <a:close/>
              </a:path>
            </a:pathLst>
          </a:custGeom>
          <a:solidFill>
            <a:srgbClr val="2C86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805179" y="6428540"/>
            <a:ext cx="60960" cy="107314"/>
          </a:xfrm>
          <a:custGeom>
            <a:avLst/>
            <a:gdLst/>
            <a:ahLst/>
            <a:cxnLst/>
            <a:rect l="l" t="t" r="r" b="b"/>
            <a:pathLst>
              <a:path w="60959" h="107315">
                <a:moveTo>
                  <a:pt x="60960" y="0"/>
                </a:moveTo>
                <a:lnTo>
                  <a:pt x="0" y="550"/>
                </a:lnTo>
                <a:lnTo>
                  <a:pt x="0" y="101361"/>
                </a:lnTo>
                <a:lnTo>
                  <a:pt x="60960" y="106712"/>
                </a:lnTo>
                <a:lnTo>
                  <a:pt x="60960" y="0"/>
                </a:lnTo>
                <a:close/>
              </a:path>
            </a:pathLst>
          </a:custGeom>
          <a:solidFill>
            <a:srgbClr val="2C8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750570" y="6429033"/>
            <a:ext cx="60960" cy="101600"/>
          </a:xfrm>
          <a:custGeom>
            <a:avLst/>
            <a:gdLst/>
            <a:ahLst/>
            <a:cxnLst/>
            <a:rect l="l" t="t" r="r" b="b"/>
            <a:pathLst>
              <a:path w="60959" h="101600">
                <a:moveTo>
                  <a:pt x="60959" y="0"/>
                </a:moveTo>
                <a:lnTo>
                  <a:pt x="0" y="550"/>
                </a:lnTo>
                <a:lnTo>
                  <a:pt x="0" y="96075"/>
                </a:lnTo>
                <a:lnTo>
                  <a:pt x="60959" y="101425"/>
                </a:lnTo>
                <a:lnTo>
                  <a:pt x="60959" y="0"/>
                </a:lnTo>
                <a:close/>
              </a:path>
            </a:pathLst>
          </a:custGeom>
          <a:solidFill>
            <a:srgbClr val="2C8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695960" y="6429538"/>
            <a:ext cx="59690" cy="96520"/>
          </a:xfrm>
          <a:custGeom>
            <a:avLst/>
            <a:gdLst/>
            <a:ahLst/>
            <a:cxnLst/>
            <a:rect l="l" t="t" r="r" b="b"/>
            <a:pathLst>
              <a:path w="59690" h="96520">
                <a:moveTo>
                  <a:pt x="59690" y="0"/>
                </a:moveTo>
                <a:lnTo>
                  <a:pt x="0" y="538"/>
                </a:lnTo>
                <a:lnTo>
                  <a:pt x="0" y="90777"/>
                </a:lnTo>
                <a:lnTo>
                  <a:pt x="59690" y="96016"/>
                </a:lnTo>
                <a:lnTo>
                  <a:pt x="59690" y="0"/>
                </a:lnTo>
                <a:close/>
              </a:path>
            </a:pathLst>
          </a:custGeom>
          <a:solidFill>
            <a:srgbClr val="2D89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641349" y="6430031"/>
            <a:ext cx="59690" cy="90805"/>
          </a:xfrm>
          <a:custGeom>
            <a:avLst/>
            <a:gdLst/>
            <a:ahLst/>
            <a:cxnLst/>
            <a:rect l="l" t="t" r="r" b="b"/>
            <a:pathLst>
              <a:path w="59690" h="90804">
                <a:moveTo>
                  <a:pt x="59690" y="0"/>
                </a:moveTo>
                <a:lnTo>
                  <a:pt x="0" y="538"/>
                </a:lnTo>
                <a:lnTo>
                  <a:pt x="0" y="84753"/>
                </a:lnTo>
                <a:lnTo>
                  <a:pt x="24129" y="87608"/>
                </a:lnTo>
                <a:lnTo>
                  <a:pt x="59690" y="90730"/>
                </a:lnTo>
                <a:lnTo>
                  <a:pt x="59690" y="0"/>
                </a:lnTo>
                <a:close/>
              </a:path>
            </a:pathLst>
          </a:custGeom>
          <a:solidFill>
            <a:srgbClr val="2D8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585470" y="6430524"/>
            <a:ext cx="60960" cy="85090"/>
          </a:xfrm>
          <a:custGeom>
            <a:avLst/>
            <a:gdLst/>
            <a:ahLst/>
            <a:cxnLst/>
            <a:rect l="l" t="t" r="r" b="b"/>
            <a:pathLst>
              <a:path w="60959" h="85090">
                <a:moveTo>
                  <a:pt x="60959" y="0"/>
                </a:moveTo>
                <a:lnTo>
                  <a:pt x="0" y="550"/>
                </a:lnTo>
                <a:lnTo>
                  <a:pt x="0" y="77648"/>
                </a:lnTo>
                <a:lnTo>
                  <a:pt x="60959" y="84861"/>
                </a:lnTo>
                <a:lnTo>
                  <a:pt x="60959" y="0"/>
                </a:lnTo>
                <a:close/>
              </a:path>
            </a:pathLst>
          </a:custGeom>
          <a:solidFill>
            <a:srgbClr val="2D8B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530860" y="6431028"/>
            <a:ext cx="59690" cy="78105"/>
          </a:xfrm>
          <a:custGeom>
            <a:avLst/>
            <a:gdLst/>
            <a:ahLst/>
            <a:cxnLst/>
            <a:rect l="l" t="t" r="r" b="b"/>
            <a:pathLst>
              <a:path w="59690" h="78104">
                <a:moveTo>
                  <a:pt x="59690" y="0"/>
                </a:moveTo>
                <a:lnTo>
                  <a:pt x="0" y="538"/>
                </a:lnTo>
                <a:lnTo>
                  <a:pt x="0" y="70683"/>
                </a:lnTo>
                <a:lnTo>
                  <a:pt x="59690" y="77745"/>
                </a:lnTo>
                <a:lnTo>
                  <a:pt x="59690" y="0"/>
                </a:lnTo>
                <a:close/>
              </a:path>
            </a:pathLst>
          </a:custGeom>
          <a:solidFill>
            <a:srgbClr val="2E8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476249" y="6431521"/>
            <a:ext cx="59690" cy="71120"/>
          </a:xfrm>
          <a:custGeom>
            <a:avLst/>
            <a:gdLst/>
            <a:ahLst/>
            <a:cxnLst/>
            <a:rect l="l" t="t" r="r" b="b"/>
            <a:pathLst>
              <a:path w="59690" h="71120">
                <a:moveTo>
                  <a:pt x="59690" y="0"/>
                </a:moveTo>
                <a:lnTo>
                  <a:pt x="0" y="538"/>
                </a:lnTo>
                <a:lnTo>
                  <a:pt x="0" y="63728"/>
                </a:lnTo>
                <a:lnTo>
                  <a:pt x="59690" y="70791"/>
                </a:lnTo>
                <a:lnTo>
                  <a:pt x="59690" y="0"/>
                </a:lnTo>
                <a:close/>
              </a:path>
            </a:pathLst>
          </a:custGeom>
          <a:solidFill>
            <a:srgbClr val="2E8D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421639" y="6432014"/>
            <a:ext cx="59690" cy="64135"/>
          </a:xfrm>
          <a:custGeom>
            <a:avLst/>
            <a:gdLst/>
            <a:ahLst/>
            <a:cxnLst/>
            <a:rect l="l" t="t" r="r" b="b"/>
            <a:pathLst>
              <a:path w="59690" h="64135">
                <a:moveTo>
                  <a:pt x="59689" y="0"/>
                </a:moveTo>
                <a:lnTo>
                  <a:pt x="0" y="538"/>
                </a:lnTo>
                <a:lnTo>
                  <a:pt x="0" y="56774"/>
                </a:lnTo>
                <a:lnTo>
                  <a:pt x="59689" y="63836"/>
                </a:lnTo>
                <a:lnTo>
                  <a:pt x="59689" y="0"/>
                </a:lnTo>
                <a:close/>
              </a:path>
            </a:pathLst>
          </a:custGeom>
          <a:solidFill>
            <a:srgbClr val="2E8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365759" y="6432507"/>
            <a:ext cx="60960" cy="57150"/>
          </a:xfrm>
          <a:custGeom>
            <a:avLst/>
            <a:gdLst/>
            <a:ahLst/>
            <a:cxnLst/>
            <a:rect l="l" t="t" r="r" b="b"/>
            <a:pathLst>
              <a:path w="60959" h="57150">
                <a:moveTo>
                  <a:pt x="60960" y="0"/>
                </a:moveTo>
                <a:lnTo>
                  <a:pt x="0" y="550"/>
                </a:lnTo>
                <a:lnTo>
                  <a:pt x="0" y="49669"/>
                </a:lnTo>
                <a:lnTo>
                  <a:pt x="60960" y="56882"/>
                </a:lnTo>
                <a:lnTo>
                  <a:pt x="60960" y="0"/>
                </a:lnTo>
                <a:close/>
              </a:path>
            </a:pathLst>
          </a:custGeom>
          <a:solidFill>
            <a:srgbClr val="2F8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311150" y="6433000"/>
            <a:ext cx="60960" cy="50165"/>
          </a:xfrm>
          <a:custGeom>
            <a:avLst/>
            <a:gdLst/>
            <a:ahLst/>
            <a:cxnLst/>
            <a:rect l="l" t="t" r="r" b="b"/>
            <a:pathLst>
              <a:path w="60960" h="50164">
                <a:moveTo>
                  <a:pt x="60960" y="0"/>
                </a:moveTo>
                <a:lnTo>
                  <a:pt x="0" y="550"/>
                </a:lnTo>
                <a:lnTo>
                  <a:pt x="0" y="42714"/>
                </a:lnTo>
                <a:lnTo>
                  <a:pt x="60960" y="49927"/>
                </a:lnTo>
                <a:lnTo>
                  <a:pt x="60960" y="0"/>
                </a:lnTo>
                <a:close/>
              </a:path>
            </a:pathLst>
          </a:custGeom>
          <a:solidFill>
            <a:srgbClr val="2F9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256539" y="6433505"/>
            <a:ext cx="59690" cy="43180"/>
          </a:xfrm>
          <a:custGeom>
            <a:avLst/>
            <a:gdLst/>
            <a:ahLst/>
            <a:cxnLst/>
            <a:rect l="l" t="t" r="r" b="b"/>
            <a:pathLst>
              <a:path w="59689" h="43179">
                <a:moveTo>
                  <a:pt x="59689" y="0"/>
                </a:moveTo>
                <a:lnTo>
                  <a:pt x="0" y="538"/>
                </a:lnTo>
                <a:lnTo>
                  <a:pt x="0" y="35748"/>
                </a:lnTo>
                <a:lnTo>
                  <a:pt x="59689" y="42811"/>
                </a:lnTo>
                <a:lnTo>
                  <a:pt x="59689" y="0"/>
                </a:lnTo>
                <a:close/>
              </a:path>
            </a:pathLst>
          </a:custGeom>
          <a:solidFill>
            <a:srgbClr val="2F9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201929" y="6433998"/>
            <a:ext cx="59690" cy="36195"/>
          </a:xfrm>
          <a:custGeom>
            <a:avLst/>
            <a:gdLst/>
            <a:ahLst/>
            <a:cxnLst/>
            <a:rect l="l" t="t" r="r" b="b"/>
            <a:pathLst>
              <a:path w="59689" h="36195">
                <a:moveTo>
                  <a:pt x="59690" y="0"/>
                </a:moveTo>
                <a:lnTo>
                  <a:pt x="0" y="538"/>
                </a:lnTo>
                <a:lnTo>
                  <a:pt x="0" y="28794"/>
                </a:lnTo>
                <a:lnTo>
                  <a:pt x="59690" y="35856"/>
                </a:lnTo>
                <a:lnTo>
                  <a:pt x="59690" y="0"/>
                </a:lnTo>
                <a:close/>
              </a:path>
            </a:pathLst>
          </a:custGeom>
          <a:solidFill>
            <a:srgbClr val="309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146050" y="6434491"/>
            <a:ext cx="60960" cy="29209"/>
          </a:xfrm>
          <a:custGeom>
            <a:avLst/>
            <a:gdLst/>
            <a:ahLst/>
            <a:cxnLst/>
            <a:rect l="l" t="t" r="r" b="b"/>
            <a:pathLst>
              <a:path w="60960" h="29210">
                <a:moveTo>
                  <a:pt x="60960" y="0"/>
                </a:moveTo>
                <a:lnTo>
                  <a:pt x="0" y="550"/>
                </a:lnTo>
                <a:lnTo>
                  <a:pt x="0" y="21689"/>
                </a:lnTo>
                <a:lnTo>
                  <a:pt x="60960" y="28902"/>
                </a:lnTo>
                <a:lnTo>
                  <a:pt x="60960" y="0"/>
                </a:lnTo>
                <a:close/>
              </a:path>
            </a:pathLst>
          </a:custGeom>
          <a:solidFill>
            <a:srgbClr val="309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91440" y="6434984"/>
            <a:ext cx="60960" cy="22225"/>
          </a:xfrm>
          <a:custGeom>
            <a:avLst/>
            <a:gdLst/>
            <a:ahLst/>
            <a:cxnLst/>
            <a:rect l="l" t="t" r="r" b="b"/>
            <a:pathLst>
              <a:path w="60960" h="22225">
                <a:moveTo>
                  <a:pt x="60960" y="0"/>
                </a:moveTo>
                <a:lnTo>
                  <a:pt x="0" y="550"/>
                </a:lnTo>
                <a:lnTo>
                  <a:pt x="0" y="14735"/>
                </a:lnTo>
                <a:lnTo>
                  <a:pt x="60960" y="21947"/>
                </a:lnTo>
                <a:lnTo>
                  <a:pt x="60960" y="0"/>
                </a:lnTo>
                <a:close/>
              </a:path>
            </a:pathLst>
          </a:custGeom>
          <a:solidFill>
            <a:srgbClr val="309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36829" y="6435477"/>
            <a:ext cx="60960" cy="15240"/>
          </a:xfrm>
          <a:custGeom>
            <a:avLst/>
            <a:gdLst/>
            <a:ahLst/>
            <a:cxnLst/>
            <a:rect l="l" t="t" r="r" b="b"/>
            <a:pathLst>
              <a:path w="60960" h="15239">
                <a:moveTo>
                  <a:pt x="60960" y="0"/>
                </a:moveTo>
                <a:lnTo>
                  <a:pt x="0" y="550"/>
                </a:lnTo>
                <a:lnTo>
                  <a:pt x="0" y="7780"/>
                </a:lnTo>
                <a:lnTo>
                  <a:pt x="60960" y="14993"/>
                </a:lnTo>
                <a:lnTo>
                  <a:pt x="60960" y="0"/>
                </a:lnTo>
                <a:close/>
              </a:path>
            </a:pathLst>
          </a:custGeom>
          <a:solidFill>
            <a:srgbClr val="319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0" y="6435981"/>
            <a:ext cx="41910" cy="8255"/>
          </a:xfrm>
          <a:custGeom>
            <a:avLst/>
            <a:gdLst/>
            <a:ahLst/>
            <a:cxnLst/>
            <a:rect l="l" t="t" r="r" b="b"/>
            <a:pathLst>
              <a:path w="41910" h="8254">
                <a:moveTo>
                  <a:pt x="41910" y="0"/>
                </a:moveTo>
                <a:lnTo>
                  <a:pt x="0" y="378"/>
                </a:lnTo>
                <a:lnTo>
                  <a:pt x="0" y="2918"/>
                </a:lnTo>
                <a:lnTo>
                  <a:pt x="41910" y="7877"/>
                </a:lnTo>
                <a:lnTo>
                  <a:pt x="41910" y="0"/>
                </a:lnTo>
                <a:close/>
              </a:path>
            </a:pathLst>
          </a:custGeom>
          <a:solidFill>
            <a:srgbClr val="3196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359" y="20320"/>
            <a:ext cx="7955280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0760" y="1544108"/>
            <a:ext cx="7504430" cy="1561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01790" y="6312068"/>
            <a:ext cx="381000" cy="36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61809"/>
            <a:chOff x="-1270" y="0"/>
            <a:chExt cx="9146540" cy="6861809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286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2286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393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E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596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F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8001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1003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1206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14096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1612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B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816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B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2019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2222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2413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26162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28193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30225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32257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3429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3632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38353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4038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4241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44449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4648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48513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50546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5257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54482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56514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5854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60578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62611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6464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66674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6870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7073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7277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7480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76834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7886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8089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829309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09">
                  <a:moveTo>
                    <a:pt x="914654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9146540" y="41910"/>
                  </a:lnTo>
                  <a:lnTo>
                    <a:pt x="9146540" y="21590"/>
                  </a:lnTo>
                  <a:lnTo>
                    <a:pt x="9146540" y="190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86994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88899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90931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9296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9499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97027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99059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01091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10312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105156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10718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109219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111251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113156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115189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11734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119252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121284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123316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125349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12738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12941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131444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133476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13550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13754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13957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141604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143509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14566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147574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149606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151637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153669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155701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15773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159766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16179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16383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165861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16789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16992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17195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17399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176021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177926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179959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181990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184022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1860549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2860"/>
                  </a:lnTo>
                  <a:lnTo>
                    <a:pt x="0" y="41910"/>
                  </a:lnTo>
                  <a:lnTo>
                    <a:pt x="9146540" y="41910"/>
                  </a:lnTo>
                  <a:lnTo>
                    <a:pt x="9146540" y="2286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19011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19215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19418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19621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198246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20027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20231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20434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20637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20828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210311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212344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214375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21640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21844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220471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22250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22453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22656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2285999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9146540" y="41910"/>
                  </a:lnTo>
                  <a:lnTo>
                    <a:pt x="9146540" y="2159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23266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23469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236600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238632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24066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242696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244729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24676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24879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25082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252856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25488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25692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25895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26098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263016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26504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266954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268985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271017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27305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275081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27711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279145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28117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28321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285241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287274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28930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2913379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9146540" y="41910"/>
                  </a:lnTo>
                  <a:lnTo>
                    <a:pt x="9146540" y="2159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295401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297306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299339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301370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303402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30543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307466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309499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31153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31356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31559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317626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319659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32169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32372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32575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32766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32981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331723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333755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33578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33782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33985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341883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34391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-1270" y="34594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-1270" y="34798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-1270" y="35001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-1270" y="352043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-1270" y="35407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-1270" y="355980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-1270" y="35814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-1270" y="36004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-1270" y="36207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-1270" y="364108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-1270" y="366140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-1270" y="368172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-1270" y="37020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-1270" y="37223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-1270" y="37426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-1270" y="37630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-1270" y="37833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-1270" y="38036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-1270" y="38239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-1270" y="38442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-1270" y="38646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-1270" y="38849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-1270" y="390397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-1270" y="39243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-1270" y="394462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-1270" y="396493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-1270" y="398525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-1270" y="40055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-1270" y="40259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-1270" y="40462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-1270" y="406653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-1270" y="40868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-1270" y="41071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-1270" y="41275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-1270" y="41478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-1270" y="416813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-1270" y="41884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-1270" y="420750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-1270" y="422782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-1270" y="42481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-1270" y="42684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-1270" y="42887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-1270" y="43091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-1270" y="432942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-1270" y="43497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-1270" y="43700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-1270" y="43903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-1270" y="44107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-1270" y="44310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-1270" y="44513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-1270" y="44716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-1270" y="44919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-1270" y="451103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-1270" y="453135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-1270" y="455167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-1270" y="45720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-1270" y="45923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-1270" y="461263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-1270" y="46329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-1270" y="46532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-1270" y="46736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-1270" y="46939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-1270" y="471423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-1270" y="47345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-1270" y="47548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-1270" y="47752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-1270" y="47942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-1270" y="48145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-1270" y="483488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-1270" y="485520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-1270" y="487552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-1270" y="48958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-1270" y="49161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-1270" y="49364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-1270" y="49568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-1270" y="49771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-1270" y="4997450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9146540" y="41910"/>
                  </a:lnTo>
                  <a:lnTo>
                    <a:pt x="9146540" y="2159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-1270" y="50380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-1270" y="50584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-1270" y="50787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-1270" y="509777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-1270" y="51181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-1270" y="513842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-1270" y="515873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-1270" y="51790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-1270" y="519937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-1270" y="52197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-1270" y="52400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-1270" y="526033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-1270" y="52806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-1270" y="53009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-1270" y="53213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-1270" y="53416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-1270" y="536193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-1270" y="53822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9146540" y="215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-1270" y="540130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-1270" y="54229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-1270" y="54419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-1270" y="54622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9146540" y="228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-1270" y="54825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-1270" y="550290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9146540" y="0"/>
                  </a:moveTo>
                  <a:lnTo>
                    <a:pt x="0" y="0"/>
                  </a:lnTo>
                  <a:lnTo>
                    <a:pt x="0" y="18110"/>
                  </a:lnTo>
                  <a:lnTo>
                    <a:pt x="0" y="22860"/>
                  </a:lnTo>
                  <a:lnTo>
                    <a:pt x="9146540" y="22860"/>
                  </a:lnTo>
                  <a:lnTo>
                    <a:pt x="9146540" y="181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-1270" y="55232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5969000" y="0"/>
                  </a:moveTo>
                  <a:lnTo>
                    <a:pt x="0" y="0"/>
                  </a:lnTo>
                  <a:lnTo>
                    <a:pt x="0" y="546"/>
                  </a:lnTo>
                  <a:lnTo>
                    <a:pt x="0" y="1905"/>
                  </a:lnTo>
                  <a:lnTo>
                    <a:pt x="0" y="21590"/>
                  </a:lnTo>
                  <a:lnTo>
                    <a:pt x="5969000" y="21590"/>
                  </a:lnTo>
                  <a:lnTo>
                    <a:pt x="5969000" y="546"/>
                  </a:lnTo>
                  <a:lnTo>
                    <a:pt x="596900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-1270" y="55435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5144770" y="0"/>
                  </a:moveTo>
                  <a:lnTo>
                    <a:pt x="0" y="0"/>
                  </a:lnTo>
                  <a:lnTo>
                    <a:pt x="0" y="800"/>
                  </a:lnTo>
                  <a:lnTo>
                    <a:pt x="0" y="2197"/>
                  </a:lnTo>
                  <a:lnTo>
                    <a:pt x="0" y="21590"/>
                  </a:lnTo>
                  <a:lnTo>
                    <a:pt x="5144770" y="21590"/>
                  </a:lnTo>
                  <a:lnTo>
                    <a:pt x="5144770" y="800"/>
                  </a:lnTo>
                  <a:lnTo>
                    <a:pt x="514477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-1270" y="556386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4321810" y="0"/>
                  </a:moveTo>
                  <a:lnTo>
                    <a:pt x="0" y="0"/>
                  </a:lnTo>
                  <a:lnTo>
                    <a:pt x="0" y="2451"/>
                  </a:lnTo>
                  <a:lnTo>
                    <a:pt x="0" y="3810"/>
                  </a:lnTo>
                  <a:lnTo>
                    <a:pt x="0" y="21590"/>
                  </a:lnTo>
                  <a:lnTo>
                    <a:pt x="4321810" y="21590"/>
                  </a:lnTo>
                  <a:lnTo>
                    <a:pt x="4321810" y="2451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-1270" y="55841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3497580" y="0"/>
                  </a:moveTo>
                  <a:lnTo>
                    <a:pt x="0" y="0"/>
                  </a:lnTo>
                  <a:lnTo>
                    <a:pt x="0" y="1333"/>
                  </a:lnTo>
                  <a:lnTo>
                    <a:pt x="0" y="2730"/>
                  </a:lnTo>
                  <a:lnTo>
                    <a:pt x="0" y="21590"/>
                  </a:lnTo>
                  <a:lnTo>
                    <a:pt x="3497580" y="21590"/>
                  </a:lnTo>
                  <a:lnTo>
                    <a:pt x="3497580" y="1333"/>
                  </a:lnTo>
                  <a:lnTo>
                    <a:pt x="349758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-1270" y="56045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729230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1625"/>
                  </a:lnTo>
                  <a:lnTo>
                    <a:pt x="0" y="21590"/>
                  </a:lnTo>
                  <a:lnTo>
                    <a:pt x="2729230" y="21590"/>
                  </a:lnTo>
                  <a:lnTo>
                    <a:pt x="2729230" y="266"/>
                  </a:lnTo>
                  <a:lnTo>
                    <a:pt x="27292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-1270" y="56248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-1270" y="56451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-1270" y="566546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-1270" y="568451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239903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399030" y="22860"/>
                  </a:lnTo>
                  <a:lnTo>
                    <a:pt x="239903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-1270" y="5706109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239903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41910"/>
                  </a:lnTo>
                  <a:lnTo>
                    <a:pt x="2399030" y="41910"/>
                  </a:lnTo>
                  <a:lnTo>
                    <a:pt x="2399030" y="21590"/>
                  </a:lnTo>
                  <a:lnTo>
                    <a:pt x="2399030" y="20320"/>
                  </a:lnTo>
                  <a:lnTo>
                    <a:pt x="2399030" y="0"/>
                  </a:lnTo>
                  <a:close/>
                </a:path>
                <a:path w="9146540" h="41910">
                  <a:moveTo>
                    <a:pt x="4321810" y="0"/>
                  </a:moveTo>
                  <a:lnTo>
                    <a:pt x="4272280" y="0"/>
                  </a:lnTo>
                  <a:lnTo>
                    <a:pt x="4272280" y="20320"/>
                  </a:lnTo>
                  <a:lnTo>
                    <a:pt x="4272280" y="21590"/>
                  </a:lnTo>
                  <a:lnTo>
                    <a:pt x="4272280" y="41910"/>
                  </a:lnTo>
                  <a:lnTo>
                    <a:pt x="4321810" y="41910"/>
                  </a:lnTo>
                  <a:lnTo>
                    <a:pt x="4321810" y="21590"/>
                  </a:lnTo>
                  <a:lnTo>
                    <a:pt x="4321810" y="20320"/>
                  </a:lnTo>
                  <a:lnTo>
                    <a:pt x="4321810" y="0"/>
                  </a:lnTo>
                  <a:close/>
                </a:path>
                <a:path w="9146540" h="41910">
                  <a:moveTo>
                    <a:pt x="5255260" y="0"/>
                  </a:moveTo>
                  <a:lnTo>
                    <a:pt x="5205730" y="0"/>
                  </a:lnTo>
                  <a:lnTo>
                    <a:pt x="5205730" y="20320"/>
                  </a:lnTo>
                  <a:lnTo>
                    <a:pt x="5205730" y="21590"/>
                  </a:lnTo>
                  <a:lnTo>
                    <a:pt x="5205730" y="41910"/>
                  </a:lnTo>
                  <a:lnTo>
                    <a:pt x="5255260" y="41910"/>
                  </a:lnTo>
                  <a:lnTo>
                    <a:pt x="5255260" y="21590"/>
                  </a:lnTo>
                  <a:lnTo>
                    <a:pt x="5255260" y="20320"/>
                  </a:lnTo>
                  <a:lnTo>
                    <a:pt x="5255260" y="0"/>
                  </a:lnTo>
                  <a:close/>
                </a:path>
                <a:path w="9146540" h="41910">
                  <a:moveTo>
                    <a:pt x="5419090" y="0"/>
                  </a:moveTo>
                  <a:lnTo>
                    <a:pt x="5370830" y="0"/>
                  </a:lnTo>
                  <a:lnTo>
                    <a:pt x="5370830" y="20320"/>
                  </a:lnTo>
                  <a:lnTo>
                    <a:pt x="5370830" y="21590"/>
                  </a:lnTo>
                  <a:lnTo>
                    <a:pt x="5370830" y="41910"/>
                  </a:lnTo>
                  <a:lnTo>
                    <a:pt x="5419090" y="41910"/>
                  </a:lnTo>
                  <a:lnTo>
                    <a:pt x="5419090" y="21590"/>
                  </a:lnTo>
                  <a:lnTo>
                    <a:pt x="5419090" y="20320"/>
                  </a:lnTo>
                  <a:lnTo>
                    <a:pt x="5419090" y="0"/>
                  </a:lnTo>
                  <a:close/>
                </a:path>
                <a:path w="9146540" h="41910">
                  <a:moveTo>
                    <a:pt x="9146540" y="0"/>
                  </a:moveTo>
                  <a:lnTo>
                    <a:pt x="6084570" y="0"/>
                  </a:lnTo>
                  <a:lnTo>
                    <a:pt x="6084570" y="20320"/>
                  </a:lnTo>
                  <a:lnTo>
                    <a:pt x="6084570" y="21590"/>
                  </a:lnTo>
                  <a:lnTo>
                    <a:pt x="6084570" y="41910"/>
                  </a:lnTo>
                  <a:lnTo>
                    <a:pt x="9146540" y="41910"/>
                  </a:lnTo>
                  <a:lnTo>
                    <a:pt x="9146540" y="2159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-1270" y="574547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239903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399030" y="22860"/>
                  </a:lnTo>
                  <a:lnTo>
                    <a:pt x="239903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-1270" y="576580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239903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399030" y="22860"/>
                  </a:lnTo>
                  <a:lnTo>
                    <a:pt x="239903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-1270" y="578611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239903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399030" y="22860"/>
                  </a:lnTo>
                  <a:lnTo>
                    <a:pt x="239903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-1270" y="580643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239903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399030" y="22860"/>
                  </a:lnTo>
                  <a:lnTo>
                    <a:pt x="239903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-1270" y="58267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-1270" y="58470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-1270" y="58674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-1270" y="588771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-1270" y="590803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-1270" y="59283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-1270" y="59486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-1270" y="59690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-1270" y="59880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239903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399030" y="22860"/>
                  </a:lnTo>
                  <a:lnTo>
                    <a:pt x="239903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-1270" y="6009639"/>
              <a:ext cx="9146540" cy="22225"/>
            </a:xfrm>
            <a:custGeom>
              <a:avLst/>
              <a:gdLst/>
              <a:ahLst/>
              <a:cxnLst/>
              <a:rect l="l" t="t" r="r" b="b"/>
              <a:pathLst>
                <a:path w="9146540" h="22225">
                  <a:moveTo>
                    <a:pt x="2399030" y="0"/>
                  </a:moveTo>
                  <a:lnTo>
                    <a:pt x="0" y="0"/>
                  </a:lnTo>
                  <a:lnTo>
                    <a:pt x="0" y="21602"/>
                  </a:lnTo>
                  <a:lnTo>
                    <a:pt x="2399030" y="21602"/>
                  </a:lnTo>
                  <a:lnTo>
                    <a:pt x="2399030" y="0"/>
                  </a:lnTo>
                  <a:close/>
                </a:path>
                <a:path w="9146540" h="22225">
                  <a:moveTo>
                    <a:pt x="4321810" y="0"/>
                  </a:moveTo>
                  <a:lnTo>
                    <a:pt x="4272280" y="0"/>
                  </a:lnTo>
                  <a:lnTo>
                    <a:pt x="4272280" y="21602"/>
                  </a:lnTo>
                  <a:lnTo>
                    <a:pt x="4321810" y="21602"/>
                  </a:lnTo>
                  <a:lnTo>
                    <a:pt x="4321810" y="0"/>
                  </a:lnTo>
                  <a:close/>
                </a:path>
                <a:path w="9146540" h="22225">
                  <a:moveTo>
                    <a:pt x="5255260" y="0"/>
                  </a:moveTo>
                  <a:lnTo>
                    <a:pt x="5205730" y="0"/>
                  </a:lnTo>
                  <a:lnTo>
                    <a:pt x="5205730" y="21602"/>
                  </a:lnTo>
                  <a:lnTo>
                    <a:pt x="5255260" y="21602"/>
                  </a:lnTo>
                  <a:lnTo>
                    <a:pt x="5255260" y="0"/>
                  </a:lnTo>
                  <a:close/>
                </a:path>
                <a:path w="9146540" h="22225">
                  <a:moveTo>
                    <a:pt x="5419090" y="0"/>
                  </a:moveTo>
                  <a:lnTo>
                    <a:pt x="5370830" y="0"/>
                  </a:lnTo>
                  <a:lnTo>
                    <a:pt x="5370830" y="21602"/>
                  </a:lnTo>
                  <a:lnTo>
                    <a:pt x="5419090" y="21602"/>
                  </a:lnTo>
                  <a:lnTo>
                    <a:pt x="5419090" y="0"/>
                  </a:lnTo>
                  <a:close/>
                </a:path>
                <a:path w="9146540" h="22225">
                  <a:moveTo>
                    <a:pt x="9146540" y="0"/>
                  </a:moveTo>
                  <a:lnTo>
                    <a:pt x="6084570" y="0"/>
                  </a:lnTo>
                  <a:lnTo>
                    <a:pt x="6084570" y="21602"/>
                  </a:lnTo>
                  <a:lnTo>
                    <a:pt x="9146540" y="21602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-1270" y="602868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239903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399030" y="22860"/>
                  </a:lnTo>
                  <a:lnTo>
                    <a:pt x="239903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-1270" y="604900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239903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399030" y="22860"/>
                  </a:lnTo>
                  <a:lnTo>
                    <a:pt x="239903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-1270" y="606932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239903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399030" y="22860"/>
                  </a:lnTo>
                  <a:lnTo>
                    <a:pt x="239903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-1270" y="608965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239903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399030" y="22860"/>
                  </a:lnTo>
                  <a:lnTo>
                    <a:pt x="239903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-1270" y="61099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239903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399030" y="22860"/>
                  </a:lnTo>
                  <a:lnTo>
                    <a:pt x="239903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-1270" y="61302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-1270" y="61506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-1270" y="61709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-1270" y="61912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-1270" y="62115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-1270" y="62318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399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399030" y="21590"/>
                  </a:lnTo>
                  <a:lnTo>
                    <a:pt x="239903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-1270" y="625220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509520" y="0"/>
                  </a:moveTo>
                  <a:lnTo>
                    <a:pt x="0" y="0"/>
                  </a:lnTo>
                  <a:lnTo>
                    <a:pt x="0" y="11112"/>
                  </a:lnTo>
                  <a:lnTo>
                    <a:pt x="0" y="17945"/>
                  </a:lnTo>
                  <a:lnTo>
                    <a:pt x="0" y="21590"/>
                  </a:lnTo>
                  <a:lnTo>
                    <a:pt x="2509520" y="21590"/>
                  </a:lnTo>
                  <a:lnTo>
                    <a:pt x="2509520" y="17945"/>
                  </a:lnTo>
                  <a:lnTo>
                    <a:pt x="2509520" y="11112"/>
                  </a:lnTo>
                  <a:lnTo>
                    <a:pt x="250952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-1270" y="62725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674620" y="0"/>
                  </a:moveTo>
                  <a:lnTo>
                    <a:pt x="0" y="0"/>
                  </a:lnTo>
                  <a:lnTo>
                    <a:pt x="0" y="4610"/>
                  </a:lnTo>
                  <a:lnTo>
                    <a:pt x="0" y="11430"/>
                  </a:lnTo>
                  <a:lnTo>
                    <a:pt x="0" y="18262"/>
                  </a:lnTo>
                  <a:lnTo>
                    <a:pt x="0" y="21590"/>
                  </a:lnTo>
                  <a:lnTo>
                    <a:pt x="2674620" y="21590"/>
                  </a:lnTo>
                  <a:lnTo>
                    <a:pt x="2674620" y="18262"/>
                  </a:lnTo>
                  <a:lnTo>
                    <a:pt x="2674620" y="11430"/>
                  </a:lnTo>
                  <a:lnTo>
                    <a:pt x="2674620" y="4610"/>
                  </a:lnTo>
                  <a:lnTo>
                    <a:pt x="267462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-1270" y="629285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838450" y="0"/>
                  </a:moveTo>
                  <a:lnTo>
                    <a:pt x="0" y="0"/>
                  </a:lnTo>
                  <a:lnTo>
                    <a:pt x="0" y="4762"/>
                  </a:lnTo>
                  <a:lnTo>
                    <a:pt x="0" y="11595"/>
                  </a:lnTo>
                  <a:lnTo>
                    <a:pt x="0" y="18580"/>
                  </a:lnTo>
                  <a:lnTo>
                    <a:pt x="0" y="21590"/>
                  </a:lnTo>
                  <a:lnTo>
                    <a:pt x="2838450" y="21590"/>
                  </a:lnTo>
                  <a:lnTo>
                    <a:pt x="2838450" y="18580"/>
                  </a:lnTo>
                  <a:lnTo>
                    <a:pt x="2838450" y="11595"/>
                  </a:lnTo>
                  <a:lnTo>
                    <a:pt x="2838450" y="4762"/>
                  </a:lnTo>
                  <a:lnTo>
                    <a:pt x="283845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-1270" y="63131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300355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11912"/>
                  </a:lnTo>
                  <a:lnTo>
                    <a:pt x="0" y="18732"/>
                  </a:lnTo>
                  <a:lnTo>
                    <a:pt x="0" y="21590"/>
                  </a:lnTo>
                  <a:lnTo>
                    <a:pt x="3003550" y="21590"/>
                  </a:lnTo>
                  <a:lnTo>
                    <a:pt x="3003550" y="18732"/>
                  </a:lnTo>
                  <a:lnTo>
                    <a:pt x="3003550" y="11912"/>
                  </a:lnTo>
                  <a:lnTo>
                    <a:pt x="3003550" y="5080"/>
                  </a:lnTo>
                  <a:lnTo>
                    <a:pt x="3003550" y="0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084570" y="0"/>
                  </a:lnTo>
                  <a:lnTo>
                    <a:pt x="60845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-1270" y="633222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3168650" y="0"/>
                  </a:moveTo>
                  <a:lnTo>
                    <a:pt x="0" y="0"/>
                  </a:lnTo>
                  <a:lnTo>
                    <a:pt x="0" y="6515"/>
                  </a:lnTo>
                  <a:lnTo>
                    <a:pt x="0" y="13500"/>
                  </a:lnTo>
                  <a:lnTo>
                    <a:pt x="0" y="20320"/>
                  </a:lnTo>
                  <a:lnTo>
                    <a:pt x="0" y="22860"/>
                  </a:lnTo>
                  <a:lnTo>
                    <a:pt x="3168650" y="22860"/>
                  </a:lnTo>
                  <a:lnTo>
                    <a:pt x="3168650" y="20320"/>
                  </a:lnTo>
                  <a:lnTo>
                    <a:pt x="3168650" y="13500"/>
                  </a:lnTo>
                  <a:lnTo>
                    <a:pt x="3168650" y="6515"/>
                  </a:lnTo>
                  <a:lnTo>
                    <a:pt x="316865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-1270" y="635253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3332480" y="0"/>
                  </a:moveTo>
                  <a:lnTo>
                    <a:pt x="0" y="0"/>
                  </a:lnTo>
                  <a:lnTo>
                    <a:pt x="0" y="6832"/>
                  </a:lnTo>
                  <a:lnTo>
                    <a:pt x="0" y="13652"/>
                  </a:lnTo>
                  <a:lnTo>
                    <a:pt x="0" y="20510"/>
                  </a:lnTo>
                  <a:lnTo>
                    <a:pt x="0" y="22860"/>
                  </a:lnTo>
                  <a:lnTo>
                    <a:pt x="3332480" y="22860"/>
                  </a:lnTo>
                  <a:lnTo>
                    <a:pt x="3332480" y="20510"/>
                  </a:lnTo>
                  <a:lnTo>
                    <a:pt x="3332480" y="13652"/>
                  </a:lnTo>
                  <a:lnTo>
                    <a:pt x="3332480" y="6832"/>
                  </a:lnTo>
                  <a:lnTo>
                    <a:pt x="333248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-1270" y="637285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360807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0" y="4140"/>
                  </a:lnTo>
                  <a:lnTo>
                    <a:pt x="0" y="22860"/>
                  </a:lnTo>
                  <a:lnTo>
                    <a:pt x="3608070" y="22860"/>
                  </a:lnTo>
                  <a:lnTo>
                    <a:pt x="3608070" y="190"/>
                  </a:lnTo>
                  <a:lnTo>
                    <a:pt x="3608070" y="0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084570" y="0"/>
                  </a:lnTo>
                  <a:lnTo>
                    <a:pt x="6084570" y="18249"/>
                  </a:lnTo>
                  <a:lnTo>
                    <a:pt x="6084570" y="22860"/>
                  </a:lnTo>
                  <a:lnTo>
                    <a:pt x="9146540" y="22860"/>
                  </a:lnTo>
                  <a:lnTo>
                    <a:pt x="9146540" y="182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-1270" y="639317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3882390" y="14833"/>
                  </a:moveTo>
                  <a:lnTo>
                    <a:pt x="3771900" y="14833"/>
                  </a:lnTo>
                  <a:lnTo>
                    <a:pt x="3771900" y="11633"/>
                  </a:lnTo>
                  <a:lnTo>
                    <a:pt x="3771900" y="7594"/>
                  </a:lnTo>
                  <a:lnTo>
                    <a:pt x="3771900" y="3644"/>
                  </a:lnTo>
                  <a:lnTo>
                    <a:pt x="3771900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3882390" y="22860"/>
                  </a:lnTo>
                  <a:lnTo>
                    <a:pt x="3882390" y="19519"/>
                  </a:lnTo>
                  <a:lnTo>
                    <a:pt x="3882390" y="15570"/>
                  </a:lnTo>
                  <a:lnTo>
                    <a:pt x="3882390" y="14833"/>
                  </a:lnTo>
                  <a:close/>
                </a:path>
                <a:path w="9146540" h="22860">
                  <a:moveTo>
                    <a:pt x="4321810" y="0"/>
                  </a:moveTo>
                  <a:lnTo>
                    <a:pt x="4272280" y="0"/>
                  </a:lnTo>
                  <a:lnTo>
                    <a:pt x="4272280" y="14833"/>
                  </a:lnTo>
                  <a:lnTo>
                    <a:pt x="4272280" y="22860"/>
                  </a:lnTo>
                  <a:lnTo>
                    <a:pt x="4321810" y="22860"/>
                  </a:lnTo>
                  <a:lnTo>
                    <a:pt x="4321810" y="14833"/>
                  </a:lnTo>
                  <a:lnTo>
                    <a:pt x="4321810" y="0"/>
                  </a:lnTo>
                  <a:close/>
                </a:path>
                <a:path w="9146540" h="22860">
                  <a:moveTo>
                    <a:pt x="5255260" y="0"/>
                  </a:moveTo>
                  <a:lnTo>
                    <a:pt x="5205730" y="0"/>
                  </a:lnTo>
                  <a:lnTo>
                    <a:pt x="5205730" y="14833"/>
                  </a:lnTo>
                  <a:lnTo>
                    <a:pt x="5205730" y="22860"/>
                  </a:lnTo>
                  <a:lnTo>
                    <a:pt x="5255260" y="22860"/>
                  </a:lnTo>
                  <a:lnTo>
                    <a:pt x="5255260" y="14833"/>
                  </a:lnTo>
                  <a:lnTo>
                    <a:pt x="5255260" y="0"/>
                  </a:lnTo>
                  <a:close/>
                </a:path>
                <a:path w="9146540" h="22860">
                  <a:moveTo>
                    <a:pt x="5419090" y="0"/>
                  </a:moveTo>
                  <a:lnTo>
                    <a:pt x="5370830" y="0"/>
                  </a:lnTo>
                  <a:lnTo>
                    <a:pt x="5370830" y="14833"/>
                  </a:lnTo>
                  <a:lnTo>
                    <a:pt x="5370830" y="22860"/>
                  </a:lnTo>
                  <a:lnTo>
                    <a:pt x="5419090" y="22860"/>
                  </a:lnTo>
                  <a:lnTo>
                    <a:pt x="5419090" y="14833"/>
                  </a:lnTo>
                  <a:lnTo>
                    <a:pt x="5419090" y="0"/>
                  </a:lnTo>
                  <a:close/>
                </a:path>
                <a:path w="9146540" h="22860">
                  <a:moveTo>
                    <a:pt x="6723380" y="0"/>
                  </a:moveTo>
                  <a:lnTo>
                    <a:pt x="5864860" y="0"/>
                  </a:lnTo>
                  <a:lnTo>
                    <a:pt x="5864860" y="14008"/>
                  </a:lnTo>
                  <a:lnTo>
                    <a:pt x="5864860" y="14833"/>
                  </a:lnTo>
                  <a:lnTo>
                    <a:pt x="5864860" y="21018"/>
                  </a:lnTo>
                  <a:lnTo>
                    <a:pt x="5864860" y="22860"/>
                  </a:lnTo>
                  <a:lnTo>
                    <a:pt x="6545567" y="22860"/>
                  </a:lnTo>
                  <a:lnTo>
                    <a:pt x="6545567" y="21018"/>
                  </a:lnTo>
                  <a:lnTo>
                    <a:pt x="6545567" y="14833"/>
                  </a:lnTo>
                  <a:lnTo>
                    <a:pt x="6642100" y="14833"/>
                  </a:lnTo>
                  <a:lnTo>
                    <a:pt x="6642100" y="22860"/>
                  </a:lnTo>
                  <a:lnTo>
                    <a:pt x="6723380" y="22860"/>
                  </a:lnTo>
                  <a:lnTo>
                    <a:pt x="6723380" y="14833"/>
                  </a:lnTo>
                  <a:lnTo>
                    <a:pt x="6723380" y="14008"/>
                  </a:lnTo>
                  <a:lnTo>
                    <a:pt x="6723380" y="0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821170" y="0"/>
                  </a:lnTo>
                  <a:lnTo>
                    <a:pt x="6821170" y="14833"/>
                  </a:lnTo>
                  <a:lnTo>
                    <a:pt x="6821170" y="22860"/>
                  </a:lnTo>
                  <a:lnTo>
                    <a:pt x="9146540" y="22860"/>
                  </a:lnTo>
                  <a:lnTo>
                    <a:pt x="9146540" y="1483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-1270" y="641350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4156710" y="17716"/>
                  </a:moveTo>
                  <a:lnTo>
                    <a:pt x="4102100" y="17716"/>
                  </a:lnTo>
                  <a:lnTo>
                    <a:pt x="4102100" y="15074"/>
                  </a:lnTo>
                  <a:lnTo>
                    <a:pt x="4102100" y="14351"/>
                  </a:lnTo>
                  <a:lnTo>
                    <a:pt x="4047490" y="14351"/>
                  </a:lnTo>
                  <a:lnTo>
                    <a:pt x="4047490" y="11137"/>
                  </a:lnTo>
                  <a:lnTo>
                    <a:pt x="3991610" y="11061"/>
                  </a:lnTo>
                  <a:lnTo>
                    <a:pt x="3991610" y="7759"/>
                  </a:lnTo>
                  <a:lnTo>
                    <a:pt x="3991610" y="7099"/>
                  </a:lnTo>
                  <a:lnTo>
                    <a:pt x="3991610" y="0"/>
                  </a:lnTo>
                  <a:lnTo>
                    <a:pt x="0" y="0"/>
                  </a:lnTo>
                  <a:lnTo>
                    <a:pt x="0" y="7099"/>
                  </a:lnTo>
                  <a:lnTo>
                    <a:pt x="0" y="7759"/>
                  </a:lnTo>
                  <a:lnTo>
                    <a:pt x="0" y="21590"/>
                  </a:lnTo>
                  <a:lnTo>
                    <a:pt x="4156710" y="21590"/>
                  </a:lnTo>
                  <a:lnTo>
                    <a:pt x="4156710" y="21005"/>
                  </a:lnTo>
                  <a:lnTo>
                    <a:pt x="4156710" y="19024"/>
                  </a:lnTo>
                  <a:lnTo>
                    <a:pt x="4156710" y="17716"/>
                  </a:lnTo>
                  <a:close/>
                </a:path>
                <a:path w="9146540" h="21589">
                  <a:moveTo>
                    <a:pt x="4321810" y="0"/>
                  </a:moveTo>
                  <a:lnTo>
                    <a:pt x="4272280" y="0"/>
                  </a:lnTo>
                  <a:lnTo>
                    <a:pt x="4272280" y="7759"/>
                  </a:lnTo>
                  <a:lnTo>
                    <a:pt x="4272280" y="11061"/>
                  </a:lnTo>
                  <a:lnTo>
                    <a:pt x="4272280" y="14351"/>
                  </a:lnTo>
                  <a:lnTo>
                    <a:pt x="4272280" y="17716"/>
                  </a:lnTo>
                  <a:lnTo>
                    <a:pt x="4272280" y="21005"/>
                  </a:lnTo>
                  <a:lnTo>
                    <a:pt x="4272280" y="21590"/>
                  </a:lnTo>
                  <a:lnTo>
                    <a:pt x="4321810" y="21590"/>
                  </a:lnTo>
                  <a:lnTo>
                    <a:pt x="4321810" y="7759"/>
                  </a:lnTo>
                  <a:lnTo>
                    <a:pt x="4321810" y="0"/>
                  </a:lnTo>
                  <a:close/>
                </a:path>
                <a:path w="9146540" h="21589">
                  <a:moveTo>
                    <a:pt x="5255260" y="0"/>
                  </a:moveTo>
                  <a:lnTo>
                    <a:pt x="5205730" y="0"/>
                  </a:lnTo>
                  <a:lnTo>
                    <a:pt x="5205730" y="7759"/>
                  </a:lnTo>
                  <a:lnTo>
                    <a:pt x="5205730" y="11061"/>
                  </a:lnTo>
                  <a:lnTo>
                    <a:pt x="5205730" y="14351"/>
                  </a:lnTo>
                  <a:lnTo>
                    <a:pt x="5205730" y="17716"/>
                  </a:lnTo>
                  <a:lnTo>
                    <a:pt x="5205730" y="21005"/>
                  </a:lnTo>
                  <a:lnTo>
                    <a:pt x="5205730" y="21590"/>
                  </a:lnTo>
                  <a:lnTo>
                    <a:pt x="5255260" y="21590"/>
                  </a:lnTo>
                  <a:lnTo>
                    <a:pt x="5255260" y="7759"/>
                  </a:lnTo>
                  <a:lnTo>
                    <a:pt x="5255260" y="0"/>
                  </a:lnTo>
                  <a:close/>
                </a:path>
                <a:path w="9146540" h="21589">
                  <a:moveTo>
                    <a:pt x="5419090" y="0"/>
                  </a:moveTo>
                  <a:lnTo>
                    <a:pt x="5370830" y="0"/>
                  </a:lnTo>
                  <a:lnTo>
                    <a:pt x="5370830" y="7759"/>
                  </a:lnTo>
                  <a:lnTo>
                    <a:pt x="5370830" y="11061"/>
                  </a:lnTo>
                  <a:lnTo>
                    <a:pt x="5370830" y="14351"/>
                  </a:lnTo>
                  <a:lnTo>
                    <a:pt x="5370830" y="17716"/>
                  </a:lnTo>
                  <a:lnTo>
                    <a:pt x="5370830" y="21005"/>
                  </a:lnTo>
                  <a:lnTo>
                    <a:pt x="5370830" y="21590"/>
                  </a:lnTo>
                  <a:lnTo>
                    <a:pt x="5419090" y="21590"/>
                  </a:lnTo>
                  <a:lnTo>
                    <a:pt x="5419090" y="7759"/>
                  </a:lnTo>
                  <a:lnTo>
                    <a:pt x="5419090" y="0"/>
                  </a:lnTo>
                  <a:close/>
                </a:path>
                <a:path w="9146540" h="21589">
                  <a:moveTo>
                    <a:pt x="6545567" y="0"/>
                  </a:moveTo>
                  <a:lnTo>
                    <a:pt x="5808980" y="0"/>
                  </a:lnTo>
                  <a:lnTo>
                    <a:pt x="5808980" y="698"/>
                  </a:lnTo>
                  <a:lnTo>
                    <a:pt x="5808980" y="7759"/>
                  </a:lnTo>
                  <a:lnTo>
                    <a:pt x="5754370" y="7759"/>
                  </a:lnTo>
                  <a:lnTo>
                    <a:pt x="5754370" y="11061"/>
                  </a:lnTo>
                  <a:lnTo>
                    <a:pt x="5699760" y="11061"/>
                  </a:lnTo>
                  <a:lnTo>
                    <a:pt x="5699760" y="14351"/>
                  </a:lnTo>
                  <a:lnTo>
                    <a:pt x="5645150" y="14351"/>
                  </a:lnTo>
                  <a:lnTo>
                    <a:pt x="5645150" y="17716"/>
                  </a:lnTo>
                  <a:lnTo>
                    <a:pt x="5590540" y="17716"/>
                  </a:lnTo>
                  <a:lnTo>
                    <a:pt x="5590540" y="20853"/>
                  </a:lnTo>
                  <a:lnTo>
                    <a:pt x="5590540" y="21005"/>
                  </a:lnTo>
                  <a:lnTo>
                    <a:pt x="5590540" y="21590"/>
                  </a:lnTo>
                  <a:lnTo>
                    <a:pt x="6188710" y="21590"/>
                  </a:lnTo>
                  <a:lnTo>
                    <a:pt x="6188710" y="21005"/>
                  </a:lnTo>
                  <a:lnTo>
                    <a:pt x="6286500" y="21005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21005"/>
                  </a:lnTo>
                  <a:lnTo>
                    <a:pt x="6367780" y="20853"/>
                  </a:lnTo>
                  <a:lnTo>
                    <a:pt x="6367780" y="17716"/>
                  </a:lnTo>
                  <a:lnTo>
                    <a:pt x="6367780" y="14351"/>
                  </a:lnTo>
                  <a:lnTo>
                    <a:pt x="6367780" y="11061"/>
                  </a:lnTo>
                  <a:lnTo>
                    <a:pt x="6367780" y="7759"/>
                  </a:lnTo>
                  <a:lnTo>
                    <a:pt x="6545567" y="7759"/>
                  </a:lnTo>
                  <a:lnTo>
                    <a:pt x="6545567" y="698"/>
                  </a:lnTo>
                  <a:lnTo>
                    <a:pt x="6545567" y="0"/>
                  </a:lnTo>
                  <a:close/>
                </a:path>
                <a:path w="9146540" h="21589">
                  <a:moveTo>
                    <a:pt x="6723380" y="0"/>
                  </a:moveTo>
                  <a:lnTo>
                    <a:pt x="6642100" y="0"/>
                  </a:lnTo>
                  <a:lnTo>
                    <a:pt x="6642100" y="7759"/>
                  </a:lnTo>
                  <a:lnTo>
                    <a:pt x="6642100" y="11061"/>
                  </a:lnTo>
                  <a:lnTo>
                    <a:pt x="6642100" y="14351"/>
                  </a:lnTo>
                  <a:lnTo>
                    <a:pt x="6642100" y="17716"/>
                  </a:lnTo>
                  <a:lnTo>
                    <a:pt x="6642100" y="21005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7759"/>
                  </a:lnTo>
                  <a:lnTo>
                    <a:pt x="672338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821170" y="0"/>
                  </a:lnTo>
                  <a:lnTo>
                    <a:pt x="6821170" y="7759"/>
                  </a:lnTo>
                  <a:lnTo>
                    <a:pt x="6821170" y="11061"/>
                  </a:lnTo>
                  <a:lnTo>
                    <a:pt x="6821170" y="14351"/>
                  </a:lnTo>
                  <a:lnTo>
                    <a:pt x="6821170" y="17716"/>
                  </a:lnTo>
                  <a:lnTo>
                    <a:pt x="6821170" y="21005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77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-1270" y="64338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6367780" y="0"/>
                  </a:moveTo>
                  <a:lnTo>
                    <a:pt x="5590540" y="0"/>
                  </a:lnTo>
                  <a:lnTo>
                    <a:pt x="5590540" y="533"/>
                  </a:lnTo>
                  <a:lnTo>
                    <a:pt x="5590540" y="685"/>
                  </a:lnTo>
                  <a:lnTo>
                    <a:pt x="5534660" y="685"/>
                  </a:lnTo>
                  <a:lnTo>
                    <a:pt x="5534660" y="3987"/>
                  </a:lnTo>
                  <a:lnTo>
                    <a:pt x="5480050" y="3987"/>
                  </a:lnTo>
                  <a:lnTo>
                    <a:pt x="5480050" y="6362"/>
                  </a:lnTo>
                  <a:lnTo>
                    <a:pt x="5480050" y="7277"/>
                  </a:lnTo>
                  <a:lnTo>
                    <a:pt x="5419090" y="7277"/>
                  </a:lnTo>
                  <a:lnTo>
                    <a:pt x="5419090" y="3987"/>
                  </a:lnTo>
                  <a:lnTo>
                    <a:pt x="5419090" y="685"/>
                  </a:lnTo>
                  <a:lnTo>
                    <a:pt x="5419090" y="0"/>
                  </a:lnTo>
                  <a:lnTo>
                    <a:pt x="5370830" y="0"/>
                  </a:lnTo>
                  <a:lnTo>
                    <a:pt x="5370830" y="685"/>
                  </a:lnTo>
                  <a:lnTo>
                    <a:pt x="5370830" y="3987"/>
                  </a:lnTo>
                  <a:lnTo>
                    <a:pt x="5370830" y="7277"/>
                  </a:lnTo>
                  <a:lnTo>
                    <a:pt x="5370830" y="10642"/>
                  </a:lnTo>
                  <a:lnTo>
                    <a:pt x="5314950" y="10642"/>
                  </a:lnTo>
                  <a:lnTo>
                    <a:pt x="5314950" y="12204"/>
                  </a:lnTo>
                  <a:lnTo>
                    <a:pt x="5314950" y="17233"/>
                  </a:lnTo>
                  <a:lnTo>
                    <a:pt x="5255260" y="17233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0523"/>
                  </a:lnTo>
                  <a:lnTo>
                    <a:pt x="5144770" y="20523"/>
                  </a:lnTo>
                  <a:lnTo>
                    <a:pt x="5144770" y="17233"/>
                  </a:lnTo>
                  <a:lnTo>
                    <a:pt x="4870450" y="17233"/>
                  </a:lnTo>
                  <a:lnTo>
                    <a:pt x="4870450" y="10642"/>
                  </a:lnTo>
                  <a:lnTo>
                    <a:pt x="4376420" y="10642"/>
                  </a:lnTo>
                  <a:lnTo>
                    <a:pt x="4376420" y="9969"/>
                  </a:lnTo>
                  <a:lnTo>
                    <a:pt x="4376420" y="7277"/>
                  </a:lnTo>
                  <a:lnTo>
                    <a:pt x="4321810" y="7277"/>
                  </a:lnTo>
                  <a:lnTo>
                    <a:pt x="4321810" y="6692"/>
                  </a:lnTo>
                  <a:lnTo>
                    <a:pt x="4321810" y="3987"/>
                  </a:lnTo>
                  <a:lnTo>
                    <a:pt x="4321810" y="685"/>
                  </a:lnTo>
                  <a:lnTo>
                    <a:pt x="4321810" y="0"/>
                  </a:lnTo>
                  <a:lnTo>
                    <a:pt x="4272280" y="0"/>
                  </a:lnTo>
                  <a:lnTo>
                    <a:pt x="4272280" y="685"/>
                  </a:lnTo>
                  <a:lnTo>
                    <a:pt x="4272280" y="3987"/>
                  </a:lnTo>
                  <a:lnTo>
                    <a:pt x="4211320" y="3987"/>
                  </a:lnTo>
                  <a:lnTo>
                    <a:pt x="4211320" y="2743"/>
                  </a:lnTo>
                  <a:lnTo>
                    <a:pt x="4211320" y="685"/>
                  </a:lnTo>
                  <a:lnTo>
                    <a:pt x="4156710" y="685"/>
                  </a:lnTo>
                  <a:lnTo>
                    <a:pt x="4156710" y="0"/>
                  </a:lnTo>
                  <a:lnTo>
                    <a:pt x="0" y="0"/>
                  </a:lnTo>
                  <a:lnTo>
                    <a:pt x="0" y="685"/>
                  </a:lnTo>
                  <a:lnTo>
                    <a:pt x="0" y="2743"/>
                  </a:lnTo>
                  <a:lnTo>
                    <a:pt x="0" y="21590"/>
                  </a:lnTo>
                  <a:lnTo>
                    <a:pt x="5922010" y="21590"/>
                  </a:lnTo>
                  <a:lnTo>
                    <a:pt x="5922010" y="21170"/>
                  </a:lnTo>
                  <a:lnTo>
                    <a:pt x="5922010" y="20523"/>
                  </a:lnTo>
                  <a:lnTo>
                    <a:pt x="6010910" y="20523"/>
                  </a:lnTo>
                  <a:lnTo>
                    <a:pt x="6010910" y="18034"/>
                  </a:lnTo>
                  <a:lnTo>
                    <a:pt x="6010910" y="17233"/>
                  </a:lnTo>
                  <a:lnTo>
                    <a:pt x="6099810" y="17233"/>
                  </a:lnTo>
                  <a:lnTo>
                    <a:pt x="6099810" y="12204"/>
                  </a:lnTo>
                  <a:lnTo>
                    <a:pt x="6099810" y="10642"/>
                  </a:lnTo>
                  <a:lnTo>
                    <a:pt x="6099810" y="7277"/>
                  </a:lnTo>
                  <a:lnTo>
                    <a:pt x="6188710" y="7277"/>
                  </a:lnTo>
                  <a:lnTo>
                    <a:pt x="6188710" y="6362"/>
                  </a:lnTo>
                  <a:lnTo>
                    <a:pt x="6188710" y="3987"/>
                  </a:lnTo>
                  <a:lnTo>
                    <a:pt x="6188710" y="685"/>
                  </a:lnTo>
                  <a:lnTo>
                    <a:pt x="6286500" y="685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533"/>
                  </a:lnTo>
                  <a:lnTo>
                    <a:pt x="6367780" y="0"/>
                  </a:lnTo>
                  <a:close/>
                </a:path>
                <a:path w="9146540" h="21589">
                  <a:moveTo>
                    <a:pt x="6723380" y="0"/>
                  </a:moveTo>
                  <a:lnTo>
                    <a:pt x="6642100" y="0"/>
                  </a:lnTo>
                  <a:lnTo>
                    <a:pt x="6642100" y="685"/>
                  </a:lnTo>
                  <a:lnTo>
                    <a:pt x="6642100" y="3987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685"/>
                  </a:lnTo>
                  <a:lnTo>
                    <a:pt x="672338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821170" y="0"/>
                  </a:lnTo>
                  <a:lnTo>
                    <a:pt x="6821170" y="685"/>
                  </a:lnTo>
                  <a:lnTo>
                    <a:pt x="6821170" y="3987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685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-1270" y="645413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60">
                  <a:moveTo>
                    <a:pt x="5922010" y="0"/>
                  </a:moveTo>
                  <a:lnTo>
                    <a:pt x="0" y="0"/>
                  </a:lnTo>
                  <a:lnTo>
                    <a:pt x="0" y="850"/>
                  </a:lnTo>
                  <a:lnTo>
                    <a:pt x="0" y="22860"/>
                  </a:lnTo>
                  <a:lnTo>
                    <a:pt x="5922010" y="22860"/>
                  </a:lnTo>
                  <a:lnTo>
                    <a:pt x="5922010" y="101"/>
                  </a:lnTo>
                  <a:close/>
                </a:path>
                <a:path w="9146540" h="22860">
                  <a:moveTo>
                    <a:pt x="6367780" y="0"/>
                  </a:moveTo>
                  <a:lnTo>
                    <a:pt x="6286500" y="0"/>
                  </a:lnTo>
                  <a:lnTo>
                    <a:pt x="6286500" y="850"/>
                  </a:lnTo>
                  <a:lnTo>
                    <a:pt x="6286500" y="22860"/>
                  </a:lnTo>
                  <a:lnTo>
                    <a:pt x="6367780" y="22860"/>
                  </a:lnTo>
                  <a:lnTo>
                    <a:pt x="6367780" y="850"/>
                  </a:lnTo>
                  <a:lnTo>
                    <a:pt x="6367780" y="101"/>
                  </a:lnTo>
                  <a:close/>
                </a:path>
                <a:path w="9146540" h="22860">
                  <a:moveTo>
                    <a:pt x="6723380" y="0"/>
                  </a:moveTo>
                  <a:lnTo>
                    <a:pt x="6642100" y="0"/>
                  </a:lnTo>
                  <a:lnTo>
                    <a:pt x="6642100" y="850"/>
                  </a:lnTo>
                  <a:lnTo>
                    <a:pt x="6642100" y="22860"/>
                  </a:lnTo>
                  <a:lnTo>
                    <a:pt x="6723380" y="22860"/>
                  </a:lnTo>
                  <a:lnTo>
                    <a:pt x="6723380" y="850"/>
                  </a:lnTo>
                  <a:lnTo>
                    <a:pt x="6723380" y="101"/>
                  </a:lnTo>
                  <a:close/>
                </a:path>
                <a:path w="9146540" h="22860">
                  <a:moveTo>
                    <a:pt x="9146540" y="0"/>
                  </a:moveTo>
                  <a:lnTo>
                    <a:pt x="6821170" y="0"/>
                  </a:lnTo>
                  <a:lnTo>
                    <a:pt x="6821170" y="850"/>
                  </a:lnTo>
                  <a:lnTo>
                    <a:pt x="6821170" y="22860"/>
                  </a:lnTo>
                  <a:lnTo>
                    <a:pt x="9146540" y="22860"/>
                  </a:lnTo>
                  <a:lnTo>
                    <a:pt x="9146540" y="850"/>
                  </a:lnTo>
                  <a:lnTo>
                    <a:pt x="9146540" y="101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-1270" y="647445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5566410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0" y="10160"/>
                  </a:lnTo>
                  <a:lnTo>
                    <a:pt x="0" y="15265"/>
                  </a:lnTo>
                  <a:lnTo>
                    <a:pt x="0" y="20383"/>
                  </a:lnTo>
                  <a:lnTo>
                    <a:pt x="0" y="21590"/>
                  </a:lnTo>
                  <a:lnTo>
                    <a:pt x="5566410" y="21590"/>
                  </a:lnTo>
                  <a:lnTo>
                    <a:pt x="5566410" y="20383"/>
                  </a:lnTo>
                  <a:lnTo>
                    <a:pt x="5566410" y="15265"/>
                  </a:lnTo>
                  <a:lnTo>
                    <a:pt x="5566410" y="10160"/>
                  </a:lnTo>
                  <a:lnTo>
                    <a:pt x="5566410" y="4978"/>
                  </a:lnTo>
                  <a:lnTo>
                    <a:pt x="5566410" y="0"/>
                  </a:lnTo>
                  <a:close/>
                </a:path>
                <a:path w="9146540" h="21589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89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-1270" y="64947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5209540" y="0"/>
                  </a:moveTo>
                  <a:lnTo>
                    <a:pt x="0" y="0"/>
                  </a:lnTo>
                  <a:lnTo>
                    <a:pt x="0" y="5168"/>
                  </a:lnTo>
                  <a:lnTo>
                    <a:pt x="0" y="10287"/>
                  </a:lnTo>
                  <a:lnTo>
                    <a:pt x="0" y="15392"/>
                  </a:lnTo>
                  <a:lnTo>
                    <a:pt x="0" y="20510"/>
                  </a:lnTo>
                  <a:lnTo>
                    <a:pt x="0" y="21590"/>
                  </a:lnTo>
                  <a:lnTo>
                    <a:pt x="5209540" y="21590"/>
                  </a:lnTo>
                  <a:lnTo>
                    <a:pt x="5209540" y="20510"/>
                  </a:lnTo>
                  <a:lnTo>
                    <a:pt x="5209540" y="15392"/>
                  </a:lnTo>
                  <a:lnTo>
                    <a:pt x="5209540" y="10287"/>
                  </a:lnTo>
                  <a:lnTo>
                    <a:pt x="5209540" y="5168"/>
                  </a:lnTo>
                  <a:lnTo>
                    <a:pt x="5209540" y="0"/>
                  </a:lnTo>
                  <a:close/>
                </a:path>
                <a:path w="9146540" h="21590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90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90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-1270" y="651509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4853940" y="0"/>
                  </a:moveTo>
                  <a:lnTo>
                    <a:pt x="0" y="0"/>
                  </a:lnTo>
                  <a:lnTo>
                    <a:pt x="0" y="5295"/>
                  </a:lnTo>
                  <a:lnTo>
                    <a:pt x="0" y="17627"/>
                  </a:lnTo>
                  <a:lnTo>
                    <a:pt x="0" y="21590"/>
                  </a:lnTo>
                  <a:lnTo>
                    <a:pt x="4853940" y="21590"/>
                  </a:lnTo>
                  <a:lnTo>
                    <a:pt x="4853940" y="17627"/>
                  </a:lnTo>
                  <a:lnTo>
                    <a:pt x="4853940" y="5295"/>
                  </a:lnTo>
                  <a:lnTo>
                    <a:pt x="4853940" y="0"/>
                  </a:lnTo>
                  <a:close/>
                </a:path>
                <a:path w="9146540" h="21590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90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90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-1270" y="653542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45872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4587240" y="21590"/>
                  </a:lnTo>
                  <a:lnTo>
                    <a:pt x="4587240" y="0"/>
                  </a:lnTo>
                  <a:close/>
                </a:path>
                <a:path w="9146540" h="21590">
                  <a:moveTo>
                    <a:pt x="4765040" y="0"/>
                  </a:moveTo>
                  <a:lnTo>
                    <a:pt x="4685030" y="0"/>
                  </a:lnTo>
                  <a:lnTo>
                    <a:pt x="4685030" y="21590"/>
                  </a:lnTo>
                  <a:lnTo>
                    <a:pt x="4765040" y="21590"/>
                  </a:lnTo>
                  <a:lnTo>
                    <a:pt x="4765040" y="0"/>
                  </a:lnTo>
                  <a:close/>
                </a:path>
                <a:path w="9146540" h="21590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90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90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-1270" y="655573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45872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4587240" y="21590"/>
                  </a:lnTo>
                  <a:lnTo>
                    <a:pt x="4587240" y="0"/>
                  </a:lnTo>
                  <a:close/>
                </a:path>
                <a:path w="9146540" h="21590">
                  <a:moveTo>
                    <a:pt x="4765040" y="0"/>
                  </a:moveTo>
                  <a:lnTo>
                    <a:pt x="4685030" y="0"/>
                  </a:lnTo>
                  <a:lnTo>
                    <a:pt x="4685030" y="21590"/>
                  </a:lnTo>
                  <a:lnTo>
                    <a:pt x="4765040" y="21590"/>
                  </a:lnTo>
                  <a:lnTo>
                    <a:pt x="4765040" y="0"/>
                  </a:lnTo>
                  <a:close/>
                </a:path>
                <a:path w="9146540" h="21590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90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90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-1270" y="657606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45872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4587240" y="21590"/>
                  </a:lnTo>
                  <a:lnTo>
                    <a:pt x="4587240" y="0"/>
                  </a:lnTo>
                  <a:close/>
                </a:path>
                <a:path w="9146540" h="21590">
                  <a:moveTo>
                    <a:pt x="4765040" y="0"/>
                  </a:moveTo>
                  <a:lnTo>
                    <a:pt x="4685030" y="0"/>
                  </a:lnTo>
                  <a:lnTo>
                    <a:pt x="4685030" y="21590"/>
                  </a:lnTo>
                  <a:lnTo>
                    <a:pt x="4765040" y="21590"/>
                  </a:lnTo>
                  <a:lnTo>
                    <a:pt x="4765040" y="0"/>
                  </a:lnTo>
                  <a:close/>
                </a:path>
                <a:path w="9146540" h="21590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90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90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-1270" y="659637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45872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4587240" y="21590"/>
                  </a:lnTo>
                  <a:lnTo>
                    <a:pt x="4587240" y="0"/>
                  </a:lnTo>
                  <a:close/>
                </a:path>
                <a:path w="9146540" h="21590">
                  <a:moveTo>
                    <a:pt x="4765040" y="0"/>
                  </a:moveTo>
                  <a:lnTo>
                    <a:pt x="4685030" y="0"/>
                  </a:lnTo>
                  <a:lnTo>
                    <a:pt x="4685030" y="21590"/>
                  </a:lnTo>
                  <a:lnTo>
                    <a:pt x="4765040" y="21590"/>
                  </a:lnTo>
                  <a:lnTo>
                    <a:pt x="4765040" y="0"/>
                  </a:lnTo>
                  <a:close/>
                </a:path>
                <a:path w="9146540" h="21590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90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90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-1270" y="661669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45872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4587240" y="21590"/>
                  </a:lnTo>
                  <a:lnTo>
                    <a:pt x="4587240" y="0"/>
                  </a:lnTo>
                  <a:close/>
                </a:path>
                <a:path w="9146540" h="21590">
                  <a:moveTo>
                    <a:pt x="4765040" y="0"/>
                  </a:moveTo>
                  <a:lnTo>
                    <a:pt x="4685030" y="0"/>
                  </a:lnTo>
                  <a:lnTo>
                    <a:pt x="4685030" y="21590"/>
                  </a:lnTo>
                  <a:lnTo>
                    <a:pt x="4765040" y="21590"/>
                  </a:lnTo>
                  <a:lnTo>
                    <a:pt x="4765040" y="0"/>
                  </a:lnTo>
                  <a:close/>
                </a:path>
                <a:path w="9146540" h="21590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90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90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-1270" y="663574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45872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587240" y="22860"/>
                  </a:lnTo>
                  <a:lnTo>
                    <a:pt x="4587240" y="0"/>
                  </a:lnTo>
                  <a:close/>
                </a:path>
                <a:path w="9146540" h="22859">
                  <a:moveTo>
                    <a:pt x="4765040" y="0"/>
                  </a:moveTo>
                  <a:lnTo>
                    <a:pt x="4685030" y="0"/>
                  </a:lnTo>
                  <a:lnTo>
                    <a:pt x="4685030" y="22860"/>
                  </a:lnTo>
                  <a:lnTo>
                    <a:pt x="4765040" y="22860"/>
                  </a:lnTo>
                  <a:lnTo>
                    <a:pt x="4765040" y="0"/>
                  </a:lnTo>
                  <a:close/>
                </a:path>
                <a:path w="9146540" h="22859">
                  <a:moveTo>
                    <a:pt x="6367780" y="0"/>
                  </a:moveTo>
                  <a:lnTo>
                    <a:pt x="6286500" y="0"/>
                  </a:lnTo>
                  <a:lnTo>
                    <a:pt x="6286500" y="22860"/>
                  </a:lnTo>
                  <a:lnTo>
                    <a:pt x="6367780" y="22860"/>
                  </a:lnTo>
                  <a:lnTo>
                    <a:pt x="6367780" y="0"/>
                  </a:lnTo>
                  <a:close/>
                </a:path>
                <a:path w="9146540" h="22859">
                  <a:moveTo>
                    <a:pt x="6723380" y="0"/>
                  </a:moveTo>
                  <a:lnTo>
                    <a:pt x="6642100" y="0"/>
                  </a:lnTo>
                  <a:lnTo>
                    <a:pt x="6642100" y="22860"/>
                  </a:lnTo>
                  <a:lnTo>
                    <a:pt x="6723380" y="22860"/>
                  </a:lnTo>
                  <a:lnTo>
                    <a:pt x="6723380" y="0"/>
                  </a:lnTo>
                  <a:close/>
                </a:path>
                <a:path w="9146540" h="22859">
                  <a:moveTo>
                    <a:pt x="9146540" y="0"/>
                  </a:moveTo>
                  <a:lnTo>
                    <a:pt x="6821170" y="0"/>
                  </a:lnTo>
                  <a:lnTo>
                    <a:pt x="68211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-1270" y="665607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45872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587240" y="22860"/>
                  </a:lnTo>
                  <a:lnTo>
                    <a:pt x="4587240" y="0"/>
                  </a:lnTo>
                  <a:close/>
                </a:path>
                <a:path w="9146540" h="22859">
                  <a:moveTo>
                    <a:pt x="4765040" y="0"/>
                  </a:moveTo>
                  <a:lnTo>
                    <a:pt x="4685030" y="0"/>
                  </a:lnTo>
                  <a:lnTo>
                    <a:pt x="4685030" y="22860"/>
                  </a:lnTo>
                  <a:lnTo>
                    <a:pt x="4765040" y="22860"/>
                  </a:lnTo>
                  <a:lnTo>
                    <a:pt x="4765040" y="0"/>
                  </a:lnTo>
                  <a:close/>
                </a:path>
                <a:path w="9146540" h="22859">
                  <a:moveTo>
                    <a:pt x="6367780" y="0"/>
                  </a:moveTo>
                  <a:lnTo>
                    <a:pt x="6286500" y="0"/>
                  </a:lnTo>
                  <a:lnTo>
                    <a:pt x="6286500" y="22860"/>
                  </a:lnTo>
                  <a:lnTo>
                    <a:pt x="6367780" y="22860"/>
                  </a:lnTo>
                  <a:lnTo>
                    <a:pt x="6367780" y="0"/>
                  </a:lnTo>
                  <a:close/>
                </a:path>
                <a:path w="9146540" h="22859">
                  <a:moveTo>
                    <a:pt x="6723380" y="0"/>
                  </a:moveTo>
                  <a:lnTo>
                    <a:pt x="6642100" y="0"/>
                  </a:lnTo>
                  <a:lnTo>
                    <a:pt x="6642100" y="22860"/>
                  </a:lnTo>
                  <a:lnTo>
                    <a:pt x="6723380" y="22860"/>
                  </a:lnTo>
                  <a:lnTo>
                    <a:pt x="6723380" y="0"/>
                  </a:lnTo>
                  <a:close/>
                </a:path>
                <a:path w="9146540" h="22859">
                  <a:moveTo>
                    <a:pt x="9146540" y="0"/>
                  </a:moveTo>
                  <a:lnTo>
                    <a:pt x="6821170" y="0"/>
                  </a:lnTo>
                  <a:lnTo>
                    <a:pt x="68211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-1270" y="6676389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45872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587240" y="22860"/>
                  </a:lnTo>
                  <a:lnTo>
                    <a:pt x="4587240" y="0"/>
                  </a:lnTo>
                  <a:close/>
                </a:path>
                <a:path w="9146540" h="22859">
                  <a:moveTo>
                    <a:pt x="4765040" y="0"/>
                  </a:moveTo>
                  <a:lnTo>
                    <a:pt x="4685030" y="0"/>
                  </a:lnTo>
                  <a:lnTo>
                    <a:pt x="4685030" y="22860"/>
                  </a:lnTo>
                  <a:lnTo>
                    <a:pt x="4765040" y="22860"/>
                  </a:lnTo>
                  <a:lnTo>
                    <a:pt x="4765040" y="0"/>
                  </a:lnTo>
                  <a:close/>
                </a:path>
                <a:path w="9146540" h="22859">
                  <a:moveTo>
                    <a:pt x="6367780" y="0"/>
                  </a:moveTo>
                  <a:lnTo>
                    <a:pt x="6286500" y="0"/>
                  </a:lnTo>
                  <a:lnTo>
                    <a:pt x="6286500" y="22860"/>
                  </a:lnTo>
                  <a:lnTo>
                    <a:pt x="6367780" y="22860"/>
                  </a:lnTo>
                  <a:lnTo>
                    <a:pt x="6367780" y="0"/>
                  </a:lnTo>
                  <a:close/>
                </a:path>
                <a:path w="9146540" h="22859">
                  <a:moveTo>
                    <a:pt x="6723380" y="0"/>
                  </a:moveTo>
                  <a:lnTo>
                    <a:pt x="6642100" y="0"/>
                  </a:lnTo>
                  <a:lnTo>
                    <a:pt x="6642100" y="22860"/>
                  </a:lnTo>
                  <a:lnTo>
                    <a:pt x="6723380" y="22860"/>
                  </a:lnTo>
                  <a:lnTo>
                    <a:pt x="6723380" y="0"/>
                  </a:lnTo>
                  <a:close/>
                </a:path>
                <a:path w="9146540" h="22859">
                  <a:moveTo>
                    <a:pt x="9146540" y="0"/>
                  </a:moveTo>
                  <a:lnTo>
                    <a:pt x="6821170" y="0"/>
                  </a:lnTo>
                  <a:lnTo>
                    <a:pt x="68211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-1270" y="6696710"/>
              <a:ext cx="9146540" cy="22860"/>
            </a:xfrm>
            <a:custGeom>
              <a:avLst/>
              <a:gdLst/>
              <a:ahLst/>
              <a:cxnLst/>
              <a:rect l="l" t="t" r="r" b="b"/>
              <a:pathLst>
                <a:path w="9146540" h="22859">
                  <a:moveTo>
                    <a:pt x="45872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587240" y="22860"/>
                  </a:lnTo>
                  <a:lnTo>
                    <a:pt x="4587240" y="0"/>
                  </a:lnTo>
                  <a:close/>
                </a:path>
                <a:path w="9146540" h="22859">
                  <a:moveTo>
                    <a:pt x="4765040" y="0"/>
                  </a:moveTo>
                  <a:lnTo>
                    <a:pt x="4685030" y="0"/>
                  </a:lnTo>
                  <a:lnTo>
                    <a:pt x="4685030" y="22860"/>
                  </a:lnTo>
                  <a:lnTo>
                    <a:pt x="4765040" y="22860"/>
                  </a:lnTo>
                  <a:lnTo>
                    <a:pt x="4765040" y="0"/>
                  </a:lnTo>
                  <a:close/>
                </a:path>
                <a:path w="9146540" h="22859">
                  <a:moveTo>
                    <a:pt x="6367780" y="0"/>
                  </a:moveTo>
                  <a:lnTo>
                    <a:pt x="6286500" y="0"/>
                  </a:lnTo>
                  <a:lnTo>
                    <a:pt x="6286500" y="22860"/>
                  </a:lnTo>
                  <a:lnTo>
                    <a:pt x="6367780" y="22860"/>
                  </a:lnTo>
                  <a:lnTo>
                    <a:pt x="6367780" y="0"/>
                  </a:lnTo>
                  <a:close/>
                </a:path>
                <a:path w="9146540" h="22859">
                  <a:moveTo>
                    <a:pt x="6723380" y="0"/>
                  </a:moveTo>
                  <a:lnTo>
                    <a:pt x="6642100" y="0"/>
                  </a:lnTo>
                  <a:lnTo>
                    <a:pt x="6642100" y="22860"/>
                  </a:lnTo>
                  <a:lnTo>
                    <a:pt x="6723380" y="22860"/>
                  </a:lnTo>
                  <a:lnTo>
                    <a:pt x="6723380" y="0"/>
                  </a:lnTo>
                  <a:close/>
                </a:path>
                <a:path w="9146540" h="22859">
                  <a:moveTo>
                    <a:pt x="9146540" y="0"/>
                  </a:moveTo>
                  <a:lnTo>
                    <a:pt x="6821170" y="0"/>
                  </a:lnTo>
                  <a:lnTo>
                    <a:pt x="6821170" y="2286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-1270" y="67170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45872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4587240" y="21590"/>
                  </a:lnTo>
                  <a:lnTo>
                    <a:pt x="4587240" y="0"/>
                  </a:lnTo>
                  <a:close/>
                </a:path>
                <a:path w="9146540" h="21590">
                  <a:moveTo>
                    <a:pt x="4765040" y="0"/>
                  </a:moveTo>
                  <a:lnTo>
                    <a:pt x="4685030" y="0"/>
                  </a:lnTo>
                  <a:lnTo>
                    <a:pt x="4685030" y="21590"/>
                  </a:lnTo>
                  <a:lnTo>
                    <a:pt x="4765040" y="21590"/>
                  </a:lnTo>
                  <a:lnTo>
                    <a:pt x="4765040" y="0"/>
                  </a:lnTo>
                  <a:close/>
                </a:path>
                <a:path w="9146540" h="21590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90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90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-1270" y="673734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45872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4587240" y="21590"/>
                  </a:lnTo>
                  <a:lnTo>
                    <a:pt x="4587240" y="0"/>
                  </a:lnTo>
                  <a:close/>
                </a:path>
                <a:path w="9146540" h="21590">
                  <a:moveTo>
                    <a:pt x="4765040" y="0"/>
                  </a:moveTo>
                  <a:lnTo>
                    <a:pt x="4685030" y="0"/>
                  </a:lnTo>
                  <a:lnTo>
                    <a:pt x="4685030" y="21590"/>
                  </a:lnTo>
                  <a:lnTo>
                    <a:pt x="4765040" y="21590"/>
                  </a:lnTo>
                  <a:lnTo>
                    <a:pt x="4765040" y="0"/>
                  </a:lnTo>
                  <a:close/>
                </a:path>
                <a:path w="9146540" h="21590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90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90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-1270" y="67576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45872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4587240" y="21590"/>
                  </a:lnTo>
                  <a:lnTo>
                    <a:pt x="4587240" y="0"/>
                  </a:lnTo>
                  <a:close/>
                </a:path>
                <a:path w="9146540" h="21590">
                  <a:moveTo>
                    <a:pt x="4765040" y="0"/>
                  </a:moveTo>
                  <a:lnTo>
                    <a:pt x="4685030" y="0"/>
                  </a:lnTo>
                  <a:lnTo>
                    <a:pt x="4685030" y="21590"/>
                  </a:lnTo>
                  <a:lnTo>
                    <a:pt x="4765040" y="21590"/>
                  </a:lnTo>
                  <a:lnTo>
                    <a:pt x="4765040" y="0"/>
                  </a:lnTo>
                  <a:close/>
                </a:path>
                <a:path w="9146540" h="21590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90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90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-1270" y="677798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45872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4587240" y="21590"/>
                  </a:lnTo>
                  <a:lnTo>
                    <a:pt x="4587240" y="0"/>
                  </a:lnTo>
                  <a:close/>
                </a:path>
                <a:path w="9146540" h="21590">
                  <a:moveTo>
                    <a:pt x="4765040" y="0"/>
                  </a:moveTo>
                  <a:lnTo>
                    <a:pt x="4685030" y="0"/>
                  </a:lnTo>
                  <a:lnTo>
                    <a:pt x="4685030" y="21590"/>
                  </a:lnTo>
                  <a:lnTo>
                    <a:pt x="4765040" y="21590"/>
                  </a:lnTo>
                  <a:lnTo>
                    <a:pt x="4765040" y="0"/>
                  </a:lnTo>
                  <a:close/>
                </a:path>
                <a:path w="9146540" h="21590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90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90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-1270" y="679831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45872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4587240" y="21590"/>
                  </a:lnTo>
                  <a:lnTo>
                    <a:pt x="4587240" y="0"/>
                  </a:lnTo>
                  <a:close/>
                </a:path>
                <a:path w="9146540" h="21590">
                  <a:moveTo>
                    <a:pt x="4765040" y="0"/>
                  </a:moveTo>
                  <a:lnTo>
                    <a:pt x="4685030" y="0"/>
                  </a:lnTo>
                  <a:lnTo>
                    <a:pt x="4685030" y="21590"/>
                  </a:lnTo>
                  <a:lnTo>
                    <a:pt x="4765040" y="21590"/>
                  </a:lnTo>
                  <a:lnTo>
                    <a:pt x="4765040" y="0"/>
                  </a:lnTo>
                  <a:close/>
                </a:path>
                <a:path w="9146540" h="21590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90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90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-1270" y="681862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45872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4587240" y="21590"/>
                  </a:lnTo>
                  <a:lnTo>
                    <a:pt x="4587240" y="0"/>
                  </a:lnTo>
                  <a:close/>
                </a:path>
                <a:path w="9146540" h="21590">
                  <a:moveTo>
                    <a:pt x="4765040" y="0"/>
                  </a:moveTo>
                  <a:lnTo>
                    <a:pt x="4685030" y="0"/>
                  </a:lnTo>
                  <a:lnTo>
                    <a:pt x="4685030" y="21590"/>
                  </a:lnTo>
                  <a:lnTo>
                    <a:pt x="4765040" y="21590"/>
                  </a:lnTo>
                  <a:lnTo>
                    <a:pt x="4765040" y="0"/>
                  </a:lnTo>
                  <a:close/>
                </a:path>
                <a:path w="9146540" h="21590">
                  <a:moveTo>
                    <a:pt x="6367780" y="0"/>
                  </a:moveTo>
                  <a:lnTo>
                    <a:pt x="6286500" y="0"/>
                  </a:lnTo>
                  <a:lnTo>
                    <a:pt x="6286500" y="21590"/>
                  </a:lnTo>
                  <a:lnTo>
                    <a:pt x="6367780" y="21590"/>
                  </a:lnTo>
                  <a:lnTo>
                    <a:pt x="6367780" y="0"/>
                  </a:lnTo>
                  <a:close/>
                </a:path>
                <a:path w="9146540" h="21590">
                  <a:moveTo>
                    <a:pt x="6723380" y="0"/>
                  </a:moveTo>
                  <a:lnTo>
                    <a:pt x="6642100" y="0"/>
                  </a:lnTo>
                  <a:lnTo>
                    <a:pt x="6642100" y="21590"/>
                  </a:lnTo>
                  <a:lnTo>
                    <a:pt x="6723380" y="21590"/>
                  </a:lnTo>
                  <a:lnTo>
                    <a:pt x="6723380" y="0"/>
                  </a:lnTo>
                  <a:close/>
                </a:path>
                <a:path w="9146540" h="21590">
                  <a:moveTo>
                    <a:pt x="9146540" y="0"/>
                  </a:moveTo>
                  <a:lnTo>
                    <a:pt x="6821170" y="0"/>
                  </a:lnTo>
                  <a:lnTo>
                    <a:pt x="68211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-1270" y="683894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90">
                  <a:moveTo>
                    <a:pt x="9146540" y="0"/>
                  </a:moveTo>
                  <a:lnTo>
                    <a:pt x="6642100" y="0"/>
                  </a:lnTo>
                  <a:lnTo>
                    <a:pt x="6642100" y="13970"/>
                  </a:lnTo>
                  <a:lnTo>
                    <a:pt x="6367780" y="13970"/>
                  </a:lnTo>
                  <a:lnTo>
                    <a:pt x="6367780" y="0"/>
                  </a:lnTo>
                  <a:lnTo>
                    <a:pt x="6286500" y="0"/>
                  </a:lnTo>
                  <a:lnTo>
                    <a:pt x="6286500" y="13970"/>
                  </a:lnTo>
                  <a:lnTo>
                    <a:pt x="4765040" y="13970"/>
                  </a:lnTo>
                  <a:lnTo>
                    <a:pt x="4765040" y="0"/>
                  </a:lnTo>
                  <a:lnTo>
                    <a:pt x="4685030" y="0"/>
                  </a:lnTo>
                  <a:lnTo>
                    <a:pt x="4685030" y="13970"/>
                  </a:lnTo>
                  <a:lnTo>
                    <a:pt x="4587240" y="13970"/>
                  </a:lnTo>
                  <a:lnTo>
                    <a:pt x="45872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1590"/>
                  </a:lnTo>
                  <a:lnTo>
                    <a:pt x="9146540" y="2159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5" name="object 335"/>
          <p:cNvGrpSpPr/>
          <p:nvPr/>
        </p:nvGrpSpPr>
        <p:grpSpPr>
          <a:xfrm>
            <a:off x="0" y="10160"/>
            <a:ext cx="9144000" cy="6842759"/>
            <a:chOff x="0" y="10160"/>
            <a:chExt cx="9144000" cy="6842759"/>
          </a:xfrm>
        </p:grpSpPr>
        <p:sp>
          <p:nvSpPr>
            <p:cNvPr id="336" name="object 336"/>
            <p:cNvSpPr/>
            <p:nvPr/>
          </p:nvSpPr>
          <p:spPr>
            <a:xfrm>
              <a:off x="5223509" y="4155439"/>
              <a:ext cx="3920490" cy="2228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0" y="2463799"/>
              <a:ext cx="6049009" cy="393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926589" y="10160"/>
              <a:ext cx="7211059" cy="25222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9034780" y="6009779"/>
              <a:ext cx="78740" cy="23495"/>
            </a:xfrm>
            <a:custGeom>
              <a:avLst/>
              <a:gdLst/>
              <a:ahLst/>
              <a:cxnLst/>
              <a:rect l="l" t="t" r="r" b="b"/>
              <a:pathLst>
                <a:path w="78740" h="23495">
                  <a:moveTo>
                    <a:pt x="78740" y="13843"/>
                  </a:moveTo>
                  <a:lnTo>
                    <a:pt x="53340" y="9385"/>
                  </a:lnTo>
                  <a:lnTo>
                    <a:pt x="50800" y="8928"/>
                  </a:lnTo>
                  <a:lnTo>
                    <a:pt x="27940" y="4914"/>
                  </a:lnTo>
                  <a:lnTo>
                    <a:pt x="25400" y="4470"/>
                  </a:lnTo>
                  <a:lnTo>
                    <a:pt x="0" y="0"/>
                  </a:lnTo>
                  <a:lnTo>
                    <a:pt x="0" y="22948"/>
                  </a:lnTo>
                  <a:lnTo>
                    <a:pt x="27940" y="19710"/>
                  </a:lnTo>
                  <a:lnTo>
                    <a:pt x="50800" y="17068"/>
                  </a:lnTo>
                  <a:lnTo>
                    <a:pt x="53340" y="16776"/>
                  </a:lnTo>
                  <a:lnTo>
                    <a:pt x="78740" y="13843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9008109" y="6005086"/>
              <a:ext cx="29209" cy="31115"/>
            </a:xfrm>
            <a:custGeom>
              <a:avLst/>
              <a:gdLst/>
              <a:ahLst/>
              <a:cxnLst/>
              <a:rect l="l" t="t" r="r" b="b"/>
              <a:pathLst>
                <a:path w="29209" h="31114">
                  <a:moveTo>
                    <a:pt x="0" y="0"/>
                  </a:moveTo>
                  <a:lnTo>
                    <a:pt x="0" y="30715"/>
                  </a:lnTo>
                  <a:lnTo>
                    <a:pt x="29210" y="27336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982709" y="6000623"/>
              <a:ext cx="27940" cy="38735"/>
            </a:xfrm>
            <a:custGeom>
              <a:avLst/>
              <a:gdLst/>
              <a:ahLst/>
              <a:cxnLst/>
              <a:rect l="l" t="t" r="r" b="b"/>
              <a:pathLst>
                <a:path w="27940" h="38735">
                  <a:moveTo>
                    <a:pt x="0" y="0"/>
                  </a:moveTo>
                  <a:lnTo>
                    <a:pt x="0" y="38116"/>
                  </a:lnTo>
                  <a:lnTo>
                    <a:pt x="27940" y="34884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3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957309" y="5996160"/>
              <a:ext cx="27940" cy="45720"/>
            </a:xfrm>
            <a:custGeom>
              <a:avLst/>
              <a:gdLst/>
              <a:ahLst/>
              <a:cxnLst/>
              <a:rect l="l" t="t" r="r" b="b"/>
              <a:pathLst>
                <a:path w="27940" h="45720">
                  <a:moveTo>
                    <a:pt x="0" y="0"/>
                  </a:moveTo>
                  <a:lnTo>
                    <a:pt x="0" y="45517"/>
                  </a:lnTo>
                  <a:lnTo>
                    <a:pt x="27940" y="42286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3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930640" y="5991473"/>
              <a:ext cx="29209" cy="53340"/>
            </a:xfrm>
            <a:custGeom>
              <a:avLst/>
              <a:gdLst/>
              <a:ahLst/>
              <a:cxnLst/>
              <a:rect l="l" t="t" r="r" b="b"/>
              <a:pathLst>
                <a:path w="29209" h="53339">
                  <a:moveTo>
                    <a:pt x="0" y="0"/>
                  </a:moveTo>
                  <a:lnTo>
                    <a:pt x="0" y="53289"/>
                  </a:lnTo>
                  <a:lnTo>
                    <a:pt x="29209" y="49910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905240" y="5987009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40" h="60960">
                  <a:moveTo>
                    <a:pt x="0" y="0"/>
                  </a:moveTo>
                  <a:lnTo>
                    <a:pt x="0" y="60690"/>
                  </a:lnTo>
                  <a:lnTo>
                    <a:pt x="27939" y="57458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3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879840" y="5982546"/>
              <a:ext cx="27940" cy="68580"/>
            </a:xfrm>
            <a:custGeom>
              <a:avLst/>
              <a:gdLst/>
              <a:ahLst/>
              <a:cxnLst/>
              <a:rect l="l" t="t" r="r" b="b"/>
              <a:pathLst>
                <a:path w="27940" h="68579">
                  <a:moveTo>
                    <a:pt x="0" y="0"/>
                  </a:moveTo>
                  <a:lnTo>
                    <a:pt x="0" y="68091"/>
                  </a:lnTo>
                  <a:lnTo>
                    <a:pt x="27939" y="64860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3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854440" y="5978083"/>
              <a:ext cx="27940" cy="75565"/>
            </a:xfrm>
            <a:custGeom>
              <a:avLst/>
              <a:gdLst/>
              <a:ahLst/>
              <a:cxnLst/>
              <a:rect l="l" t="t" r="r" b="b"/>
              <a:pathLst>
                <a:path w="27940" h="75564">
                  <a:moveTo>
                    <a:pt x="0" y="0"/>
                  </a:moveTo>
                  <a:lnTo>
                    <a:pt x="0" y="75493"/>
                  </a:lnTo>
                  <a:lnTo>
                    <a:pt x="27939" y="72261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3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827769" y="5973396"/>
              <a:ext cx="29209" cy="83820"/>
            </a:xfrm>
            <a:custGeom>
              <a:avLst/>
              <a:gdLst/>
              <a:ahLst/>
              <a:cxnLst/>
              <a:rect l="l" t="t" r="r" b="b"/>
              <a:pathLst>
                <a:path w="29209" h="83820">
                  <a:moveTo>
                    <a:pt x="0" y="0"/>
                  </a:moveTo>
                  <a:lnTo>
                    <a:pt x="0" y="83264"/>
                  </a:lnTo>
                  <a:lnTo>
                    <a:pt x="29209" y="79885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3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802369" y="5968933"/>
              <a:ext cx="27940" cy="90805"/>
            </a:xfrm>
            <a:custGeom>
              <a:avLst/>
              <a:gdLst/>
              <a:ahLst/>
              <a:cxnLst/>
              <a:rect l="l" t="t" r="r" b="b"/>
              <a:pathLst>
                <a:path w="27940" h="90804">
                  <a:moveTo>
                    <a:pt x="0" y="0"/>
                  </a:moveTo>
                  <a:lnTo>
                    <a:pt x="0" y="90665"/>
                  </a:lnTo>
                  <a:lnTo>
                    <a:pt x="27939" y="87434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3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776969" y="5964469"/>
              <a:ext cx="27940" cy="98425"/>
            </a:xfrm>
            <a:custGeom>
              <a:avLst/>
              <a:gdLst/>
              <a:ahLst/>
              <a:cxnLst/>
              <a:rect l="l" t="t" r="r" b="b"/>
              <a:pathLst>
                <a:path w="27940" h="98425">
                  <a:moveTo>
                    <a:pt x="0" y="0"/>
                  </a:moveTo>
                  <a:lnTo>
                    <a:pt x="0" y="98067"/>
                  </a:lnTo>
                  <a:lnTo>
                    <a:pt x="27939" y="94835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3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750300" y="5959783"/>
              <a:ext cx="29209" cy="106045"/>
            </a:xfrm>
            <a:custGeom>
              <a:avLst/>
              <a:gdLst/>
              <a:ahLst/>
              <a:cxnLst/>
              <a:rect l="l" t="t" r="r" b="b"/>
              <a:pathLst>
                <a:path w="29209" h="106045">
                  <a:moveTo>
                    <a:pt x="0" y="0"/>
                  </a:moveTo>
                  <a:lnTo>
                    <a:pt x="0" y="105838"/>
                  </a:lnTo>
                  <a:lnTo>
                    <a:pt x="29209" y="102459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3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724900" y="5955319"/>
              <a:ext cx="27940" cy="113664"/>
            </a:xfrm>
            <a:custGeom>
              <a:avLst/>
              <a:gdLst/>
              <a:ahLst/>
              <a:cxnLst/>
              <a:rect l="l" t="t" r="r" b="b"/>
              <a:pathLst>
                <a:path w="27940" h="113664">
                  <a:moveTo>
                    <a:pt x="0" y="0"/>
                  </a:moveTo>
                  <a:lnTo>
                    <a:pt x="0" y="113239"/>
                  </a:lnTo>
                  <a:lnTo>
                    <a:pt x="27940" y="110008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99500" y="5950856"/>
              <a:ext cx="27940" cy="120650"/>
            </a:xfrm>
            <a:custGeom>
              <a:avLst/>
              <a:gdLst/>
              <a:ahLst/>
              <a:cxnLst/>
              <a:rect l="l" t="t" r="r" b="b"/>
              <a:pathLst>
                <a:path w="27940" h="120650">
                  <a:moveTo>
                    <a:pt x="0" y="0"/>
                  </a:moveTo>
                  <a:lnTo>
                    <a:pt x="0" y="120641"/>
                  </a:lnTo>
                  <a:lnTo>
                    <a:pt x="27940" y="117409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3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74100" y="5946393"/>
              <a:ext cx="27940" cy="128270"/>
            </a:xfrm>
            <a:custGeom>
              <a:avLst/>
              <a:gdLst/>
              <a:ahLst/>
              <a:cxnLst/>
              <a:rect l="l" t="t" r="r" b="b"/>
              <a:pathLst>
                <a:path w="27940" h="128270">
                  <a:moveTo>
                    <a:pt x="0" y="0"/>
                  </a:moveTo>
                  <a:lnTo>
                    <a:pt x="0" y="128042"/>
                  </a:lnTo>
                  <a:lnTo>
                    <a:pt x="27940" y="124810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3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7430" y="5941706"/>
              <a:ext cx="29209" cy="135890"/>
            </a:xfrm>
            <a:custGeom>
              <a:avLst/>
              <a:gdLst/>
              <a:ahLst/>
              <a:cxnLst/>
              <a:rect l="l" t="t" r="r" b="b"/>
              <a:pathLst>
                <a:path w="29209" h="135889">
                  <a:moveTo>
                    <a:pt x="0" y="0"/>
                  </a:moveTo>
                  <a:lnTo>
                    <a:pt x="0" y="135813"/>
                  </a:lnTo>
                  <a:lnTo>
                    <a:pt x="29210" y="132435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3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22030" y="5937243"/>
              <a:ext cx="27940" cy="143510"/>
            </a:xfrm>
            <a:custGeom>
              <a:avLst/>
              <a:gdLst/>
              <a:ahLst/>
              <a:cxnLst/>
              <a:rect l="l" t="t" r="r" b="b"/>
              <a:pathLst>
                <a:path w="27940" h="143510">
                  <a:moveTo>
                    <a:pt x="0" y="0"/>
                  </a:moveTo>
                  <a:lnTo>
                    <a:pt x="0" y="143215"/>
                  </a:lnTo>
                  <a:lnTo>
                    <a:pt x="27940" y="139983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96630" y="5932779"/>
              <a:ext cx="27940" cy="151130"/>
            </a:xfrm>
            <a:custGeom>
              <a:avLst/>
              <a:gdLst/>
              <a:ahLst/>
              <a:cxnLst/>
              <a:rect l="l" t="t" r="r" b="b"/>
              <a:pathLst>
                <a:path w="27940" h="151129">
                  <a:moveTo>
                    <a:pt x="0" y="0"/>
                  </a:moveTo>
                  <a:lnTo>
                    <a:pt x="0" y="150616"/>
                  </a:lnTo>
                  <a:lnTo>
                    <a:pt x="27940" y="147384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4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69959" y="5928092"/>
              <a:ext cx="29209" cy="158750"/>
            </a:xfrm>
            <a:custGeom>
              <a:avLst/>
              <a:gdLst/>
              <a:ahLst/>
              <a:cxnLst/>
              <a:rect l="l" t="t" r="r" b="b"/>
              <a:pathLst>
                <a:path w="29209" h="158750">
                  <a:moveTo>
                    <a:pt x="0" y="0"/>
                  </a:moveTo>
                  <a:lnTo>
                    <a:pt x="0" y="158387"/>
                  </a:lnTo>
                  <a:lnTo>
                    <a:pt x="29210" y="155009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4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44559" y="5923629"/>
              <a:ext cx="27940" cy="166370"/>
            </a:xfrm>
            <a:custGeom>
              <a:avLst/>
              <a:gdLst/>
              <a:ahLst/>
              <a:cxnLst/>
              <a:rect l="l" t="t" r="r" b="b"/>
              <a:pathLst>
                <a:path w="27940" h="166370">
                  <a:moveTo>
                    <a:pt x="0" y="0"/>
                  </a:moveTo>
                  <a:lnTo>
                    <a:pt x="0" y="165788"/>
                  </a:lnTo>
                  <a:lnTo>
                    <a:pt x="27940" y="162557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4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19159" y="5919166"/>
              <a:ext cx="27940" cy="173355"/>
            </a:xfrm>
            <a:custGeom>
              <a:avLst/>
              <a:gdLst/>
              <a:ahLst/>
              <a:cxnLst/>
              <a:rect l="l" t="t" r="r" b="b"/>
              <a:pathLst>
                <a:path w="27940" h="173354">
                  <a:moveTo>
                    <a:pt x="0" y="0"/>
                  </a:moveTo>
                  <a:lnTo>
                    <a:pt x="0" y="173190"/>
                  </a:lnTo>
                  <a:lnTo>
                    <a:pt x="27940" y="169958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4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493759" y="5914703"/>
              <a:ext cx="27940" cy="180975"/>
            </a:xfrm>
            <a:custGeom>
              <a:avLst/>
              <a:gdLst/>
              <a:ahLst/>
              <a:cxnLst/>
              <a:rect l="l" t="t" r="r" b="b"/>
              <a:pathLst>
                <a:path w="27940" h="180975">
                  <a:moveTo>
                    <a:pt x="0" y="0"/>
                  </a:moveTo>
                  <a:lnTo>
                    <a:pt x="0" y="180591"/>
                  </a:lnTo>
                  <a:lnTo>
                    <a:pt x="27940" y="177359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467090" y="5910016"/>
              <a:ext cx="29209" cy="188595"/>
            </a:xfrm>
            <a:custGeom>
              <a:avLst/>
              <a:gdLst/>
              <a:ahLst/>
              <a:cxnLst/>
              <a:rect l="l" t="t" r="r" b="b"/>
              <a:pathLst>
                <a:path w="29209" h="188595">
                  <a:moveTo>
                    <a:pt x="0" y="0"/>
                  </a:moveTo>
                  <a:lnTo>
                    <a:pt x="0" y="188362"/>
                  </a:lnTo>
                  <a:lnTo>
                    <a:pt x="29209" y="184984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441690" y="5905552"/>
              <a:ext cx="27940" cy="196215"/>
            </a:xfrm>
            <a:custGeom>
              <a:avLst/>
              <a:gdLst/>
              <a:ahLst/>
              <a:cxnLst/>
              <a:rect l="l" t="t" r="r" b="b"/>
              <a:pathLst>
                <a:path w="27940" h="196214">
                  <a:moveTo>
                    <a:pt x="0" y="0"/>
                  </a:moveTo>
                  <a:lnTo>
                    <a:pt x="0" y="195764"/>
                  </a:lnTo>
                  <a:lnTo>
                    <a:pt x="27939" y="192532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416290" y="5901089"/>
              <a:ext cx="27940" cy="203200"/>
            </a:xfrm>
            <a:custGeom>
              <a:avLst/>
              <a:gdLst/>
              <a:ahLst/>
              <a:cxnLst/>
              <a:rect l="l" t="t" r="r" b="b"/>
              <a:pathLst>
                <a:path w="27940" h="203200">
                  <a:moveTo>
                    <a:pt x="0" y="0"/>
                  </a:moveTo>
                  <a:lnTo>
                    <a:pt x="0" y="203165"/>
                  </a:lnTo>
                  <a:lnTo>
                    <a:pt x="27939" y="199933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6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389619" y="5896403"/>
              <a:ext cx="29209" cy="211454"/>
            </a:xfrm>
            <a:custGeom>
              <a:avLst/>
              <a:gdLst/>
              <a:ahLst/>
              <a:cxnLst/>
              <a:rect l="l" t="t" r="r" b="b"/>
              <a:pathLst>
                <a:path w="29209" h="211454">
                  <a:moveTo>
                    <a:pt x="0" y="0"/>
                  </a:moveTo>
                  <a:lnTo>
                    <a:pt x="0" y="210936"/>
                  </a:lnTo>
                  <a:lnTo>
                    <a:pt x="29209" y="207558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364219" y="5891939"/>
              <a:ext cx="27940" cy="218440"/>
            </a:xfrm>
            <a:custGeom>
              <a:avLst/>
              <a:gdLst/>
              <a:ahLst/>
              <a:cxnLst/>
              <a:rect l="l" t="t" r="r" b="b"/>
              <a:pathLst>
                <a:path w="27940" h="218439">
                  <a:moveTo>
                    <a:pt x="0" y="0"/>
                  </a:moveTo>
                  <a:lnTo>
                    <a:pt x="0" y="218338"/>
                  </a:lnTo>
                  <a:lnTo>
                    <a:pt x="27939" y="215106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8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338819" y="5887476"/>
              <a:ext cx="27940" cy="226060"/>
            </a:xfrm>
            <a:custGeom>
              <a:avLst/>
              <a:gdLst/>
              <a:ahLst/>
              <a:cxnLst/>
              <a:rect l="l" t="t" r="r" b="b"/>
              <a:pathLst>
                <a:path w="27940" h="226060">
                  <a:moveTo>
                    <a:pt x="0" y="0"/>
                  </a:moveTo>
                  <a:lnTo>
                    <a:pt x="0" y="225739"/>
                  </a:lnTo>
                  <a:lnTo>
                    <a:pt x="27939" y="222507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313419" y="5883012"/>
              <a:ext cx="27940" cy="233679"/>
            </a:xfrm>
            <a:custGeom>
              <a:avLst/>
              <a:gdLst/>
              <a:ahLst/>
              <a:cxnLst/>
              <a:rect l="l" t="t" r="r" b="b"/>
              <a:pathLst>
                <a:path w="27940" h="233679">
                  <a:moveTo>
                    <a:pt x="0" y="0"/>
                  </a:moveTo>
                  <a:lnTo>
                    <a:pt x="0" y="233140"/>
                  </a:lnTo>
                  <a:lnTo>
                    <a:pt x="27939" y="229909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286750" y="5878326"/>
              <a:ext cx="29209" cy="241300"/>
            </a:xfrm>
            <a:custGeom>
              <a:avLst/>
              <a:gdLst/>
              <a:ahLst/>
              <a:cxnLst/>
              <a:rect l="l" t="t" r="r" b="b"/>
              <a:pathLst>
                <a:path w="29209" h="241300">
                  <a:moveTo>
                    <a:pt x="0" y="0"/>
                  </a:moveTo>
                  <a:lnTo>
                    <a:pt x="0" y="240912"/>
                  </a:lnTo>
                  <a:lnTo>
                    <a:pt x="29209" y="237533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A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261350" y="5873862"/>
              <a:ext cx="27940" cy="248920"/>
            </a:xfrm>
            <a:custGeom>
              <a:avLst/>
              <a:gdLst/>
              <a:ahLst/>
              <a:cxnLst/>
              <a:rect l="l" t="t" r="r" b="b"/>
              <a:pathLst>
                <a:path w="27940" h="248920">
                  <a:moveTo>
                    <a:pt x="0" y="0"/>
                  </a:moveTo>
                  <a:lnTo>
                    <a:pt x="0" y="248313"/>
                  </a:lnTo>
                  <a:lnTo>
                    <a:pt x="27940" y="245081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235950" y="5869399"/>
              <a:ext cx="27940" cy="255904"/>
            </a:xfrm>
            <a:custGeom>
              <a:avLst/>
              <a:gdLst/>
              <a:ahLst/>
              <a:cxnLst/>
              <a:rect l="l" t="t" r="r" b="b"/>
              <a:pathLst>
                <a:path w="27940" h="255904">
                  <a:moveTo>
                    <a:pt x="0" y="0"/>
                  </a:moveTo>
                  <a:lnTo>
                    <a:pt x="0" y="255714"/>
                  </a:lnTo>
                  <a:lnTo>
                    <a:pt x="27940" y="252482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209280" y="5864712"/>
              <a:ext cx="29209" cy="263525"/>
            </a:xfrm>
            <a:custGeom>
              <a:avLst/>
              <a:gdLst/>
              <a:ahLst/>
              <a:cxnLst/>
              <a:rect l="l" t="t" r="r" b="b"/>
              <a:pathLst>
                <a:path w="29209" h="263525">
                  <a:moveTo>
                    <a:pt x="0" y="0"/>
                  </a:moveTo>
                  <a:lnTo>
                    <a:pt x="0" y="263486"/>
                  </a:lnTo>
                  <a:lnTo>
                    <a:pt x="29210" y="260107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183880" y="5860249"/>
              <a:ext cx="27940" cy="271145"/>
            </a:xfrm>
            <a:custGeom>
              <a:avLst/>
              <a:gdLst/>
              <a:ahLst/>
              <a:cxnLst/>
              <a:rect l="l" t="t" r="r" b="b"/>
              <a:pathLst>
                <a:path w="27940" h="271145">
                  <a:moveTo>
                    <a:pt x="0" y="0"/>
                  </a:moveTo>
                  <a:lnTo>
                    <a:pt x="0" y="270887"/>
                  </a:lnTo>
                  <a:lnTo>
                    <a:pt x="27940" y="267655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158480" y="5855786"/>
              <a:ext cx="27940" cy="278765"/>
            </a:xfrm>
            <a:custGeom>
              <a:avLst/>
              <a:gdLst/>
              <a:ahLst/>
              <a:cxnLst/>
              <a:rect l="l" t="t" r="r" b="b"/>
              <a:pathLst>
                <a:path w="27940" h="278764">
                  <a:moveTo>
                    <a:pt x="0" y="0"/>
                  </a:moveTo>
                  <a:lnTo>
                    <a:pt x="0" y="278288"/>
                  </a:lnTo>
                  <a:lnTo>
                    <a:pt x="27940" y="275056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E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133080" y="5851322"/>
              <a:ext cx="27940" cy="285750"/>
            </a:xfrm>
            <a:custGeom>
              <a:avLst/>
              <a:gdLst/>
              <a:ahLst/>
              <a:cxnLst/>
              <a:rect l="l" t="t" r="r" b="b"/>
              <a:pathLst>
                <a:path w="27940" h="285750">
                  <a:moveTo>
                    <a:pt x="0" y="0"/>
                  </a:moveTo>
                  <a:lnTo>
                    <a:pt x="0" y="285689"/>
                  </a:lnTo>
                  <a:lnTo>
                    <a:pt x="27940" y="282458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4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106409" y="5846635"/>
              <a:ext cx="29209" cy="294005"/>
            </a:xfrm>
            <a:custGeom>
              <a:avLst/>
              <a:gdLst/>
              <a:ahLst/>
              <a:cxnLst/>
              <a:rect l="l" t="t" r="r" b="b"/>
              <a:pathLst>
                <a:path w="29209" h="294004">
                  <a:moveTo>
                    <a:pt x="0" y="0"/>
                  </a:moveTo>
                  <a:lnTo>
                    <a:pt x="0" y="293461"/>
                  </a:lnTo>
                  <a:lnTo>
                    <a:pt x="29210" y="290082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081009" y="5842172"/>
              <a:ext cx="27940" cy="300990"/>
            </a:xfrm>
            <a:custGeom>
              <a:avLst/>
              <a:gdLst/>
              <a:ahLst/>
              <a:cxnLst/>
              <a:rect l="l" t="t" r="r" b="b"/>
              <a:pathLst>
                <a:path w="27940" h="300989">
                  <a:moveTo>
                    <a:pt x="0" y="0"/>
                  </a:moveTo>
                  <a:lnTo>
                    <a:pt x="0" y="300862"/>
                  </a:lnTo>
                  <a:lnTo>
                    <a:pt x="27940" y="297630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5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055609" y="5837709"/>
              <a:ext cx="27940" cy="308610"/>
            </a:xfrm>
            <a:custGeom>
              <a:avLst/>
              <a:gdLst/>
              <a:ahLst/>
              <a:cxnLst/>
              <a:rect l="l" t="t" r="r" b="b"/>
              <a:pathLst>
                <a:path w="27940" h="308610">
                  <a:moveTo>
                    <a:pt x="0" y="0"/>
                  </a:moveTo>
                  <a:lnTo>
                    <a:pt x="0" y="308263"/>
                  </a:lnTo>
                  <a:lnTo>
                    <a:pt x="27940" y="305032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5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028940" y="5833022"/>
              <a:ext cx="29209" cy="316230"/>
            </a:xfrm>
            <a:custGeom>
              <a:avLst/>
              <a:gdLst/>
              <a:ahLst/>
              <a:cxnLst/>
              <a:rect l="l" t="t" r="r" b="b"/>
              <a:pathLst>
                <a:path w="29209" h="316229">
                  <a:moveTo>
                    <a:pt x="0" y="0"/>
                  </a:moveTo>
                  <a:lnTo>
                    <a:pt x="0" y="316035"/>
                  </a:lnTo>
                  <a:lnTo>
                    <a:pt x="29209" y="312656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003540" y="5828559"/>
              <a:ext cx="27940" cy="323850"/>
            </a:xfrm>
            <a:custGeom>
              <a:avLst/>
              <a:gdLst/>
              <a:ahLst/>
              <a:cxnLst/>
              <a:rect l="l" t="t" r="r" b="b"/>
              <a:pathLst>
                <a:path w="27940" h="323850">
                  <a:moveTo>
                    <a:pt x="0" y="0"/>
                  </a:moveTo>
                  <a:lnTo>
                    <a:pt x="0" y="323436"/>
                  </a:lnTo>
                  <a:lnTo>
                    <a:pt x="27939" y="320204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5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7978140" y="5824095"/>
              <a:ext cx="27940" cy="330835"/>
            </a:xfrm>
            <a:custGeom>
              <a:avLst/>
              <a:gdLst/>
              <a:ahLst/>
              <a:cxnLst/>
              <a:rect l="l" t="t" r="r" b="b"/>
              <a:pathLst>
                <a:path w="27940" h="330835">
                  <a:moveTo>
                    <a:pt x="0" y="0"/>
                  </a:moveTo>
                  <a:lnTo>
                    <a:pt x="0" y="330837"/>
                  </a:lnTo>
                  <a:lnTo>
                    <a:pt x="27939" y="327606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7952740" y="5819632"/>
              <a:ext cx="27940" cy="338455"/>
            </a:xfrm>
            <a:custGeom>
              <a:avLst/>
              <a:gdLst/>
              <a:ahLst/>
              <a:cxnLst/>
              <a:rect l="l" t="t" r="r" b="b"/>
              <a:pathLst>
                <a:path w="27940" h="338454">
                  <a:moveTo>
                    <a:pt x="0" y="0"/>
                  </a:moveTo>
                  <a:lnTo>
                    <a:pt x="0" y="338239"/>
                  </a:lnTo>
                  <a:lnTo>
                    <a:pt x="27939" y="335007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5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7926069" y="5814945"/>
              <a:ext cx="29209" cy="346075"/>
            </a:xfrm>
            <a:custGeom>
              <a:avLst/>
              <a:gdLst/>
              <a:ahLst/>
              <a:cxnLst/>
              <a:rect l="l" t="t" r="r" b="b"/>
              <a:pathLst>
                <a:path w="29209" h="346075">
                  <a:moveTo>
                    <a:pt x="0" y="0"/>
                  </a:moveTo>
                  <a:lnTo>
                    <a:pt x="0" y="346010"/>
                  </a:lnTo>
                  <a:lnTo>
                    <a:pt x="29209" y="342631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5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7900669" y="5810482"/>
              <a:ext cx="27940" cy="353695"/>
            </a:xfrm>
            <a:custGeom>
              <a:avLst/>
              <a:gdLst/>
              <a:ahLst/>
              <a:cxnLst/>
              <a:rect l="l" t="t" r="r" b="b"/>
              <a:pathLst>
                <a:path w="27940" h="353695">
                  <a:moveTo>
                    <a:pt x="0" y="0"/>
                  </a:moveTo>
                  <a:lnTo>
                    <a:pt x="0" y="353411"/>
                  </a:lnTo>
                  <a:lnTo>
                    <a:pt x="27939" y="350180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56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7875269" y="5806019"/>
              <a:ext cx="27940" cy="361315"/>
            </a:xfrm>
            <a:custGeom>
              <a:avLst/>
              <a:gdLst/>
              <a:ahLst/>
              <a:cxnLst/>
              <a:rect l="l" t="t" r="r" b="b"/>
              <a:pathLst>
                <a:path w="27940" h="361314">
                  <a:moveTo>
                    <a:pt x="0" y="0"/>
                  </a:moveTo>
                  <a:lnTo>
                    <a:pt x="0" y="360813"/>
                  </a:lnTo>
                  <a:lnTo>
                    <a:pt x="27939" y="357581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5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7848600" y="5801332"/>
              <a:ext cx="29209" cy="368935"/>
            </a:xfrm>
            <a:custGeom>
              <a:avLst/>
              <a:gdLst/>
              <a:ahLst/>
              <a:cxnLst/>
              <a:rect l="l" t="t" r="r" b="b"/>
              <a:pathLst>
                <a:path w="29209" h="368935">
                  <a:moveTo>
                    <a:pt x="0" y="0"/>
                  </a:moveTo>
                  <a:lnTo>
                    <a:pt x="0" y="368584"/>
                  </a:lnTo>
                  <a:lnTo>
                    <a:pt x="29209" y="365205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7823200" y="5796868"/>
              <a:ext cx="27940" cy="376555"/>
            </a:xfrm>
            <a:custGeom>
              <a:avLst/>
              <a:gdLst/>
              <a:ahLst/>
              <a:cxnLst/>
              <a:rect l="l" t="t" r="r" b="b"/>
              <a:pathLst>
                <a:path w="27940" h="376554">
                  <a:moveTo>
                    <a:pt x="0" y="0"/>
                  </a:moveTo>
                  <a:lnTo>
                    <a:pt x="0" y="375985"/>
                  </a:lnTo>
                  <a:lnTo>
                    <a:pt x="27940" y="372754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7797800" y="5792405"/>
              <a:ext cx="27940" cy="383540"/>
            </a:xfrm>
            <a:custGeom>
              <a:avLst/>
              <a:gdLst/>
              <a:ahLst/>
              <a:cxnLst/>
              <a:rect l="l" t="t" r="r" b="b"/>
              <a:pathLst>
                <a:path w="27940" h="383539">
                  <a:moveTo>
                    <a:pt x="0" y="0"/>
                  </a:moveTo>
                  <a:lnTo>
                    <a:pt x="0" y="383386"/>
                  </a:lnTo>
                  <a:lnTo>
                    <a:pt x="27940" y="380155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7771130" y="5787718"/>
              <a:ext cx="29209" cy="391160"/>
            </a:xfrm>
            <a:custGeom>
              <a:avLst/>
              <a:gdLst/>
              <a:ahLst/>
              <a:cxnLst/>
              <a:rect l="l" t="t" r="r" b="b"/>
              <a:pathLst>
                <a:path w="29209" h="391160">
                  <a:moveTo>
                    <a:pt x="0" y="0"/>
                  </a:moveTo>
                  <a:lnTo>
                    <a:pt x="0" y="391158"/>
                  </a:lnTo>
                  <a:lnTo>
                    <a:pt x="29210" y="387779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5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7745730" y="5783255"/>
              <a:ext cx="27940" cy="398780"/>
            </a:xfrm>
            <a:custGeom>
              <a:avLst/>
              <a:gdLst/>
              <a:ahLst/>
              <a:cxnLst/>
              <a:rect l="l" t="t" r="r" b="b"/>
              <a:pathLst>
                <a:path w="27940" h="398779">
                  <a:moveTo>
                    <a:pt x="0" y="0"/>
                  </a:moveTo>
                  <a:lnTo>
                    <a:pt x="0" y="398559"/>
                  </a:lnTo>
                  <a:lnTo>
                    <a:pt x="27940" y="395327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7720330" y="5778792"/>
              <a:ext cx="27940" cy="406400"/>
            </a:xfrm>
            <a:custGeom>
              <a:avLst/>
              <a:gdLst/>
              <a:ahLst/>
              <a:cxnLst/>
              <a:rect l="l" t="t" r="r" b="b"/>
              <a:pathLst>
                <a:path w="27940" h="406400">
                  <a:moveTo>
                    <a:pt x="0" y="0"/>
                  </a:moveTo>
                  <a:lnTo>
                    <a:pt x="0" y="405960"/>
                  </a:lnTo>
                  <a:lnTo>
                    <a:pt x="27940" y="402729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7694930" y="5774328"/>
              <a:ext cx="27940" cy="413384"/>
            </a:xfrm>
            <a:custGeom>
              <a:avLst/>
              <a:gdLst/>
              <a:ahLst/>
              <a:cxnLst/>
              <a:rect l="l" t="t" r="r" b="b"/>
              <a:pathLst>
                <a:path w="27940" h="413385">
                  <a:moveTo>
                    <a:pt x="0" y="0"/>
                  </a:moveTo>
                  <a:lnTo>
                    <a:pt x="0" y="413362"/>
                  </a:lnTo>
                  <a:lnTo>
                    <a:pt x="27940" y="410130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5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668259" y="5769642"/>
              <a:ext cx="29209" cy="421640"/>
            </a:xfrm>
            <a:custGeom>
              <a:avLst/>
              <a:gdLst/>
              <a:ahLst/>
              <a:cxnLst/>
              <a:rect l="l" t="t" r="r" b="b"/>
              <a:pathLst>
                <a:path w="29209" h="421639">
                  <a:moveTo>
                    <a:pt x="0" y="0"/>
                  </a:moveTo>
                  <a:lnTo>
                    <a:pt x="0" y="421133"/>
                  </a:lnTo>
                  <a:lnTo>
                    <a:pt x="29210" y="417754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5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7642859" y="5765178"/>
              <a:ext cx="27940" cy="428625"/>
            </a:xfrm>
            <a:custGeom>
              <a:avLst/>
              <a:gdLst/>
              <a:ahLst/>
              <a:cxnLst/>
              <a:rect l="l" t="t" r="r" b="b"/>
              <a:pathLst>
                <a:path w="27940" h="428625">
                  <a:moveTo>
                    <a:pt x="0" y="0"/>
                  </a:moveTo>
                  <a:lnTo>
                    <a:pt x="0" y="428534"/>
                  </a:lnTo>
                  <a:lnTo>
                    <a:pt x="27940" y="425303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5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7617459" y="5760715"/>
              <a:ext cx="27940" cy="436245"/>
            </a:xfrm>
            <a:custGeom>
              <a:avLst/>
              <a:gdLst/>
              <a:ahLst/>
              <a:cxnLst/>
              <a:rect l="l" t="t" r="r" b="b"/>
              <a:pathLst>
                <a:path w="27940" h="436245">
                  <a:moveTo>
                    <a:pt x="0" y="0"/>
                  </a:moveTo>
                  <a:lnTo>
                    <a:pt x="0" y="435936"/>
                  </a:lnTo>
                  <a:lnTo>
                    <a:pt x="27940" y="432704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5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7590790" y="5756028"/>
              <a:ext cx="29209" cy="443865"/>
            </a:xfrm>
            <a:custGeom>
              <a:avLst/>
              <a:gdLst/>
              <a:ahLst/>
              <a:cxnLst/>
              <a:rect l="l" t="t" r="r" b="b"/>
              <a:pathLst>
                <a:path w="29209" h="443864">
                  <a:moveTo>
                    <a:pt x="0" y="0"/>
                  </a:moveTo>
                  <a:lnTo>
                    <a:pt x="0" y="443707"/>
                  </a:lnTo>
                  <a:lnTo>
                    <a:pt x="29209" y="440328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565390" y="5751565"/>
              <a:ext cx="27940" cy="451484"/>
            </a:xfrm>
            <a:custGeom>
              <a:avLst/>
              <a:gdLst/>
              <a:ahLst/>
              <a:cxnLst/>
              <a:rect l="l" t="t" r="r" b="b"/>
              <a:pathLst>
                <a:path w="27940" h="451485">
                  <a:moveTo>
                    <a:pt x="0" y="0"/>
                  </a:moveTo>
                  <a:lnTo>
                    <a:pt x="0" y="451108"/>
                  </a:lnTo>
                  <a:lnTo>
                    <a:pt x="27939" y="447877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7539990" y="5747102"/>
              <a:ext cx="27940" cy="459105"/>
            </a:xfrm>
            <a:custGeom>
              <a:avLst/>
              <a:gdLst/>
              <a:ahLst/>
              <a:cxnLst/>
              <a:rect l="l" t="t" r="r" b="b"/>
              <a:pathLst>
                <a:path w="27940" h="459104">
                  <a:moveTo>
                    <a:pt x="0" y="0"/>
                  </a:moveTo>
                  <a:lnTo>
                    <a:pt x="0" y="458510"/>
                  </a:lnTo>
                  <a:lnTo>
                    <a:pt x="27939" y="455278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514590" y="5742638"/>
              <a:ext cx="27940" cy="466090"/>
            </a:xfrm>
            <a:custGeom>
              <a:avLst/>
              <a:gdLst/>
              <a:ahLst/>
              <a:cxnLst/>
              <a:rect l="l" t="t" r="r" b="b"/>
              <a:pathLst>
                <a:path w="27940" h="466089">
                  <a:moveTo>
                    <a:pt x="0" y="0"/>
                  </a:moveTo>
                  <a:lnTo>
                    <a:pt x="0" y="465911"/>
                  </a:lnTo>
                  <a:lnTo>
                    <a:pt x="27939" y="462679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6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487919" y="5737951"/>
              <a:ext cx="29209" cy="473709"/>
            </a:xfrm>
            <a:custGeom>
              <a:avLst/>
              <a:gdLst/>
              <a:ahLst/>
              <a:cxnLst/>
              <a:rect l="l" t="t" r="r" b="b"/>
              <a:pathLst>
                <a:path w="29209" h="473710">
                  <a:moveTo>
                    <a:pt x="0" y="0"/>
                  </a:moveTo>
                  <a:lnTo>
                    <a:pt x="0" y="473682"/>
                  </a:lnTo>
                  <a:lnTo>
                    <a:pt x="29209" y="470304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6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462519" y="5733488"/>
              <a:ext cx="27940" cy="481330"/>
            </a:xfrm>
            <a:custGeom>
              <a:avLst/>
              <a:gdLst/>
              <a:ahLst/>
              <a:cxnLst/>
              <a:rect l="l" t="t" r="r" b="b"/>
              <a:pathLst>
                <a:path w="27940" h="481329">
                  <a:moveTo>
                    <a:pt x="0" y="0"/>
                  </a:moveTo>
                  <a:lnTo>
                    <a:pt x="0" y="481084"/>
                  </a:lnTo>
                  <a:lnTo>
                    <a:pt x="27939" y="477852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7437119" y="5729025"/>
              <a:ext cx="27940" cy="488950"/>
            </a:xfrm>
            <a:custGeom>
              <a:avLst/>
              <a:gdLst/>
              <a:ahLst/>
              <a:cxnLst/>
              <a:rect l="l" t="t" r="r" b="b"/>
              <a:pathLst>
                <a:path w="27940" h="488950">
                  <a:moveTo>
                    <a:pt x="0" y="0"/>
                  </a:moveTo>
                  <a:lnTo>
                    <a:pt x="0" y="488485"/>
                  </a:lnTo>
                  <a:lnTo>
                    <a:pt x="27939" y="485253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6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7410450" y="5724338"/>
              <a:ext cx="29209" cy="496570"/>
            </a:xfrm>
            <a:custGeom>
              <a:avLst/>
              <a:gdLst/>
              <a:ahLst/>
              <a:cxnLst/>
              <a:rect l="l" t="t" r="r" b="b"/>
              <a:pathLst>
                <a:path w="29209" h="496570">
                  <a:moveTo>
                    <a:pt x="0" y="0"/>
                  </a:moveTo>
                  <a:lnTo>
                    <a:pt x="0" y="496256"/>
                  </a:lnTo>
                  <a:lnTo>
                    <a:pt x="29209" y="492878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7385050" y="5719875"/>
              <a:ext cx="27940" cy="504190"/>
            </a:xfrm>
            <a:custGeom>
              <a:avLst/>
              <a:gdLst/>
              <a:ahLst/>
              <a:cxnLst/>
              <a:rect l="l" t="t" r="r" b="b"/>
              <a:pathLst>
                <a:path w="27940" h="504189">
                  <a:moveTo>
                    <a:pt x="0" y="0"/>
                  </a:moveTo>
                  <a:lnTo>
                    <a:pt x="0" y="503657"/>
                  </a:lnTo>
                  <a:lnTo>
                    <a:pt x="27940" y="500426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7359650" y="5715411"/>
              <a:ext cx="27940" cy="511175"/>
            </a:xfrm>
            <a:custGeom>
              <a:avLst/>
              <a:gdLst/>
              <a:ahLst/>
              <a:cxnLst/>
              <a:rect l="l" t="t" r="r" b="b"/>
              <a:pathLst>
                <a:path w="27940" h="511175">
                  <a:moveTo>
                    <a:pt x="0" y="0"/>
                  </a:moveTo>
                  <a:lnTo>
                    <a:pt x="0" y="511059"/>
                  </a:lnTo>
                  <a:lnTo>
                    <a:pt x="27940" y="507827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7334250" y="5710948"/>
              <a:ext cx="27940" cy="518795"/>
            </a:xfrm>
            <a:custGeom>
              <a:avLst/>
              <a:gdLst/>
              <a:ahLst/>
              <a:cxnLst/>
              <a:rect l="l" t="t" r="r" b="b"/>
              <a:pathLst>
                <a:path w="27940" h="518795">
                  <a:moveTo>
                    <a:pt x="0" y="0"/>
                  </a:moveTo>
                  <a:lnTo>
                    <a:pt x="0" y="518460"/>
                  </a:lnTo>
                  <a:lnTo>
                    <a:pt x="27940" y="515228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6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7307580" y="5706261"/>
              <a:ext cx="29209" cy="526415"/>
            </a:xfrm>
            <a:custGeom>
              <a:avLst/>
              <a:gdLst/>
              <a:ahLst/>
              <a:cxnLst/>
              <a:rect l="l" t="t" r="r" b="b"/>
              <a:pathLst>
                <a:path w="29209" h="526414">
                  <a:moveTo>
                    <a:pt x="0" y="0"/>
                  </a:moveTo>
                  <a:lnTo>
                    <a:pt x="0" y="526231"/>
                  </a:lnTo>
                  <a:lnTo>
                    <a:pt x="29210" y="522853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6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7282180" y="5701798"/>
              <a:ext cx="27940" cy="534035"/>
            </a:xfrm>
            <a:custGeom>
              <a:avLst/>
              <a:gdLst/>
              <a:ahLst/>
              <a:cxnLst/>
              <a:rect l="l" t="t" r="r" b="b"/>
              <a:pathLst>
                <a:path w="27940" h="534035">
                  <a:moveTo>
                    <a:pt x="0" y="0"/>
                  </a:moveTo>
                  <a:lnTo>
                    <a:pt x="0" y="533633"/>
                  </a:lnTo>
                  <a:lnTo>
                    <a:pt x="27940" y="530401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6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7256780" y="5697334"/>
              <a:ext cx="27940" cy="541655"/>
            </a:xfrm>
            <a:custGeom>
              <a:avLst/>
              <a:gdLst/>
              <a:ahLst/>
              <a:cxnLst/>
              <a:rect l="l" t="t" r="r" b="b"/>
              <a:pathLst>
                <a:path w="27940" h="541654">
                  <a:moveTo>
                    <a:pt x="0" y="0"/>
                  </a:moveTo>
                  <a:lnTo>
                    <a:pt x="0" y="541034"/>
                  </a:lnTo>
                  <a:lnTo>
                    <a:pt x="27940" y="537802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6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7230109" y="5692648"/>
              <a:ext cx="29209" cy="549275"/>
            </a:xfrm>
            <a:custGeom>
              <a:avLst/>
              <a:gdLst/>
              <a:ahLst/>
              <a:cxnLst/>
              <a:rect l="l" t="t" r="r" b="b"/>
              <a:pathLst>
                <a:path w="29209" h="549275">
                  <a:moveTo>
                    <a:pt x="0" y="0"/>
                  </a:moveTo>
                  <a:lnTo>
                    <a:pt x="0" y="548805"/>
                  </a:lnTo>
                  <a:lnTo>
                    <a:pt x="29210" y="545427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6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7204709" y="5688185"/>
              <a:ext cx="27940" cy="556260"/>
            </a:xfrm>
            <a:custGeom>
              <a:avLst/>
              <a:gdLst/>
              <a:ahLst/>
              <a:cxnLst/>
              <a:rect l="l" t="t" r="r" b="b"/>
              <a:pathLst>
                <a:path w="27940" h="556260">
                  <a:moveTo>
                    <a:pt x="0" y="0"/>
                  </a:moveTo>
                  <a:lnTo>
                    <a:pt x="0" y="556207"/>
                  </a:lnTo>
                  <a:lnTo>
                    <a:pt x="27940" y="552975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6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7179309" y="5683721"/>
              <a:ext cx="27940" cy="563880"/>
            </a:xfrm>
            <a:custGeom>
              <a:avLst/>
              <a:gdLst/>
              <a:ahLst/>
              <a:cxnLst/>
              <a:rect l="l" t="t" r="r" b="b"/>
              <a:pathLst>
                <a:path w="27940" h="563879">
                  <a:moveTo>
                    <a:pt x="0" y="0"/>
                  </a:moveTo>
                  <a:lnTo>
                    <a:pt x="0" y="563608"/>
                  </a:lnTo>
                  <a:lnTo>
                    <a:pt x="27940" y="560376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7153909" y="5679258"/>
              <a:ext cx="27940" cy="571500"/>
            </a:xfrm>
            <a:custGeom>
              <a:avLst/>
              <a:gdLst/>
              <a:ahLst/>
              <a:cxnLst/>
              <a:rect l="l" t="t" r="r" b="b"/>
              <a:pathLst>
                <a:path w="27940" h="571500">
                  <a:moveTo>
                    <a:pt x="0" y="0"/>
                  </a:moveTo>
                  <a:lnTo>
                    <a:pt x="0" y="571009"/>
                  </a:lnTo>
                  <a:lnTo>
                    <a:pt x="27940" y="567778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127240" y="5674571"/>
              <a:ext cx="29209" cy="579120"/>
            </a:xfrm>
            <a:custGeom>
              <a:avLst/>
              <a:gdLst/>
              <a:ahLst/>
              <a:cxnLst/>
              <a:rect l="l" t="t" r="r" b="b"/>
              <a:pathLst>
                <a:path w="29209" h="579120">
                  <a:moveTo>
                    <a:pt x="0" y="0"/>
                  </a:moveTo>
                  <a:lnTo>
                    <a:pt x="0" y="578781"/>
                  </a:lnTo>
                  <a:lnTo>
                    <a:pt x="29209" y="575402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7101840" y="5670108"/>
              <a:ext cx="27940" cy="586740"/>
            </a:xfrm>
            <a:custGeom>
              <a:avLst/>
              <a:gdLst/>
              <a:ahLst/>
              <a:cxnLst/>
              <a:rect l="l" t="t" r="r" b="b"/>
              <a:pathLst>
                <a:path w="27940" h="586739">
                  <a:moveTo>
                    <a:pt x="0" y="0"/>
                  </a:moveTo>
                  <a:lnTo>
                    <a:pt x="0" y="586182"/>
                  </a:lnTo>
                  <a:lnTo>
                    <a:pt x="27939" y="582950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6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7076440" y="5665645"/>
              <a:ext cx="27940" cy="593725"/>
            </a:xfrm>
            <a:custGeom>
              <a:avLst/>
              <a:gdLst/>
              <a:ahLst/>
              <a:cxnLst/>
              <a:rect l="l" t="t" r="r" b="b"/>
              <a:pathLst>
                <a:path w="27940" h="593725">
                  <a:moveTo>
                    <a:pt x="0" y="0"/>
                  </a:moveTo>
                  <a:lnTo>
                    <a:pt x="0" y="593583"/>
                  </a:lnTo>
                  <a:lnTo>
                    <a:pt x="27939" y="590352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6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7049769" y="5660958"/>
              <a:ext cx="29209" cy="601980"/>
            </a:xfrm>
            <a:custGeom>
              <a:avLst/>
              <a:gdLst/>
              <a:ahLst/>
              <a:cxnLst/>
              <a:rect l="l" t="t" r="r" b="b"/>
              <a:pathLst>
                <a:path w="29209" h="601979">
                  <a:moveTo>
                    <a:pt x="0" y="0"/>
                  </a:moveTo>
                  <a:lnTo>
                    <a:pt x="0" y="601355"/>
                  </a:lnTo>
                  <a:lnTo>
                    <a:pt x="29209" y="597976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7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7024369" y="5656494"/>
              <a:ext cx="27940" cy="608965"/>
            </a:xfrm>
            <a:custGeom>
              <a:avLst/>
              <a:gdLst/>
              <a:ahLst/>
              <a:cxnLst/>
              <a:rect l="l" t="t" r="r" b="b"/>
              <a:pathLst>
                <a:path w="27940" h="608964">
                  <a:moveTo>
                    <a:pt x="0" y="0"/>
                  </a:moveTo>
                  <a:lnTo>
                    <a:pt x="0" y="608756"/>
                  </a:lnTo>
                  <a:lnTo>
                    <a:pt x="27939" y="605524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7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6998969" y="5652031"/>
              <a:ext cx="27940" cy="616585"/>
            </a:xfrm>
            <a:custGeom>
              <a:avLst/>
              <a:gdLst/>
              <a:ahLst/>
              <a:cxnLst/>
              <a:rect l="l" t="t" r="r" b="b"/>
              <a:pathLst>
                <a:path w="27940" h="616585">
                  <a:moveTo>
                    <a:pt x="0" y="0"/>
                  </a:moveTo>
                  <a:lnTo>
                    <a:pt x="0" y="616157"/>
                  </a:lnTo>
                  <a:lnTo>
                    <a:pt x="27939" y="612925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7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6973569" y="5647568"/>
              <a:ext cx="27940" cy="623570"/>
            </a:xfrm>
            <a:custGeom>
              <a:avLst/>
              <a:gdLst/>
              <a:ahLst/>
              <a:cxnLst/>
              <a:rect l="l" t="t" r="r" b="b"/>
              <a:pathLst>
                <a:path w="27940" h="623570">
                  <a:moveTo>
                    <a:pt x="0" y="0"/>
                  </a:moveTo>
                  <a:lnTo>
                    <a:pt x="0" y="623558"/>
                  </a:lnTo>
                  <a:lnTo>
                    <a:pt x="27939" y="620327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7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6946900" y="5642881"/>
              <a:ext cx="29209" cy="631825"/>
            </a:xfrm>
            <a:custGeom>
              <a:avLst/>
              <a:gdLst/>
              <a:ahLst/>
              <a:cxnLst/>
              <a:rect l="l" t="t" r="r" b="b"/>
              <a:pathLst>
                <a:path w="29209" h="631825">
                  <a:moveTo>
                    <a:pt x="0" y="0"/>
                  </a:moveTo>
                  <a:lnTo>
                    <a:pt x="0" y="631330"/>
                  </a:lnTo>
                  <a:lnTo>
                    <a:pt x="29209" y="627951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73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6921500" y="5638418"/>
              <a:ext cx="27940" cy="638810"/>
            </a:xfrm>
            <a:custGeom>
              <a:avLst/>
              <a:gdLst/>
              <a:ahLst/>
              <a:cxnLst/>
              <a:rect l="l" t="t" r="r" b="b"/>
              <a:pathLst>
                <a:path w="27940" h="638810">
                  <a:moveTo>
                    <a:pt x="0" y="0"/>
                  </a:moveTo>
                  <a:lnTo>
                    <a:pt x="0" y="638731"/>
                  </a:lnTo>
                  <a:lnTo>
                    <a:pt x="27940" y="635499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74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6896100" y="5633954"/>
              <a:ext cx="27940" cy="646430"/>
            </a:xfrm>
            <a:custGeom>
              <a:avLst/>
              <a:gdLst/>
              <a:ahLst/>
              <a:cxnLst/>
              <a:rect l="l" t="t" r="r" b="b"/>
              <a:pathLst>
                <a:path w="27940" h="646429">
                  <a:moveTo>
                    <a:pt x="0" y="0"/>
                  </a:moveTo>
                  <a:lnTo>
                    <a:pt x="0" y="646132"/>
                  </a:lnTo>
                  <a:lnTo>
                    <a:pt x="27940" y="642901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7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6869430" y="5629268"/>
              <a:ext cx="29209" cy="654050"/>
            </a:xfrm>
            <a:custGeom>
              <a:avLst/>
              <a:gdLst/>
              <a:ahLst/>
              <a:cxnLst/>
              <a:rect l="l" t="t" r="r" b="b"/>
              <a:pathLst>
                <a:path w="29209" h="654050">
                  <a:moveTo>
                    <a:pt x="0" y="0"/>
                  </a:moveTo>
                  <a:lnTo>
                    <a:pt x="0" y="653904"/>
                  </a:lnTo>
                  <a:lnTo>
                    <a:pt x="29210" y="650525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6844030" y="5624804"/>
              <a:ext cx="27940" cy="661670"/>
            </a:xfrm>
            <a:custGeom>
              <a:avLst/>
              <a:gdLst/>
              <a:ahLst/>
              <a:cxnLst/>
              <a:rect l="l" t="t" r="r" b="b"/>
              <a:pathLst>
                <a:path w="27940" h="661670">
                  <a:moveTo>
                    <a:pt x="0" y="0"/>
                  </a:moveTo>
                  <a:lnTo>
                    <a:pt x="0" y="661305"/>
                  </a:lnTo>
                  <a:lnTo>
                    <a:pt x="27940" y="658073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6818630" y="5620341"/>
              <a:ext cx="27940" cy="669290"/>
            </a:xfrm>
            <a:custGeom>
              <a:avLst/>
              <a:gdLst/>
              <a:ahLst/>
              <a:cxnLst/>
              <a:rect l="l" t="t" r="r" b="b"/>
              <a:pathLst>
                <a:path w="27940" h="669289">
                  <a:moveTo>
                    <a:pt x="0" y="0"/>
                  </a:moveTo>
                  <a:lnTo>
                    <a:pt x="0" y="668706"/>
                  </a:lnTo>
                  <a:lnTo>
                    <a:pt x="27940" y="665475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7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6793230" y="5615877"/>
              <a:ext cx="27940" cy="676275"/>
            </a:xfrm>
            <a:custGeom>
              <a:avLst/>
              <a:gdLst/>
              <a:ahLst/>
              <a:cxnLst/>
              <a:rect l="l" t="t" r="r" b="b"/>
              <a:pathLst>
                <a:path w="27940" h="676275">
                  <a:moveTo>
                    <a:pt x="0" y="0"/>
                  </a:moveTo>
                  <a:lnTo>
                    <a:pt x="0" y="676108"/>
                  </a:lnTo>
                  <a:lnTo>
                    <a:pt x="27940" y="672876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8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6766559" y="5611191"/>
              <a:ext cx="29209" cy="683895"/>
            </a:xfrm>
            <a:custGeom>
              <a:avLst/>
              <a:gdLst/>
              <a:ahLst/>
              <a:cxnLst/>
              <a:rect l="l" t="t" r="r" b="b"/>
              <a:pathLst>
                <a:path w="29209" h="683895">
                  <a:moveTo>
                    <a:pt x="0" y="0"/>
                  </a:moveTo>
                  <a:lnTo>
                    <a:pt x="0" y="683879"/>
                  </a:lnTo>
                  <a:lnTo>
                    <a:pt x="29210" y="680500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7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741159" y="5606728"/>
              <a:ext cx="27940" cy="691515"/>
            </a:xfrm>
            <a:custGeom>
              <a:avLst/>
              <a:gdLst/>
              <a:ahLst/>
              <a:cxnLst/>
              <a:rect l="l" t="t" r="r" b="b"/>
              <a:pathLst>
                <a:path w="27940" h="691514">
                  <a:moveTo>
                    <a:pt x="0" y="0"/>
                  </a:moveTo>
                  <a:lnTo>
                    <a:pt x="0" y="691280"/>
                  </a:lnTo>
                  <a:lnTo>
                    <a:pt x="27940" y="688049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6715759" y="5602264"/>
              <a:ext cx="27940" cy="699135"/>
            </a:xfrm>
            <a:custGeom>
              <a:avLst/>
              <a:gdLst/>
              <a:ahLst/>
              <a:cxnLst/>
              <a:rect l="l" t="t" r="r" b="b"/>
              <a:pathLst>
                <a:path w="27940" h="699135">
                  <a:moveTo>
                    <a:pt x="0" y="0"/>
                  </a:moveTo>
                  <a:lnTo>
                    <a:pt x="0" y="698682"/>
                  </a:lnTo>
                  <a:lnTo>
                    <a:pt x="27940" y="695450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7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6689090" y="5597577"/>
              <a:ext cx="29209" cy="706755"/>
            </a:xfrm>
            <a:custGeom>
              <a:avLst/>
              <a:gdLst/>
              <a:ahLst/>
              <a:cxnLst/>
              <a:rect l="l" t="t" r="r" b="b"/>
              <a:pathLst>
                <a:path w="29209" h="706754">
                  <a:moveTo>
                    <a:pt x="0" y="0"/>
                  </a:moveTo>
                  <a:lnTo>
                    <a:pt x="0" y="706453"/>
                  </a:lnTo>
                  <a:lnTo>
                    <a:pt x="29209" y="703074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7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6663690" y="5593114"/>
              <a:ext cx="27940" cy="714375"/>
            </a:xfrm>
            <a:custGeom>
              <a:avLst/>
              <a:gdLst/>
              <a:ahLst/>
              <a:cxnLst/>
              <a:rect l="l" t="t" r="r" b="b"/>
              <a:pathLst>
                <a:path w="27940" h="714375">
                  <a:moveTo>
                    <a:pt x="0" y="0"/>
                  </a:moveTo>
                  <a:lnTo>
                    <a:pt x="0" y="713854"/>
                  </a:lnTo>
                  <a:lnTo>
                    <a:pt x="27939" y="710623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7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6638290" y="5588651"/>
              <a:ext cx="27940" cy="721360"/>
            </a:xfrm>
            <a:custGeom>
              <a:avLst/>
              <a:gdLst/>
              <a:ahLst/>
              <a:cxnLst/>
              <a:rect l="l" t="t" r="r" b="b"/>
              <a:pathLst>
                <a:path w="27940" h="721360">
                  <a:moveTo>
                    <a:pt x="0" y="0"/>
                  </a:moveTo>
                  <a:lnTo>
                    <a:pt x="0" y="721255"/>
                  </a:lnTo>
                  <a:lnTo>
                    <a:pt x="27939" y="718024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7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6611619" y="5583964"/>
              <a:ext cx="29209" cy="729615"/>
            </a:xfrm>
            <a:custGeom>
              <a:avLst/>
              <a:gdLst/>
              <a:ahLst/>
              <a:cxnLst/>
              <a:rect l="l" t="t" r="r" b="b"/>
              <a:pathLst>
                <a:path w="29209" h="729614">
                  <a:moveTo>
                    <a:pt x="0" y="0"/>
                  </a:moveTo>
                  <a:lnTo>
                    <a:pt x="0" y="729027"/>
                  </a:lnTo>
                  <a:lnTo>
                    <a:pt x="29209" y="725648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6586219" y="5579501"/>
              <a:ext cx="27940" cy="736600"/>
            </a:xfrm>
            <a:custGeom>
              <a:avLst/>
              <a:gdLst/>
              <a:ahLst/>
              <a:cxnLst/>
              <a:rect l="l" t="t" r="r" b="b"/>
              <a:pathLst>
                <a:path w="27940" h="736600">
                  <a:moveTo>
                    <a:pt x="0" y="0"/>
                  </a:moveTo>
                  <a:lnTo>
                    <a:pt x="0" y="736428"/>
                  </a:lnTo>
                  <a:lnTo>
                    <a:pt x="27939" y="733196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6560819" y="5575037"/>
              <a:ext cx="27940" cy="744220"/>
            </a:xfrm>
            <a:custGeom>
              <a:avLst/>
              <a:gdLst/>
              <a:ahLst/>
              <a:cxnLst/>
              <a:rect l="l" t="t" r="r" b="b"/>
              <a:pathLst>
                <a:path w="27940" h="744220">
                  <a:moveTo>
                    <a:pt x="0" y="0"/>
                  </a:moveTo>
                  <a:lnTo>
                    <a:pt x="0" y="743829"/>
                  </a:lnTo>
                  <a:lnTo>
                    <a:pt x="27939" y="740598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7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6535419" y="5570574"/>
              <a:ext cx="27940" cy="751840"/>
            </a:xfrm>
            <a:custGeom>
              <a:avLst/>
              <a:gdLst/>
              <a:ahLst/>
              <a:cxnLst/>
              <a:rect l="l" t="t" r="r" b="b"/>
              <a:pathLst>
                <a:path w="27940" h="751839">
                  <a:moveTo>
                    <a:pt x="0" y="0"/>
                  </a:moveTo>
                  <a:lnTo>
                    <a:pt x="0" y="751231"/>
                  </a:lnTo>
                  <a:lnTo>
                    <a:pt x="27939" y="747999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6508750" y="5565887"/>
              <a:ext cx="29209" cy="759460"/>
            </a:xfrm>
            <a:custGeom>
              <a:avLst/>
              <a:gdLst/>
              <a:ahLst/>
              <a:cxnLst/>
              <a:rect l="l" t="t" r="r" b="b"/>
              <a:pathLst>
                <a:path w="29209" h="759460">
                  <a:moveTo>
                    <a:pt x="0" y="0"/>
                  </a:moveTo>
                  <a:lnTo>
                    <a:pt x="0" y="759002"/>
                  </a:lnTo>
                  <a:lnTo>
                    <a:pt x="29209" y="755624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483350" y="5561424"/>
              <a:ext cx="27940" cy="766445"/>
            </a:xfrm>
            <a:custGeom>
              <a:avLst/>
              <a:gdLst/>
              <a:ahLst/>
              <a:cxnLst/>
              <a:rect l="l" t="t" r="r" b="b"/>
              <a:pathLst>
                <a:path w="27940" h="766445">
                  <a:moveTo>
                    <a:pt x="0" y="0"/>
                  </a:moveTo>
                  <a:lnTo>
                    <a:pt x="0" y="766403"/>
                  </a:lnTo>
                  <a:lnTo>
                    <a:pt x="27940" y="763172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8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6466840" y="5556960"/>
              <a:ext cx="19050" cy="774065"/>
            </a:xfrm>
            <a:custGeom>
              <a:avLst/>
              <a:gdLst/>
              <a:ahLst/>
              <a:cxnLst/>
              <a:rect l="l" t="t" r="r" b="b"/>
              <a:pathLst>
                <a:path w="19050" h="774064">
                  <a:moveTo>
                    <a:pt x="0" y="773805"/>
                  </a:moveTo>
                  <a:lnTo>
                    <a:pt x="19050" y="773805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773805"/>
                  </a:lnTo>
                  <a:close/>
                </a:path>
              </a:pathLst>
            </a:custGeom>
            <a:solidFill>
              <a:srgbClr val="6482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174740" y="5507193"/>
              <a:ext cx="27940" cy="10160"/>
            </a:xfrm>
            <a:custGeom>
              <a:avLst/>
              <a:gdLst/>
              <a:ahLst/>
              <a:cxnLst/>
              <a:rect l="l" t="t" r="r" b="b"/>
              <a:pathLst>
                <a:path w="27939" h="10160">
                  <a:moveTo>
                    <a:pt x="0" y="9717"/>
                  </a:moveTo>
                  <a:lnTo>
                    <a:pt x="27939" y="9717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9717"/>
                  </a:lnTo>
                  <a:close/>
                </a:path>
              </a:pathLst>
            </a:custGeom>
            <a:solidFill>
              <a:srgbClr val="6F8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6148070" y="5502507"/>
              <a:ext cx="29209" cy="15875"/>
            </a:xfrm>
            <a:custGeom>
              <a:avLst/>
              <a:gdLst/>
              <a:ahLst/>
              <a:cxnLst/>
              <a:rect l="l" t="t" r="r" b="b"/>
              <a:pathLst>
                <a:path w="29210" h="15875">
                  <a:moveTo>
                    <a:pt x="0" y="15769"/>
                  </a:moveTo>
                  <a:lnTo>
                    <a:pt x="29209" y="15769"/>
                  </a:lnTo>
                  <a:lnTo>
                    <a:pt x="29209" y="0"/>
                  </a:lnTo>
                  <a:lnTo>
                    <a:pt x="0" y="0"/>
                  </a:lnTo>
                  <a:lnTo>
                    <a:pt x="0" y="15769"/>
                  </a:lnTo>
                  <a:close/>
                </a:path>
              </a:pathLst>
            </a:custGeom>
            <a:solidFill>
              <a:srgbClr val="708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6122670" y="5498045"/>
              <a:ext cx="27940" cy="859155"/>
            </a:xfrm>
            <a:custGeom>
              <a:avLst/>
              <a:gdLst/>
              <a:ahLst/>
              <a:cxnLst/>
              <a:rect l="l" t="t" r="r" b="b"/>
              <a:pathLst>
                <a:path w="27939" h="859154">
                  <a:moveTo>
                    <a:pt x="27940" y="20243"/>
                  </a:moveTo>
                  <a:lnTo>
                    <a:pt x="0" y="20243"/>
                  </a:lnTo>
                  <a:lnTo>
                    <a:pt x="0" y="858685"/>
                  </a:lnTo>
                  <a:lnTo>
                    <a:pt x="27940" y="858685"/>
                  </a:lnTo>
                  <a:lnTo>
                    <a:pt x="27940" y="20243"/>
                  </a:lnTo>
                  <a:close/>
                </a:path>
                <a:path w="27939" h="859154">
                  <a:moveTo>
                    <a:pt x="27940" y="0"/>
                  </a:moveTo>
                  <a:lnTo>
                    <a:pt x="0" y="0"/>
                  </a:lnTo>
                  <a:lnTo>
                    <a:pt x="0" y="20231"/>
                  </a:lnTo>
                  <a:lnTo>
                    <a:pt x="27940" y="20231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18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6097270" y="5493580"/>
              <a:ext cx="27940" cy="864869"/>
            </a:xfrm>
            <a:custGeom>
              <a:avLst/>
              <a:gdLst/>
              <a:ahLst/>
              <a:cxnLst/>
              <a:rect l="l" t="t" r="r" b="b"/>
              <a:pathLst>
                <a:path w="27939" h="864870">
                  <a:moveTo>
                    <a:pt x="0" y="0"/>
                  </a:moveTo>
                  <a:lnTo>
                    <a:pt x="0" y="864473"/>
                  </a:lnTo>
                  <a:lnTo>
                    <a:pt x="27939" y="863015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6070600" y="5488901"/>
              <a:ext cx="29209" cy="870585"/>
            </a:xfrm>
            <a:custGeom>
              <a:avLst/>
              <a:gdLst/>
              <a:ahLst/>
              <a:cxnLst/>
              <a:rect l="l" t="t" r="r" b="b"/>
              <a:pathLst>
                <a:path w="29210" h="870585">
                  <a:moveTo>
                    <a:pt x="29210" y="0"/>
                  </a:moveTo>
                  <a:lnTo>
                    <a:pt x="0" y="0"/>
                  </a:lnTo>
                  <a:lnTo>
                    <a:pt x="0" y="32118"/>
                  </a:lnTo>
                  <a:lnTo>
                    <a:pt x="0" y="870546"/>
                  </a:lnTo>
                  <a:lnTo>
                    <a:pt x="29210" y="870546"/>
                  </a:lnTo>
                  <a:lnTo>
                    <a:pt x="29210" y="32118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38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6045200" y="5484430"/>
              <a:ext cx="27940" cy="36830"/>
            </a:xfrm>
            <a:custGeom>
              <a:avLst/>
              <a:gdLst/>
              <a:ahLst/>
              <a:cxnLst/>
              <a:rect l="l" t="t" r="r" b="b"/>
              <a:pathLst>
                <a:path w="27939" h="36829">
                  <a:moveTo>
                    <a:pt x="0" y="36576"/>
                  </a:moveTo>
                  <a:lnTo>
                    <a:pt x="27939" y="36576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748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5994400" y="5475515"/>
              <a:ext cx="53340" cy="887094"/>
            </a:xfrm>
            <a:custGeom>
              <a:avLst/>
              <a:gdLst/>
              <a:ahLst/>
              <a:cxnLst/>
              <a:rect l="l" t="t" r="r" b="b"/>
              <a:pathLst>
                <a:path w="53339" h="887095">
                  <a:moveTo>
                    <a:pt x="53340" y="4457"/>
                  </a:moveTo>
                  <a:lnTo>
                    <a:pt x="27940" y="4457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46901"/>
                  </a:lnTo>
                  <a:lnTo>
                    <a:pt x="27940" y="46901"/>
                  </a:lnTo>
                  <a:lnTo>
                    <a:pt x="27940" y="45504"/>
                  </a:lnTo>
                  <a:lnTo>
                    <a:pt x="33020" y="45504"/>
                  </a:lnTo>
                  <a:lnTo>
                    <a:pt x="33020" y="886587"/>
                  </a:lnTo>
                  <a:lnTo>
                    <a:pt x="53340" y="886587"/>
                  </a:lnTo>
                  <a:lnTo>
                    <a:pt x="53340" y="45504"/>
                  </a:lnTo>
                  <a:lnTo>
                    <a:pt x="53340" y="4457"/>
                  </a:lnTo>
                  <a:close/>
                </a:path>
              </a:pathLst>
            </a:custGeom>
            <a:solidFill>
              <a:srgbClr val="759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5967729" y="5470817"/>
              <a:ext cx="29209" cy="52069"/>
            </a:xfrm>
            <a:custGeom>
              <a:avLst/>
              <a:gdLst/>
              <a:ahLst/>
              <a:cxnLst/>
              <a:rect l="l" t="t" r="r" b="b"/>
              <a:pathLst>
                <a:path w="29210" h="52070">
                  <a:moveTo>
                    <a:pt x="0" y="51587"/>
                  </a:moveTo>
                  <a:lnTo>
                    <a:pt x="29210" y="51587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51587"/>
                  </a:lnTo>
                  <a:close/>
                </a:path>
              </a:pathLst>
            </a:custGeom>
            <a:solidFill>
              <a:srgbClr val="769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5942329" y="5466353"/>
              <a:ext cx="27940" cy="56515"/>
            </a:xfrm>
            <a:custGeom>
              <a:avLst/>
              <a:gdLst/>
              <a:ahLst/>
              <a:cxnLst/>
              <a:rect l="l" t="t" r="r" b="b"/>
              <a:pathLst>
                <a:path w="27939" h="56514">
                  <a:moveTo>
                    <a:pt x="0" y="56050"/>
                  </a:moveTo>
                  <a:lnTo>
                    <a:pt x="27940" y="56050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56050"/>
                  </a:lnTo>
                  <a:close/>
                </a:path>
              </a:pathLst>
            </a:custGeom>
            <a:solidFill>
              <a:srgbClr val="779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5916929" y="5461890"/>
              <a:ext cx="27940" cy="62230"/>
            </a:xfrm>
            <a:custGeom>
              <a:avLst/>
              <a:gdLst/>
              <a:ahLst/>
              <a:cxnLst/>
              <a:rect l="l" t="t" r="r" b="b"/>
              <a:pathLst>
                <a:path w="27939" h="62229">
                  <a:moveTo>
                    <a:pt x="0" y="61879"/>
                  </a:moveTo>
                  <a:lnTo>
                    <a:pt x="27940" y="61879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61879"/>
                  </a:lnTo>
                  <a:close/>
                </a:path>
              </a:pathLst>
            </a:custGeom>
            <a:solidFill>
              <a:srgbClr val="789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890260" y="5457215"/>
              <a:ext cx="29209" cy="911860"/>
            </a:xfrm>
            <a:custGeom>
              <a:avLst/>
              <a:gdLst/>
              <a:ahLst/>
              <a:cxnLst/>
              <a:rect l="l" t="t" r="r" b="b"/>
              <a:pathLst>
                <a:path w="29210" h="911860">
                  <a:moveTo>
                    <a:pt x="2921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27940" y="66560"/>
                  </a:lnTo>
                  <a:lnTo>
                    <a:pt x="27940" y="911644"/>
                  </a:lnTo>
                  <a:lnTo>
                    <a:pt x="29210" y="911644"/>
                  </a:lnTo>
                  <a:lnTo>
                    <a:pt x="29210" y="6656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99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864859" y="5452740"/>
              <a:ext cx="27940" cy="72390"/>
            </a:xfrm>
            <a:custGeom>
              <a:avLst/>
              <a:gdLst/>
              <a:ahLst/>
              <a:cxnLst/>
              <a:rect l="l" t="t" r="r" b="b"/>
              <a:pathLst>
                <a:path w="27939" h="72389">
                  <a:moveTo>
                    <a:pt x="0" y="72394"/>
                  </a:moveTo>
                  <a:lnTo>
                    <a:pt x="27939" y="72394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72394"/>
                  </a:lnTo>
                  <a:close/>
                </a:path>
              </a:pathLst>
            </a:custGeom>
            <a:solidFill>
              <a:srgbClr val="7A9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5839460" y="5448287"/>
              <a:ext cx="27940" cy="923290"/>
            </a:xfrm>
            <a:custGeom>
              <a:avLst/>
              <a:gdLst/>
              <a:ahLst/>
              <a:cxnLst/>
              <a:rect l="l" t="t" r="r" b="b"/>
              <a:pathLst>
                <a:path w="27939" h="923289">
                  <a:moveTo>
                    <a:pt x="27940" y="0"/>
                  </a:moveTo>
                  <a:lnTo>
                    <a:pt x="0" y="0"/>
                  </a:lnTo>
                  <a:lnTo>
                    <a:pt x="0" y="76847"/>
                  </a:lnTo>
                  <a:lnTo>
                    <a:pt x="24130" y="76847"/>
                  </a:lnTo>
                  <a:lnTo>
                    <a:pt x="24130" y="923226"/>
                  </a:lnTo>
                  <a:lnTo>
                    <a:pt x="27940" y="923226"/>
                  </a:lnTo>
                  <a:lnTo>
                    <a:pt x="27940" y="76847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B9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5814059" y="5443813"/>
              <a:ext cx="27940" cy="83185"/>
            </a:xfrm>
            <a:custGeom>
              <a:avLst/>
              <a:gdLst/>
              <a:ahLst/>
              <a:cxnLst/>
              <a:rect l="l" t="t" r="r" b="b"/>
              <a:pathLst>
                <a:path w="27939" h="83185">
                  <a:moveTo>
                    <a:pt x="0" y="82686"/>
                  </a:moveTo>
                  <a:lnTo>
                    <a:pt x="27939" y="82686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82686"/>
                  </a:lnTo>
                  <a:close/>
                </a:path>
              </a:pathLst>
            </a:custGeom>
            <a:solidFill>
              <a:srgbClr val="7C9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5787390" y="5439130"/>
              <a:ext cx="29209" cy="935355"/>
            </a:xfrm>
            <a:custGeom>
              <a:avLst/>
              <a:gdLst/>
              <a:ahLst/>
              <a:cxnLst/>
              <a:rect l="l" t="t" r="r" b="b"/>
              <a:pathLst>
                <a:path w="29210" h="935354">
                  <a:moveTo>
                    <a:pt x="29210" y="0"/>
                  </a:moveTo>
                  <a:lnTo>
                    <a:pt x="0" y="0"/>
                  </a:lnTo>
                  <a:lnTo>
                    <a:pt x="0" y="87376"/>
                  </a:lnTo>
                  <a:lnTo>
                    <a:pt x="20320" y="87376"/>
                  </a:lnTo>
                  <a:lnTo>
                    <a:pt x="20320" y="935101"/>
                  </a:lnTo>
                  <a:lnTo>
                    <a:pt x="29210" y="935101"/>
                  </a:lnTo>
                  <a:lnTo>
                    <a:pt x="29210" y="8737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D9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5761990" y="5434663"/>
              <a:ext cx="27940" cy="93345"/>
            </a:xfrm>
            <a:custGeom>
              <a:avLst/>
              <a:gdLst/>
              <a:ahLst/>
              <a:cxnLst/>
              <a:rect l="l" t="t" r="r" b="b"/>
              <a:pathLst>
                <a:path w="27939" h="93345">
                  <a:moveTo>
                    <a:pt x="0" y="93233"/>
                  </a:moveTo>
                  <a:lnTo>
                    <a:pt x="27939" y="93233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93233"/>
                  </a:lnTo>
                  <a:close/>
                </a:path>
              </a:pathLst>
            </a:custGeom>
            <a:solidFill>
              <a:srgbClr val="7E9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5736590" y="5430202"/>
              <a:ext cx="27940" cy="946785"/>
            </a:xfrm>
            <a:custGeom>
              <a:avLst/>
              <a:gdLst/>
              <a:ahLst/>
              <a:cxnLst/>
              <a:rect l="l" t="t" r="r" b="b"/>
              <a:pathLst>
                <a:path w="27939" h="946785">
                  <a:moveTo>
                    <a:pt x="27940" y="0"/>
                  </a:moveTo>
                  <a:lnTo>
                    <a:pt x="0" y="0"/>
                  </a:lnTo>
                  <a:lnTo>
                    <a:pt x="0" y="97701"/>
                  </a:lnTo>
                  <a:lnTo>
                    <a:pt x="16510" y="97701"/>
                  </a:lnTo>
                  <a:lnTo>
                    <a:pt x="16510" y="946683"/>
                  </a:lnTo>
                  <a:lnTo>
                    <a:pt x="27940" y="946683"/>
                  </a:lnTo>
                  <a:lnTo>
                    <a:pt x="27940" y="97701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F9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5709920" y="5425513"/>
              <a:ext cx="29209" cy="104139"/>
            </a:xfrm>
            <a:custGeom>
              <a:avLst/>
              <a:gdLst/>
              <a:ahLst/>
              <a:cxnLst/>
              <a:rect l="l" t="t" r="r" b="b"/>
              <a:pathLst>
                <a:path w="29210" h="104139">
                  <a:moveTo>
                    <a:pt x="0" y="103748"/>
                  </a:moveTo>
                  <a:lnTo>
                    <a:pt x="29209" y="103748"/>
                  </a:lnTo>
                  <a:lnTo>
                    <a:pt x="29209" y="0"/>
                  </a:lnTo>
                  <a:lnTo>
                    <a:pt x="0" y="0"/>
                  </a:lnTo>
                  <a:lnTo>
                    <a:pt x="0" y="103748"/>
                  </a:lnTo>
                  <a:close/>
                </a:path>
              </a:pathLst>
            </a:custGeom>
            <a:solidFill>
              <a:srgbClr val="809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684520" y="5421058"/>
              <a:ext cx="27940" cy="958850"/>
            </a:xfrm>
            <a:custGeom>
              <a:avLst/>
              <a:gdLst/>
              <a:ahLst/>
              <a:cxnLst/>
              <a:rect l="l" t="t" r="r" b="b"/>
              <a:pathLst>
                <a:path w="27939" h="958850">
                  <a:moveTo>
                    <a:pt x="27940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3970" y="108204"/>
                  </a:lnTo>
                  <a:lnTo>
                    <a:pt x="13970" y="958545"/>
                  </a:lnTo>
                  <a:lnTo>
                    <a:pt x="27940" y="958545"/>
                  </a:lnTo>
                  <a:lnTo>
                    <a:pt x="27940" y="108204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819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659120" y="5416586"/>
              <a:ext cx="27940" cy="114300"/>
            </a:xfrm>
            <a:custGeom>
              <a:avLst/>
              <a:gdLst/>
              <a:ahLst/>
              <a:cxnLst/>
              <a:rect l="l" t="t" r="r" b="b"/>
              <a:pathLst>
                <a:path w="27939" h="114300">
                  <a:moveTo>
                    <a:pt x="0" y="114040"/>
                  </a:moveTo>
                  <a:lnTo>
                    <a:pt x="27939" y="114040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114040"/>
                  </a:lnTo>
                  <a:close/>
                </a:path>
              </a:pathLst>
            </a:custGeom>
            <a:solidFill>
              <a:srgbClr val="829B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633720" y="5412130"/>
              <a:ext cx="27940" cy="970280"/>
            </a:xfrm>
            <a:custGeom>
              <a:avLst/>
              <a:gdLst/>
              <a:ahLst/>
              <a:cxnLst/>
              <a:rect l="l" t="t" r="r" b="b"/>
              <a:pathLst>
                <a:path w="27939" h="970279">
                  <a:moveTo>
                    <a:pt x="27940" y="0"/>
                  </a:moveTo>
                  <a:lnTo>
                    <a:pt x="0" y="0"/>
                  </a:lnTo>
                  <a:lnTo>
                    <a:pt x="0" y="118503"/>
                  </a:lnTo>
                  <a:lnTo>
                    <a:pt x="10160" y="118503"/>
                  </a:lnTo>
                  <a:lnTo>
                    <a:pt x="10160" y="970127"/>
                  </a:lnTo>
                  <a:lnTo>
                    <a:pt x="27940" y="970127"/>
                  </a:lnTo>
                  <a:lnTo>
                    <a:pt x="27940" y="118503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839B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607050" y="5407436"/>
              <a:ext cx="29209" cy="125095"/>
            </a:xfrm>
            <a:custGeom>
              <a:avLst/>
              <a:gdLst/>
              <a:ahLst/>
              <a:cxnLst/>
              <a:rect l="l" t="t" r="r" b="b"/>
              <a:pathLst>
                <a:path w="29210" h="125095">
                  <a:moveTo>
                    <a:pt x="0" y="124556"/>
                  </a:moveTo>
                  <a:lnTo>
                    <a:pt x="29210" y="124556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124556"/>
                  </a:lnTo>
                  <a:close/>
                </a:path>
              </a:pathLst>
            </a:custGeom>
            <a:solidFill>
              <a:srgbClr val="849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5581650" y="5402973"/>
              <a:ext cx="27940" cy="982344"/>
            </a:xfrm>
            <a:custGeom>
              <a:avLst/>
              <a:gdLst/>
              <a:ahLst/>
              <a:cxnLst/>
              <a:rect l="l" t="t" r="r" b="b"/>
              <a:pathLst>
                <a:path w="27939" h="982345">
                  <a:moveTo>
                    <a:pt x="27940" y="0"/>
                  </a:moveTo>
                  <a:lnTo>
                    <a:pt x="0" y="0"/>
                  </a:lnTo>
                  <a:lnTo>
                    <a:pt x="0" y="129019"/>
                  </a:lnTo>
                  <a:lnTo>
                    <a:pt x="7620" y="129019"/>
                  </a:lnTo>
                  <a:lnTo>
                    <a:pt x="7620" y="982002"/>
                  </a:lnTo>
                  <a:lnTo>
                    <a:pt x="27940" y="982002"/>
                  </a:lnTo>
                  <a:lnTo>
                    <a:pt x="27940" y="129019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859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5556250" y="5398769"/>
              <a:ext cx="27940" cy="133350"/>
            </a:xfrm>
            <a:custGeom>
              <a:avLst/>
              <a:gdLst/>
              <a:ahLst/>
              <a:cxnLst/>
              <a:rect l="l" t="t" r="r" b="b"/>
              <a:pathLst>
                <a:path w="27939" h="133350">
                  <a:moveTo>
                    <a:pt x="27940" y="5080"/>
                  </a:moveTo>
                  <a:lnTo>
                    <a:pt x="15925" y="5080"/>
                  </a:lnTo>
                  <a:lnTo>
                    <a:pt x="15925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33223"/>
                  </a:lnTo>
                  <a:lnTo>
                    <a:pt x="27940" y="133223"/>
                  </a:lnTo>
                  <a:lnTo>
                    <a:pt x="27940" y="5080"/>
                  </a:lnTo>
                  <a:close/>
                </a:path>
              </a:pathLst>
            </a:custGeom>
            <a:solidFill>
              <a:srgbClr val="869E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5529579" y="5393823"/>
              <a:ext cx="29209" cy="139700"/>
            </a:xfrm>
            <a:custGeom>
              <a:avLst/>
              <a:gdLst/>
              <a:ahLst/>
              <a:cxnLst/>
              <a:rect l="l" t="t" r="r" b="b"/>
              <a:pathLst>
                <a:path w="29210" h="139700">
                  <a:moveTo>
                    <a:pt x="0" y="139534"/>
                  </a:moveTo>
                  <a:lnTo>
                    <a:pt x="29210" y="139534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139534"/>
                  </a:lnTo>
                  <a:close/>
                </a:path>
              </a:pathLst>
            </a:custGeom>
            <a:solidFill>
              <a:srgbClr val="879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5504179" y="5389359"/>
              <a:ext cx="27940" cy="144145"/>
            </a:xfrm>
            <a:custGeom>
              <a:avLst/>
              <a:gdLst/>
              <a:ahLst/>
              <a:cxnLst/>
              <a:rect l="l" t="t" r="r" b="b"/>
              <a:pathLst>
                <a:path w="27939" h="144145">
                  <a:moveTo>
                    <a:pt x="0" y="143998"/>
                  </a:moveTo>
                  <a:lnTo>
                    <a:pt x="27940" y="143998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143998"/>
                  </a:lnTo>
                  <a:close/>
                </a:path>
              </a:pathLst>
            </a:custGeom>
            <a:solidFill>
              <a:srgbClr val="889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5478779" y="5384896"/>
              <a:ext cx="27940" cy="149860"/>
            </a:xfrm>
            <a:custGeom>
              <a:avLst/>
              <a:gdLst/>
              <a:ahLst/>
              <a:cxnLst/>
              <a:rect l="l" t="t" r="r" b="b"/>
              <a:pathLst>
                <a:path w="27939" h="149860">
                  <a:moveTo>
                    <a:pt x="0" y="149858"/>
                  </a:moveTo>
                  <a:lnTo>
                    <a:pt x="27940" y="149858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149858"/>
                  </a:lnTo>
                  <a:close/>
                </a:path>
              </a:pathLst>
            </a:custGeom>
            <a:solidFill>
              <a:srgbClr val="89A0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5453380" y="5380443"/>
              <a:ext cx="27940" cy="1005205"/>
            </a:xfrm>
            <a:custGeom>
              <a:avLst/>
              <a:gdLst/>
              <a:ahLst/>
              <a:cxnLst/>
              <a:rect l="l" t="t" r="r" b="b"/>
              <a:pathLst>
                <a:path w="27939" h="1005204">
                  <a:moveTo>
                    <a:pt x="27940" y="0"/>
                  </a:moveTo>
                  <a:lnTo>
                    <a:pt x="0" y="0"/>
                  </a:lnTo>
                  <a:lnTo>
                    <a:pt x="0" y="154317"/>
                  </a:lnTo>
                  <a:lnTo>
                    <a:pt x="25400" y="154317"/>
                  </a:lnTo>
                  <a:lnTo>
                    <a:pt x="25400" y="1004671"/>
                  </a:lnTo>
                  <a:lnTo>
                    <a:pt x="27940" y="1004671"/>
                  </a:lnTo>
                  <a:lnTo>
                    <a:pt x="27940" y="154317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8AA1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5426709" y="5375746"/>
              <a:ext cx="29209" cy="160655"/>
            </a:xfrm>
            <a:custGeom>
              <a:avLst/>
              <a:gdLst/>
              <a:ahLst/>
              <a:cxnLst/>
              <a:rect l="l" t="t" r="r" b="b"/>
              <a:pathLst>
                <a:path w="29210" h="160654">
                  <a:moveTo>
                    <a:pt x="0" y="160373"/>
                  </a:moveTo>
                  <a:lnTo>
                    <a:pt x="29210" y="160373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160373"/>
                  </a:lnTo>
                  <a:close/>
                </a:path>
              </a:pathLst>
            </a:custGeom>
            <a:solidFill>
              <a:srgbClr val="8BA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401310" y="5371287"/>
              <a:ext cx="27940" cy="1014094"/>
            </a:xfrm>
            <a:custGeom>
              <a:avLst/>
              <a:gdLst/>
              <a:ahLst/>
              <a:cxnLst/>
              <a:rect l="l" t="t" r="r" b="b"/>
              <a:pathLst>
                <a:path w="27939" h="1014095">
                  <a:moveTo>
                    <a:pt x="27940" y="0"/>
                  </a:moveTo>
                  <a:lnTo>
                    <a:pt x="0" y="0"/>
                  </a:lnTo>
                  <a:lnTo>
                    <a:pt x="0" y="164833"/>
                  </a:lnTo>
                  <a:lnTo>
                    <a:pt x="0" y="1013561"/>
                  </a:lnTo>
                  <a:lnTo>
                    <a:pt x="27940" y="1013561"/>
                  </a:lnTo>
                  <a:lnTo>
                    <a:pt x="27940" y="164833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8CA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375909" y="5366819"/>
              <a:ext cx="27940" cy="1017905"/>
            </a:xfrm>
            <a:custGeom>
              <a:avLst/>
              <a:gdLst/>
              <a:ahLst/>
              <a:cxnLst/>
              <a:rect l="l" t="t" r="r" b="b"/>
              <a:pathLst>
                <a:path w="27939" h="1017904">
                  <a:moveTo>
                    <a:pt x="0" y="0"/>
                  </a:moveTo>
                  <a:lnTo>
                    <a:pt x="0" y="1017758"/>
                  </a:lnTo>
                  <a:lnTo>
                    <a:pt x="27939" y="1017899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A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349240" y="5362143"/>
              <a:ext cx="29209" cy="1022985"/>
            </a:xfrm>
            <a:custGeom>
              <a:avLst/>
              <a:gdLst/>
              <a:ahLst/>
              <a:cxnLst/>
              <a:rect l="l" t="t" r="r" b="b"/>
              <a:pathLst>
                <a:path w="29210" h="1022985">
                  <a:moveTo>
                    <a:pt x="29210" y="0"/>
                  </a:moveTo>
                  <a:lnTo>
                    <a:pt x="0" y="0"/>
                  </a:lnTo>
                  <a:lnTo>
                    <a:pt x="0" y="176707"/>
                  </a:lnTo>
                  <a:lnTo>
                    <a:pt x="0" y="1022451"/>
                  </a:lnTo>
                  <a:lnTo>
                    <a:pt x="29210" y="1022451"/>
                  </a:lnTo>
                  <a:lnTo>
                    <a:pt x="29210" y="176707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8EA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323840" y="5357670"/>
              <a:ext cx="27940" cy="181610"/>
            </a:xfrm>
            <a:custGeom>
              <a:avLst/>
              <a:gdLst/>
              <a:ahLst/>
              <a:cxnLst/>
              <a:rect l="l" t="t" r="r" b="b"/>
              <a:pathLst>
                <a:path w="27939" h="181610">
                  <a:moveTo>
                    <a:pt x="0" y="181181"/>
                  </a:moveTo>
                  <a:lnTo>
                    <a:pt x="27939" y="181181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181181"/>
                  </a:lnTo>
                  <a:close/>
                </a:path>
              </a:pathLst>
            </a:custGeom>
            <a:solidFill>
              <a:srgbClr val="8FA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5298440" y="5353214"/>
              <a:ext cx="27940" cy="1031240"/>
            </a:xfrm>
            <a:custGeom>
              <a:avLst/>
              <a:gdLst/>
              <a:ahLst/>
              <a:cxnLst/>
              <a:rect l="l" t="t" r="r" b="b"/>
              <a:pathLst>
                <a:path w="27939" h="1031239">
                  <a:moveTo>
                    <a:pt x="27940" y="0"/>
                  </a:moveTo>
                  <a:lnTo>
                    <a:pt x="0" y="0"/>
                  </a:lnTo>
                  <a:lnTo>
                    <a:pt x="0" y="185635"/>
                  </a:lnTo>
                  <a:lnTo>
                    <a:pt x="15240" y="185635"/>
                  </a:lnTo>
                  <a:lnTo>
                    <a:pt x="15240" y="1031125"/>
                  </a:lnTo>
                  <a:lnTo>
                    <a:pt x="27940" y="1031125"/>
                  </a:lnTo>
                  <a:lnTo>
                    <a:pt x="27940" y="18563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90A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5271770" y="5348519"/>
              <a:ext cx="29209" cy="191770"/>
            </a:xfrm>
            <a:custGeom>
              <a:avLst/>
              <a:gdLst/>
              <a:ahLst/>
              <a:cxnLst/>
              <a:rect l="l" t="t" r="r" b="b"/>
              <a:pathLst>
                <a:path w="29210" h="191770">
                  <a:moveTo>
                    <a:pt x="0" y="191728"/>
                  </a:moveTo>
                  <a:lnTo>
                    <a:pt x="29209" y="191728"/>
                  </a:lnTo>
                  <a:lnTo>
                    <a:pt x="29209" y="0"/>
                  </a:lnTo>
                  <a:lnTo>
                    <a:pt x="0" y="0"/>
                  </a:lnTo>
                  <a:lnTo>
                    <a:pt x="0" y="191728"/>
                  </a:lnTo>
                  <a:close/>
                </a:path>
              </a:pathLst>
            </a:custGeom>
            <a:solidFill>
              <a:srgbClr val="91A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246370" y="5344058"/>
              <a:ext cx="27940" cy="1040130"/>
            </a:xfrm>
            <a:custGeom>
              <a:avLst/>
              <a:gdLst/>
              <a:ahLst/>
              <a:cxnLst/>
              <a:rect l="l" t="t" r="r" b="b"/>
              <a:pathLst>
                <a:path w="27939" h="1040129">
                  <a:moveTo>
                    <a:pt x="27940" y="0"/>
                  </a:moveTo>
                  <a:lnTo>
                    <a:pt x="0" y="0"/>
                  </a:lnTo>
                  <a:lnTo>
                    <a:pt x="0" y="196202"/>
                  </a:lnTo>
                  <a:lnTo>
                    <a:pt x="0" y="1040015"/>
                  </a:lnTo>
                  <a:lnTo>
                    <a:pt x="27940" y="1040015"/>
                  </a:lnTo>
                  <a:lnTo>
                    <a:pt x="27940" y="196202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92A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220970" y="5339593"/>
              <a:ext cx="27940" cy="1044575"/>
            </a:xfrm>
            <a:custGeom>
              <a:avLst/>
              <a:gdLst/>
              <a:ahLst/>
              <a:cxnLst/>
              <a:rect l="l" t="t" r="r" b="b"/>
              <a:pathLst>
                <a:path w="27939" h="1044575">
                  <a:moveTo>
                    <a:pt x="0" y="0"/>
                  </a:moveTo>
                  <a:lnTo>
                    <a:pt x="0" y="1044203"/>
                  </a:lnTo>
                  <a:lnTo>
                    <a:pt x="27939" y="1044344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A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195570" y="5335130"/>
              <a:ext cx="27940" cy="1049020"/>
            </a:xfrm>
            <a:custGeom>
              <a:avLst/>
              <a:gdLst/>
              <a:ahLst/>
              <a:cxnLst/>
              <a:rect l="l" t="t" r="r" b="b"/>
              <a:pathLst>
                <a:path w="27939" h="1049020">
                  <a:moveTo>
                    <a:pt x="27940" y="0"/>
                  </a:moveTo>
                  <a:lnTo>
                    <a:pt x="0" y="0"/>
                  </a:lnTo>
                  <a:lnTo>
                    <a:pt x="0" y="207848"/>
                  </a:lnTo>
                  <a:lnTo>
                    <a:pt x="0" y="1048689"/>
                  </a:lnTo>
                  <a:lnTo>
                    <a:pt x="27940" y="1048689"/>
                  </a:lnTo>
                  <a:lnTo>
                    <a:pt x="27940" y="207848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94A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5168900" y="5330443"/>
              <a:ext cx="29209" cy="212725"/>
            </a:xfrm>
            <a:custGeom>
              <a:avLst/>
              <a:gdLst/>
              <a:ahLst/>
              <a:cxnLst/>
              <a:rect l="l" t="t" r="r" b="b"/>
              <a:pathLst>
                <a:path w="29210" h="212725">
                  <a:moveTo>
                    <a:pt x="0" y="212535"/>
                  </a:moveTo>
                  <a:lnTo>
                    <a:pt x="29210" y="212535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212535"/>
                  </a:lnTo>
                  <a:close/>
                </a:path>
              </a:pathLst>
            </a:custGeom>
            <a:solidFill>
              <a:srgbClr val="95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143500" y="5325979"/>
              <a:ext cx="27940" cy="217170"/>
            </a:xfrm>
            <a:custGeom>
              <a:avLst/>
              <a:gdLst/>
              <a:ahLst/>
              <a:cxnLst/>
              <a:rect l="l" t="t" r="r" b="b"/>
              <a:pathLst>
                <a:path w="27939" h="217170">
                  <a:moveTo>
                    <a:pt x="0" y="216998"/>
                  </a:moveTo>
                  <a:lnTo>
                    <a:pt x="27939" y="216998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216998"/>
                  </a:lnTo>
                  <a:close/>
                </a:path>
              </a:pathLst>
            </a:custGeom>
            <a:solidFill>
              <a:srgbClr val="96A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118100" y="5321516"/>
              <a:ext cx="27940" cy="221615"/>
            </a:xfrm>
            <a:custGeom>
              <a:avLst/>
              <a:gdLst/>
              <a:ahLst/>
              <a:cxnLst/>
              <a:rect l="l" t="t" r="r" b="b"/>
              <a:pathLst>
                <a:path w="27939" h="221614">
                  <a:moveTo>
                    <a:pt x="0" y="221462"/>
                  </a:moveTo>
                  <a:lnTo>
                    <a:pt x="27939" y="221462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221462"/>
                  </a:lnTo>
                  <a:close/>
                </a:path>
              </a:pathLst>
            </a:custGeom>
            <a:solidFill>
              <a:srgbClr val="97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091429" y="5316829"/>
              <a:ext cx="29209" cy="227965"/>
            </a:xfrm>
            <a:custGeom>
              <a:avLst/>
              <a:gdLst/>
              <a:ahLst/>
              <a:cxnLst/>
              <a:rect l="l" t="t" r="r" b="b"/>
              <a:pathLst>
                <a:path w="29210" h="227964">
                  <a:moveTo>
                    <a:pt x="0" y="227514"/>
                  </a:moveTo>
                  <a:lnTo>
                    <a:pt x="29210" y="227514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227514"/>
                  </a:lnTo>
                  <a:close/>
                </a:path>
              </a:pathLst>
            </a:custGeom>
            <a:solidFill>
              <a:srgbClr val="99A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066029" y="5312366"/>
              <a:ext cx="27940" cy="232410"/>
            </a:xfrm>
            <a:custGeom>
              <a:avLst/>
              <a:gdLst/>
              <a:ahLst/>
              <a:cxnLst/>
              <a:rect l="l" t="t" r="r" b="b"/>
              <a:pathLst>
                <a:path w="27939" h="232410">
                  <a:moveTo>
                    <a:pt x="0" y="231977"/>
                  </a:moveTo>
                  <a:lnTo>
                    <a:pt x="27940" y="231977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231977"/>
                  </a:lnTo>
                  <a:close/>
                </a:path>
              </a:pathLst>
            </a:custGeom>
            <a:solidFill>
              <a:srgbClr val="99A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040629" y="5307902"/>
              <a:ext cx="27940" cy="238125"/>
            </a:xfrm>
            <a:custGeom>
              <a:avLst/>
              <a:gdLst/>
              <a:ahLst/>
              <a:cxnLst/>
              <a:rect l="l" t="t" r="r" b="b"/>
              <a:pathLst>
                <a:path w="27939" h="238125">
                  <a:moveTo>
                    <a:pt x="0" y="237837"/>
                  </a:moveTo>
                  <a:lnTo>
                    <a:pt x="27940" y="237837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237837"/>
                  </a:lnTo>
                  <a:close/>
                </a:path>
              </a:pathLst>
            </a:custGeom>
            <a:solidFill>
              <a:srgbClr val="9AA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015230" y="5303443"/>
              <a:ext cx="27940" cy="1079500"/>
            </a:xfrm>
            <a:custGeom>
              <a:avLst/>
              <a:gdLst/>
              <a:ahLst/>
              <a:cxnLst/>
              <a:rect l="l" t="t" r="r" b="b"/>
              <a:pathLst>
                <a:path w="27939" h="1079500">
                  <a:moveTo>
                    <a:pt x="27940" y="0"/>
                  </a:moveTo>
                  <a:lnTo>
                    <a:pt x="0" y="0"/>
                  </a:lnTo>
                  <a:lnTo>
                    <a:pt x="0" y="242303"/>
                  </a:lnTo>
                  <a:lnTo>
                    <a:pt x="24130" y="242303"/>
                  </a:lnTo>
                  <a:lnTo>
                    <a:pt x="24130" y="1079461"/>
                  </a:lnTo>
                  <a:lnTo>
                    <a:pt x="27940" y="1079461"/>
                  </a:lnTo>
                  <a:lnTo>
                    <a:pt x="27940" y="242303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9BA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988559" y="5298753"/>
              <a:ext cx="29209" cy="248920"/>
            </a:xfrm>
            <a:custGeom>
              <a:avLst/>
              <a:gdLst/>
              <a:ahLst/>
              <a:cxnLst/>
              <a:rect l="l" t="t" r="r" b="b"/>
              <a:pathLst>
                <a:path w="29210" h="248920">
                  <a:moveTo>
                    <a:pt x="0" y="248353"/>
                  </a:moveTo>
                  <a:lnTo>
                    <a:pt x="29210" y="248353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248353"/>
                  </a:lnTo>
                  <a:close/>
                </a:path>
              </a:pathLst>
            </a:custGeom>
            <a:solidFill>
              <a:srgbClr val="9CA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963160" y="5294299"/>
              <a:ext cx="27940" cy="1088390"/>
            </a:xfrm>
            <a:custGeom>
              <a:avLst/>
              <a:gdLst/>
              <a:ahLst/>
              <a:cxnLst/>
              <a:rect l="l" t="t" r="r" b="b"/>
              <a:pathLst>
                <a:path w="27939" h="1088389">
                  <a:moveTo>
                    <a:pt x="27940" y="0"/>
                  </a:moveTo>
                  <a:lnTo>
                    <a:pt x="0" y="0"/>
                  </a:lnTo>
                  <a:lnTo>
                    <a:pt x="0" y="252806"/>
                  </a:lnTo>
                  <a:lnTo>
                    <a:pt x="21590" y="252806"/>
                  </a:lnTo>
                  <a:lnTo>
                    <a:pt x="21590" y="1088339"/>
                  </a:lnTo>
                  <a:lnTo>
                    <a:pt x="27940" y="1088339"/>
                  </a:lnTo>
                  <a:lnTo>
                    <a:pt x="27940" y="252806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9DB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4937759" y="5289826"/>
              <a:ext cx="27940" cy="259079"/>
            </a:xfrm>
            <a:custGeom>
              <a:avLst/>
              <a:gdLst/>
              <a:ahLst/>
              <a:cxnLst/>
              <a:rect l="l" t="t" r="r" b="b"/>
              <a:pathLst>
                <a:path w="27939" h="259079">
                  <a:moveTo>
                    <a:pt x="0" y="258645"/>
                  </a:moveTo>
                  <a:lnTo>
                    <a:pt x="27939" y="258645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258645"/>
                  </a:lnTo>
                  <a:close/>
                </a:path>
              </a:pathLst>
            </a:custGeom>
            <a:solidFill>
              <a:srgbClr val="9EB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4911090" y="5285143"/>
              <a:ext cx="29209" cy="1097280"/>
            </a:xfrm>
            <a:custGeom>
              <a:avLst/>
              <a:gdLst/>
              <a:ahLst/>
              <a:cxnLst/>
              <a:rect l="l" t="t" r="r" b="b"/>
              <a:pathLst>
                <a:path w="29210" h="1097279">
                  <a:moveTo>
                    <a:pt x="29210" y="0"/>
                  </a:moveTo>
                  <a:lnTo>
                    <a:pt x="0" y="0"/>
                  </a:lnTo>
                  <a:lnTo>
                    <a:pt x="0" y="263334"/>
                  </a:lnTo>
                  <a:lnTo>
                    <a:pt x="17780" y="263334"/>
                  </a:lnTo>
                  <a:lnTo>
                    <a:pt x="17780" y="1097241"/>
                  </a:lnTo>
                  <a:lnTo>
                    <a:pt x="29210" y="1097241"/>
                  </a:lnTo>
                  <a:lnTo>
                    <a:pt x="29210" y="26333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9FB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4885690" y="5280676"/>
              <a:ext cx="27940" cy="269240"/>
            </a:xfrm>
            <a:custGeom>
              <a:avLst/>
              <a:gdLst/>
              <a:ahLst/>
              <a:cxnLst/>
              <a:rect l="l" t="t" r="r" b="b"/>
              <a:pathLst>
                <a:path w="27939" h="269239">
                  <a:moveTo>
                    <a:pt x="0" y="269192"/>
                  </a:moveTo>
                  <a:lnTo>
                    <a:pt x="27939" y="269192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269192"/>
                  </a:lnTo>
                  <a:close/>
                </a:path>
              </a:pathLst>
            </a:custGeom>
            <a:solidFill>
              <a:srgbClr val="A0B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860290" y="5276214"/>
              <a:ext cx="27940" cy="1106170"/>
            </a:xfrm>
            <a:custGeom>
              <a:avLst/>
              <a:gdLst/>
              <a:ahLst/>
              <a:cxnLst/>
              <a:rect l="l" t="t" r="r" b="b"/>
              <a:pathLst>
                <a:path w="27939" h="1106170">
                  <a:moveTo>
                    <a:pt x="27940" y="0"/>
                  </a:moveTo>
                  <a:lnTo>
                    <a:pt x="0" y="0"/>
                  </a:lnTo>
                  <a:lnTo>
                    <a:pt x="0" y="273659"/>
                  </a:lnTo>
                  <a:lnTo>
                    <a:pt x="13970" y="273659"/>
                  </a:lnTo>
                  <a:lnTo>
                    <a:pt x="13970" y="1105903"/>
                  </a:lnTo>
                  <a:lnTo>
                    <a:pt x="27940" y="1105903"/>
                  </a:lnTo>
                  <a:lnTo>
                    <a:pt x="27940" y="273659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A1B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4834890" y="5271749"/>
              <a:ext cx="27940" cy="280035"/>
            </a:xfrm>
            <a:custGeom>
              <a:avLst/>
              <a:gdLst/>
              <a:ahLst/>
              <a:cxnLst/>
              <a:rect l="l" t="t" r="r" b="b"/>
              <a:pathLst>
                <a:path w="27939" h="280035">
                  <a:moveTo>
                    <a:pt x="0" y="279484"/>
                  </a:moveTo>
                  <a:lnTo>
                    <a:pt x="27939" y="279484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279484"/>
                  </a:lnTo>
                  <a:close/>
                </a:path>
              </a:pathLst>
            </a:custGeom>
            <a:solidFill>
              <a:srgbClr val="A2B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4808220" y="5266689"/>
              <a:ext cx="29209" cy="1115060"/>
            </a:xfrm>
            <a:custGeom>
              <a:avLst/>
              <a:gdLst/>
              <a:ahLst/>
              <a:cxnLst/>
              <a:rect l="l" t="t" r="r" b="b"/>
              <a:pathLst>
                <a:path w="29210" h="1115060">
                  <a:moveTo>
                    <a:pt x="29210" y="5080"/>
                  </a:moveTo>
                  <a:lnTo>
                    <a:pt x="12331" y="5080"/>
                  </a:lnTo>
                  <a:lnTo>
                    <a:pt x="12331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84543"/>
                  </a:lnTo>
                  <a:lnTo>
                    <a:pt x="11430" y="284543"/>
                  </a:lnTo>
                  <a:lnTo>
                    <a:pt x="11430" y="1115060"/>
                  </a:lnTo>
                  <a:lnTo>
                    <a:pt x="29210" y="1115060"/>
                  </a:lnTo>
                  <a:lnTo>
                    <a:pt x="29210" y="284543"/>
                  </a:lnTo>
                  <a:lnTo>
                    <a:pt x="29210" y="5080"/>
                  </a:lnTo>
                  <a:close/>
                </a:path>
              </a:pathLst>
            </a:custGeom>
            <a:solidFill>
              <a:srgbClr val="A3B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782820" y="5262599"/>
              <a:ext cx="27940" cy="290195"/>
            </a:xfrm>
            <a:custGeom>
              <a:avLst/>
              <a:gdLst/>
              <a:ahLst/>
              <a:cxnLst/>
              <a:rect l="l" t="t" r="r" b="b"/>
              <a:pathLst>
                <a:path w="27939" h="290195">
                  <a:moveTo>
                    <a:pt x="0" y="289999"/>
                  </a:moveTo>
                  <a:lnTo>
                    <a:pt x="27939" y="289999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289999"/>
                  </a:lnTo>
                  <a:close/>
                </a:path>
              </a:pathLst>
            </a:custGeom>
            <a:solidFill>
              <a:srgbClr val="A4B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757420" y="5258142"/>
              <a:ext cx="27940" cy="1121410"/>
            </a:xfrm>
            <a:custGeom>
              <a:avLst/>
              <a:gdLst/>
              <a:ahLst/>
              <a:cxnLst/>
              <a:rect l="l" t="t" r="r" b="b"/>
              <a:pathLst>
                <a:path w="27939" h="1121410">
                  <a:moveTo>
                    <a:pt x="27940" y="0"/>
                  </a:moveTo>
                  <a:lnTo>
                    <a:pt x="0" y="0"/>
                  </a:lnTo>
                  <a:lnTo>
                    <a:pt x="0" y="294462"/>
                  </a:lnTo>
                  <a:lnTo>
                    <a:pt x="7620" y="294462"/>
                  </a:lnTo>
                  <a:lnTo>
                    <a:pt x="7620" y="1121168"/>
                  </a:lnTo>
                  <a:lnTo>
                    <a:pt x="27940" y="1121168"/>
                  </a:lnTo>
                  <a:lnTo>
                    <a:pt x="27940" y="294462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A5B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4730750" y="5253449"/>
              <a:ext cx="29209" cy="300990"/>
            </a:xfrm>
            <a:custGeom>
              <a:avLst/>
              <a:gdLst/>
              <a:ahLst/>
              <a:cxnLst/>
              <a:rect l="l" t="t" r="r" b="b"/>
              <a:pathLst>
                <a:path w="29210" h="300989">
                  <a:moveTo>
                    <a:pt x="0" y="300514"/>
                  </a:moveTo>
                  <a:lnTo>
                    <a:pt x="29210" y="300514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300514"/>
                  </a:lnTo>
                  <a:close/>
                </a:path>
              </a:pathLst>
            </a:custGeom>
            <a:solidFill>
              <a:srgbClr val="A6B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4705350" y="5248985"/>
              <a:ext cx="27940" cy="305435"/>
            </a:xfrm>
            <a:custGeom>
              <a:avLst/>
              <a:gdLst/>
              <a:ahLst/>
              <a:cxnLst/>
              <a:rect l="l" t="t" r="r" b="b"/>
              <a:pathLst>
                <a:path w="27939" h="305435">
                  <a:moveTo>
                    <a:pt x="0" y="304978"/>
                  </a:moveTo>
                  <a:lnTo>
                    <a:pt x="27939" y="304978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304978"/>
                  </a:lnTo>
                  <a:close/>
                </a:path>
              </a:pathLst>
            </a:custGeom>
            <a:solidFill>
              <a:srgbClr val="A7B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4679950" y="5244522"/>
              <a:ext cx="27940" cy="309880"/>
            </a:xfrm>
            <a:custGeom>
              <a:avLst/>
              <a:gdLst/>
              <a:ahLst/>
              <a:cxnLst/>
              <a:rect l="l" t="t" r="r" b="b"/>
              <a:pathLst>
                <a:path w="27939" h="309879">
                  <a:moveTo>
                    <a:pt x="0" y="309441"/>
                  </a:moveTo>
                  <a:lnTo>
                    <a:pt x="27939" y="309441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309441"/>
                  </a:lnTo>
                  <a:close/>
                </a:path>
              </a:pathLst>
            </a:custGeom>
            <a:solidFill>
              <a:srgbClr val="A8B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4654550" y="5240058"/>
              <a:ext cx="27940" cy="315595"/>
            </a:xfrm>
            <a:custGeom>
              <a:avLst/>
              <a:gdLst/>
              <a:ahLst/>
              <a:cxnLst/>
              <a:rect l="l" t="t" r="r" b="b"/>
              <a:pathLst>
                <a:path w="27939" h="315595">
                  <a:moveTo>
                    <a:pt x="0" y="315270"/>
                  </a:moveTo>
                  <a:lnTo>
                    <a:pt x="27939" y="315270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315270"/>
                  </a:lnTo>
                  <a:close/>
                </a:path>
              </a:pathLst>
            </a:custGeom>
            <a:solidFill>
              <a:srgbClr val="A9B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4627880" y="5235384"/>
              <a:ext cx="29209" cy="1134110"/>
            </a:xfrm>
            <a:custGeom>
              <a:avLst/>
              <a:gdLst/>
              <a:ahLst/>
              <a:cxnLst/>
              <a:rect l="l" t="t" r="r" b="b"/>
              <a:pathLst>
                <a:path w="29210" h="1134110">
                  <a:moveTo>
                    <a:pt x="29210" y="0"/>
                  </a:moveTo>
                  <a:lnTo>
                    <a:pt x="0" y="0"/>
                  </a:lnTo>
                  <a:lnTo>
                    <a:pt x="0" y="319951"/>
                  </a:lnTo>
                  <a:lnTo>
                    <a:pt x="26670" y="319951"/>
                  </a:lnTo>
                  <a:lnTo>
                    <a:pt x="26670" y="1133640"/>
                  </a:lnTo>
                  <a:lnTo>
                    <a:pt x="29210" y="1133640"/>
                  </a:lnTo>
                  <a:lnTo>
                    <a:pt x="29210" y="319951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AAB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4602479" y="5230909"/>
              <a:ext cx="27940" cy="326390"/>
            </a:xfrm>
            <a:custGeom>
              <a:avLst/>
              <a:gdLst/>
              <a:ahLst/>
              <a:cxnLst/>
              <a:rect l="l" t="t" r="r" b="b"/>
              <a:pathLst>
                <a:path w="27939" h="326389">
                  <a:moveTo>
                    <a:pt x="0" y="325817"/>
                  </a:moveTo>
                  <a:lnTo>
                    <a:pt x="27940" y="325817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325817"/>
                  </a:lnTo>
                  <a:close/>
                </a:path>
              </a:pathLst>
            </a:custGeom>
            <a:solidFill>
              <a:srgbClr val="ABB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4577080" y="5226456"/>
              <a:ext cx="27940" cy="1138555"/>
            </a:xfrm>
            <a:custGeom>
              <a:avLst/>
              <a:gdLst/>
              <a:ahLst/>
              <a:cxnLst/>
              <a:rect l="l" t="t" r="r" b="b"/>
              <a:pathLst>
                <a:path w="27939" h="1138554">
                  <a:moveTo>
                    <a:pt x="27940" y="0"/>
                  </a:moveTo>
                  <a:lnTo>
                    <a:pt x="0" y="0"/>
                  </a:lnTo>
                  <a:lnTo>
                    <a:pt x="0" y="330276"/>
                  </a:lnTo>
                  <a:lnTo>
                    <a:pt x="22860" y="330276"/>
                  </a:lnTo>
                  <a:lnTo>
                    <a:pt x="22860" y="1138389"/>
                  </a:lnTo>
                  <a:lnTo>
                    <a:pt x="27940" y="1138389"/>
                  </a:lnTo>
                  <a:lnTo>
                    <a:pt x="27940" y="330276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ACB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550409" y="5221759"/>
              <a:ext cx="29209" cy="336550"/>
            </a:xfrm>
            <a:custGeom>
              <a:avLst/>
              <a:gdLst/>
              <a:ahLst/>
              <a:cxnLst/>
              <a:rect l="l" t="t" r="r" b="b"/>
              <a:pathLst>
                <a:path w="29210" h="336550">
                  <a:moveTo>
                    <a:pt x="0" y="336332"/>
                  </a:moveTo>
                  <a:lnTo>
                    <a:pt x="29210" y="336332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336332"/>
                  </a:lnTo>
                  <a:close/>
                </a:path>
              </a:pathLst>
            </a:custGeom>
            <a:solidFill>
              <a:srgbClr val="ADB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525010" y="5217299"/>
              <a:ext cx="27940" cy="1143635"/>
            </a:xfrm>
            <a:custGeom>
              <a:avLst/>
              <a:gdLst/>
              <a:ahLst/>
              <a:cxnLst/>
              <a:rect l="l" t="t" r="r" b="b"/>
              <a:pathLst>
                <a:path w="27939" h="1143635">
                  <a:moveTo>
                    <a:pt x="27940" y="0"/>
                  </a:moveTo>
                  <a:lnTo>
                    <a:pt x="0" y="0"/>
                  </a:lnTo>
                  <a:lnTo>
                    <a:pt x="0" y="340804"/>
                  </a:lnTo>
                  <a:lnTo>
                    <a:pt x="20320" y="340804"/>
                  </a:lnTo>
                  <a:lnTo>
                    <a:pt x="20320" y="1143368"/>
                  </a:lnTo>
                  <a:lnTo>
                    <a:pt x="27940" y="1143368"/>
                  </a:lnTo>
                  <a:lnTo>
                    <a:pt x="27940" y="340804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AEB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4499609" y="5212832"/>
              <a:ext cx="27940" cy="346710"/>
            </a:xfrm>
            <a:custGeom>
              <a:avLst/>
              <a:gdLst/>
              <a:ahLst/>
              <a:cxnLst/>
              <a:rect l="l" t="t" r="r" b="b"/>
              <a:pathLst>
                <a:path w="27939" h="346710">
                  <a:moveTo>
                    <a:pt x="0" y="346624"/>
                  </a:moveTo>
                  <a:lnTo>
                    <a:pt x="27939" y="346624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346624"/>
                  </a:lnTo>
                  <a:close/>
                </a:path>
              </a:pathLst>
            </a:custGeom>
            <a:solidFill>
              <a:srgbClr val="B0B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4474210" y="5208371"/>
              <a:ext cx="27940" cy="1148715"/>
            </a:xfrm>
            <a:custGeom>
              <a:avLst/>
              <a:gdLst/>
              <a:ahLst/>
              <a:cxnLst/>
              <a:rect l="l" t="t" r="r" b="b"/>
              <a:pathLst>
                <a:path w="27939" h="1148714">
                  <a:moveTo>
                    <a:pt x="27940" y="0"/>
                  </a:moveTo>
                  <a:lnTo>
                    <a:pt x="0" y="0"/>
                  </a:lnTo>
                  <a:lnTo>
                    <a:pt x="0" y="351091"/>
                  </a:lnTo>
                  <a:lnTo>
                    <a:pt x="16510" y="351091"/>
                  </a:lnTo>
                  <a:lnTo>
                    <a:pt x="16510" y="1148219"/>
                  </a:lnTo>
                  <a:lnTo>
                    <a:pt x="27940" y="1148219"/>
                  </a:lnTo>
                  <a:lnTo>
                    <a:pt x="27940" y="351091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AFB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447540" y="5203682"/>
              <a:ext cx="29209" cy="357505"/>
            </a:xfrm>
            <a:custGeom>
              <a:avLst/>
              <a:gdLst/>
              <a:ahLst/>
              <a:cxnLst/>
              <a:rect l="l" t="t" r="r" b="b"/>
              <a:pathLst>
                <a:path w="29210" h="357504">
                  <a:moveTo>
                    <a:pt x="0" y="357139"/>
                  </a:moveTo>
                  <a:lnTo>
                    <a:pt x="29210" y="357139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357139"/>
                  </a:lnTo>
                  <a:close/>
                </a:path>
              </a:pathLst>
            </a:custGeom>
            <a:solidFill>
              <a:srgbClr val="AEB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4422140" y="5199227"/>
              <a:ext cx="27940" cy="1153795"/>
            </a:xfrm>
            <a:custGeom>
              <a:avLst/>
              <a:gdLst/>
              <a:ahLst/>
              <a:cxnLst/>
              <a:rect l="l" t="t" r="r" b="b"/>
              <a:pathLst>
                <a:path w="27939" h="1153795">
                  <a:moveTo>
                    <a:pt x="27940" y="0"/>
                  </a:moveTo>
                  <a:lnTo>
                    <a:pt x="0" y="0"/>
                  </a:lnTo>
                  <a:lnTo>
                    <a:pt x="0" y="361594"/>
                  </a:lnTo>
                  <a:lnTo>
                    <a:pt x="13970" y="361594"/>
                  </a:lnTo>
                  <a:lnTo>
                    <a:pt x="13970" y="1153198"/>
                  </a:lnTo>
                  <a:lnTo>
                    <a:pt x="27940" y="1153198"/>
                  </a:lnTo>
                  <a:lnTo>
                    <a:pt x="27940" y="361594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AD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4396740" y="5194755"/>
              <a:ext cx="27940" cy="367665"/>
            </a:xfrm>
            <a:custGeom>
              <a:avLst/>
              <a:gdLst/>
              <a:ahLst/>
              <a:cxnLst/>
              <a:rect l="l" t="t" r="r" b="b"/>
              <a:pathLst>
                <a:path w="27939" h="367664">
                  <a:moveTo>
                    <a:pt x="0" y="367431"/>
                  </a:moveTo>
                  <a:lnTo>
                    <a:pt x="27939" y="367431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367431"/>
                  </a:lnTo>
                  <a:close/>
                </a:path>
              </a:pathLst>
            </a:custGeom>
            <a:solidFill>
              <a:srgbClr val="AC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4370070" y="5190070"/>
              <a:ext cx="29209" cy="1158875"/>
            </a:xfrm>
            <a:custGeom>
              <a:avLst/>
              <a:gdLst/>
              <a:ahLst/>
              <a:cxnLst/>
              <a:rect l="l" t="t" r="r" b="b"/>
              <a:pathLst>
                <a:path w="29210" h="1158875">
                  <a:moveTo>
                    <a:pt x="29210" y="0"/>
                  </a:moveTo>
                  <a:lnTo>
                    <a:pt x="0" y="0"/>
                  </a:lnTo>
                  <a:lnTo>
                    <a:pt x="0" y="372122"/>
                  </a:lnTo>
                  <a:lnTo>
                    <a:pt x="10160" y="372122"/>
                  </a:lnTo>
                  <a:lnTo>
                    <a:pt x="10160" y="1158278"/>
                  </a:lnTo>
                  <a:lnTo>
                    <a:pt x="29210" y="1158278"/>
                  </a:lnTo>
                  <a:lnTo>
                    <a:pt x="29210" y="372122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ABB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4344670" y="5185605"/>
              <a:ext cx="27940" cy="378460"/>
            </a:xfrm>
            <a:custGeom>
              <a:avLst/>
              <a:gdLst/>
              <a:ahLst/>
              <a:cxnLst/>
              <a:rect l="l" t="t" r="r" b="b"/>
              <a:pathLst>
                <a:path w="27939" h="378460">
                  <a:moveTo>
                    <a:pt x="0" y="377978"/>
                  </a:moveTo>
                  <a:lnTo>
                    <a:pt x="27939" y="377978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377978"/>
                  </a:lnTo>
                  <a:close/>
                </a:path>
              </a:pathLst>
            </a:custGeom>
            <a:solidFill>
              <a:srgbClr val="AAB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4319270" y="5181142"/>
              <a:ext cx="27940" cy="1163320"/>
            </a:xfrm>
            <a:custGeom>
              <a:avLst/>
              <a:gdLst/>
              <a:ahLst/>
              <a:cxnLst/>
              <a:rect l="l" t="t" r="r" b="b"/>
              <a:pathLst>
                <a:path w="27939" h="1163320">
                  <a:moveTo>
                    <a:pt x="27940" y="0"/>
                  </a:moveTo>
                  <a:lnTo>
                    <a:pt x="0" y="0"/>
                  </a:lnTo>
                  <a:lnTo>
                    <a:pt x="0" y="382447"/>
                  </a:lnTo>
                  <a:lnTo>
                    <a:pt x="0" y="1163027"/>
                  </a:lnTo>
                  <a:lnTo>
                    <a:pt x="27940" y="1163027"/>
                  </a:lnTo>
                  <a:lnTo>
                    <a:pt x="27940" y="382447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A9B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4293870" y="5176684"/>
              <a:ext cx="27940" cy="1165860"/>
            </a:xfrm>
            <a:custGeom>
              <a:avLst/>
              <a:gdLst/>
              <a:ahLst/>
              <a:cxnLst/>
              <a:rect l="l" t="t" r="r" b="b"/>
              <a:pathLst>
                <a:path w="27939" h="1165860">
                  <a:moveTo>
                    <a:pt x="27940" y="0"/>
                  </a:moveTo>
                  <a:lnTo>
                    <a:pt x="0" y="0"/>
                  </a:lnTo>
                  <a:lnTo>
                    <a:pt x="0" y="386905"/>
                  </a:lnTo>
                  <a:lnTo>
                    <a:pt x="0" y="1165453"/>
                  </a:lnTo>
                  <a:lnTo>
                    <a:pt x="27940" y="1165453"/>
                  </a:lnTo>
                  <a:lnTo>
                    <a:pt x="27940" y="38690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A8B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4267200" y="5171998"/>
              <a:ext cx="29209" cy="1168400"/>
            </a:xfrm>
            <a:custGeom>
              <a:avLst/>
              <a:gdLst/>
              <a:ahLst/>
              <a:cxnLst/>
              <a:rect l="l" t="t" r="r" b="b"/>
              <a:pathLst>
                <a:path w="29210" h="1168400">
                  <a:moveTo>
                    <a:pt x="29210" y="0"/>
                  </a:moveTo>
                  <a:lnTo>
                    <a:pt x="0" y="0"/>
                  </a:lnTo>
                  <a:lnTo>
                    <a:pt x="0" y="394322"/>
                  </a:lnTo>
                  <a:lnTo>
                    <a:pt x="0" y="1168095"/>
                  </a:lnTo>
                  <a:lnTo>
                    <a:pt x="29210" y="1168095"/>
                  </a:lnTo>
                  <a:lnTo>
                    <a:pt x="29210" y="394322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A7B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4241800" y="5167528"/>
              <a:ext cx="27940" cy="398780"/>
            </a:xfrm>
            <a:custGeom>
              <a:avLst/>
              <a:gdLst/>
              <a:ahLst/>
              <a:cxnLst/>
              <a:rect l="l" t="t" r="r" b="b"/>
              <a:pathLst>
                <a:path w="27939" h="398779">
                  <a:moveTo>
                    <a:pt x="0" y="398785"/>
                  </a:moveTo>
                  <a:lnTo>
                    <a:pt x="27939" y="398785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398785"/>
                  </a:lnTo>
                  <a:close/>
                </a:path>
              </a:pathLst>
            </a:custGeom>
            <a:solidFill>
              <a:srgbClr val="A6B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216400" y="5163065"/>
              <a:ext cx="27940" cy="403860"/>
            </a:xfrm>
            <a:custGeom>
              <a:avLst/>
              <a:gdLst/>
              <a:ahLst/>
              <a:cxnLst/>
              <a:rect l="l" t="t" r="r" b="b"/>
              <a:pathLst>
                <a:path w="27939" h="403860">
                  <a:moveTo>
                    <a:pt x="0" y="403249"/>
                  </a:moveTo>
                  <a:lnTo>
                    <a:pt x="27939" y="403249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403249"/>
                  </a:lnTo>
                  <a:close/>
                </a:path>
              </a:pathLst>
            </a:custGeom>
            <a:solidFill>
              <a:srgbClr val="A5B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189730" y="5158384"/>
              <a:ext cx="29209" cy="1176020"/>
            </a:xfrm>
            <a:custGeom>
              <a:avLst/>
              <a:gdLst/>
              <a:ahLst/>
              <a:cxnLst/>
              <a:rect l="l" t="t" r="r" b="b"/>
              <a:pathLst>
                <a:path w="29210" h="1176020">
                  <a:moveTo>
                    <a:pt x="29210" y="0"/>
                  </a:moveTo>
                  <a:lnTo>
                    <a:pt x="0" y="0"/>
                  </a:lnTo>
                  <a:lnTo>
                    <a:pt x="0" y="407936"/>
                  </a:lnTo>
                  <a:lnTo>
                    <a:pt x="26670" y="407936"/>
                  </a:lnTo>
                  <a:lnTo>
                    <a:pt x="26670" y="1175499"/>
                  </a:lnTo>
                  <a:lnTo>
                    <a:pt x="29210" y="1175499"/>
                  </a:lnTo>
                  <a:lnTo>
                    <a:pt x="29210" y="407936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A4B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164329" y="5153915"/>
              <a:ext cx="27940" cy="414020"/>
            </a:xfrm>
            <a:custGeom>
              <a:avLst/>
              <a:gdLst/>
              <a:ahLst/>
              <a:cxnLst/>
              <a:rect l="l" t="t" r="r" b="b"/>
              <a:pathLst>
                <a:path w="27939" h="414020">
                  <a:moveTo>
                    <a:pt x="0" y="413764"/>
                  </a:moveTo>
                  <a:lnTo>
                    <a:pt x="27940" y="413764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413764"/>
                  </a:lnTo>
                  <a:close/>
                </a:path>
              </a:pathLst>
            </a:custGeom>
            <a:solidFill>
              <a:srgbClr val="A3B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138930" y="5149456"/>
              <a:ext cx="27940" cy="1180465"/>
            </a:xfrm>
            <a:custGeom>
              <a:avLst/>
              <a:gdLst/>
              <a:ahLst/>
              <a:cxnLst/>
              <a:rect l="l" t="t" r="r" b="b"/>
              <a:pathLst>
                <a:path w="27939" h="1180464">
                  <a:moveTo>
                    <a:pt x="27940" y="0"/>
                  </a:moveTo>
                  <a:lnTo>
                    <a:pt x="0" y="0"/>
                  </a:lnTo>
                  <a:lnTo>
                    <a:pt x="0" y="418223"/>
                  </a:lnTo>
                  <a:lnTo>
                    <a:pt x="21590" y="418223"/>
                  </a:lnTo>
                  <a:lnTo>
                    <a:pt x="21590" y="1180249"/>
                  </a:lnTo>
                  <a:lnTo>
                    <a:pt x="27940" y="1180249"/>
                  </a:lnTo>
                  <a:lnTo>
                    <a:pt x="27940" y="418223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A2B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112259" y="5144765"/>
              <a:ext cx="29209" cy="424815"/>
            </a:xfrm>
            <a:custGeom>
              <a:avLst/>
              <a:gdLst/>
              <a:ahLst/>
              <a:cxnLst/>
              <a:rect l="l" t="t" r="r" b="b"/>
              <a:pathLst>
                <a:path w="29210" h="424814">
                  <a:moveTo>
                    <a:pt x="0" y="424311"/>
                  </a:moveTo>
                  <a:lnTo>
                    <a:pt x="29210" y="424311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424311"/>
                  </a:lnTo>
                  <a:close/>
                </a:path>
              </a:pathLst>
            </a:custGeom>
            <a:solidFill>
              <a:srgbClr val="A1B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086860" y="5140312"/>
              <a:ext cx="27940" cy="1185545"/>
            </a:xfrm>
            <a:custGeom>
              <a:avLst/>
              <a:gdLst/>
              <a:ahLst/>
              <a:cxnLst/>
              <a:rect l="l" t="t" r="r" b="b"/>
              <a:pathLst>
                <a:path w="27939" h="1185545">
                  <a:moveTo>
                    <a:pt x="27940" y="0"/>
                  </a:moveTo>
                  <a:lnTo>
                    <a:pt x="0" y="0"/>
                  </a:lnTo>
                  <a:lnTo>
                    <a:pt x="0" y="428764"/>
                  </a:lnTo>
                  <a:lnTo>
                    <a:pt x="19050" y="428764"/>
                  </a:lnTo>
                  <a:lnTo>
                    <a:pt x="19050" y="1185214"/>
                  </a:lnTo>
                  <a:lnTo>
                    <a:pt x="27940" y="1185214"/>
                  </a:lnTo>
                  <a:lnTo>
                    <a:pt x="27940" y="428764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A0B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061459" y="5135838"/>
              <a:ext cx="27940" cy="434975"/>
            </a:xfrm>
            <a:custGeom>
              <a:avLst/>
              <a:gdLst/>
              <a:ahLst/>
              <a:cxnLst/>
              <a:rect l="l" t="t" r="r" b="b"/>
              <a:pathLst>
                <a:path w="27939" h="434975">
                  <a:moveTo>
                    <a:pt x="0" y="434603"/>
                  </a:moveTo>
                  <a:lnTo>
                    <a:pt x="27939" y="434603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434603"/>
                  </a:lnTo>
                  <a:close/>
                </a:path>
              </a:pathLst>
            </a:custGeom>
            <a:solidFill>
              <a:srgbClr val="9FB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036060" y="5131384"/>
              <a:ext cx="27940" cy="1189990"/>
            </a:xfrm>
            <a:custGeom>
              <a:avLst/>
              <a:gdLst/>
              <a:ahLst/>
              <a:cxnLst/>
              <a:rect l="l" t="t" r="r" b="b"/>
              <a:pathLst>
                <a:path w="27939" h="1189989">
                  <a:moveTo>
                    <a:pt x="27940" y="0"/>
                  </a:moveTo>
                  <a:lnTo>
                    <a:pt x="0" y="0"/>
                  </a:lnTo>
                  <a:lnTo>
                    <a:pt x="0" y="439064"/>
                  </a:lnTo>
                  <a:lnTo>
                    <a:pt x="15240" y="439064"/>
                  </a:lnTo>
                  <a:lnTo>
                    <a:pt x="15240" y="1189520"/>
                  </a:lnTo>
                  <a:lnTo>
                    <a:pt x="27940" y="1189520"/>
                  </a:lnTo>
                  <a:lnTo>
                    <a:pt x="27940" y="439064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9EB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009390" y="5126688"/>
              <a:ext cx="29209" cy="445134"/>
            </a:xfrm>
            <a:custGeom>
              <a:avLst/>
              <a:gdLst/>
              <a:ahLst/>
              <a:cxnLst/>
              <a:rect l="l" t="t" r="r" b="b"/>
              <a:pathLst>
                <a:path w="29210" h="445135">
                  <a:moveTo>
                    <a:pt x="0" y="445118"/>
                  </a:moveTo>
                  <a:lnTo>
                    <a:pt x="29210" y="445118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445118"/>
                  </a:lnTo>
                  <a:close/>
                </a:path>
              </a:pathLst>
            </a:custGeom>
            <a:solidFill>
              <a:srgbClr val="9DB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3983990" y="5122227"/>
              <a:ext cx="27940" cy="1191260"/>
            </a:xfrm>
            <a:custGeom>
              <a:avLst/>
              <a:gdLst/>
              <a:ahLst/>
              <a:cxnLst/>
              <a:rect l="l" t="t" r="r" b="b"/>
              <a:pathLst>
                <a:path w="27939" h="1191260">
                  <a:moveTo>
                    <a:pt x="27940" y="0"/>
                  </a:moveTo>
                  <a:lnTo>
                    <a:pt x="0" y="0"/>
                  </a:lnTo>
                  <a:lnTo>
                    <a:pt x="0" y="449592"/>
                  </a:lnTo>
                  <a:lnTo>
                    <a:pt x="11430" y="449592"/>
                  </a:lnTo>
                  <a:lnTo>
                    <a:pt x="11430" y="1190713"/>
                  </a:lnTo>
                  <a:lnTo>
                    <a:pt x="27940" y="1190713"/>
                  </a:lnTo>
                  <a:lnTo>
                    <a:pt x="27940" y="449592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9CA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3958590" y="5117761"/>
              <a:ext cx="27940" cy="455930"/>
            </a:xfrm>
            <a:custGeom>
              <a:avLst/>
              <a:gdLst/>
              <a:ahLst/>
              <a:cxnLst/>
              <a:rect l="l" t="t" r="r" b="b"/>
              <a:pathLst>
                <a:path w="27939" h="455929">
                  <a:moveTo>
                    <a:pt x="0" y="455442"/>
                  </a:moveTo>
                  <a:lnTo>
                    <a:pt x="27939" y="455442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455442"/>
                  </a:lnTo>
                  <a:close/>
                </a:path>
              </a:pathLst>
            </a:custGeom>
            <a:solidFill>
              <a:srgbClr val="9BA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3931920" y="5113083"/>
              <a:ext cx="29209" cy="1192530"/>
            </a:xfrm>
            <a:custGeom>
              <a:avLst/>
              <a:gdLst/>
              <a:ahLst/>
              <a:cxnLst/>
              <a:rect l="l" t="t" r="r" b="b"/>
              <a:pathLst>
                <a:path w="29210" h="1192529">
                  <a:moveTo>
                    <a:pt x="29210" y="0"/>
                  </a:moveTo>
                  <a:lnTo>
                    <a:pt x="0" y="0"/>
                  </a:lnTo>
                  <a:lnTo>
                    <a:pt x="0" y="460133"/>
                  </a:lnTo>
                  <a:lnTo>
                    <a:pt x="8890" y="460133"/>
                  </a:lnTo>
                  <a:lnTo>
                    <a:pt x="8890" y="1192098"/>
                  </a:lnTo>
                  <a:lnTo>
                    <a:pt x="29210" y="1192098"/>
                  </a:lnTo>
                  <a:lnTo>
                    <a:pt x="29210" y="46013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9AA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3906520" y="5108611"/>
              <a:ext cx="27940" cy="466090"/>
            </a:xfrm>
            <a:custGeom>
              <a:avLst/>
              <a:gdLst/>
              <a:ahLst/>
              <a:cxnLst/>
              <a:rect l="l" t="t" r="r" b="b"/>
              <a:pathLst>
                <a:path w="27939" h="466089">
                  <a:moveTo>
                    <a:pt x="0" y="465957"/>
                  </a:moveTo>
                  <a:lnTo>
                    <a:pt x="27939" y="465957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465957"/>
                  </a:lnTo>
                  <a:close/>
                </a:path>
              </a:pathLst>
            </a:custGeom>
            <a:solidFill>
              <a:srgbClr val="99A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3881120" y="5104148"/>
              <a:ext cx="27940" cy="470534"/>
            </a:xfrm>
            <a:custGeom>
              <a:avLst/>
              <a:gdLst/>
              <a:ahLst/>
              <a:cxnLst/>
              <a:rect l="l" t="t" r="r" b="b"/>
              <a:pathLst>
                <a:path w="27939" h="470535">
                  <a:moveTo>
                    <a:pt x="0" y="470421"/>
                  </a:moveTo>
                  <a:lnTo>
                    <a:pt x="27939" y="470421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470421"/>
                  </a:lnTo>
                  <a:close/>
                </a:path>
              </a:pathLst>
            </a:custGeom>
            <a:solidFill>
              <a:srgbClr val="99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3855720" y="5099685"/>
              <a:ext cx="27940" cy="474980"/>
            </a:xfrm>
            <a:custGeom>
              <a:avLst/>
              <a:gdLst/>
              <a:ahLst/>
              <a:cxnLst/>
              <a:rect l="l" t="t" r="r" b="b"/>
              <a:pathLst>
                <a:path w="27939" h="474979">
                  <a:moveTo>
                    <a:pt x="0" y="474884"/>
                  </a:moveTo>
                  <a:lnTo>
                    <a:pt x="27939" y="474884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474884"/>
                  </a:lnTo>
                  <a:close/>
                </a:path>
              </a:pathLst>
            </a:custGeom>
            <a:solidFill>
              <a:srgbClr val="97A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3829050" y="5094998"/>
              <a:ext cx="29209" cy="481330"/>
            </a:xfrm>
            <a:custGeom>
              <a:avLst/>
              <a:gdLst/>
              <a:ahLst/>
              <a:cxnLst/>
              <a:rect l="l" t="t" r="r" b="b"/>
              <a:pathLst>
                <a:path w="29210" h="481329">
                  <a:moveTo>
                    <a:pt x="0" y="480936"/>
                  </a:moveTo>
                  <a:lnTo>
                    <a:pt x="29210" y="480936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480936"/>
                  </a:lnTo>
                  <a:close/>
                </a:path>
              </a:pathLst>
            </a:custGeom>
            <a:solidFill>
              <a:srgbClr val="96A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803650" y="5090535"/>
              <a:ext cx="27940" cy="485775"/>
            </a:xfrm>
            <a:custGeom>
              <a:avLst/>
              <a:gdLst/>
              <a:ahLst/>
              <a:cxnLst/>
              <a:rect l="l" t="t" r="r" b="b"/>
              <a:pathLst>
                <a:path w="27939" h="485775">
                  <a:moveTo>
                    <a:pt x="0" y="485399"/>
                  </a:moveTo>
                  <a:lnTo>
                    <a:pt x="27939" y="485399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485399"/>
                  </a:lnTo>
                  <a:close/>
                </a:path>
              </a:pathLst>
            </a:custGeom>
            <a:solidFill>
              <a:srgbClr val="95A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3778250" y="5086071"/>
              <a:ext cx="27940" cy="491490"/>
            </a:xfrm>
            <a:custGeom>
              <a:avLst/>
              <a:gdLst/>
              <a:ahLst/>
              <a:cxnLst/>
              <a:rect l="l" t="t" r="r" b="b"/>
              <a:pathLst>
                <a:path w="27939" h="491489">
                  <a:moveTo>
                    <a:pt x="0" y="491228"/>
                  </a:moveTo>
                  <a:lnTo>
                    <a:pt x="27939" y="491228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491228"/>
                  </a:lnTo>
                  <a:close/>
                </a:path>
              </a:pathLst>
            </a:custGeom>
            <a:solidFill>
              <a:srgbClr val="94A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3751580" y="5081396"/>
              <a:ext cx="29209" cy="1196340"/>
            </a:xfrm>
            <a:custGeom>
              <a:avLst/>
              <a:gdLst/>
              <a:ahLst/>
              <a:cxnLst/>
              <a:rect l="l" t="t" r="r" b="b"/>
              <a:pathLst>
                <a:path w="29210" h="1196339">
                  <a:moveTo>
                    <a:pt x="29210" y="0"/>
                  </a:moveTo>
                  <a:lnTo>
                    <a:pt x="0" y="0"/>
                  </a:lnTo>
                  <a:lnTo>
                    <a:pt x="0" y="495909"/>
                  </a:lnTo>
                  <a:lnTo>
                    <a:pt x="25400" y="495909"/>
                  </a:lnTo>
                  <a:lnTo>
                    <a:pt x="25400" y="1196238"/>
                  </a:lnTo>
                  <a:lnTo>
                    <a:pt x="29210" y="1196238"/>
                  </a:lnTo>
                  <a:lnTo>
                    <a:pt x="29210" y="49590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93A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3726179" y="5076921"/>
              <a:ext cx="27940" cy="502284"/>
            </a:xfrm>
            <a:custGeom>
              <a:avLst/>
              <a:gdLst/>
              <a:ahLst/>
              <a:cxnLst/>
              <a:rect l="l" t="t" r="r" b="b"/>
              <a:pathLst>
                <a:path w="27939" h="502285">
                  <a:moveTo>
                    <a:pt x="0" y="501743"/>
                  </a:moveTo>
                  <a:lnTo>
                    <a:pt x="27940" y="501743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501743"/>
                  </a:lnTo>
                  <a:close/>
                </a:path>
              </a:pathLst>
            </a:custGeom>
            <a:solidFill>
              <a:srgbClr val="92A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3700780" y="5072468"/>
              <a:ext cx="27940" cy="1197610"/>
            </a:xfrm>
            <a:custGeom>
              <a:avLst/>
              <a:gdLst/>
              <a:ahLst/>
              <a:cxnLst/>
              <a:rect l="l" t="t" r="r" b="b"/>
              <a:pathLst>
                <a:path w="27939" h="1197610">
                  <a:moveTo>
                    <a:pt x="27940" y="0"/>
                  </a:moveTo>
                  <a:lnTo>
                    <a:pt x="0" y="0"/>
                  </a:lnTo>
                  <a:lnTo>
                    <a:pt x="0" y="506196"/>
                  </a:lnTo>
                  <a:lnTo>
                    <a:pt x="20320" y="506196"/>
                  </a:lnTo>
                  <a:lnTo>
                    <a:pt x="20320" y="1197216"/>
                  </a:lnTo>
                  <a:lnTo>
                    <a:pt x="27940" y="1197216"/>
                  </a:lnTo>
                  <a:lnTo>
                    <a:pt x="27940" y="506196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91A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3675379" y="5067994"/>
              <a:ext cx="27940" cy="512445"/>
            </a:xfrm>
            <a:custGeom>
              <a:avLst/>
              <a:gdLst/>
              <a:ahLst/>
              <a:cxnLst/>
              <a:rect l="l" t="t" r="r" b="b"/>
              <a:pathLst>
                <a:path w="27939" h="512445">
                  <a:moveTo>
                    <a:pt x="0" y="512067"/>
                  </a:moveTo>
                  <a:lnTo>
                    <a:pt x="27940" y="512067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512067"/>
                  </a:lnTo>
                  <a:close/>
                </a:path>
              </a:pathLst>
            </a:custGeom>
            <a:solidFill>
              <a:srgbClr val="90A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3648710" y="5063312"/>
              <a:ext cx="29209" cy="1197610"/>
            </a:xfrm>
            <a:custGeom>
              <a:avLst/>
              <a:gdLst/>
              <a:ahLst/>
              <a:cxnLst/>
              <a:rect l="l" t="t" r="r" b="b"/>
              <a:pathLst>
                <a:path w="29210" h="1197610">
                  <a:moveTo>
                    <a:pt x="29210" y="0"/>
                  </a:moveTo>
                  <a:lnTo>
                    <a:pt x="0" y="0"/>
                  </a:lnTo>
                  <a:lnTo>
                    <a:pt x="0" y="516750"/>
                  </a:lnTo>
                  <a:lnTo>
                    <a:pt x="17780" y="516750"/>
                  </a:lnTo>
                  <a:lnTo>
                    <a:pt x="17780" y="1197025"/>
                  </a:lnTo>
                  <a:lnTo>
                    <a:pt x="29210" y="1197025"/>
                  </a:lnTo>
                  <a:lnTo>
                    <a:pt x="29210" y="51675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8FA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3623309" y="5058844"/>
              <a:ext cx="27940" cy="522605"/>
            </a:xfrm>
            <a:custGeom>
              <a:avLst/>
              <a:gdLst/>
              <a:ahLst/>
              <a:cxnLst/>
              <a:rect l="l" t="t" r="r" b="b"/>
              <a:pathLst>
                <a:path w="27939" h="522604">
                  <a:moveTo>
                    <a:pt x="0" y="522582"/>
                  </a:moveTo>
                  <a:lnTo>
                    <a:pt x="27939" y="522582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522582"/>
                  </a:lnTo>
                  <a:close/>
                </a:path>
              </a:pathLst>
            </a:custGeom>
            <a:solidFill>
              <a:srgbClr val="8EA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3597910" y="5054383"/>
              <a:ext cx="27940" cy="1195070"/>
            </a:xfrm>
            <a:custGeom>
              <a:avLst/>
              <a:gdLst/>
              <a:ahLst/>
              <a:cxnLst/>
              <a:rect l="l" t="t" r="r" b="b"/>
              <a:pathLst>
                <a:path w="27939" h="1195070">
                  <a:moveTo>
                    <a:pt x="27940" y="0"/>
                  </a:moveTo>
                  <a:lnTo>
                    <a:pt x="0" y="0"/>
                  </a:lnTo>
                  <a:lnTo>
                    <a:pt x="0" y="527050"/>
                  </a:lnTo>
                  <a:lnTo>
                    <a:pt x="13970" y="527050"/>
                  </a:lnTo>
                  <a:lnTo>
                    <a:pt x="13970" y="1195057"/>
                  </a:lnTo>
                  <a:lnTo>
                    <a:pt x="27940" y="1195057"/>
                  </a:lnTo>
                  <a:lnTo>
                    <a:pt x="27940" y="52705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8DA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3571240" y="5049695"/>
              <a:ext cx="29209" cy="533400"/>
            </a:xfrm>
            <a:custGeom>
              <a:avLst/>
              <a:gdLst/>
              <a:ahLst/>
              <a:cxnLst/>
              <a:rect l="l" t="t" r="r" b="b"/>
              <a:pathLst>
                <a:path w="29210" h="533400">
                  <a:moveTo>
                    <a:pt x="0" y="533098"/>
                  </a:moveTo>
                  <a:lnTo>
                    <a:pt x="29210" y="533098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533098"/>
                  </a:lnTo>
                  <a:close/>
                </a:path>
              </a:pathLst>
            </a:custGeom>
            <a:solidFill>
              <a:srgbClr val="8CA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3545840" y="5045239"/>
              <a:ext cx="27940" cy="1193800"/>
            </a:xfrm>
            <a:custGeom>
              <a:avLst/>
              <a:gdLst/>
              <a:ahLst/>
              <a:cxnLst/>
              <a:rect l="l" t="t" r="r" b="b"/>
              <a:pathLst>
                <a:path w="27939" h="1193800">
                  <a:moveTo>
                    <a:pt x="27940" y="0"/>
                  </a:moveTo>
                  <a:lnTo>
                    <a:pt x="0" y="0"/>
                  </a:lnTo>
                  <a:lnTo>
                    <a:pt x="0" y="537552"/>
                  </a:lnTo>
                  <a:lnTo>
                    <a:pt x="11430" y="537552"/>
                  </a:lnTo>
                  <a:lnTo>
                    <a:pt x="11430" y="1193317"/>
                  </a:lnTo>
                  <a:lnTo>
                    <a:pt x="27940" y="1193317"/>
                  </a:lnTo>
                  <a:lnTo>
                    <a:pt x="27940" y="537552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8BA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3520440" y="5040768"/>
              <a:ext cx="27940" cy="543560"/>
            </a:xfrm>
            <a:custGeom>
              <a:avLst/>
              <a:gdLst/>
              <a:ahLst/>
              <a:cxnLst/>
              <a:rect l="l" t="t" r="r" b="b"/>
              <a:pathLst>
                <a:path w="27939" h="543560">
                  <a:moveTo>
                    <a:pt x="0" y="543390"/>
                  </a:moveTo>
                  <a:lnTo>
                    <a:pt x="27939" y="543390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543390"/>
                  </a:lnTo>
                  <a:close/>
                </a:path>
              </a:pathLst>
            </a:custGeom>
            <a:solidFill>
              <a:srgbClr val="8AA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3495040" y="5036311"/>
              <a:ext cx="27940" cy="1191895"/>
            </a:xfrm>
            <a:custGeom>
              <a:avLst/>
              <a:gdLst/>
              <a:ahLst/>
              <a:cxnLst/>
              <a:rect l="l" t="t" r="r" b="b"/>
              <a:pathLst>
                <a:path w="27939" h="1191895">
                  <a:moveTo>
                    <a:pt x="27940" y="0"/>
                  </a:moveTo>
                  <a:lnTo>
                    <a:pt x="0" y="0"/>
                  </a:lnTo>
                  <a:lnTo>
                    <a:pt x="0" y="547852"/>
                  </a:lnTo>
                  <a:lnTo>
                    <a:pt x="7620" y="547852"/>
                  </a:lnTo>
                  <a:lnTo>
                    <a:pt x="7620" y="1191615"/>
                  </a:lnTo>
                  <a:lnTo>
                    <a:pt x="27940" y="1191615"/>
                  </a:lnTo>
                  <a:lnTo>
                    <a:pt x="27940" y="547852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89A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468370" y="5031618"/>
              <a:ext cx="29209" cy="553085"/>
            </a:xfrm>
            <a:custGeom>
              <a:avLst/>
              <a:gdLst/>
              <a:ahLst/>
              <a:cxnLst/>
              <a:rect l="l" t="t" r="r" b="b"/>
              <a:pathLst>
                <a:path w="29210" h="553085">
                  <a:moveTo>
                    <a:pt x="0" y="552540"/>
                  </a:moveTo>
                  <a:lnTo>
                    <a:pt x="29209" y="552540"/>
                  </a:lnTo>
                  <a:lnTo>
                    <a:pt x="29209" y="0"/>
                  </a:lnTo>
                  <a:lnTo>
                    <a:pt x="0" y="0"/>
                  </a:lnTo>
                  <a:lnTo>
                    <a:pt x="0" y="552540"/>
                  </a:lnTo>
                  <a:close/>
                </a:path>
              </a:pathLst>
            </a:custGeom>
            <a:solidFill>
              <a:srgbClr val="889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3442970" y="5027154"/>
              <a:ext cx="27940" cy="558800"/>
            </a:xfrm>
            <a:custGeom>
              <a:avLst/>
              <a:gdLst/>
              <a:ahLst/>
              <a:cxnLst/>
              <a:rect l="l" t="t" r="r" b="b"/>
              <a:pathLst>
                <a:path w="27939" h="558800">
                  <a:moveTo>
                    <a:pt x="0" y="558368"/>
                  </a:moveTo>
                  <a:lnTo>
                    <a:pt x="27939" y="558368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558368"/>
                  </a:lnTo>
                  <a:close/>
                </a:path>
              </a:pathLst>
            </a:custGeom>
            <a:solidFill>
              <a:srgbClr val="879E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3417570" y="5022691"/>
              <a:ext cx="27940" cy="563245"/>
            </a:xfrm>
            <a:custGeom>
              <a:avLst/>
              <a:gdLst/>
              <a:ahLst/>
              <a:cxnLst/>
              <a:rect l="l" t="t" r="r" b="b"/>
              <a:pathLst>
                <a:path w="27939" h="563245">
                  <a:moveTo>
                    <a:pt x="0" y="562832"/>
                  </a:moveTo>
                  <a:lnTo>
                    <a:pt x="27939" y="562832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562832"/>
                  </a:lnTo>
                  <a:close/>
                </a:path>
              </a:pathLst>
            </a:custGeom>
            <a:solidFill>
              <a:srgbClr val="869E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3390900" y="5018004"/>
              <a:ext cx="29209" cy="568960"/>
            </a:xfrm>
            <a:custGeom>
              <a:avLst/>
              <a:gdLst/>
              <a:ahLst/>
              <a:cxnLst/>
              <a:rect l="l" t="t" r="r" b="b"/>
              <a:pathLst>
                <a:path w="29210" h="568960">
                  <a:moveTo>
                    <a:pt x="0" y="568915"/>
                  </a:moveTo>
                  <a:lnTo>
                    <a:pt x="29210" y="568915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568915"/>
                  </a:lnTo>
                  <a:close/>
                </a:path>
              </a:pathLst>
            </a:custGeom>
            <a:solidFill>
              <a:srgbClr val="859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3365500" y="5013553"/>
              <a:ext cx="27940" cy="1187450"/>
            </a:xfrm>
            <a:custGeom>
              <a:avLst/>
              <a:gdLst/>
              <a:ahLst/>
              <a:cxnLst/>
              <a:rect l="l" t="t" r="r" b="b"/>
              <a:pathLst>
                <a:path w="27939" h="1187450">
                  <a:moveTo>
                    <a:pt x="27940" y="0"/>
                  </a:moveTo>
                  <a:lnTo>
                    <a:pt x="0" y="0"/>
                  </a:lnTo>
                  <a:lnTo>
                    <a:pt x="0" y="573366"/>
                  </a:lnTo>
                  <a:lnTo>
                    <a:pt x="26670" y="573366"/>
                  </a:lnTo>
                  <a:lnTo>
                    <a:pt x="26670" y="1187272"/>
                  </a:lnTo>
                  <a:lnTo>
                    <a:pt x="27940" y="1187272"/>
                  </a:lnTo>
                  <a:lnTo>
                    <a:pt x="27940" y="573366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849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3340100" y="5009077"/>
              <a:ext cx="27940" cy="579755"/>
            </a:xfrm>
            <a:custGeom>
              <a:avLst/>
              <a:gdLst/>
              <a:ahLst/>
              <a:cxnLst/>
              <a:rect l="l" t="t" r="r" b="b"/>
              <a:pathLst>
                <a:path w="27939" h="579754">
                  <a:moveTo>
                    <a:pt x="0" y="579207"/>
                  </a:moveTo>
                  <a:lnTo>
                    <a:pt x="27939" y="579207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579207"/>
                  </a:lnTo>
                  <a:close/>
                </a:path>
              </a:pathLst>
            </a:custGeom>
            <a:solidFill>
              <a:srgbClr val="839B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3314700" y="5004625"/>
              <a:ext cx="27940" cy="1185545"/>
            </a:xfrm>
            <a:custGeom>
              <a:avLst/>
              <a:gdLst/>
              <a:ahLst/>
              <a:cxnLst/>
              <a:rect l="l" t="t" r="r" b="b"/>
              <a:pathLst>
                <a:path w="27939" h="1185545">
                  <a:moveTo>
                    <a:pt x="27940" y="0"/>
                  </a:moveTo>
                  <a:lnTo>
                    <a:pt x="0" y="0"/>
                  </a:lnTo>
                  <a:lnTo>
                    <a:pt x="0" y="583666"/>
                  </a:lnTo>
                  <a:lnTo>
                    <a:pt x="22860" y="583666"/>
                  </a:lnTo>
                  <a:lnTo>
                    <a:pt x="22860" y="1185214"/>
                  </a:lnTo>
                  <a:lnTo>
                    <a:pt x="27940" y="1185214"/>
                  </a:lnTo>
                  <a:lnTo>
                    <a:pt x="27940" y="583666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829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3288029" y="4999927"/>
              <a:ext cx="29209" cy="589915"/>
            </a:xfrm>
            <a:custGeom>
              <a:avLst/>
              <a:gdLst/>
              <a:ahLst/>
              <a:cxnLst/>
              <a:rect l="l" t="t" r="r" b="b"/>
              <a:pathLst>
                <a:path w="29210" h="589914">
                  <a:moveTo>
                    <a:pt x="0" y="589723"/>
                  </a:moveTo>
                  <a:lnTo>
                    <a:pt x="29210" y="589723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589723"/>
                  </a:lnTo>
                  <a:close/>
                </a:path>
              </a:pathLst>
            </a:custGeom>
            <a:solidFill>
              <a:srgbClr val="819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262617" y="4995468"/>
              <a:ext cx="28575" cy="1180465"/>
            </a:xfrm>
            <a:custGeom>
              <a:avLst/>
              <a:gdLst/>
              <a:ahLst/>
              <a:cxnLst/>
              <a:rect l="l" t="t" r="r" b="b"/>
              <a:pathLst>
                <a:path w="28575" h="1180464">
                  <a:moveTo>
                    <a:pt x="27952" y="0"/>
                  </a:moveTo>
                  <a:lnTo>
                    <a:pt x="0" y="0"/>
                  </a:lnTo>
                  <a:lnTo>
                    <a:pt x="0" y="594194"/>
                  </a:lnTo>
                  <a:lnTo>
                    <a:pt x="19050" y="594194"/>
                  </a:lnTo>
                  <a:lnTo>
                    <a:pt x="19050" y="1179868"/>
                  </a:lnTo>
                  <a:lnTo>
                    <a:pt x="27952" y="1179868"/>
                  </a:lnTo>
                  <a:lnTo>
                    <a:pt x="27952" y="594194"/>
                  </a:lnTo>
                  <a:lnTo>
                    <a:pt x="27952" y="0"/>
                  </a:lnTo>
                  <a:close/>
                </a:path>
              </a:pathLst>
            </a:custGeom>
            <a:solidFill>
              <a:srgbClr val="8099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3237229" y="4991000"/>
              <a:ext cx="27940" cy="600075"/>
            </a:xfrm>
            <a:custGeom>
              <a:avLst/>
              <a:gdLst/>
              <a:ahLst/>
              <a:cxnLst/>
              <a:rect l="l" t="t" r="r" b="b"/>
              <a:pathLst>
                <a:path w="27939" h="600075">
                  <a:moveTo>
                    <a:pt x="0" y="600046"/>
                  </a:moveTo>
                  <a:lnTo>
                    <a:pt x="27940" y="600046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600046"/>
                  </a:lnTo>
                  <a:close/>
                </a:path>
              </a:pathLst>
            </a:custGeom>
            <a:solidFill>
              <a:srgbClr val="7F99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3210560" y="4986324"/>
              <a:ext cx="29209" cy="1175385"/>
            </a:xfrm>
            <a:custGeom>
              <a:avLst/>
              <a:gdLst/>
              <a:ahLst/>
              <a:cxnLst/>
              <a:rect l="l" t="t" r="r" b="b"/>
              <a:pathLst>
                <a:path w="29210" h="1175385">
                  <a:moveTo>
                    <a:pt x="29210" y="0"/>
                  </a:moveTo>
                  <a:lnTo>
                    <a:pt x="0" y="0"/>
                  </a:lnTo>
                  <a:lnTo>
                    <a:pt x="0" y="604735"/>
                  </a:lnTo>
                  <a:lnTo>
                    <a:pt x="16510" y="604735"/>
                  </a:lnTo>
                  <a:lnTo>
                    <a:pt x="16510" y="1174864"/>
                  </a:lnTo>
                  <a:lnTo>
                    <a:pt x="29210" y="1174864"/>
                  </a:lnTo>
                  <a:lnTo>
                    <a:pt x="29210" y="60473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E9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3185160" y="4981851"/>
              <a:ext cx="27940" cy="610870"/>
            </a:xfrm>
            <a:custGeom>
              <a:avLst/>
              <a:gdLst/>
              <a:ahLst/>
              <a:cxnLst/>
              <a:rect l="l" t="t" r="r" b="b"/>
              <a:pathLst>
                <a:path w="27939" h="610870">
                  <a:moveTo>
                    <a:pt x="0" y="610562"/>
                  </a:moveTo>
                  <a:lnTo>
                    <a:pt x="27939" y="610562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610562"/>
                  </a:lnTo>
                  <a:close/>
                </a:path>
              </a:pathLst>
            </a:custGeom>
            <a:solidFill>
              <a:srgbClr val="7D9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3159760" y="4977396"/>
              <a:ext cx="27940" cy="1169670"/>
            </a:xfrm>
            <a:custGeom>
              <a:avLst/>
              <a:gdLst/>
              <a:ahLst/>
              <a:cxnLst/>
              <a:rect l="l" t="t" r="r" b="b"/>
              <a:pathLst>
                <a:path w="27939" h="1169670">
                  <a:moveTo>
                    <a:pt x="27940" y="0"/>
                  </a:moveTo>
                  <a:lnTo>
                    <a:pt x="0" y="0"/>
                  </a:lnTo>
                  <a:lnTo>
                    <a:pt x="0" y="615022"/>
                  </a:lnTo>
                  <a:lnTo>
                    <a:pt x="12700" y="615022"/>
                  </a:lnTo>
                  <a:lnTo>
                    <a:pt x="12700" y="1169289"/>
                  </a:lnTo>
                  <a:lnTo>
                    <a:pt x="27940" y="1169289"/>
                  </a:lnTo>
                  <a:lnTo>
                    <a:pt x="27940" y="615022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C9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3134360" y="4972924"/>
              <a:ext cx="27940" cy="621030"/>
            </a:xfrm>
            <a:custGeom>
              <a:avLst/>
              <a:gdLst/>
              <a:ahLst/>
              <a:cxnLst/>
              <a:rect l="l" t="t" r="r" b="b"/>
              <a:pathLst>
                <a:path w="27939" h="621029">
                  <a:moveTo>
                    <a:pt x="0" y="620854"/>
                  </a:moveTo>
                  <a:lnTo>
                    <a:pt x="27939" y="620854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620854"/>
                  </a:lnTo>
                  <a:close/>
                </a:path>
              </a:pathLst>
            </a:custGeom>
            <a:solidFill>
              <a:srgbClr val="7B9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3107690" y="4968239"/>
              <a:ext cx="29209" cy="1164590"/>
            </a:xfrm>
            <a:custGeom>
              <a:avLst/>
              <a:gdLst/>
              <a:ahLst/>
              <a:cxnLst/>
              <a:rect l="l" t="t" r="r" b="b"/>
              <a:pathLst>
                <a:path w="29210" h="1164589">
                  <a:moveTo>
                    <a:pt x="29210" y="0"/>
                  </a:moveTo>
                  <a:lnTo>
                    <a:pt x="0" y="0"/>
                  </a:lnTo>
                  <a:lnTo>
                    <a:pt x="0" y="625538"/>
                  </a:lnTo>
                  <a:lnTo>
                    <a:pt x="10160" y="625538"/>
                  </a:lnTo>
                  <a:lnTo>
                    <a:pt x="10160" y="1164297"/>
                  </a:lnTo>
                  <a:lnTo>
                    <a:pt x="29210" y="1164297"/>
                  </a:lnTo>
                  <a:lnTo>
                    <a:pt x="29210" y="625538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7A9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3082289" y="4963774"/>
              <a:ext cx="27940" cy="631825"/>
            </a:xfrm>
            <a:custGeom>
              <a:avLst/>
              <a:gdLst/>
              <a:ahLst/>
              <a:cxnLst/>
              <a:rect l="l" t="t" r="r" b="b"/>
              <a:pathLst>
                <a:path w="27939" h="631825">
                  <a:moveTo>
                    <a:pt x="0" y="631369"/>
                  </a:moveTo>
                  <a:lnTo>
                    <a:pt x="27940" y="631369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631369"/>
                  </a:lnTo>
                  <a:close/>
                </a:path>
              </a:pathLst>
            </a:custGeom>
            <a:solidFill>
              <a:srgbClr val="799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3056889" y="4959311"/>
              <a:ext cx="27940" cy="636270"/>
            </a:xfrm>
            <a:custGeom>
              <a:avLst/>
              <a:gdLst/>
              <a:ahLst/>
              <a:cxnLst/>
              <a:rect l="l" t="t" r="r" b="b"/>
              <a:pathLst>
                <a:path w="27939" h="636270">
                  <a:moveTo>
                    <a:pt x="0" y="635832"/>
                  </a:moveTo>
                  <a:lnTo>
                    <a:pt x="27940" y="635832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635832"/>
                  </a:lnTo>
                  <a:close/>
                </a:path>
              </a:pathLst>
            </a:custGeom>
            <a:solidFill>
              <a:srgbClr val="789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030220" y="4954624"/>
              <a:ext cx="29209" cy="640715"/>
            </a:xfrm>
            <a:custGeom>
              <a:avLst/>
              <a:gdLst/>
              <a:ahLst/>
              <a:cxnLst/>
              <a:rect l="l" t="t" r="r" b="b"/>
              <a:pathLst>
                <a:path w="29210" h="640714">
                  <a:moveTo>
                    <a:pt x="0" y="640519"/>
                  </a:moveTo>
                  <a:lnTo>
                    <a:pt x="29210" y="640519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640519"/>
                  </a:lnTo>
                  <a:close/>
                </a:path>
              </a:pathLst>
            </a:custGeom>
            <a:solidFill>
              <a:srgbClr val="779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3004820" y="4950160"/>
              <a:ext cx="27940" cy="646430"/>
            </a:xfrm>
            <a:custGeom>
              <a:avLst/>
              <a:gdLst/>
              <a:ahLst/>
              <a:cxnLst/>
              <a:rect l="l" t="t" r="r" b="b"/>
              <a:pathLst>
                <a:path w="27939" h="646429">
                  <a:moveTo>
                    <a:pt x="0" y="646379"/>
                  </a:moveTo>
                  <a:lnTo>
                    <a:pt x="27940" y="646379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646379"/>
                  </a:lnTo>
                  <a:close/>
                </a:path>
              </a:pathLst>
            </a:custGeom>
            <a:solidFill>
              <a:srgbClr val="769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2979420" y="4945697"/>
              <a:ext cx="27940" cy="650875"/>
            </a:xfrm>
            <a:custGeom>
              <a:avLst/>
              <a:gdLst/>
              <a:ahLst/>
              <a:cxnLst/>
              <a:rect l="l" t="t" r="r" b="b"/>
              <a:pathLst>
                <a:path w="27939" h="650875">
                  <a:moveTo>
                    <a:pt x="0" y="650843"/>
                  </a:moveTo>
                  <a:lnTo>
                    <a:pt x="27940" y="650843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650843"/>
                  </a:lnTo>
                  <a:close/>
                </a:path>
              </a:pathLst>
            </a:custGeom>
            <a:solidFill>
              <a:srgbClr val="759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2952750" y="4941010"/>
              <a:ext cx="29209" cy="657225"/>
            </a:xfrm>
            <a:custGeom>
              <a:avLst/>
              <a:gdLst/>
              <a:ahLst/>
              <a:cxnLst/>
              <a:rect l="l" t="t" r="r" b="b"/>
              <a:pathLst>
                <a:path w="29210" h="657225">
                  <a:moveTo>
                    <a:pt x="0" y="656895"/>
                  </a:moveTo>
                  <a:lnTo>
                    <a:pt x="29210" y="656895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656895"/>
                  </a:lnTo>
                  <a:close/>
                </a:path>
              </a:pathLst>
            </a:custGeom>
            <a:solidFill>
              <a:srgbClr val="748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2927350" y="4936553"/>
              <a:ext cx="27940" cy="1145540"/>
            </a:xfrm>
            <a:custGeom>
              <a:avLst/>
              <a:gdLst/>
              <a:ahLst/>
              <a:cxnLst/>
              <a:rect l="l" t="t" r="r" b="b"/>
              <a:pathLst>
                <a:path w="27939" h="1145539">
                  <a:moveTo>
                    <a:pt x="27940" y="0"/>
                  </a:moveTo>
                  <a:lnTo>
                    <a:pt x="0" y="0"/>
                  </a:lnTo>
                  <a:lnTo>
                    <a:pt x="0" y="661352"/>
                  </a:lnTo>
                  <a:lnTo>
                    <a:pt x="25400" y="661352"/>
                  </a:lnTo>
                  <a:lnTo>
                    <a:pt x="25400" y="1145413"/>
                  </a:lnTo>
                  <a:lnTo>
                    <a:pt x="27940" y="1145413"/>
                  </a:lnTo>
                  <a:lnTo>
                    <a:pt x="27940" y="661352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8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2901950" y="4932083"/>
              <a:ext cx="27940" cy="667385"/>
            </a:xfrm>
            <a:custGeom>
              <a:avLst/>
              <a:gdLst/>
              <a:ahLst/>
              <a:cxnLst/>
              <a:rect l="l" t="t" r="r" b="b"/>
              <a:pathLst>
                <a:path w="27939" h="667385">
                  <a:moveTo>
                    <a:pt x="0" y="667187"/>
                  </a:moveTo>
                  <a:lnTo>
                    <a:pt x="27939" y="667187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667187"/>
                  </a:lnTo>
                  <a:close/>
                </a:path>
              </a:pathLst>
            </a:custGeom>
            <a:solidFill>
              <a:srgbClr val="728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2876550" y="4927625"/>
              <a:ext cx="27940" cy="1140460"/>
            </a:xfrm>
            <a:custGeom>
              <a:avLst/>
              <a:gdLst/>
              <a:ahLst/>
              <a:cxnLst/>
              <a:rect l="l" t="t" r="r" b="b"/>
              <a:pathLst>
                <a:path w="27939" h="1140460">
                  <a:moveTo>
                    <a:pt x="27940" y="0"/>
                  </a:moveTo>
                  <a:lnTo>
                    <a:pt x="0" y="0"/>
                  </a:lnTo>
                  <a:lnTo>
                    <a:pt x="0" y="671652"/>
                  </a:lnTo>
                  <a:lnTo>
                    <a:pt x="21590" y="671652"/>
                  </a:lnTo>
                  <a:lnTo>
                    <a:pt x="21590" y="1140193"/>
                  </a:lnTo>
                  <a:lnTo>
                    <a:pt x="27940" y="1140193"/>
                  </a:lnTo>
                  <a:lnTo>
                    <a:pt x="27940" y="671652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18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2849879" y="4922934"/>
              <a:ext cx="29209" cy="678180"/>
            </a:xfrm>
            <a:custGeom>
              <a:avLst/>
              <a:gdLst/>
              <a:ahLst/>
              <a:cxnLst/>
              <a:rect l="l" t="t" r="r" b="b"/>
              <a:pathLst>
                <a:path w="29210" h="678179">
                  <a:moveTo>
                    <a:pt x="0" y="677702"/>
                  </a:moveTo>
                  <a:lnTo>
                    <a:pt x="29209" y="677702"/>
                  </a:lnTo>
                  <a:lnTo>
                    <a:pt x="29209" y="0"/>
                  </a:lnTo>
                  <a:lnTo>
                    <a:pt x="0" y="0"/>
                  </a:lnTo>
                  <a:lnTo>
                    <a:pt x="0" y="677702"/>
                  </a:lnTo>
                  <a:close/>
                </a:path>
              </a:pathLst>
            </a:custGeom>
            <a:solidFill>
              <a:srgbClr val="708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2824480" y="4918481"/>
              <a:ext cx="27940" cy="1135380"/>
            </a:xfrm>
            <a:custGeom>
              <a:avLst/>
              <a:gdLst/>
              <a:ahLst/>
              <a:cxnLst/>
              <a:rect l="l" t="t" r="r" b="b"/>
              <a:pathLst>
                <a:path w="27939" h="1135379">
                  <a:moveTo>
                    <a:pt x="27940" y="0"/>
                  </a:moveTo>
                  <a:lnTo>
                    <a:pt x="0" y="0"/>
                  </a:lnTo>
                  <a:lnTo>
                    <a:pt x="0" y="682155"/>
                  </a:lnTo>
                  <a:lnTo>
                    <a:pt x="19050" y="682155"/>
                  </a:lnTo>
                  <a:lnTo>
                    <a:pt x="19050" y="1134833"/>
                  </a:lnTo>
                  <a:lnTo>
                    <a:pt x="27940" y="1134833"/>
                  </a:lnTo>
                  <a:lnTo>
                    <a:pt x="27940" y="68215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F8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2799079" y="4914007"/>
              <a:ext cx="27940" cy="688340"/>
            </a:xfrm>
            <a:custGeom>
              <a:avLst/>
              <a:gdLst/>
              <a:ahLst/>
              <a:cxnLst/>
              <a:rect l="l" t="t" r="r" b="b"/>
              <a:pathLst>
                <a:path w="27939" h="688339">
                  <a:moveTo>
                    <a:pt x="0" y="687994"/>
                  </a:moveTo>
                  <a:lnTo>
                    <a:pt x="27939" y="687994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687994"/>
                  </a:lnTo>
                  <a:close/>
                </a:path>
              </a:pathLst>
            </a:custGeom>
            <a:solidFill>
              <a:srgbClr val="6E8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2772410" y="4909324"/>
              <a:ext cx="29209" cy="1130300"/>
            </a:xfrm>
            <a:custGeom>
              <a:avLst/>
              <a:gdLst/>
              <a:ahLst/>
              <a:cxnLst/>
              <a:rect l="l" t="t" r="r" b="b"/>
              <a:pathLst>
                <a:path w="29210" h="1130300">
                  <a:moveTo>
                    <a:pt x="29210" y="0"/>
                  </a:moveTo>
                  <a:lnTo>
                    <a:pt x="0" y="0"/>
                  </a:lnTo>
                  <a:lnTo>
                    <a:pt x="0" y="692683"/>
                  </a:lnTo>
                  <a:lnTo>
                    <a:pt x="15240" y="692683"/>
                  </a:lnTo>
                  <a:lnTo>
                    <a:pt x="15240" y="1129842"/>
                  </a:lnTo>
                  <a:lnTo>
                    <a:pt x="29210" y="1129842"/>
                  </a:lnTo>
                  <a:lnTo>
                    <a:pt x="29210" y="692683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D8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2747010" y="4904857"/>
              <a:ext cx="27940" cy="699135"/>
            </a:xfrm>
            <a:custGeom>
              <a:avLst/>
              <a:gdLst/>
              <a:ahLst/>
              <a:cxnLst/>
              <a:rect l="l" t="t" r="r" b="b"/>
              <a:pathLst>
                <a:path w="27939" h="699135">
                  <a:moveTo>
                    <a:pt x="0" y="698541"/>
                  </a:moveTo>
                  <a:lnTo>
                    <a:pt x="27939" y="698541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698541"/>
                  </a:lnTo>
                  <a:close/>
                </a:path>
              </a:pathLst>
            </a:custGeom>
            <a:solidFill>
              <a:srgbClr val="6C8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2721610" y="4900396"/>
              <a:ext cx="27940" cy="1124585"/>
            </a:xfrm>
            <a:custGeom>
              <a:avLst/>
              <a:gdLst/>
              <a:ahLst/>
              <a:cxnLst/>
              <a:rect l="l" t="t" r="r" b="b"/>
              <a:pathLst>
                <a:path w="27939" h="1124585">
                  <a:moveTo>
                    <a:pt x="27940" y="0"/>
                  </a:moveTo>
                  <a:lnTo>
                    <a:pt x="0" y="0"/>
                  </a:lnTo>
                  <a:lnTo>
                    <a:pt x="0" y="703008"/>
                  </a:lnTo>
                  <a:lnTo>
                    <a:pt x="11430" y="703008"/>
                  </a:lnTo>
                  <a:lnTo>
                    <a:pt x="11430" y="1124267"/>
                  </a:lnTo>
                  <a:lnTo>
                    <a:pt x="27940" y="1124267"/>
                  </a:lnTo>
                  <a:lnTo>
                    <a:pt x="27940" y="703008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B8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2696210" y="4895930"/>
              <a:ext cx="27940" cy="709295"/>
            </a:xfrm>
            <a:custGeom>
              <a:avLst/>
              <a:gdLst/>
              <a:ahLst/>
              <a:cxnLst/>
              <a:rect l="l" t="t" r="r" b="b"/>
              <a:pathLst>
                <a:path w="27939" h="709295">
                  <a:moveTo>
                    <a:pt x="0" y="708833"/>
                  </a:moveTo>
                  <a:lnTo>
                    <a:pt x="27939" y="708833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708833"/>
                  </a:lnTo>
                  <a:close/>
                </a:path>
              </a:pathLst>
            </a:custGeom>
            <a:solidFill>
              <a:srgbClr val="6A8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2669540" y="4891252"/>
              <a:ext cx="29209" cy="1119505"/>
            </a:xfrm>
            <a:custGeom>
              <a:avLst/>
              <a:gdLst/>
              <a:ahLst/>
              <a:cxnLst/>
              <a:rect l="l" t="t" r="r" b="b"/>
              <a:pathLst>
                <a:path w="29210" h="1119504">
                  <a:moveTo>
                    <a:pt x="29210" y="0"/>
                  </a:moveTo>
                  <a:lnTo>
                    <a:pt x="0" y="0"/>
                  </a:lnTo>
                  <a:lnTo>
                    <a:pt x="0" y="713524"/>
                  </a:lnTo>
                  <a:lnTo>
                    <a:pt x="8890" y="713524"/>
                  </a:lnTo>
                  <a:lnTo>
                    <a:pt x="8890" y="1119263"/>
                  </a:lnTo>
                  <a:lnTo>
                    <a:pt x="29210" y="1119263"/>
                  </a:lnTo>
                  <a:lnTo>
                    <a:pt x="29210" y="713524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98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644139" y="4886780"/>
              <a:ext cx="27940" cy="719455"/>
            </a:xfrm>
            <a:custGeom>
              <a:avLst/>
              <a:gdLst/>
              <a:ahLst/>
              <a:cxnLst/>
              <a:rect l="l" t="t" r="r" b="b"/>
              <a:pathLst>
                <a:path w="27939" h="719454">
                  <a:moveTo>
                    <a:pt x="0" y="719348"/>
                  </a:moveTo>
                  <a:lnTo>
                    <a:pt x="27940" y="719348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719348"/>
                  </a:lnTo>
                  <a:close/>
                </a:path>
              </a:pathLst>
            </a:custGeom>
            <a:solidFill>
              <a:srgbClr val="6886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618739" y="4882317"/>
              <a:ext cx="27940" cy="723900"/>
            </a:xfrm>
            <a:custGeom>
              <a:avLst/>
              <a:gdLst/>
              <a:ahLst/>
              <a:cxnLst/>
              <a:rect l="l" t="t" r="r" b="b"/>
              <a:pathLst>
                <a:path w="27939" h="723900">
                  <a:moveTo>
                    <a:pt x="0" y="723812"/>
                  </a:moveTo>
                  <a:lnTo>
                    <a:pt x="27940" y="723812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723812"/>
                  </a:lnTo>
                  <a:close/>
                </a:path>
              </a:pathLst>
            </a:custGeom>
            <a:solidFill>
              <a:srgbClr val="67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2592070" y="4877630"/>
              <a:ext cx="29209" cy="728980"/>
            </a:xfrm>
            <a:custGeom>
              <a:avLst/>
              <a:gdLst/>
              <a:ahLst/>
              <a:cxnLst/>
              <a:rect l="l" t="t" r="r" b="b"/>
              <a:pathLst>
                <a:path w="29210" h="728979">
                  <a:moveTo>
                    <a:pt x="0" y="728498"/>
                  </a:moveTo>
                  <a:lnTo>
                    <a:pt x="29210" y="728498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728498"/>
                  </a:lnTo>
                  <a:close/>
                </a:path>
              </a:pathLst>
            </a:custGeom>
            <a:solidFill>
              <a:srgbClr val="66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2566670" y="4873167"/>
              <a:ext cx="27940" cy="734695"/>
            </a:xfrm>
            <a:custGeom>
              <a:avLst/>
              <a:gdLst/>
              <a:ahLst/>
              <a:cxnLst/>
              <a:rect l="l" t="t" r="r" b="b"/>
              <a:pathLst>
                <a:path w="27939" h="734695">
                  <a:moveTo>
                    <a:pt x="0" y="734327"/>
                  </a:moveTo>
                  <a:lnTo>
                    <a:pt x="27940" y="734327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734327"/>
                  </a:lnTo>
                  <a:close/>
                </a:path>
              </a:pathLst>
            </a:custGeom>
            <a:solidFill>
              <a:srgbClr val="668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2541270" y="4868703"/>
              <a:ext cx="27940" cy="739140"/>
            </a:xfrm>
            <a:custGeom>
              <a:avLst/>
              <a:gdLst/>
              <a:ahLst/>
              <a:cxnLst/>
              <a:rect l="l" t="t" r="r" b="b"/>
              <a:pathLst>
                <a:path w="27939" h="739139">
                  <a:moveTo>
                    <a:pt x="0" y="738790"/>
                  </a:moveTo>
                  <a:lnTo>
                    <a:pt x="27940" y="738790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738790"/>
                  </a:lnTo>
                  <a:close/>
                </a:path>
              </a:pathLst>
            </a:custGeom>
            <a:solidFill>
              <a:srgbClr val="648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2515870" y="4864240"/>
              <a:ext cx="27940" cy="744855"/>
            </a:xfrm>
            <a:custGeom>
              <a:avLst/>
              <a:gdLst/>
              <a:ahLst/>
              <a:cxnLst/>
              <a:rect l="l" t="t" r="r" b="b"/>
              <a:pathLst>
                <a:path w="27939" h="744854">
                  <a:moveTo>
                    <a:pt x="0" y="744619"/>
                  </a:moveTo>
                  <a:lnTo>
                    <a:pt x="27940" y="744619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744619"/>
                  </a:lnTo>
                  <a:close/>
                </a:path>
              </a:pathLst>
            </a:custGeom>
            <a:solidFill>
              <a:srgbClr val="638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2489200" y="4859565"/>
              <a:ext cx="29209" cy="1089660"/>
            </a:xfrm>
            <a:custGeom>
              <a:avLst/>
              <a:gdLst/>
              <a:ahLst/>
              <a:cxnLst/>
              <a:rect l="l" t="t" r="r" b="b"/>
              <a:pathLst>
                <a:path w="29210" h="1089660">
                  <a:moveTo>
                    <a:pt x="29210" y="0"/>
                  </a:moveTo>
                  <a:lnTo>
                    <a:pt x="0" y="0"/>
                  </a:lnTo>
                  <a:lnTo>
                    <a:pt x="0" y="749300"/>
                  </a:lnTo>
                  <a:lnTo>
                    <a:pt x="24130" y="749300"/>
                  </a:lnTo>
                  <a:lnTo>
                    <a:pt x="24130" y="1089418"/>
                  </a:lnTo>
                  <a:lnTo>
                    <a:pt x="29210" y="1089418"/>
                  </a:lnTo>
                  <a:lnTo>
                    <a:pt x="29210" y="74930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628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463800" y="4855090"/>
              <a:ext cx="27940" cy="755650"/>
            </a:xfrm>
            <a:custGeom>
              <a:avLst/>
              <a:gdLst/>
              <a:ahLst/>
              <a:cxnLst/>
              <a:rect l="l" t="t" r="r" b="b"/>
              <a:pathLst>
                <a:path w="27939" h="755650">
                  <a:moveTo>
                    <a:pt x="0" y="755166"/>
                  </a:moveTo>
                  <a:lnTo>
                    <a:pt x="27939" y="755166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755166"/>
                  </a:lnTo>
                  <a:close/>
                </a:path>
              </a:pathLst>
            </a:custGeom>
            <a:solidFill>
              <a:srgbClr val="618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438400" y="4850637"/>
              <a:ext cx="27940" cy="1080135"/>
            </a:xfrm>
            <a:custGeom>
              <a:avLst/>
              <a:gdLst/>
              <a:ahLst/>
              <a:cxnLst/>
              <a:rect l="l" t="t" r="r" b="b"/>
              <a:pathLst>
                <a:path w="27939" h="1080135">
                  <a:moveTo>
                    <a:pt x="27940" y="0"/>
                  </a:moveTo>
                  <a:lnTo>
                    <a:pt x="0" y="0"/>
                  </a:lnTo>
                  <a:lnTo>
                    <a:pt x="0" y="759625"/>
                  </a:lnTo>
                  <a:lnTo>
                    <a:pt x="20320" y="759625"/>
                  </a:lnTo>
                  <a:lnTo>
                    <a:pt x="20320" y="1079919"/>
                  </a:lnTo>
                  <a:lnTo>
                    <a:pt x="27940" y="1079919"/>
                  </a:lnTo>
                  <a:lnTo>
                    <a:pt x="27940" y="759625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608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2411729" y="4845940"/>
              <a:ext cx="29209" cy="765810"/>
            </a:xfrm>
            <a:custGeom>
              <a:avLst/>
              <a:gdLst/>
              <a:ahLst/>
              <a:cxnLst/>
              <a:rect l="l" t="t" r="r" b="b"/>
              <a:pathLst>
                <a:path w="29210" h="765810">
                  <a:moveTo>
                    <a:pt x="0" y="765681"/>
                  </a:moveTo>
                  <a:lnTo>
                    <a:pt x="29209" y="765681"/>
                  </a:lnTo>
                  <a:lnTo>
                    <a:pt x="29209" y="0"/>
                  </a:lnTo>
                  <a:lnTo>
                    <a:pt x="0" y="0"/>
                  </a:lnTo>
                  <a:lnTo>
                    <a:pt x="0" y="765681"/>
                  </a:lnTo>
                  <a:close/>
                </a:path>
              </a:pathLst>
            </a:custGeom>
            <a:solidFill>
              <a:srgbClr val="5F7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2386330" y="4841481"/>
              <a:ext cx="27940" cy="1071245"/>
            </a:xfrm>
            <a:custGeom>
              <a:avLst/>
              <a:gdLst/>
              <a:ahLst/>
              <a:cxnLst/>
              <a:rect l="l" t="t" r="r" b="b"/>
              <a:pathLst>
                <a:path w="27939" h="1071245">
                  <a:moveTo>
                    <a:pt x="27940" y="0"/>
                  </a:moveTo>
                  <a:lnTo>
                    <a:pt x="0" y="0"/>
                  </a:lnTo>
                  <a:lnTo>
                    <a:pt x="0" y="770140"/>
                  </a:lnTo>
                  <a:lnTo>
                    <a:pt x="0" y="1070648"/>
                  </a:lnTo>
                  <a:lnTo>
                    <a:pt x="27940" y="1070648"/>
                  </a:lnTo>
                  <a:lnTo>
                    <a:pt x="27940" y="77014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5E7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2360929" y="4837013"/>
              <a:ext cx="27940" cy="1066165"/>
            </a:xfrm>
            <a:custGeom>
              <a:avLst/>
              <a:gdLst/>
              <a:ahLst/>
              <a:cxnLst/>
              <a:rect l="l" t="t" r="r" b="b"/>
              <a:pathLst>
                <a:path w="27939" h="1066164">
                  <a:moveTo>
                    <a:pt x="0" y="0"/>
                  </a:moveTo>
                  <a:lnTo>
                    <a:pt x="0" y="1056235"/>
                  </a:lnTo>
                  <a:lnTo>
                    <a:pt x="27939" y="1066124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7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2335529" y="4832550"/>
              <a:ext cx="27940" cy="1061720"/>
            </a:xfrm>
            <a:custGeom>
              <a:avLst/>
              <a:gdLst/>
              <a:ahLst/>
              <a:cxnLst/>
              <a:rect l="l" t="t" r="r" b="b"/>
              <a:pathLst>
                <a:path w="27939" h="1061720">
                  <a:moveTo>
                    <a:pt x="0" y="0"/>
                  </a:moveTo>
                  <a:lnTo>
                    <a:pt x="0" y="1051710"/>
                  </a:lnTo>
                  <a:lnTo>
                    <a:pt x="27939" y="1061598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7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2308860" y="4827863"/>
              <a:ext cx="29209" cy="1057910"/>
            </a:xfrm>
            <a:custGeom>
              <a:avLst/>
              <a:gdLst/>
              <a:ahLst/>
              <a:cxnLst/>
              <a:rect l="l" t="t" r="r" b="b"/>
              <a:pathLst>
                <a:path w="29210" h="1057910">
                  <a:moveTo>
                    <a:pt x="0" y="0"/>
                  </a:moveTo>
                  <a:lnTo>
                    <a:pt x="0" y="1046957"/>
                  </a:lnTo>
                  <a:lnTo>
                    <a:pt x="29209" y="1057295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7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2283460" y="4823400"/>
              <a:ext cx="27940" cy="1052830"/>
            </a:xfrm>
            <a:custGeom>
              <a:avLst/>
              <a:gdLst/>
              <a:ahLst/>
              <a:cxnLst/>
              <a:rect l="l" t="t" r="r" b="b"/>
              <a:pathLst>
                <a:path w="27939" h="1052829">
                  <a:moveTo>
                    <a:pt x="0" y="0"/>
                  </a:moveTo>
                  <a:lnTo>
                    <a:pt x="0" y="1042431"/>
                  </a:lnTo>
                  <a:lnTo>
                    <a:pt x="27939" y="1052320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7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2258060" y="4818936"/>
              <a:ext cx="27940" cy="1048385"/>
            </a:xfrm>
            <a:custGeom>
              <a:avLst/>
              <a:gdLst/>
              <a:ahLst/>
              <a:cxnLst/>
              <a:rect l="l" t="t" r="r" b="b"/>
              <a:pathLst>
                <a:path w="27939" h="1048385">
                  <a:moveTo>
                    <a:pt x="0" y="0"/>
                  </a:moveTo>
                  <a:lnTo>
                    <a:pt x="0" y="1037906"/>
                  </a:lnTo>
                  <a:lnTo>
                    <a:pt x="27939" y="1047794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2231389" y="4814250"/>
              <a:ext cx="29209" cy="1043940"/>
            </a:xfrm>
            <a:custGeom>
              <a:avLst/>
              <a:gdLst/>
              <a:ahLst/>
              <a:cxnLst/>
              <a:rect l="l" t="t" r="r" b="b"/>
              <a:pathLst>
                <a:path w="29210" h="1043939">
                  <a:moveTo>
                    <a:pt x="0" y="0"/>
                  </a:moveTo>
                  <a:lnTo>
                    <a:pt x="0" y="1033153"/>
                  </a:lnTo>
                  <a:lnTo>
                    <a:pt x="29210" y="1043491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7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2205989" y="4809786"/>
              <a:ext cx="27940" cy="1038860"/>
            </a:xfrm>
            <a:custGeom>
              <a:avLst/>
              <a:gdLst/>
              <a:ahLst/>
              <a:cxnLst/>
              <a:rect l="l" t="t" r="r" b="b"/>
              <a:pathLst>
                <a:path w="27939" h="1038860">
                  <a:moveTo>
                    <a:pt x="0" y="0"/>
                  </a:moveTo>
                  <a:lnTo>
                    <a:pt x="0" y="1028627"/>
                  </a:lnTo>
                  <a:lnTo>
                    <a:pt x="27940" y="1038516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2180589" y="4805323"/>
              <a:ext cx="27940" cy="1034415"/>
            </a:xfrm>
            <a:custGeom>
              <a:avLst/>
              <a:gdLst/>
              <a:ahLst/>
              <a:cxnLst/>
              <a:rect l="l" t="t" r="r" b="b"/>
              <a:pathLst>
                <a:path w="27939" h="1034414">
                  <a:moveTo>
                    <a:pt x="0" y="0"/>
                  </a:moveTo>
                  <a:lnTo>
                    <a:pt x="0" y="1024102"/>
                  </a:lnTo>
                  <a:lnTo>
                    <a:pt x="27940" y="1033990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7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2155189" y="4800859"/>
              <a:ext cx="27940" cy="1029969"/>
            </a:xfrm>
            <a:custGeom>
              <a:avLst/>
              <a:gdLst/>
              <a:ahLst/>
              <a:cxnLst/>
              <a:rect l="l" t="t" r="r" b="b"/>
              <a:pathLst>
                <a:path w="27939" h="1029970">
                  <a:moveTo>
                    <a:pt x="0" y="0"/>
                  </a:moveTo>
                  <a:lnTo>
                    <a:pt x="0" y="1019576"/>
                  </a:lnTo>
                  <a:lnTo>
                    <a:pt x="27940" y="1029464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2128520" y="4796173"/>
              <a:ext cx="29209" cy="1025525"/>
            </a:xfrm>
            <a:custGeom>
              <a:avLst/>
              <a:gdLst/>
              <a:ahLst/>
              <a:cxnLst/>
              <a:rect l="l" t="t" r="r" b="b"/>
              <a:pathLst>
                <a:path w="29210" h="1025525">
                  <a:moveTo>
                    <a:pt x="0" y="0"/>
                  </a:moveTo>
                  <a:lnTo>
                    <a:pt x="0" y="1014823"/>
                  </a:lnTo>
                  <a:lnTo>
                    <a:pt x="29210" y="1025161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2103120" y="4791710"/>
              <a:ext cx="27940" cy="1020444"/>
            </a:xfrm>
            <a:custGeom>
              <a:avLst/>
              <a:gdLst/>
              <a:ahLst/>
              <a:cxnLst/>
              <a:rect l="l" t="t" r="r" b="b"/>
              <a:pathLst>
                <a:path w="27939" h="1020445">
                  <a:moveTo>
                    <a:pt x="0" y="0"/>
                  </a:moveTo>
                  <a:lnTo>
                    <a:pt x="0" y="1010298"/>
                  </a:lnTo>
                  <a:lnTo>
                    <a:pt x="27940" y="1020186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7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2077720" y="4787246"/>
              <a:ext cx="27940" cy="1016000"/>
            </a:xfrm>
            <a:custGeom>
              <a:avLst/>
              <a:gdLst/>
              <a:ahLst/>
              <a:cxnLst/>
              <a:rect l="l" t="t" r="r" b="b"/>
              <a:pathLst>
                <a:path w="27939" h="1016000">
                  <a:moveTo>
                    <a:pt x="0" y="0"/>
                  </a:moveTo>
                  <a:lnTo>
                    <a:pt x="0" y="1005772"/>
                  </a:lnTo>
                  <a:lnTo>
                    <a:pt x="27940" y="1015660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74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2051050" y="4782560"/>
              <a:ext cx="29209" cy="1011555"/>
            </a:xfrm>
            <a:custGeom>
              <a:avLst/>
              <a:gdLst/>
              <a:ahLst/>
              <a:cxnLst/>
              <a:rect l="l" t="t" r="r" b="b"/>
              <a:pathLst>
                <a:path w="29210" h="1011554">
                  <a:moveTo>
                    <a:pt x="0" y="0"/>
                  </a:moveTo>
                  <a:lnTo>
                    <a:pt x="0" y="1001019"/>
                  </a:lnTo>
                  <a:lnTo>
                    <a:pt x="29210" y="1011357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74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2025650" y="4778096"/>
              <a:ext cx="27940" cy="1006475"/>
            </a:xfrm>
            <a:custGeom>
              <a:avLst/>
              <a:gdLst/>
              <a:ahLst/>
              <a:cxnLst/>
              <a:rect l="l" t="t" r="r" b="b"/>
              <a:pathLst>
                <a:path w="27939" h="1006475">
                  <a:moveTo>
                    <a:pt x="0" y="0"/>
                  </a:moveTo>
                  <a:lnTo>
                    <a:pt x="0" y="994513"/>
                  </a:lnTo>
                  <a:lnTo>
                    <a:pt x="25400" y="1005483"/>
                  </a:lnTo>
                  <a:lnTo>
                    <a:pt x="27939" y="1006382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7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2000250" y="4773633"/>
              <a:ext cx="27940" cy="1000125"/>
            </a:xfrm>
            <a:custGeom>
              <a:avLst/>
              <a:gdLst/>
              <a:ahLst/>
              <a:cxnLst/>
              <a:rect l="l" t="t" r="r" b="b"/>
              <a:pathLst>
                <a:path w="27939" h="1000125">
                  <a:moveTo>
                    <a:pt x="0" y="0"/>
                  </a:moveTo>
                  <a:lnTo>
                    <a:pt x="0" y="988007"/>
                  </a:lnTo>
                  <a:lnTo>
                    <a:pt x="27939" y="1000074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7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974850" y="4769169"/>
              <a:ext cx="27940" cy="993775"/>
            </a:xfrm>
            <a:custGeom>
              <a:avLst/>
              <a:gdLst/>
              <a:ahLst/>
              <a:cxnLst/>
              <a:rect l="l" t="t" r="r" b="b"/>
              <a:pathLst>
                <a:path w="27939" h="993775">
                  <a:moveTo>
                    <a:pt x="0" y="0"/>
                  </a:moveTo>
                  <a:lnTo>
                    <a:pt x="0" y="981501"/>
                  </a:lnTo>
                  <a:lnTo>
                    <a:pt x="27939" y="993568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7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948179" y="4764483"/>
              <a:ext cx="29209" cy="987425"/>
            </a:xfrm>
            <a:custGeom>
              <a:avLst/>
              <a:gdLst/>
              <a:ahLst/>
              <a:cxnLst/>
              <a:rect l="l" t="t" r="r" b="b"/>
              <a:pathLst>
                <a:path w="29210" h="987425">
                  <a:moveTo>
                    <a:pt x="0" y="0"/>
                  </a:moveTo>
                  <a:lnTo>
                    <a:pt x="0" y="974670"/>
                  </a:lnTo>
                  <a:lnTo>
                    <a:pt x="29209" y="987285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7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922779" y="4760019"/>
              <a:ext cx="27940" cy="980440"/>
            </a:xfrm>
            <a:custGeom>
              <a:avLst/>
              <a:gdLst/>
              <a:ahLst/>
              <a:cxnLst/>
              <a:rect l="l" t="t" r="r" b="b"/>
              <a:pathLst>
                <a:path w="27939" h="980439">
                  <a:moveTo>
                    <a:pt x="0" y="0"/>
                  </a:moveTo>
                  <a:lnTo>
                    <a:pt x="0" y="968164"/>
                  </a:lnTo>
                  <a:lnTo>
                    <a:pt x="27939" y="980230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897379" y="4755556"/>
              <a:ext cx="27940" cy="974090"/>
            </a:xfrm>
            <a:custGeom>
              <a:avLst/>
              <a:gdLst/>
              <a:ahLst/>
              <a:cxnLst/>
              <a:rect l="l" t="t" r="r" b="b"/>
              <a:pathLst>
                <a:path w="27939" h="974089">
                  <a:moveTo>
                    <a:pt x="0" y="0"/>
                  </a:moveTo>
                  <a:lnTo>
                    <a:pt x="0" y="961658"/>
                  </a:lnTo>
                  <a:lnTo>
                    <a:pt x="27939" y="973724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6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1870710" y="4750869"/>
              <a:ext cx="29209" cy="967740"/>
            </a:xfrm>
            <a:custGeom>
              <a:avLst/>
              <a:gdLst/>
              <a:ahLst/>
              <a:cxnLst/>
              <a:rect l="l" t="t" r="r" b="b"/>
              <a:pathLst>
                <a:path w="29210" h="967739">
                  <a:moveTo>
                    <a:pt x="0" y="0"/>
                  </a:moveTo>
                  <a:lnTo>
                    <a:pt x="0" y="954826"/>
                  </a:lnTo>
                  <a:lnTo>
                    <a:pt x="29209" y="967441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E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1845310" y="4746406"/>
              <a:ext cx="27940" cy="960755"/>
            </a:xfrm>
            <a:custGeom>
              <a:avLst/>
              <a:gdLst/>
              <a:ahLst/>
              <a:cxnLst/>
              <a:rect l="l" t="t" r="r" b="b"/>
              <a:pathLst>
                <a:path w="27939" h="960754">
                  <a:moveTo>
                    <a:pt x="0" y="0"/>
                  </a:moveTo>
                  <a:lnTo>
                    <a:pt x="0" y="948320"/>
                  </a:lnTo>
                  <a:lnTo>
                    <a:pt x="27939" y="960386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819910" y="4741942"/>
              <a:ext cx="27940" cy="954405"/>
            </a:xfrm>
            <a:custGeom>
              <a:avLst/>
              <a:gdLst/>
              <a:ahLst/>
              <a:cxnLst/>
              <a:rect l="l" t="t" r="r" b="b"/>
              <a:pathLst>
                <a:path w="27939" h="954404">
                  <a:moveTo>
                    <a:pt x="0" y="0"/>
                  </a:moveTo>
                  <a:lnTo>
                    <a:pt x="0" y="941814"/>
                  </a:lnTo>
                  <a:lnTo>
                    <a:pt x="27939" y="953880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793239" y="4737256"/>
              <a:ext cx="29209" cy="948055"/>
            </a:xfrm>
            <a:custGeom>
              <a:avLst/>
              <a:gdLst/>
              <a:ahLst/>
              <a:cxnLst/>
              <a:rect l="l" t="t" r="r" b="b"/>
              <a:pathLst>
                <a:path w="29210" h="948054">
                  <a:moveTo>
                    <a:pt x="0" y="0"/>
                  </a:moveTo>
                  <a:lnTo>
                    <a:pt x="0" y="934982"/>
                  </a:lnTo>
                  <a:lnTo>
                    <a:pt x="29210" y="947597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6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767839" y="4732793"/>
              <a:ext cx="27940" cy="941069"/>
            </a:xfrm>
            <a:custGeom>
              <a:avLst/>
              <a:gdLst/>
              <a:ahLst/>
              <a:cxnLst/>
              <a:rect l="l" t="t" r="r" b="b"/>
              <a:pathLst>
                <a:path w="27939" h="941070">
                  <a:moveTo>
                    <a:pt x="0" y="0"/>
                  </a:moveTo>
                  <a:lnTo>
                    <a:pt x="0" y="928476"/>
                  </a:lnTo>
                  <a:lnTo>
                    <a:pt x="27940" y="940543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6B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742439" y="4728329"/>
              <a:ext cx="27940" cy="934085"/>
            </a:xfrm>
            <a:custGeom>
              <a:avLst/>
              <a:gdLst/>
              <a:ahLst/>
              <a:cxnLst/>
              <a:rect l="l" t="t" r="r" b="b"/>
              <a:pathLst>
                <a:path w="27939" h="934085">
                  <a:moveTo>
                    <a:pt x="0" y="0"/>
                  </a:moveTo>
                  <a:lnTo>
                    <a:pt x="0" y="921970"/>
                  </a:lnTo>
                  <a:lnTo>
                    <a:pt x="27940" y="934037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6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717039" y="4723866"/>
              <a:ext cx="27940" cy="927735"/>
            </a:xfrm>
            <a:custGeom>
              <a:avLst/>
              <a:gdLst/>
              <a:ahLst/>
              <a:cxnLst/>
              <a:rect l="l" t="t" r="r" b="b"/>
              <a:pathLst>
                <a:path w="27939" h="927735">
                  <a:moveTo>
                    <a:pt x="0" y="0"/>
                  </a:moveTo>
                  <a:lnTo>
                    <a:pt x="0" y="915464"/>
                  </a:lnTo>
                  <a:lnTo>
                    <a:pt x="27940" y="927531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6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690370" y="4719179"/>
              <a:ext cx="29209" cy="921385"/>
            </a:xfrm>
            <a:custGeom>
              <a:avLst/>
              <a:gdLst/>
              <a:ahLst/>
              <a:cxnLst/>
              <a:rect l="l" t="t" r="r" b="b"/>
              <a:pathLst>
                <a:path w="29210" h="921385">
                  <a:moveTo>
                    <a:pt x="0" y="0"/>
                  </a:moveTo>
                  <a:lnTo>
                    <a:pt x="0" y="908633"/>
                  </a:lnTo>
                  <a:lnTo>
                    <a:pt x="29210" y="921248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6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664970" y="4714716"/>
              <a:ext cx="27940" cy="914400"/>
            </a:xfrm>
            <a:custGeom>
              <a:avLst/>
              <a:gdLst/>
              <a:ahLst/>
              <a:cxnLst/>
              <a:rect l="l" t="t" r="r" b="b"/>
              <a:pathLst>
                <a:path w="27939" h="914400">
                  <a:moveTo>
                    <a:pt x="0" y="0"/>
                  </a:moveTo>
                  <a:lnTo>
                    <a:pt x="0" y="902127"/>
                  </a:lnTo>
                  <a:lnTo>
                    <a:pt x="27940" y="914193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6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639570" y="4710252"/>
              <a:ext cx="27940" cy="908050"/>
            </a:xfrm>
            <a:custGeom>
              <a:avLst/>
              <a:gdLst/>
              <a:ahLst/>
              <a:cxnLst/>
              <a:rect l="l" t="t" r="r" b="b"/>
              <a:pathLst>
                <a:path w="27939" h="908050">
                  <a:moveTo>
                    <a:pt x="0" y="0"/>
                  </a:moveTo>
                  <a:lnTo>
                    <a:pt x="0" y="895621"/>
                  </a:lnTo>
                  <a:lnTo>
                    <a:pt x="27940" y="907687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612900" y="4705566"/>
              <a:ext cx="29209" cy="901700"/>
            </a:xfrm>
            <a:custGeom>
              <a:avLst/>
              <a:gdLst/>
              <a:ahLst/>
              <a:cxnLst/>
              <a:rect l="l" t="t" r="r" b="b"/>
              <a:pathLst>
                <a:path w="29210" h="901700">
                  <a:moveTo>
                    <a:pt x="0" y="0"/>
                  </a:moveTo>
                  <a:lnTo>
                    <a:pt x="0" y="888789"/>
                  </a:lnTo>
                  <a:lnTo>
                    <a:pt x="29210" y="901404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1587500" y="4701102"/>
              <a:ext cx="27940" cy="894715"/>
            </a:xfrm>
            <a:custGeom>
              <a:avLst/>
              <a:gdLst/>
              <a:ahLst/>
              <a:cxnLst/>
              <a:rect l="l" t="t" r="r" b="b"/>
              <a:pathLst>
                <a:path w="27940" h="894714">
                  <a:moveTo>
                    <a:pt x="0" y="0"/>
                  </a:moveTo>
                  <a:lnTo>
                    <a:pt x="0" y="882283"/>
                  </a:lnTo>
                  <a:lnTo>
                    <a:pt x="27940" y="894349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562100" y="4696639"/>
              <a:ext cx="27940" cy="888365"/>
            </a:xfrm>
            <a:custGeom>
              <a:avLst/>
              <a:gdLst/>
              <a:ahLst/>
              <a:cxnLst/>
              <a:rect l="l" t="t" r="r" b="b"/>
              <a:pathLst>
                <a:path w="27940" h="888364">
                  <a:moveTo>
                    <a:pt x="0" y="0"/>
                  </a:moveTo>
                  <a:lnTo>
                    <a:pt x="0" y="875777"/>
                  </a:lnTo>
                  <a:lnTo>
                    <a:pt x="27940" y="887843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6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536700" y="4692176"/>
              <a:ext cx="27940" cy="881380"/>
            </a:xfrm>
            <a:custGeom>
              <a:avLst/>
              <a:gdLst/>
              <a:ahLst/>
              <a:cxnLst/>
              <a:rect l="l" t="t" r="r" b="b"/>
              <a:pathLst>
                <a:path w="27940" h="881379">
                  <a:moveTo>
                    <a:pt x="0" y="0"/>
                  </a:moveTo>
                  <a:lnTo>
                    <a:pt x="0" y="869271"/>
                  </a:lnTo>
                  <a:lnTo>
                    <a:pt x="27940" y="881337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6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510030" y="4687489"/>
              <a:ext cx="29209" cy="875665"/>
            </a:xfrm>
            <a:custGeom>
              <a:avLst/>
              <a:gdLst/>
              <a:ahLst/>
              <a:cxnLst/>
              <a:rect l="l" t="t" r="r" b="b"/>
              <a:pathLst>
                <a:path w="29209" h="875664">
                  <a:moveTo>
                    <a:pt x="0" y="0"/>
                  </a:moveTo>
                  <a:lnTo>
                    <a:pt x="0" y="862439"/>
                  </a:lnTo>
                  <a:lnTo>
                    <a:pt x="29209" y="875054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1484630" y="4683025"/>
              <a:ext cx="27940" cy="868044"/>
            </a:xfrm>
            <a:custGeom>
              <a:avLst/>
              <a:gdLst/>
              <a:ahLst/>
              <a:cxnLst/>
              <a:rect l="l" t="t" r="r" b="b"/>
              <a:pathLst>
                <a:path w="27940" h="868045">
                  <a:moveTo>
                    <a:pt x="0" y="0"/>
                  </a:moveTo>
                  <a:lnTo>
                    <a:pt x="0" y="854478"/>
                  </a:lnTo>
                  <a:lnTo>
                    <a:pt x="16509" y="863063"/>
                  </a:lnTo>
                  <a:lnTo>
                    <a:pt x="27939" y="868000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6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432560" y="4673879"/>
              <a:ext cx="54610" cy="865505"/>
            </a:xfrm>
            <a:custGeom>
              <a:avLst/>
              <a:gdLst/>
              <a:ahLst/>
              <a:cxnLst/>
              <a:rect l="l" t="t" r="r" b="b"/>
              <a:pathLst>
                <a:path w="54609" h="865504">
                  <a:moveTo>
                    <a:pt x="54610" y="9601"/>
                  </a:moveTo>
                  <a:lnTo>
                    <a:pt x="29210" y="5143"/>
                  </a:lnTo>
                  <a:lnTo>
                    <a:pt x="26670" y="4686"/>
                  </a:lnTo>
                  <a:lnTo>
                    <a:pt x="0" y="0"/>
                  </a:lnTo>
                  <a:lnTo>
                    <a:pt x="0" y="836549"/>
                  </a:lnTo>
                  <a:lnTo>
                    <a:pt x="26670" y="850417"/>
                  </a:lnTo>
                  <a:lnTo>
                    <a:pt x="54610" y="864946"/>
                  </a:lnTo>
                  <a:lnTo>
                    <a:pt x="54610" y="9601"/>
                  </a:lnTo>
                  <a:close/>
                </a:path>
              </a:pathLst>
            </a:custGeom>
            <a:solidFill>
              <a:srgbClr val="3A6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407160" y="4669412"/>
              <a:ext cx="27940" cy="842644"/>
            </a:xfrm>
            <a:custGeom>
              <a:avLst/>
              <a:gdLst/>
              <a:ahLst/>
              <a:cxnLst/>
              <a:rect l="l" t="t" r="r" b="b"/>
              <a:pathLst>
                <a:path w="27940" h="842645">
                  <a:moveTo>
                    <a:pt x="0" y="0"/>
                  </a:moveTo>
                  <a:lnTo>
                    <a:pt x="0" y="827807"/>
                  </a:lnTo>
                  <a:lnTo>
                    <a:pt x="27940" y="842336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1381760" y="4664949"/>
              <a:ext cx="27940" cy="833755"/>
            </a:xfrm>
            <a:custGeom>
              <a:avLst/>
              <a:gdLst/>
              <a:ahLst/>
              <a:cxnLst/>
              <a:rect l="l" t="t" r="r" b="b"/>
              <a:pathLst>
                <a:path w="27940" h="833754">
                  <a:moveTo>
                    <a:pt x="0" y="0"/>
                  </a:moveTo>
                  <a:lnTo>
                    <a:pt x="0" y="819063"/>
                  </a:lnTo>
                  <a:lnTo>
                    <a:pt x="27940" y="833591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1356360" y="4660485"/>
              <a:ext cx="27940" cy="824865"/>
            </a:xfrm>
            <a:custGeom>
              <a:avLst/>
              <a:gdLst/>
              <a:ahLst/>
              <a:cxnLst/>
              <a:rect l="l" t="t" r="r" b="b"/>
              <a:pathLst>
                <a:path w="27940" h="824864">
                  <a:moveTo>
                    <a:pt x="0" y="0"/>
                  </a:moveTo>
                  <a:lnTo>
                    <a:pt x="0" y="810318"/>
                  </a:lnTo>
                  <a:lnTo>
                    <a:pt x="27940" y="824847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5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329689" y="4655799"/>
              <a:ext cx="29209" cy="816610"/>
            </a:xfrm>
            <a:custGeom>
              <a:avLst/>
              <a:gdLst/>
              <a:ahLst/>
              <a:cxnLst/>
              <a:rect l="l" t="t" r="r" b="b"/>
              <a:pathLst>
                <a:path w="29209" h="816610">
                  <a:moveTo>
                    <a:pt x="0" y="0"/>
                  </a:moveTo>
                  <a:lnTo>
                    <a:pt x="0" y="801136"/>
                  </a:lnTo>
                  <a:lnTo>
                    <a:pt x="29209" y="816325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5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304289" y="4651336"/>
              <a:ext cx="27940" cy="807085"/>
            </a:xfrm>
            <a:custGeom>
              <a:avLst/>
              <a:gdLst/>
              <a:ahLst/>
              <a:cxnLst/>
              <a:rect l="l" t="t" r="r" b="b"/>
              <a:pathLst>
                <a:path w="27940" h="807085">
                  <a:moveTo>
                    <a:pt x="0" y="0"/>
                  </a:moveTo>
                  <a:lnTo>
                    <a:pt x="0" y="792392"/>
                  </a:lnTo>
                  <a:lnTo>
                    <a:pt x="27940" y="806920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5D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278889" y="4646872"/>
              <a:ext cx="27940" cy="798195"/>
            </a:xfrm>
            <a:custGeom>
              <a:avLst/>
              <a:gdLst/>
              <a:ahLst/>
              <a:cxnLst/>
              <a:rect l="l" t="t" r="r" b="b"/>
              <a:pathLst>
                <a:path w="27940" h="798195">
                  <a:moveTo>
                    <a:pt x="0" y="0"/>
                  </a:moveTo>
                  <a:lnTo>
                    <a:pt x="0" y="783647"/>
                  </a:lnTo>
                  <a:lnTo>
                    <a:pt x="27940" y="798176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5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1252219" y="4642185"/>
              <a:ext cx="29209" cy="789940"/>
            </a:xfrm>
            <a:custGeom>
              <a:avLst/>
              <a:gdLst/>
              <a:ahLst/>
              <a:cxnLst/>
              <a:rect l="l" t="t" r="r" b="b"/>
              <a:pathLst>
                <a:path w="29209" h="789939">
                  <a:moveTo>
                    <a:pt x="0" y="0"/>
                  </a:moveTo>
                  <a:lnTo>
                    <a:pt x="0" y="774465"/>
                  </a:lnTo>
                  <a:lnTo>
                    <a:pt x="29210" y="789654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1226819" y="4637722"/>
              <a:ext cx="27940" cy="780415"/>
            </a:xfrm>
            <a:custGeom>
              <a:avLst/>
              <a:gdLst/>
              <a:ahLst/>
              <a:cxnLst/>
              <a:rect l="l" t="t" r="r" b="b"/>
              <a:pathLst>
                <a:path w="27940" h="780414">
                  <a:moveTo>
                    <a:pt x="0" y="0"/>
                  </a:moveTo>
                  <a:lnTo>
                    <a:pt x="0" y="765721"/>
                  </a:lnTo>
                  <a:lnTo>
                    <a:pt x="27940" y="780249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1201419" y="4633259"/>
              <a:ext cx="27940" cy="771525"/>
            </a:xfrm>
            <a:custGeom>
              <a:avLst/>
              <a:gdLst/>
              <a:ahLst/>
              <a:cxnLst/>
              <a:rect l="l" t="t" r="r" b="b"/>
              <a:pathLst>
                <a:path w="27940" h="771525">
                  <a:moveTo>
                    <a:pt x="0" y="0"/>
                  </a:moveTo>
                  <a:lnTo>
                    <a:pt x="0" y="756976"/>
                  </a:lnTo>
                  <a:lnTo>
                    <a:pt x="27940" y="771505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5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176019" y="4628795"/>
              <a:ext cx="27940" cy="763270"/>
            </a:xfrm>
            <a:custGeom>
              <a:avLst/>
              <a:gdLst/>
              <a:ahLst/>
              <a:cxnLst/>
              <a:rect l="l" t="t" r="r" b="b"/>
              <a:pathLst>
                <a:path w="27940" h="763270">
                  <a:moveTo>
                    <a:pt x="0" y="0"/>
                  </a:moveTo>
                  <a:lnTo>
                    <a:pt x="0" y="748231"/>
                  </a:lnTo>
                  <a:lnTo>
                    <a:pt x="27940" y="762760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1149350" y="4624108"/>
              <a:ext cx="27940" cy="753745"/>
            </a:xfrm>
            <a:custGeom>
              <a:avLst/>
              <a:gdLst/>
              <a:ahLst/>
              <a:cxnLst/>
              <a:rect l="l" t="t" r="r" b="b"/>
              <a:pathLst>
                <a:path w="27940" h="753745">
                  <a:moveTo>
                    <a:pt x="0" y="0"/>
                  </a:moveTo>
                  <a:lnTo>
                    <a:pt x="0" y="739050"/>
                  </a:lnTo>
                  <a:lnTo>
                    <a:pt x="27940" y="753578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1123950" y="4619645"/>
              <a:ext cx="27940" cy="744855"/>
            </a:xfrm>
            <a:custGeom>
              <a:avLst/>
              <a:gdLst/>
              <a:ahLst/>
              <a:cxnLst/>
              <a:rect l="l" t="t" r="r" b="b"/>
              <a:pathLst>
                <a:path w="27940" h="744854">
                  <a:moveTo>
                    <a:pt x="0" y="0"/>
                  </a:moveTo>
                  <a:lnTo>
                    <a:pt x="0" y="730305"/>
                  </a:lnTo>
                  <a:lnTo>
                    <a:pt x="27940" y="744834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7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098550" y="4615182"/>
              <a:ext cx="27940" cy="736600"/>
            </a:xfrm>
            <a:custGeom>
              <a:avLst/>
              <a:gdLst/>
              <a:ahLst/>
              <a:cxnLst/>
              <a:rect l="l" t="t" r="r" b="b"/>
              <a:pathLst>
                <a:path w="27940" h="736600">
                  <a:moveTo>
                    <a:pt x="0" y="0"/>
                  </a:moveTo>
                  <a:lnTo>
                    <a:pt x="0" y="721560"/>
                  </a:lnTo>
                  <a:lnTo>
                    <a:pt x="27940" y="736089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5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071880" y="4610495"/>
              <a:ext cx="29209" cy="727710"/>
            </a:xfrm>
            <a:custGeom>
              <a:avLst/>
              <a:gdLst/>
              <a:ahLst/>
              <a:cxnLst/>
              <a:rect l="l" t="t" r="r" b="b"/>
              <a:pathLst>
                <a:path w="29209" h="727710">
                  <a:moveTo>
                    <a:pt x="0" y="0"/>
                  </a:moveTo>
                  <a:lnTo>
                    <a:pt x="0" y="712379"/>
                  </a:lnTo>
                  <a:lnTo>
                    <a:pt x="29209" y="727568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5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046480" y="4606032"/>
              <a:ext cx="27940" cy="718185"/>
            </a:xfrm>
            <a:custGeom>
              <a:avLst/>
              <a:gdLst/>
              <a:ahLst/>
              <a:cxnLst/>
              <a:rect l="l" t="t" r="r" b="b"/>
              <a:pathLst>
                <a:path w="27940" h="718185">
                  <a:moveTo>
                    <a:pt x="0" y="0"/>
                  </a:moveTo>
                  <a:lnTo>
                    <a:pt x="0" y="703634"/>
                  </a:lnTo>
                  <a:lnTo>
                    <a:pt x="27939" y="718163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5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021080" y="4601568"/>
              <a:ext cx="27940" cy="709930"/>
            </a:xfrm>
            <a:custGeom>
              <a:avLst/>
              <a:gdLst/>
              <a:ahLst/>
              <a:cxnLst/>
              <a:rect l="l" t="t" r="r" b="b"/>
              <a:pathLst>
                <a:path w="27940" h="709929">
                  <a:moveTo>
                    <a:pt x="0" y="0"/>
                  </a:moveTo>
                  <a:lnTo>
                    <a:pt x="0" y="694509"/>
                  </a:lnTo>
                  <a:lnTo>
                    <a:pt x="3809" y="696871"/>
                  </a:lnTo>
                  <a:lnTo>
                    <a:pt x="27939" y="709418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5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994410" y="4596882"/>
              <a:ext cx="29209" cy="701040"/>
            </a:xfrm>
            <a:custGeom>
              <a:avLst/>
              <a:gdLst/>
              <a:ahLst/>
              <a:cxnLst/>
              <a:rect l="l" t="t" r="r" b="b"/>
              <a:pathLst>
                <a:path w="29209" h="701039">
                  <a:moveTo>
                    <a:pt x="0" y="0"/>
                  </a:moveTo>
                  <a:lnTo>
                    <a:pt x="0" y="682665"/>
                  </a:lnTo>
                  <a:lnTo>
                    <a:pt x="29209" y="700770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5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969010" y="4592419"/>
              <a:ext cx="27940" cy="688975"/>
            </a:xfrm>
            <a:custGeom>
              <a:avLst/>
              <a:gdLst/>
              <a:ahLst/>
              <a:cxnLst/>
              <a:rect l="l" t="t" r="r" b="b"/>
              <a:pathLst>
                <a:path w="27940" h="688975">
                  <a:moveTo>
                    <a:pt x="0" y="0"/>
                  </a:moveTo>
                  <a:lnTo>
                    <a:pt x="0" y="671386"/>
                  </a:lnTo>
                  <a:lnTo>
                    <a:pt x="27940" y="688703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5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943610" y="4587955"/>
              <a:ext cx="27940" cy="677545"/>
            </a:xfrm>
            <a:custGeom>
              <a:avLst/>
              <a:gdLst/>
              <a:ahLst/>
              <a:cxnLst/>
              <a:rect l="l" t="t" r="r" b="b"/>
              <a:pathLst>
                <a:path w="27940" h="677545">
                  <a:moveTo>
                    <a:pt x="0" y="0"/>
                  </a:moveTo>
                  <a:lnTo>
                    <a:pt x="0" y="660106"/>
                  </a:lnTo>
                  <a:lnTo>
                    <a:pt x="27940" y="677423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918210" y="4583492"/>
              <a:ext cx="27940" cy="666750"/>
            </a:xfrm>
            <a:custGeom>
              <a:avLst/>
              <a:gdLst/>
              <a:ahLst/>
              <a:cxnLst/>
              <a:rect l="l" t="t" r="r" b="b"/>
              <a:pathLst>
                <a:path w="27940" h="666750">
                  <a:moveTo>
                    <a:pt x="0" y="0"/>
                  </a:moveTo>
                  <a:lnTo>
                    <a:pt x="0" y="648826"/>
                  </a:lnTo>
                  <a:lnTo>
                    <a:pt x="27940" y="666144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5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91539" y="4578805"/>
              <a:ext cx="29209" cy="655320"/>
            </a:xfrm>
            <a:custGeom>
              <a:avLst/>
              <a:gdLst/>
              <a:ahLst/>
              <a:cxnLst/>
              <a:rect l="l" t="t" r="r" b="b"/>
              <a:pathLst>
                <a:path w="29209" h="655320">
                  <a:moveTo>
                    <a:pt x="0" y="0"/>
                  </a:moveTo>
                  <a:lnTo>
                    <a:pt x="0" y="636983"/>
                  </a:lnTo>
                  <a:lnTo>
                    <a:pt x="29209" y="655087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5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866139" y="4574342"/>
              <a:ext cx="27940" cy="643255"/>
            </a:xfrm>
            <a:custGeom>
              <a:avLst/>
              <a:gdLst/>
              <a:ahLst/>
              <a:cxnLst/>
              <a:rect l="l" t="t" r="r" b="b"/>
              <a:pathLst>
                <a:path w="27940" h="643254">
                  <a:moveTo>
                    <a:pt x="0" y="0"/>
                  </a:moveTo>
                  <a:lnTo>
                    <a:pt x="0" y="625703"/>
                  </a:lnTo>
                  <a:lnTo>
                    <a:pt x="27940" y="643020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4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840739" y="4569878"/>
              <a:ext cx="27940" cy="631825"/>
            </a:xfrm>
            <a:custGeom>
              <a:avLst/>
              <a:gdLst/>
              <a:ahLst/>
              <a:cxnLst/>
              <a:rect l="l" t="t" r="r" b="b"/>
              <a:pathLst>
                <a:path w="27940" h="631825">
                  <a:moveTo>
                    <a:pt x="0" y="0"/>
                  </a:moveTo>
                  <a:lnTo>
                    <a:pt x="0" y="614423"/>
                  </a:lnTo>
                  <a:lnTo>
                    <a:pt x="27940" y="631741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4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814069" y="4565192"/>
              <a:ext cx="29209" cy="621030"/>
            </a:xfrm>
            <a:custGeom>
              <a:avLst/>
              <a:gdLst/>
              <a:ahLst/>
              <a:cxnLst/>
              <a:rect l="l" t="t" r="r" b="b"/>
              <a:pathLst>
                <a:path w="29209" h="621029">
                  <a:moveTo>
                    <a:pt x="0" y="0"/>
                  </a:moveTo>
                  <a:lnTo>
                    <a:pt x="0" y="602579"/>
                  </a:lnTo>
                  <a:lnTo>
                    <a:pt x="29210" y="620684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788669" y="4560728"/>
              <a:ext cx="27940" cy="608965"/>
            </a:xfrm>
            <a:custGeom>
              <a:avLst/>
              <a:gdLst/>
              <a:ahLst/>
              <a:cxnLst/>
              <a:rect l="l" t="t" r="r" b="b"/>
              <a:pathLst>
                <a:path w="27940" h="608964">
                  <a:moveTo>
                    <a:pt x="0" y="0"/>
                  </a:moveTo>
                  <a:lnTo>
                    <a:pt x="0" y="591300"/>
                  </a:lnTo>
                  <a:lnTo>
                    <a:pt x="27939" y="608617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763269" y="4556265"/>
              <a:ext cx="27940" cy="597535"/>
            </a:xfrm>
            <a:custGeom>
              <a:avLst/>
              <a:gdLst/>
              <a:ahLst/>
              <a:cxnLst/>
              <a:rect l="l" t="t" r="r" b="b"/>
              <a:pathLst>
                <a:path w="27940" h="597535">
                  <a:moveTo>
                    <a:pt x="0" y="0"/>
                  </a:moveTo>
                  <a:lnTo>
                    <a:pt x="0" y="580020"/>
                  </a:lnTo>
                  <a:lnTo>
                    <a:pt x="27939" y="597337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737869" y="4551801"/>
              <a:ext cx="27940" cy="586105"/>
            </a:xfrm>
            <a:custGeom>
              <a:avLst/>
              <a:gdLst/>
              <a:ahLst/>
              <a:cxnLst/>
              <a:rect l="l" t="t" r="r" b="b"/>
              <a:pathLst>
                <a:path w="27940" h="586104">
                  <a:moveTo>
                    <a:pt x="0" y="0"/>
                  </a:moveTo>
                  <a:lnTo>
                    <a:pt x="0" y="568740"/>
                  </a:lnTo>
                  <a:lnTo>
                    <a:pt x="27939" y="586058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711200" y="4547115"/>
              <a:ext cx="29209" cy="575310"/>
            </a:xfrm>
            <a:custGeom>
              <a:avLst/>
              <a:gdLst/>
              <a:ahLst/>
              <a:cxnLst/>
              <a:rect l="l" t="t" r="r" b="b"/>
              <a:pathLst>
                <a:path w="29209" h="575310">
                  <a:moveTo>
                    <a:pt x="0" y="0"/>
                  </a:moveTo>
                  <a:lnTo>
                    <a:pt x="0" y="556896"/>
                  </a:lnTo>
                  <a:lnTo>
                    <a:pt x="29209" y="575001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685800" y="4542651"/>
              <a:ext cx="27940" cy="563245"/>
            </a:xfrm>
            <a:custGeom>
              <a:avLst/>
              <a:gdLst/>
              <a:ahLst/>
              <a:cxnLst/>
              <a:rect l="l" t="t" r="r" b="b"/>
              <a:pathLst>
                <a:path w="27940" h="563245">
                  <a:moveTo>
                    <a:pt x="0" y="0"/>
                  </a:moveTo>
                  <a:lnTo>
                    <a:pt x="0" y="545617"/>
                  </a:lnTo>
                  <a:lnTo>
                    <a:pt x="27940" y="562934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660400" y="4538188"/>
              <a:ext cx="27940" cy="551815"/>
            </a:xfrm>
            <a:custGeom>
              <a:avLst/>
              <a:gdLst/>
              <a:ahLst/>
              <a:cxnLst/>
              <a:rect l="l" t="t" r="r" b="b"/>
              <a:pathLst>
                <a:path w="27940" h="551814">
                  <a:moveTo>
                    <a:pt x="0" y="0"/>
                  </a:moveTo>
                  <a:lnTo>
                    <a:pt x="0" y="534337"/>
                  </a:lnTo>
                  <a:lnTo>
                    <a:pt x="27940" y="551654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633730" y="4533502"/>
              <a:ext cx="29209" cy="541020"/>
            </a:xfrm>
            <a:custGeom>
              <a:avLst/>
              <a:gdLst/>
              <a:ahLst/>
              <a:cxnLst/>
              <a:rect l="l" t="t" r="r" b="b"/>
              <a:pathLst>
                <a:path w="29209" h="541020">
                  <a:moveTo>
                    <a:pt x="0" y="0"/>
                  </a:moveTo>
                  <a:lnTo>
                    <a:pt x="0" y="522493"/>
                  </a:lnTo>
                  <a:lnTo>
                    <a:pt x="29210" y="540598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608330" y="4529038"/>
              <a:ext cx="27940" cy="528955"/>
            </a:xfrm>
            <a:custGeom>
              <a:avLst/>
              <a:gdLst/>
              <a:ahLst/>
              <a:cxnLst/>
              <a:rect l="l" t="t" r="r" b="b"/>
              <a:pathLst>
                <a:path w="27940" h="528954">
                  <a:moveTo>
                    <a:pt x="0" y="0"/>
                  </a:moveTo>
                  <a:lnTo>
                    <a:pt x="0" y="509206"/>
                  </a:lnTo>
                  <a:lnTo>
                    <a:pt x="19050" y="523021"/>
                  </a:lnTo>
                  <a:lnTo>
                    <a:pt x="27940" y="528531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4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582930" y="4524575"/>
              <a:ext cx="27940" cy="515620"/>
            </a:xfrm>
            <a:custGeom>
              <a:avLst/>
              <a:gdLst/>
              <a:ahLst/>
              <a:cxnLst/>
              <a:rect l="l" t="t" r="r" b="b"/>
              <a:pathLst>
                <a:path w="27940" h="515620">
                  <a:moveTo>
                    <a:pt x="0" y="0"/>
                  </a:moveTo>
                  <a:lnTo>
                    <a:pt x="0" y="495250"/>
                  </a:lnTo>
                  <a:lnTo>
                    <a:pt x="27940" y="515511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557530" y="4520111"/>
              <a:ext cx="27940" cy="501650"/>
            </a:xfrm>
            <a:custGeom>
              <a:avLst/>
              <a:gdLst/>
              <a:ahLst/>
              <a:cxnLst/>
              <a:rect l="l" t="t" r="r" b="b"/>
              <a:pathLst>
                <a:path w="27940" h="501650">
                  <a:moveTo>
                    <a:pt x="0" y="0"/>
                  </a:moveTo>
                  <a:lnTo>
                    <a:pt x="0" y="481293"/>
                  </a:lnTo>
                  <a:lnTo>
                    <a:pt x="27940" y="501555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530859" y="4515425"/>
              <a:ext cx="29209" cy="488315"/>
            </a:xfrm>
            <a:custGeom>
              <a:avLst/>
              <a:gdLst/>
              <a:ahLst/>
              <a:cxnLst/>
              <a:rect l="l" t="t" r="r" b="b"/>
              <a:pathLst>
                <a:path w="29209" h="488314">
                  <a:moveTo>
                    <a:pt x="0" y="0"/>
                  </a:moveTo>
                  <a:lnTo>
                    <a:pt x="0" y="466639"/>
                  </a:lnTo>
                  <a:lnTo>
                    <a:pt x="29210" y="487822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505459" y="4510961"/>
              <a:ext cx="27940" cy="473075"/>
            </a:xfrm>
            <a:custGeom>
              <a:avLst/>
              <a:gdLst/>
              <a:ahLst/>
              <a:cxnLst/>
              <a:rect l="l" t="t" r="r" b="b"/>
              <a:pathLst>
                <a:path w="27940" h="473075">
                  <a:moveTo>
                    <a:pt x="0" y="0"/>
                  </a:moveTo>
                  <a:lnTo>
                    <a:pt x="0" y="452682"/>
                  </a:lnTo>
                  <a:lnTo>
                    <a:pt x="27940" y="472944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480059" y="4506498"/>
              <a:ext cx="27940" cy="459105"/>
            </a:xfrm>
            <a:custGeom>
              <a:avLst/>
              <a:gdLst/>
              <a:ahLst/>
              <a:cxnLst/>
              <a:rect l="l" t="t" r="r" b="b"/>
              <a:pathLst>
                <a:path w="27940" h="459104">
                  <a:moveTo>
                    <a:pt x="0" y="0"/>
                  </a:moveTo>
                  <a:lnTo>
                    <a:pt x="0" y="438726"/>
                  </a:lnTo>
                  <a:lnTo>
                    <a:pt x="27940" y="458988"/>
                  </a:lnTo>
                  <a:lnTo>
                    <a:pt x="27940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4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453390" y="4501811"/>
              <a:ext cx="29209" cy="445770"/>
            </a:xfrm>
            <a:custGeom>
              <a:avLst/>
              <a:gdLst/>
              <a:ahLst/>
              <a:cxnLst/>
              <a:rect l="l" t="t" r="r" b="b"/>
              <a:pathLst>
                <a:path w="29209" h="445770">
                  <a:moveTo>
                    <a:pt x="0" y="0"/>
                  </a:moveTo>
                  <a:lnTo>
                    <a:pt x="0" y="423568"/>
                  </a:lnTo>
                  <a:lnTo>
                    <a:pt x="7619" y="429598"/>
                  </a:lnTo>
                  <a:lnTo>
                    <a:pt x="29209" y="445255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4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427990" y="4497348"/>
              <a:ext cx="27940" cy="430530"/>
            </a:xfrm>
            <a:custGeom>
              <a:avLst/>
              <a:gdLst/>
              <a:ahLst/>
              <a:cxnLst/>
              <a:rect l="l" t="t" r="r" b="b"/>
              <a:pathLst>
                <a:path w="27940" h="430529">
                  <a:moveTo>
                    <a:pt x="0" y="0"/>
                  </a:moveTo>
                  <a:lnTo>
                    <a:pt x="0" y="407932"/>
                  </a:lnTo>
                  <a:lnTo>
                    <a:pt x="27939" y="430041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4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402590" y="4492884"/>
              <a:ext cx="27940" cy="414655"/>
            </a:xfrm>
            <a:custGeom>
              <a:avLst/>
              <a:gdLst/>
              <a:ahLst/>
              <a:cxnLst/>
              <a:rect l="l" t="t" r="r" b="b"/>
              <a:pathLst>
                <a:path w="27940" h="414654">
                  <a:moveTo>
                    <a:pt x="0" y="0"/>
                  </a:moveTo>
                  <a:lnTo>
                    <a:pt x="0" y="392297"/>
                  </a:lnTo>
                  <a:lnTo>
                    <a:pt x="27939" y="414406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4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377190" y="4488421"/>
              <a:ext cx="27940" cy="398780"/>
            </a:xfrm>
            <a:custGeom>
              <a:avLst/>
              <a:gdLst/>
              <a:ahLst/>
              <a:cxnLst/>
              <a:rect l="l" t="t" r="r" b="b"/>
              <a:pathLst>
                <a:path w="27939" h="398779">
                  <a:moveTo>
                    <a:pt x="0" y="0"/>
                  </a:moveTo>
                  <a:lnTo>
                    <a:pt x="0" y="376661"/>
                  </a:lnTo>
                  <a:lnTo>
                    <a:pt x="27939" y="398770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4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350520" y="4483735"/>
              <a:ext cx="27940" cy="382905"/>
            </a:xfrm>
            <a:custGeom>
              <a:avLst/>
              <a:gdLst/>
              <a:ahLst/>
              <a:cxnLst/>
              <a:rect l="l" t="t" r="r" b="b"/>
              <a:pathLst>
                <a:path w="27939" h="382904">
                  <a:moveTo>
                    <a:pt x="0" y="0"/>
                  </a:moveTo>
                  <a:lnTo>
                    <a:pt x="0" y="360243"/>
                  </a:lnTo>
                  <a:lnTo>
                    <a:pt x="27939" y="382352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325120" y="4479271"/>
              <a:ext cx="27940" cy="367030"/>
            </a:xfrm>
            <a:custGeom>
              <a:avLst/>
              <a:gdLst/>
              <a:ahLst/>
              <a:cxnLst/>
              <a:rect l="l" t="t" r="r" b="b"/>
              <a:pathLst>
                <a:path w="27939" h="367029">
                  <a:moveTo>
                    <a:pt x="0" y="0"/>
                  </a:moveTo>
                  <a:lnTo>
                    <a:pt x="0" y="344608"/>
                  </a:lnTo>
                  <a:lnTo>
                    <a:pt x="27939" y="366717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3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299720" y="4474808"/>
              <a:ext cx="27940" cy="351155"/>
            </a:xfrm>
            <a:custGeom>
              <a:avLst/>
              <a:gdLst/>
              <a:ahLst/>
              <a:cxnLst/>
              <a:rect l="l" t="t" r="r" b="b"/>
              <a:pathLst>
                <a:path w="27939" h="351154">
                  <a:moveTo>
                    <a:pt x="0" y="0"/>
                  </a:moveTo>
                  <a:lnTo>
                    <a:pt x="0" y="327220"/>
                  </a:lnTo>
                  <a:lnTo>
                    <a:pt x="15239" y="341031"/>
                  </a:lnTo>
                  <a:lnTo>
                    <a:pt x="27939" y="351081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3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273050" y="4470121"/>
              <a:ext cx="29209" cy="334645"/>
            </a:xfrm>
            <a:custGeom>
              <a:avLst/>
              <a:gdLst/>
              <a:ahLst/>
              <a:cxnLst/>
              <a:rect l="l" t="t" r="r" b="b"/>
              <a:pathLst>
                <a:path w="29210" h="334645">
                  <a:moveTo>
                    <a:pt x="0" y="0"/>
                  </a:moveTo>
                  <a:lnTo>
                    <a:pt x="0" y="307737"/>
                  </a:lnTo>
                  <a:lnTo>
                    <a:pt x="29210" y="334209"/>
                  </a:lnTo>
                  <a:lnTo>
                    <a:pt x="29210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3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247650" y="4465658"/>
              <a:ext cx="27940" cy="314960"/>
            </a:xfrm>
            <a:custGeom>
              <a:avLst/>
              <a:gdLst/>
              <a:ahLst/>
              <a:cxnLst/>
              <a:rect l="l" t="t" r="r" b="b"/>
              <a:pathLst>
                <a:path w="27939" h="314960">
                  <a:moveTo>
                    <a:pt x="0" y="0"/>
                  </a:moveTo>
                  <a:lnTo>
                    <a:pt x="0" y="289182"/>
                  </a:lnTo>
                  <a:lnTo>
                    <a:pt x="27939" y="314502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222250" y="4461194"/>
              <a:ext cx="27940" cy="296545"/>
            </a:xfrm>
            <a:custGeom>
              <a:avLst/>
              <a:gdLst/>
              <a:ahLst/>
              <a:cxnLst/>
              <a:rect l="l" t="t" r="r" b="b"/>
              <a:pathLst>
                <a:path w="27939" h="296545">
                  <a:moveTo>
                    <a:pt x="0" y="0"/>
                  </a:moveTo>
                  <a:lnTo>
                    <a:pt x="0" y="270626"/>
                  </a:lnTo>
                  <a:lnTo>
                    <a:pt x="27939" y="295947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3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95579" y="4456508"/>
              <a:ext cx="29209" cy="278130"/>
            </a:xfrm>
            <a:custGeom>
              <a:avLst/>
              <a:gdLst/>
              <a:ahLst/>
              <a:cxnLst/>
              <a:rect l="l" t="t" r="r" b="b"/>
              <a:pathLst>
                <a:path w="29210" h="278129">
                  <a:moveTo>
                    <a:pt x="0" y="0"/>
                  </a:moveTo>
                  <a:lnTo>
                    <a:pt x="0" y="251143"/>
                  </a:lnTo>
                  <a:lnTo>
                    <a:pt x="29209" y="277615"/>
                  </a:lnTo>
                  <a:lnTo>
                    <a:pt x="29209" y="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3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70179" y="4452044"/>
              <a:ext cx="27940" cy="258445"/>
            </a:xfrm>
            <a:custGeom>
              <a:avLst/>
              <a:gdLst/>
              <a:ahLst/>
              <a:cxnLst/>
              <a:rect l="l" t="t" r="r" b="b"/>
              <a:pathLst>
                <a:path w="27939" h="258445">
                  <a:moveTo>
                    <a:pt x="0" y="0"/>
                  </a:moveTo>
                  <a:lnTo>
                    <a:pt x="0" y="229287"/>
                  </a:lnTo>
                  <a:lnTo>
                    <a:pt x="22859" y="253305"/>
                  </a:lnTo>
                  <a:lnTo>
                    <a:pt x="27939" y="257908"/>
                  </a:lnTo>
                  <a:lnTo>
                    <a:pt x="27939" y="4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3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0" y="4422139"/>
              <a:ext cx="172720" cy="2618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5386070" y="6428066"/>
              <a:ext cx="31750" cy="15875"/>
            </a:xfrm>
            <a:custGeom>
              <a:avLst/>
              <a:gdLst/>
              <a:ahLst/>
              <a:cxnLst/>
              <a:rect l="l" t="t" r="r" b="b"/>
              <a:pathLst>
                <a:path w="31750" h="15875">
                  <a:moveTo>
                    <a:pt x="31750" y="6515"/>
                  </a:moveTo>
                  <a:lnTo>
                    <a:pt x="24130" y="6515"/>
                  </a:lnTo>
                  <a:lnTo>
                    <a:pt x="0" y="0"/>
                  </a:lnTo>
                  <a:lnTo>
                    <a:pt x="0" y="15671"/>
                  </a:lnTo>
                  <a:lnTo>
                    <a:pt x="24193" y="14554"/>
                  </a:lnTo>
                  <a:lnTo>
                    <a:pt x="31750" y="14554"/>
                  </a:lnTo>
                  <a:lnTo>
                    <a:pt x="31750" y="6515"/>
                  </a:lnTo>
                  <a:close/>
                </a:path>
              </a:pathLst>
            </a:custGeom>
            <a:solidFill>
              <a:srgbClr val="EEE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5240020" y="6388615"/>
              <a:ext cx="13970" cy="62230"/>
            </a:xfrm>
            <a:custGeom>
              <a:avLst/>
              <a:gdLst/>
              <a:ahLst/>
              <a:cxnLst/>
              <a:rect l="l" t="t" r="r" b="b"/>
              <a:pathLst>
                <a:path w="13970" h="62229">
                  <a:moveTo>
                    <a:pt x="0" y="61869"/>
                  </a:moveTo>
                  <a:lnTo>
                    <a:pt x="13969" y="61869"/>
                  </a:lnTo>
                  <a:lnTo>
                    <a:pt x="13969" y="0"/>
                  </a:lnTo>
                  <a:lnTo>
                    <a:pt x="0" y="0"/>
                  </a:lnTo>
                  <a:lnTo>
                    <a:pt x="0" y="61869"/>
                  </a:lnTo>
                  <a:close/>
                </a:path>
              </a:pathLst>
            </a:custGeom>
            <a:solidFill>
              <a:srgbClr val="EBEB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5214620" y="6381754"/>
              <a:ext cx="26670" cy="70485"/>
            </a:xfrm>
            <a:custGeom>
              <a:avLst/>
              <a:gdLst/>
              <a:ahLst/>
              <a:cxnLst/>
              <a:rect l="l" t="t" r="r" b="b"/>
              <a:pathLst>
                <a:path w="26670" h="70485">
                  <a:moveTo>
                    <a:pt x="0" y="0"/>
                  </a:moveTo>
                  <a:lnTo>
                    <a:pt x="0" y="69857"/>
                  </a:lnTo>
                  <a:lnTo>
                    <a:pt x="1269" y="69845"/>
                  </a:lnTo>
                  <a:lnTo>
                    <a:pt x="26669" y="68670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5204459" y="6375237"/>
              <a:ext cx="12700" cy="76835"/>
            </a:xfrm>
            <a:custGeom>
              <a:avLst/>
              <a:gdLst/>
              <a:ahLst/>
              <a:cxnLst/>
              <a:rect l="l" t="t" r="r" b="b"/>
              <a:pathLst>
                <a:path w="12700" h="76835">
                  <a:moveTo>
                    <a:pt x="0" y="76611"/>
                  </a:moveTo>
                  <a:lnTo>
                    <a:pt x="12700" y="76611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6611"/>
                  </a:lnTo>
                  <a:close/>
                </a:path>
              </a:pathLst>
            </a:custGeom>
            <a:solidFill>
              <a:srgbClr val="EAE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4970779" y="6451993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0" y="2009"/>
                  </a:moveTo>
                  <a:lnTo>
                    <a:pt x="8890" y="2009"/>
                  </a:lnTo>
                  <a:lnTo>
                    <a:pt x="8890" y="0"/>
                  </a:lnTo>
                  <a:lnTo>
                    <a:pt x="0" y="0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rgbClr val="E6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4946650" y="6451993"/>
              <a:ext cx="26670" cy="2540"/>
            </a:xfrm>
            <a:custGeom>
              <a:avLst/>
              <a:gdLst/>
              <a:ahLst/>
              <a:cxnLst/>
              <a:rect l="l" t="t" r="r" b="b"/>
              <a:pathLst>
                <a:path w="26670" h="2539">
                  <a:moveTo>
                    <a:pt x="0" y="2146"/>
                  </a:moveTo>
                  <a:lnTo>
                    <a:pt x="26670" y="2146"/>
                  </a:lnTo>
                  <a:lnTo>
                    <a:pt x="26670" y="0"/>
                  </a:lnTo>
                  <a:lnTo>
                    <a:pt x="0" y="0"/>
                  </a:lnTo>
                  <a:lnTo>
                    <a:pt x="0" y="2146"/>
                  </a:lnTo>
                  <a:close/>
                </a:path>
              </a:pathLst>
            </a:custGeom>
            <a:solidFill>
              <a:srgbClr val="E5E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4922520" y="6451993"/>
              <a:ext cx="26670" cy="2540"/>
            </a:xfrm>
            <a:custGeom>
              <a:avLst/>
              <a:gdLst/>
              <a:ahLst/>
              <a:cxnLst/>
              <a:rect l="l" t="t" r="r" b="b"/>
              <a:pathLst>
                <a:path w="26670" h="2539">
                  <a:moveTo>
                    <a:pt x="0" y="1951"/>
                  </a:moveTo>
                  <a:lnTo>
                    <a:pt x="26669" y="1951"/>
                  </a:lnTo>
                  <a:lnTo>
                    <a:pt x="26669" y="0"/>
                  </a:lnTo>
                  <a:lnTo>
                    <a:pt x="0" y="0"/>
                  </a:lnTo>
                  <a:lnTo>
                    <a:pt x="0" y="1951"/>
                  </a:lnTo>
                  <a:close/>
                </a:path>
              </a:pathLst>
            </a:custGeom>
            <a:solidFill>
              <a:srgbClr val="E5E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4898390" y="6451234"/>
              <a:ext cx="25400" cy="2540"/>
            </a:xfrm>
            <a:custGeom>
              <a:avLst/>
              <a:gdLst/>
              <a:ahLst/>
              <a:cxnLst/>
              <a:rect l="l" t="t" r="r" b="b"/>
              <a:pathLst>
                <a:path w="25400" h="2539">
                  <a:moveTo>
                    <a:pt x="0" y="2091"/>
                  </a:moveTo>
                  <a:lnTo>
                    <a:pt x="25400" y="2091"/>
                  </a:lnTo>
                  <a:lnTo>
                    <a:pt x="25400" y="0"/>
                  </a:lnTo>
                  <a:lnTo>
                    <a:pt x="0" y="0"/>
                  </a:lnTo>
                  <a:lnTo>
                    <a:pt x="0" y="2091"/>
                  </a:lnTo>
                  <a:close/>
                </a:path>
              </a:pathLst>
            </a:custGeom>
            <a:solidFill>
              <a:srgbClr val="E4E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4312920" y="6138211"/>
              <a:ext cx="7620" cy="292100"/>
            </a:xfrm>
            <a:custGeom>
              <a:avLst/>
              <a:gdLst/>
              <a:ahLst/>
              <a:cxnLst/>
              <a:rect l="l" t="t" r="r" b="b"/>
              <a:pathLst>
                <a:path w="7620" h="292100">
                  <a:moveTo>
                    <a:pt x="0" y="291557"/>
                  </a:moveTo>
                  <a:lnTo>
                    <a:pt x="7619" y="291557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91557"/>
                  </a:lnTo>
                  <a:close/>
                </a:path>
              </a:pathLst>
            </a:custGeom>
            <a:solidFill>
              <a:srgbClr val="D8D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4288790" y="6131694"/>
              <a:ext cx="26670" cy="297180"/>
            </a:xfrm>
            <a:custGeom>
              <a:avLst/>
              <a:gdLst/>
              <a:ahLst/>
              <a:cxnLst/>
              <a:rect l="l" t="t" r="r" b="b"/>
              <a:pathLst>
                <a:path w="26670" h="297179">
                  <a:moveTo>
                    <a:pt x="0" y="0"/>
                  </a:moveTo>
                  <a:lnTo>
                    <a:pt x="0" y="295167"/>
                  </a:lnTo>
                  <a:lnTo>
                    <a:pt x="26670" y="296693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4271009" y="6125176"/>
              <a:ext cx="20320" cy="302260"/>
            </a:xfrm>
            <a:custGeom>
              <a:avLst/>
              <a:gdLst/>
              <a:ahLst/>
              <a:cxnLst/>
              <a:rect l="l" t="t" r="r" b="b"/>
              <a:pathLst>
                <a:path w="20320" h="302260">
                  <a:moveTo>
                    <a:pt x="0" y="301830"/>
                  </a:moveTo>
                  <a:lnTo>
                    <a:pt x="20319" y="301830"/>
                  </a:lnTo>
                  <a:lnTo>
                    <a:pt x="20319" y="0"/>
                  </a:lnTo>
                  <a:lnTo>
                    <a:pt x="0" y="0"/>
                  </a:lnTo>
                  <a:lnTo>
                    <a:pt x="0" y="301830"/>
                  </a:lnTo>
                  <a:close/>
                </a:path>
              </a:pathLst>
            </a:custGeom>
            <a:solidFill>
              <a:srgbClr val="D7D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2387600" y="5618195"/>
              <a:ext cx="10160" cy="527685"/>
            </a:xfrm>
            <a:custGeom>
              <a:avLst/>
              <a:gdLst/>
              <a:ahLst/>
              <a:cxnLst/>
              <a:rect l="l" t="t" r="r" b="b"/>
              <a:pathLst>
                <a:path w="10160" h="527685">
                  <a:moveTo>
                    <a:pt x="0" y="527181"/>
                  </a:moveTo>
                  <a:lnTo>
                    <a:pt x="10160" y="527181"/>
                  </a:lnTo>
                  <a:lnTo>
                    <a:pt x="10160" y="0"/>
                  </a:lnTo>
                  <a:lnTo>
                    <a:pt x="0" y="0"/>
                  </a:lnTo>
                  <a:lnTo>
                    <a:pt x="0" y="527181"/>
                  </a:lnTo>
                  <a:close/>
                </a:path>
              </a:pathLst>
            </a:custGeom>
            <a:solidFill>
              <a:srgbClr val="B1B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2363470" y="5611677"/>
              <a:ext cx="26670" cy="527685"/>
            </a:xfrm>
            <a:custGeom>
              <a:avLst/>
              <a:gdLst/>
              <a:ahLst/>
              <a:cxnLst/>
              <a:rect l="l" t="t" r="r" b="b"/>
              <a:pathLst>
                <a:path w="26669" h="527685">
                  <a:moveTo>
                    <a:pt x="0" y="0"/>
                  </a:moveTo>
                  <a:lnTo>
                    <a:pt x="0" y="520524"/>
                  </a:lnTo>
                  <a:lnTo>
                    <a:pt x="26669" y="527440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2338070" y="5604817"/>
              <a:ext cx="26670" cy="528320"/>
            </a:xfrm>
            <a:custGeom>
              <a:avLst/>
              <a:gdLst/>
              <a:ahLst/>
              <a:cxnLst/>
              <a:rect l="l" t="t" r="r" b="b"/>
              <a:pathLst>
                <a:path w="26669" h="528320">
                  <a:moveTo>
                    <a:pt x="0" y="0"/>
                  </a:moveTo>
                  <a:lnTo>
                    <a:pt x="0" y="520797"/>
                  </a:lnTo>
                  <a:lnTo>
                    <a:pt x="26669" y="527713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2313939" y="5598299"/>
              <a:ext cx="26670" cy="528320"/>
            </a:xfrm>
            <a:custGeom>
              <a:avLst/>
              <a:gdLst/>
              <a:ahLst/>
              <a:cxnLst/>
              <a:rect l="l" t="t" r="r" b="b"/>
              <a:pathLst>
                <a:path w="26669" h="528320">
                  <a:moveTo>
                    <a:pt x="0" y="0"/>
                  </a:moveTo>
                  <a:lnTo>
                    <a:pt x="0" y="521056"/>
                  </a:lnTo>
                  <a:lnTo>
                    <a:pt x="26670" y="527973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2289810" y="5591782"/>
              <a:ext cx="26670" cy="528320"/>
            </a:xfrm>
            <a:custGeom>
              <a:avLst/>
              <a:gdLst/>
              <a:ahLst/>
              <a:cxnLst/>
              <a:rect l="l" t="t" r="r" b="b"/>
              <a:pathLst>
                <a:path w="26669" h="528320">
                  <a:moveTo>
                    <a:pt x="0" y="0"/>
                  </a:moveTo>
                  <a:lnTo>
                    <a:pt x="0" y="521316"/>
                  </a:lnTo>
                  <a:lnTo>
                    <a:pt x="26669" y="528232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2265679" y="5585265"/>
              <a:ext cx="26670" cy="528955"/>
            </a:xfrm>
            <a:custGeom>
              <a:avLst/>
              <a:gdLst/>
              <a:ahLst/>
              <a:cxnLst/>
              <a:rect l="l" t="t" r="r" b="b"/>
              <a:pathLst>
                <a:path w="26669" h="528954">
                  <a:moveTo>
                    <a:pt x="0" y="0"/>
                  </a:moveTo>
                  <a:lnTo>
                    <a:pt x="0" y="521575"/>
                  </a:lnTo>
                  <a:lnTo>
                    <a:pt x="26669" y="528492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2241550" y="5578748"/>
              <a:ext cx="26670" cy="528955"/>
            </a:xfrm>
            <a:custGeom>
              <a:avLst/>
              <a:gdLst/>
              <a:ahLst/>
              <a:cxnLst/>
              <a:rect l="l" t="t" r="r" b="b"/>
              <a:pathLst>
                <a:path w="26669" h="528954">
                  <a:moveTo>
                    <a:pt x="0" y="0"/>
                  </a:moveTo>
                  <a:lnTo>
                    <a:pt x="0" y="521835"/>
                  </a:lnTo>
                  <a:lnTo>
                    <a:pt x="26669" y="528751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2217420" y="5572230"/>
              <a:ext cx="26670" cy="529590"/>
            </a:xfrm>
            <a:custGeom>
              <a:avLst/>
              <a:gdLst/>
              <a:ahLst/>
              <a:cxnLst/>
              <a:rect l="l" t="t" r="r" b="b"/>
              <a:pathLst>
                <a:path w="26669" h="529589">
                  <a:moveTo>
                    <a:pt x="0" y="0"/>
                  </a:moveTo>
                  <a:lnTo>
                    <a:pt x="0" y="522094"/>
                  </a:lnTo>
                  <a:lnTo>
                    <a:pt x="26669" y="529011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2192020" y="5565370"/>
              <a:ext cx="26670" cy="529590"/>
            </a:xfrm>
            <a:custGeom>
              <a:avLst/>
              <a:gdLst/>
              <a:ahLst/>
              <a:cxnLst/>
              <a:rect l="l" t="t" r="r" b="b"/>
              <a:pathLst>
                <a:path w="26669" h="529589">
                  <a:moveTo>
                    <a:pt x="0" y="0"/>
                  </a:moveTo>
                  <a:lnTo>
                    <a:pt x="0" y="522367"/>
                  </a:lnTo>
                  <a:lnTo>
                    <a:pt x="26669" y="529284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2167889" y="5558853"/>
              <a:ext cx="26670" cy="529590"/>
            </a:xfrm>
            <a:custGeom>
              <a:avLst/>
              <a:gdLst/>
              <a:ahLst/>
              <a:cxnLst/>
              <a:rect l="l" t="t" r="r" b="b"/>
              <a:pathLst>
                <a:path w="26669" h="529589">
                  <a:moveTo>
                    <a:pt x="0" y="0"/>
                  </a:moveTo>
                  <a:lnTo>
                    <a:pt x="0" y="522627"/>
                  </a:lnTo>
                  <a:lnTo>
                    <a:pt x="26670" y="529543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2143760" y="5552335"/>
              <a:ext cx="26670" cy="530225"/>
            </a:xfrm>
            <a:custGeom>
              <a:avLst/>
              <a:gdLst/>
              <a:ahLst/>
              <a:cxnLst/>
              <a:rect l="l" t="t" r="r" b="b"/>
              <a:pathLst>
                <a:path w="26669" h="530225">
                  <a:moveTo>
                    <a:pt x="0" y="0"/>
                  </a:moveTo>
                  <a:lnTo>
                    <a:pt x="0" y="522886"/>
                  </a:lnTo>
                  <a:lnTo>
                    <a:pt x="26669" y="529803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2119629" y="5545818"/>
              <a:ext cx="26670" cy="530225"/>
            </a:xfrm>
            <a:custGeom>
              <a:avLst/>
              <a:gdLst/>
              <a:ahLst/>
              <a:cxnLst/>
              <a:rect l="l" t="t" r="r" b="b"/>
              <a:pathLst>
                <a:path w="26669" h="530225">
                  <a:moveTo>
                    <a:pt x="0" y="0"/>
                  </a:moveTo>
                  <a:lnTo>
                    <a:pt x="0" y="523146"/>
                  </a:lnTo>
                  <a:lnTo>
                    <a:pt x="26669" y="530062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C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2094229" y="5538957"/>
              <a:ext cx="26670" cy="530860"/>
            </a:xfrm>
            <a:custGeom>
              <a:avLst/>
              <a:gdLst/>
              <a:ahLst/>
              <a:cxnLst/>
              <a:rect l="l" t="t" r="r" b="b"/>
              <a:pathLst>
                <a:path w="26669" h="530860">
                  <a:moveTo>
                    <a:pt x="0" y="0"/>
                  </a:moveTo>
                  <a:lnTo>
                    <a:pt x="0" y="523419"/>
                  </a:lnTo>
                  <a:lnTo>
                    <a:pt x="26669" y="530335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2070100" y="5532440"/>
              <a:ext cx="26670" cy="530860"/>
            </a:xfrm>
            <a:custGeom>
              <a:avLst/>
              <a:gdLst/>
              <a:ahLst/>
              <a:cxnLst/>
              <a:rect l="l" t="t" r="r" b="b"/>
              <a:pathLst>
                <a:path w="26669" h="530860">
                  <a:moveTo>
                    <a:pt x="0" y="0"/>
                  </a:moveTo>
                  <a:lnTo>
                    <a:pt x="0" y="523678"/>
                  </a:lnTo>
                  <a:lnTo>
                    <a:pt x="26669" y="530595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B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2045970" y="5525922"/>
              <a:ext cx="26670" cy="530860"/>
            </a:xfrm>
            <a:custGeom>
              <a:avLst/>
              <a:gdLst/>
              <a:ahLst/>
              <a:cxnLst/>
              <a:rect l="l" t="t" r="r" b="b"/>
              <a:pathLst>
                <a:path w="26669" h="530860">
                  <a:moveTo>
                    <a:pt x="0" y="0"/>
                  </a:moveTo>
                  <a:lnTo>
                    <a:pt x="0" y="523938"/>
                  </a:lnTo>
                  <a:lnTo>
                    <a:pt x="26669" y="530854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2021839" y="5519405"/>
              <a:ext cx="26670" cy="531495"/>
            </a:xfrm>
            <a:custGeom>
              <a:avLst/>
              <a:gdLst/>
              <a:ahLst/>
              <a:cxnLst/>
              <a:rect l="l" t="t" r="r" b="b"/>
              <a:pathLst>
                <a:path w="26669" h="531495">
                  <a:moveTo>
                    <a:pt x="0" y="0"/>
                  </a:moveTo>
                  <a:lnTo>
                    <a:pt x="0" y="524197"/>
                  </a:lnTo>
                  <a:lnTo>
                    <a:pt x="26670" y="531114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997710" y="5512888"/>
              <a:ext cx="26670" cy="531495"/>
            </a:xfrm>
            <a:custGeom>
              <a:avLst/>
              <a:gdLst/>
              <a:ahLst/>
              <a:cxnLst/>
              <a:rect l="l" t="t" r="r" b="b"/>
              <a:pathLst>
                <a:path w="26669" h="531495">
                  <a:moveTo>
                    <a:pt x="0" y="0"/>
                  </a:moveTo>
                  <a:lnTo>
                    <a:pt x="0" y="524457"/>
                  </a:lnTo>
                  <a:lnTo>
                    <a:pt x="26669" y="531373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973579" y="5506371"/>
              <a:ext cx="25400" cy="531495"/>
            </a:xfrm>
            <a:custGeom>
              <a:avLst/>
              <a:gdLst/>
              <a:ahLst/>
              <a:cxnLst/>
              <a:rect l="l" t="t" r="r" b="b"/>
              <a:pathLst>
                <a:path w="25400" h="531495">
                  <a:moveTo>
                    <a:pt x="0" y="0"/>
                  </a:moveTo>
                  <a:lnTo>
                    <a:pt x="0" y="523374"/>
                  </a:lnTo>
                  <a:lnTo>
                    <a:pt x="15239" y="528668"/>
                  </a:lnTo>
                  <a:lnTo>
                    <a:pt x="25400" y="531303"/>
                  </a:lnTo>
                  <a:lnTo>
                    <a:pt x="25400" y="6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948179" y="5499510"/>
              <a:ext cx="26670" cy="530860"/>
            </a:xfrm>
            <a:custGeom>
              <a:avLst/>
              <a:gdLst/>
              <a:ahLst/>
              <a:cxnLst/>
              <a:rect l="l" t="t" r="r" b="b"/>
              <a:pathLst>
                <a:path w="26669" h="530860">
                  <a:moveTo>
                    <a:pt x="0" y="0"/>
                  </a:moveTo>
                  <a:lnTo>
                    <a:pt x="0" y="521411"/>
                  </a:lnTo>
                  <a:lnTo>
                    <a:pt x="26669" y="530676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924050" y="5492993"/>
              <a:ext cx="26670" cy="528955"/>
            </a:xfrm>
            <a:custGeom>
              <a:avLst/>
              <a:gdLst/>
              <a:ahLst/>
              <a:cxnLst/>
              <a:rect l="l" t="t" r="r" b="b"/>
              <a:pathLst>
                <a:path w="26669" h="528954">
                  <a:moveTo>
                    <a:pt x="0" y="0"/>
                  </a:moveTo>
                  <a:lnTo>
                    <a:pt x="0" y="519545"/>
                  </a:lnTo>
                  <a:lnTo>
                    <a:pt x="26669" y="528810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899920" y="5486476"/>
              <a:ext cx="26670" cy="527050"/>
            </a:xfrm>
            <a:custGeom>
              <a:avLst/>
              <a:gdLst/>
              <a:ahLst/>
              <a:cxnLst/>
              <a:rect l="l" t="t" r="r" b="b"/>
              <a:pathLst>
                <a:path w="26669" h="527050">
                  <a:moveTo>
                    <a:pt x="0" y="0"/>
                  </a:moveTo>
                  <a:lnTo>
                    <a:pt x="0" y="517680"/>
                  </a:lnTo>
                  <a:lnTo>
                    <a:pt x="26669" y="526945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875789" y="5479958"/>
              <a:ext cx="26670" cy="525145"/>
            </a:xfrm>
            <a:custGeom>
              <a:avLst/>
              <a:gdLst/>
              <a:ahLst/>
              <a:cxnLst/>
              <a:rect l="l" t="t" r="r" b="b"/>
              <a:pathLst>
                <a:path w="26669" h="525145">
                  <a:moveTo>
                    <a:pt x="0" y="0"/>
                  </a:moveTo>
                  <a:lnTo>
                    <a:pt x="0" y="515815"/>
                  </a:lnTo>
                  <a:lnTo>
                    <a:pt x="26670" y="525080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851660" y="5473441"/>
              <a:ext cx="26670" cy="523240"/>
            </a:xfrm>
            <a:custGeom>
              <a:avLst/>
              <a:gdLst/>
              <a:ahLst/>
              <a:cxnLst/>
              <a:rect l="l" t="t" r="r" b="b"/>
              <a:pathLst>
                <a:path w="26669" h="523239">
                  <a:moveTo>
                    <a:pt x="0" y="0"/>
                  </a:moveTo>
                  <a:lnTo>
                    <a:pt x="0" y="513950"/>
                  </a:lnTo>
                  <a:lnTo>
                    <a:pt x="26669" y="523215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826260" y="5466580"/>
              <a:ext cx="26670" cy="521334"/>
            </a:xfrm>
            <a:custGeom>
              <a:avLst/>
              <a:gdLst/>
              <a:ahLst/>
              <a:cxnLst/>
              <a:rect l="l" t="t" r="r" b="b"/>
              <a:pathLst>
                <a:path w="26669" h="521335">
                  <a:moveTo>
                    <a:pt x="0" y="0"/>
                  </a:moveTo>
                  <a:lnTo>
                    <a:pt x="0" y="511986"/>
                  </a:lnTo>
                  <a:lnTo>
                    <a:pt x="26669" y="521251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802129" y="5460063"/>
              <a:ext cx="26670" cy="519430"/>
            </a:xfrm>
            <a:custGeom>
              <a:avLst/>
              <a:gdLst/>
              <a:ahLst/>
              <a:cxnLst/>
              <a:rect l="l" t="t" r="r" b="b"/>
              <a:pathLst>
                <a:path w="26669" h="519429">
                  <a:moveTo>
                    <a:pt x="0" y="0"/>
                  </a:moveTo>
                  <a:lnTo>
                    <a:pt x="0" y="510121"/>
                  </a:lnTo>
                  <a:lnTo>
                    <a:pt x="26669" y="519386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778000" y="5453546"/>
              <a:ext cx="26670" cy="517525"/>
            </a:xfrm>
            <a:custGeom>
              <a:avLst/>
              <a:gdLst/>
              <a:ahLst/>
              <a:cxnLst/>
              <a:rect l="l" t="t" r="r" b="b"/>
              <a:pathLst>
                <a:path w="26669" h="517525">
                  <a:moveTo>
                    <a:pt x="0" y="0"/>
                  </a:moveTo>
                  <a:lnTo>
                    <a:pt x="0" y="508256"/>
                  </a:lnTo>
                  <a:lnTo>
                    <a:pt x="26669" y="517521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753870" y="5447028"/>
              <a:ext cx="26670" cy="516255"/>
            </a:xfrm>
            <a:custGeom>
              <a:avLst/>
              <a:gdLst/>
              <a:ahLst/>
              <a:cxnLst/>
              <a:rect l="l" t="t" r="r" b="b"/>
              <a:pathLst>
                <a:path w="26669" h="516254">
                  <a:moveTo>
                    <a:pt x="0" y="0"/>
                  </a:moveTo>
                  <a:lnTo>
                    <a:pt x="0" y="506390"/>
                  </a:lnTo>
                  <a:lnTo>
                    <a:pt x="26669" y="515655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729739" y="5440511"/>
              <a:ext cx="25400" cy="513715"/>
            </a:xfrm>
            <a:custGeom>
              <a:avLst/>
              <a:gdLst/>
              <a:ahLst/>
              <a:cxnLst/>
              <a:rect l="l" t="t" r="r" b="b"/>
              <a:pathLst>
                <a:path w="25400" h="513714">
                  <a:moveTo>
                    <a:pt x="0" y="0"/>
                  </a:moveTo>
                  <a:lnTo>
                    <a:pt x="0" y="504525"/>
                  </a:lnTo>
                  <a:lnTo>
                    <a:pt x="25400" y="513349"/>
                  </a:lnTo>
                  <a:lnTo>
                    <a:pt x="25400" y="6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704339" y="5433651"/>
              <a:ext cx="26670" cy="512445"/>
            </a:xfrm>
            <a:custGeom>
              <a:avLst/>
              <a:gdLst/>
              <a:ahLst/>
              <a:cxnLst/>
              <a:rect l="l" t="t" r="r" b="b"/>
              <a:pathLst>
                <a:path w="26669" h="512445">
                  <a:moveTo>
                    <a:pt x="0" y="0"/>
                  </a:moveTo>
                  <a:lnTo>
                    <a:pt x="0" y="502562"/>
                  </a:lnTo>
                  <a:lnTo>
                    <a:pt x="26670" y="511827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680210" y="5427133"/>
              <a:ext cx="26670" cy="510540"/>
            </a:xfrm>
            <a:custGeom>
              <a:avLst/>
              <a:gdLst/>
              <a:ahLst/>
              <a:cxnLst/>
              <a:rect l="l" t="t" r="r" b="b"/>
              <a:pathLst>
                <a:path w="26669" h="510539">
                  <a:moveTo>
                    <a:pt x="0" y="0"/>
                  </a:moveTo>
                  <a:lnTo>
                    <a:pt x="0" y="500696"/>
                  </a:lnTo>
                  <a:lnTo>
                    <a:pt x="26669" y="509961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656079" y="5420616"/>
              <a:ext cx="26670" cy="508634"/>
            </a:xfrm>
            <a:custGeom>
              <a:avLst/>
              <a:gdLst/>
              <a:ahLst/>
              <a:cxnLst/>
              <a:rect l="l" t="t" r="r" b="b"/>
              <a:pathLst>
                <a:path w="26669" h="508635">
                  <a:moveTo>
                    <a:pt x="0" y="0"/>
                  </a:moveTo>
                  <a:lnTo>
                    <a:pt x="0" y="498831"/>
                  </a:lnTo>
                  <a:lnTo>
                    <a:pt x="26669" y="508096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631950" y="5414099"/>
              <a:ext cx="26670" cy="506730"/>
            </a:xfrm>
            <a:custGeom>
              <a:avLst/>
              <a:gdLst/>
              <a:ahLst/>
              <a:cxnLst/>
              <a:rect l="l" t="t" r="r" b="b"/>
              <a:pathLst>
                <a:path w="26669" h="506729">
                  <a:moveTo>
                    <a:pt x="0" y="0"/>
                  </a:moveTo>
                  <a:lnTo>
                    <a:pt x="0" y="496966"/>
                  </a:lnTo>
                  <a:lnTo>
                    <a:pt x="26669" y="506231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607819" y="5407581"/>
              <a:ext cx="26670" cy="504825"/>
            </a:xfrm>
            <a:custGeom>
              <a:avLst/>
              <a:gdLst/>
              <a:ahLst/>
              <a:cxnLst/>
              <a:rect l="l" t="t" r="r" b="b"/>
              <a:pathLst>
                <a:path w="26669" h="504825">
                  <a:moveTo>
                    <a:pt x="0" y="0"/>
                  </a:moveTo>
                  <a:lnTo>
                    <a:pt x="0" y="495101"/>
                  </a:lnTo>
                  <a:lnTo>
                    <a:pt x="26669" y="504366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582419" y="5400721"/>
              <a:ext cx="26670" cy="502920"/>
            </a:xfrm>
            <a:custGeom>
              <a:avLst/>
              <a:gdLst/>
              <a:ahLst/>
              <a:cxnLst/>
              <a:rect l="l" t="t" r="r" b="b"/>
              <a:pathLst>
                <a:path w="26669" h="502920">
                  <a:moveTo>
                    <a:pt x="0" y="0"/>
                  </a:moveTo>
                  <a:lnTo>
                    <a:pt x="0" y="493137"/>
                  </a:lnTo>
                  <a:lnTo>
                    <a:pt x="26670" y="502402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558289" y="5394203"/>
              <a:ext cx="26670" cy="501015"/>
            </a:xfrm>
            <a:custGeom>
              <a:avLst/>
              <a:gdLst/>
              <a:ahLst/>
              <a:cxnLst/>
              <a:rect l="l" t="t" r="r" b="b"/>
              <a:pathLst>
                <a:path w="26669" h="501014">
                  <a:moveTo>
                    <a:pt x="0" y="0"/>
                  </a:moveTo>
                  <a:lnTo>
                    <a:pt x="0" y="491272"/>
                  </a:lnTo>
                  <a:lnTo>
                    <a:pt x="26669" y="500537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534160" y="5387686"/>
              <a:ext cx="26670" cy="499109"/>
            </a:xfrm>
            <a:custGeom>
              <a:avLst/>
              <a:gdLst/>
              <a:ahLst/>
              <a:cxnLst/>
              <a:rect l="l" t="t" r="r" b="b"/>
              <a:pathLst>
                <a:path w="26669" h="499110">
                  <a:moveTo>
                    <a:pt x="0" y="0"/>
                  </a:moveTo>
                  <a:lnTo>
                    <a:pt x="0" y="489407"/>
                  </a:lnTo>
                  <a:lnTo>
                    <a:pt x="26670" y="498672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510030" y="5381169"/>
              <a:ext cx="26670" cy="497205"/>
            </a:xfrm>
            <a:custGeom>
              <a:avLst/>
              <a:gdLst/>
              <a:ahLst/>
              <a:cxnLst/>
              <a:rect l="l" t="t" r="r" b="b"/>
              <a:pathLst>
                <a:path w="26669" h="497204">
                  <a:moveTo>
                    <a:pt x="0" y="0"/>
                  </a:moveTo>
                  <a:lnTo>
                    <a:pt x="0" y="487541"/>
                  </a:lnTo>
                  <a:lnTo>
                    <a:pt x="26669" y="496806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485900" y="5374651"/>
              <a:ext cx="26670" cy="495300"/>
            </a:xfrm>
            <a:custGeom>
              <a:avLst/>
              <a:gdLst/>
              <a:ahLst/>
              <a:cxnLst/>
              <a:rect l="l" t="t" r="r" b="b"/>
              <a:pathLst>
                <a:path w="26669" h="495300">
                  <a:moveTo>
                    <a:pt x="0" y="0"/>
                  </a:moveTo>
                  <a:lnTo>
                    <a:pt x="0" y="485676"/>
                  </a:lnTo>
                  <a:lnTo>
                    <a:pt x="26669" y="494941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461769" y="5368134"/>
              <a:ext cx="26670" cy="493395"/>
            </a:xfrm>
            <a:custGeom>
              <a:avLst/>
              <a:gdLst/>
              <a:ahLst/>
              <a:cxnLst/>
              <a:rect l="l" t="t" r="r" b="b"/>
              <a:pathLst>
                <a:path w="26669" h="493395">
                  <a:moveTo>
                    <a:pt x="0" y="0"/>
                  </a:moveTo>
                  <a:lnTo>
                    <a:pt x="0" y="482448"/>
                  </a:lnTo>
                  <a:lnTo>
                    <a:pt x="15240" y="489105"/>
                  </a:lnTo>
                  <a:lnTo>
                    <a:pt x="26670" y="493076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436369" y="5361274"/>
              <a:ext cx="26670" cy="490220"/>
            </a:xfrm>
            <a:custGeom>
              <a:avLst/>
              <a:gdLst/>
              <a:ahLst/>
              <a:cxnLst/>
              <a:rect l="l" t="t" r="r" b="b"/>
              <a:pathLst>
                <a:path w="26669" h="490220">
                  <a:moveTo>
                    <a:pt x="0" y="0"/>
                  </a:moveTo>
                  <a:lnTo>
                    <a:pt x="0" y="478215"/>
                  </a:lnTo>
                  <a:lnTo>
                    <a:pt x="26670" y="489864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412239" y="5354756"/>
              <a:ext cx="26670" cy="486409"/>
            </a:xfrm>
            <a:custGeom>
              <a:avLst/>
              <a:gdLst/>
              <a:ahLst/>
              <a:cxnLst/>
              <a:rect l="l" t="t" r="r" b="b"/>
              <a:pathLst>
                <a:path w="26669" h="486410">
                  <a:moveTo>
                    <a:pt x="0" y="0"/>
                  </a:moveTo>
                  <a:lnTo>
                    <a:pt x="0" y="474192"/>
                  </a:lnTo>
                  <a:lnTo>
                    <a:pt x="26669" y="485841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388110" y="5348239"/>
              <a:ext cx="26670" cy="481965"/>
            </a:xfrm>
            <a:custGeom>
              <a:avLst/>
              <a:gdLst/>
              <a:ahLst/>
              <a:cxnLst/>
              <a:rect l="l" t="t" r="r" b="b"/>
              <a:pathLst>
                <a:path w="26669" h="481964">
                  <a:moveTo>
                    <a:pt x="0" y="0"/>
                  </a:moveTo>
                  <a:lnTo>
                    <a:pt x="0" y="470170"/>
                  </a:lnTo>
                  <a:lnTo>
                    <a:pt x="26670" y="481819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363980" y="5341722"/>
              <a:ext cx="26670" cy="478155"/>
            </a:xfrm>
            <a:custGeom>
              <a:avLst/>
              <a:gdLst/>
              <a:ahLst/>
              <a:cxnLst/>
              <a:rect l="l" t="t" r="r" b="b"/>
              <a:pathLst>
                <a:path w="26669" h="478154">
                  <a:moveTo>
                    <a:pt x="0" y="0"/>
                  </a:moveTo>
                  <a:lnTo>
                    <a:pt x="0" y="466148"/>
                  </a:lnTo>
                  <a:lnTo>
                    <a:pt x="26669" y="477797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D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338580" y="5334861"/>
              <a:ext cx="26670" cy="473709"/>
            </a:xfrm>
            <a:custGeom>
              <a:avLst/>
              <a:gdLst/>
              <a:ahLst/>
              <a:cxnLst/>
              <a:rect l="l" t="t" r="r" b="b"/>
              <a:pathLst>
                <a:path w="26669" h="473710">
                  <a:moveTo>
                    <a:pt x="0" y="0"/>
                  </a:moveTo>
                  <a:lnTo>
                    <a:pt x="0" y="461914"/>
                  </a:lnTo>
                  <a:lnTo>
                    <a:pt x="26669" y="473563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314450" y="5328344"/>
              <a:ext cx="26670" cy="469900"/>
            </a:xfrm>
            <a:custGeom>
              <a:avLst/>
              <a:gdLst/>
              <a:ahLst/>
              <a:cxnLst/>
              <a:rect l="l" t="t" r="r" b="b"/>
              <a:pathLst>
                <a:path w="26669" h="469900">
                  <a:moveTo>
                    <a:pt x="0" y="0"/>
                  </a:moveTo>
                  <a:lnTo>
                    <a:pt x="0" y="457892"/>
                  </a:lnTo>
                  <a:lnTo>
                    <a:pt x="26669" y="469541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290319" y="5321826"/>
              <a:ext cx="26670" cy="466090"/>
            </a:xfrm>
            <a:custGeom>
              <a:avLst/>
              <a:gdLst/>
              <a:ahLst/>
              <a:cxnLst/>
              <a:rect l="l" t="t" r="r" b="b"/>
              <a:pathLst>
                <a:path w="26669" h="466089">
                  <a:moveTo>
                    <a:pt x="0" y="0"/>
                  </a:moveTo>
                  <a:lnTo>
                    <a:pt x="0" y="453870"/>
                  </a:lnTo>
                  <a:lnTo>
                    <a:pt x="26670" y="465519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266189" y="5315309"/>
              <a:ext cx="26670" cy="461645"/>
            </a:xfrm>
            <a:custGeom>
              <a:avLst/>
              <a:gdLst/>
              <a:ahLst/>
              <a:cxnLst/>
              <a:rect l="l" t="t" r="r" b="b"/>
              <a:pathLst>
                <a:path w="26669" h="461645">
                  <a:moveTo>
                    <a:pt x="0" y="0"/>
                  </a:moveTo>
                  <a:lnTo>
                    <a:pt x="0" y="449848"/>
                  </a:lnTo>
                  <a:lnTo>
                    <a:pt x="26669" y="461497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242060" y="5308792"/>
              <a:ext cx="26670" cy="457834"/>
            </a:xfrm>
            <a:custGeom>
              <a:avLst/>
              <a:gdLst/>
              <a:ahLst/>
              <a:cxnLst/>
              <a:rect l="l" t="t" r="r" b="b"/>
              <a:pathLst>
                <a:path w="26669" h="457835">
                  <a:moveTo>
                    <a:pt x="0" y="0"/>
                  </a:moveTo>
                  <a:lnTo>
                    <a:pt x="0" y="445825"/>
                  </a:lnTo>
                  <a:lnTo>
                    <a:pt x="26670" y="457474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217930" y="5302274"/>
              <a:ext cx="25400" cy="453390"/>
            </a:xfrm>
            <a:custGeom>
              <a:avLst/>
              <a:gdLst/>
              <a:ahLst/>
              <a:cxnLst/>
              <a:rect l="l" t="t" r="r" b="b"/>
              <a:pathLst>
                <a:path w="25400" h="453389">
                  <a:moveTo>
                    <a:pt x="0" y="0"/>
                  </a:moveTo>
                  <a:lnTo>
                    <a:pt x="0" y="441803"/>
                  </a:lnTo>
                  <a:lnTo>
                    <a:pt x="25400" y="452897"/>
                  </a:lnTo>
                  <a:lnTo>
                    <a:pt x="25400" y="6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168400" y="5288902"/>
              <a:ext cx="50800" cy="455930"/>
            </a:xfrm>
            <a:custGeom>
              <a:avLst/>
              <a:gdLst/>
              <a:ahLst/>
              <a:cxnLst/>
              <a:rect l="l" t="t" r="r" b="b"/>
              <a:pathLst>
                <a:path w="50800" h="455929">
                  <a:moveTo>
                    <a:pt x="50800" y="13716"/>
                  </a:moveTo>
                  <a:lnTo>
                    <a:pt x="26670" y="7200"/>
                  </a:lnTo>
                  <a:lnTo>
                    <a:pt x="24130" y="6515"/>
                  </a:lnTo>
                  <a:lnTo>
                    <a:pt x="0" y="0"/>
                  </a:lnTo>
                  <a:lnTo>
                    <a:pt x="0" y="433552"/>
                  </a:lnTo>
                  <a:lnTo>
                    <a:pt x="24130" y="444093"/>
                  </a:lnTo>
                  <a:lnTo>
                    <a:pt x="50800" y="455739"/>
                  </a:lnTo>
                  <a:lnTo>
                    <a:pt x="50800" y="13716"/>
                  </a:lnTo>
                  <a:close/>
                </a:path>
              </a:pathLst>
            </a:custGeom>
            <a:solidFill>
              <a:srgbClr val="99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144269" y="5282379"/>
              <a:ext cx="26670" cy="441325"/>
            </a:xfrm>
            <a:custGeom>
              <a:avLst/>
              <a:gdLst/>
              <a:ahLst/>
              <a:cxnLst/>
              <a:rect l="l" t="t" r="r" b="b"/>
              <a:pathLst>
                <a:path w="26669" h="441325">
                  <a:moveTo>
                    <a:pt x="0" y="0"/>
                  </a:moveTo>
                  <a:lnTo>
                    <a:pt x="0" y="429525"/>
                  </a:lnTo>
                  <a:lnTo>
                    <a:pt x="26670" y="441174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120139" y="5275862"/>
              <a:ext cx="26670" cy="437515"/>
            </a:xfrm>
            <a:custGeom>
              <a:avLst/>
              <a:gdLst/>
              <a:ahLst/>
              <a:cxnLst/>
              <a:rect l="l" t="t" r="r" b="b"/>
              <a:pathLst>
                <a:path w="26669" h="437514">
                  <a:moveTo>
                    <a:pt x="0" y="0"/>
                  </a:moveTo>
                  <a:lnTo>
                    <a:pt x="0" y="425503"/>
                  </a:lnTo>
                  <a:lnTo>
                    <a:pt x="26669" y="437152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096010" y="5269345"/>
              <a:ext cx="26670" cy="433705"/>
            </a:xfrm>
            <a:custGeom>
              <a:avLst/>
              <a:gdLst/>
              <a:ahLst/>
              <a:cxnLst/>
              <a:rect l="l" t="t" r="r" b="b"/>
              <a:pathLst>
                <a:path w="26669" h="433704">
                  <a:moveTo>
                    <a:pt x="0" y="0"/>
                  </a:moveTo>
                  <a:lnTo>
                    <a:pt x="0" y="421481"/>
                  </a:lnTo>
                  <a:lnTo>
                    <a:pt x="26670" y="433130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070610" y="5262484"/>
              <a:ext cx="26670" cy="429259"/>
            </a:xfrm>
            <a:custGeom>
              <a:avLst/>
              <a:gdLst/>
              <a:ahLst/>
              <a:cxnLst/>
              <a:rect l="l" t="t" r="r" b="b"/>
              <a:pathLst>
                <a:path w="26669" h="429260">
                  <a:moveTo>
                    <a:pt x="0" y="0"/>
                  </a:moveTo>
                  <a:lnTo>
                    <a:pt x="0" y="417247"/>
                  </a:lnTo>
                  <a:lnTo>
                    <a:pt x="26670" y="428896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046480" y="5255967"/>
              <a:ext cx="26670" cy="425450"/>
            </a:xfrm>
            <a:custGeom>
              <a:avLst/>
              <a:gdLst/>
              <a:ahLst/>
              <a:cxnLst/>
              <a:rect l="l" t="t" r="r" b="b"/>
              <a:pathLst>
                <a:path w="26669" h="425450">
                  <a:moveTo>
                    <a:pt x="0" y="0"/>
                  </a:moveTo>
                  <a:lnTo>
                    <a:pt x="0" y="413225"/>
                  </a:lnTo>
                  <a:lnTo>
                    <a:pt x="26669" y="424873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022350" y="5249449"/>
              <a:ext cx="26670" cy="421005"/>
            </a:xfrm>
            <a:custGeom>
              <a:avLst/>
              <a:gdLst/>
              <a:ahLst/>
              <a:cxnLst/>
              <a:rect l="l" t="t" r="r" b="b"/>
              <a:pathLst>
                <a:path w="26669" h="421004">
                  <a:moveTo>
                    <a:pt x="0" y="0"/>
                  </a:moveTo>
                  <a:lnTo>
                    <a:pt x="0" y="408137"/>
                  </a:lnTo>
                  <a:lnTo>
                    <a:pt x="12700" y="414749"/>
                  </a:lnTo>
                  <a:lnTo>
                    <a:pt x="26669" y="420851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998219" y="5242932"/>
              <a:ext cx="26670" cy="416559"/>
            </a:xfrm>
            <a:custGeom>
              <a:avLst/>
              <a:gdLst/>
              <a:ahLst/>
              <a:cxnLst/>
              <a:rect l="l" t="t" r="r" b="b"/>
              <a:pathLst>
                <a:path w="26669" h="416560">
                  <a:moveTo>
                    <a:pt x="0" y="0"/>
                  </a:moveTo>
                  <a:lnTo>
                    <a:pt x="0" y="402090"/>
                  </a:lnTo>
                  <a:lnTo>
                    <a:pt x="26670" y="415977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974089" y="5236415"/>
              <a:ext cx="25400" cy="409575"/>
            </a:xfrm>
            <a:custGeom>
              <a:avLst/>
              <a:gdLst/>
              <a:ahLst/>
              <a:cxnLst/>
              <a:rect l="l" t="t" r="r" b="b"/>
              <a:pathLst>
                <a:path w="25400" h="409575">
                  <a:moveTo>
                    <a:pt x="0" y="0"/>
                  </a:moveTo>
                  <a:lnTo>
                    <a:pt x="0" y="396043"/>
                  </a:lnTo>
                  <a:lnTo>
                    <a:pt x="25400" y="409268"/>
                  </a:lnTo>
                  <a:lnTo>
                    <a:pt x="25400" y="6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948689" y="5229554"/>
              <a:ext cx="26670" cy="403860"/>
            </a:xfrm>
            <a:custGeom>
              <a:avLst/>
              <a:gdLst/>
              <a:ahLst/>
              <a:cxnLst/>
              <a:rect l="l" t="t" r="r" b="b"/>
              <a:pathLst>
                <a:path w="26669" h="403860">
                  <a:moveTo>
                    <a:pt x="0" y="0"/>
                  </a:moveTo>
                  <a:lnTo>
                    <a:pt x="0" y="389678"/>
                  </a:lnTo>
                  <a:lnTo>
                    <a:pt x="26669" y="403565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924560" y="5223037"/>
              <a:ext cx="26670" cy="398145"/>
            </a:xfrm>
            <a:custGeom>
              <a:avLst/>
              <a:gdLst/>
              <a:ahLst/>
              <a:cxnLst/>
              <a:rect l="l" t="t" r="r" b="b"/>
              <a:pathLst>
                <a:path w="26669" h="398145">
                  <a:moveTo>
                    <a:pt x="0" y="0"/>
                  </a:moveTo>
                  <a:lnTo>
                    <a:pt x="0" y="383631"/>
                  </a:lnTo>
                  <a:lnTo>
                    <a:pt x="26670" y="397518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900430" y="5216520"/>
              <a:ext cx="26670" cy="391795"/>
            </a:xfrm>
            <a:custGeom>
              <a:avLst/>
              <a:gdLst/>
              <a:ahLst/>
              <a:cxnLst/>
              <a:rect l="l" t="t" r="r" b="b"/>
              <a:pathLst>
                <a:path w="26669" h="391795">
                  <a:moveTo>
                    <a:pt x="0" y="0"/>
                  </a:moveTo>
                  <a:lnTo>
                    <a:pt x="0" y="377584"/>
                  </a:lnTo>
                  <a:lnTo>
                    <a:pt x="26669" y="391471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876300" y="5210003"/>
              <a:ext cx="26670" cy="385445"/>
            </a:xfrm>
            <a:custGeom>
              <a:avLst/>
              <a:gdLst/>
              <a:ahLst/>
              <a:cxnLst/>
              <a:rect l="l" t="t" r="r" b="b"/>
              <a:pathLst>
                <a:path w="26669" h="385445">
                  <a:moveTo>
                    <a:pt x="0" y="0"/>
                  </a:moveTo>
                  <a:lnTo>
                    <a:pt x="0" y="371537"/>
                  </a:lnTo>
                  <a:lnTo>
                    <a:pt x="26669" y="385424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852169" y="5203485"/>
              <a:ext cx="26670" cy="379730"/>
            </a:xfrm>
            <a:custGeom>
              <a:avLst/>
              <a:gdLst/>
              <a:ahLst/>
              <a:cxnLst/>
              <a:rect l="l" t="t" r="r" b="b"/>
              <a:pathLst>
                <a:path w="26669" h="379729">
                  <a:moveTo>
                    <a:pt x="0" y="0"/>
                  </a:moveTo>
                  <a:lnTo>
                    <a:pt x="0" y="365490"/>
                  </a:lnTo>
                  <a:lnTo>
                    <a:pt x="26670" y="379377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826769" y="5196625"/>
              <a:ext cx="26670" cy="373380"/>
            </a:xfrm>
            <a:custGeom>
              <a:avLst/>
              <a:gdLst/>
              <a:ahLst/>
              <a:cxnLst/>
              <a:rect l="l" t="t" r="r" b="b"/>
              <a:pathLst>
                <a:path w="26669" h="373379">
                  <a:moveTo>
                    <a:pt x="0" y="0"/>
                  </a:moveTo>
                  <a:lnTo>
                    <a:pt x="0" y="359125"/>
                  </a:lnTo>
                  <a:lnTo>
                    <a:pt x="26670" y="373012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802640" y="5190107"/>
              <a:ext cx="26670" cy="367030"/>
            </a:xfrm>
            <a:custGeom>
              <a:avLst/>
              <a:gdLst/>
              <a:ahLst/>
              <a:cxnLst/>
              <a:rect l="l" t="t" r="r" b="b"/>
              <a:pathLst>
                <a:path w="26669" h="367029">
                  <a:moveTo>
                    <a:pt x="0" y="0"/>
                  </a:moveTo>
                  <a:lnTo>
                    <a:pt x="0" y="353078"/>
                  </a:lnTo>
                  <a:lnTo>
                    <a:pt x="26669" y="366965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778509" y="5183590"/>
              <a:ext cx="26670" cy="361315"/>
            </a:xfrm>
            <a:custGeom>
              <a:avLst/>
              <a:gdLst/>
              <a:ahLst/>
              <a:cxnLst/>
              <a:rect l="l" t="t" r="r" b="b"/>
              <a:pathLst>
                <a:path w="26670" h="361314">
                  <a:moveTo>
                    <a:pt x="0" y="0"/>
                  </a:moveTo>
                  <a:lnTo>
                    <a:pt x="0" y="347031"/>
                  </a:lnTo>
                  <a:lnTo>
                    <a:pt x="26670" y="360918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754380" y="5177072"/>
              <a:ext cx="26670" cy="354965"/>
            </a:xfrm>
            <a:custGeom>
              <a:avLst/>
              <a:gdLst/>
              <a:ahLst/>
              <a:cxnLst/>
              <a:rect l="l" t="t" r="r" b="b"/>
              <a:pathLst>
                <a:path w="26670" h="354964">
                  <a:moveTo>
                    <a:pt x="0" y="0"/>
                  </a:moveTo>
                  <a:lnTo>
                    <a:pt x="0" y="340984"/>
                  </a:lnTo>
                  <a:lnTo>
                    <a:pt x="26670" y="354871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730250" y="5170555"/>
              <a:ext cx="26670" cy="349250"/>
            </a:xfrm>
            <a:custGeom>
              <a:avLst/>
              <a:gdLst/>
              <a:ahLst/>
              <a:cxnLst/>
              <a:rect l="l" t="t" r="r" b="b"/>
              <a:pathLst>
                <a:path w="26670" h="349250">
                  <a:moveTo>
                    <a:pt x="0" y="0"/>
                  </a:moveTo>
                  <a:lnTo>
                    <a:pt x="0" y="334938"/>
                  </a:lnTo>
                  <a:lnTo>
                    <a:pt x="26670" y="348824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706119" y="5164038"/>
              <a:ext cx="26670" cy="342900"/>
            </a:xfrm>
            <a:custGeom>
              <a:avLst/>
              <a:gdLst/>
              <a:ahLst/>
              <a:cxnLst/>
              <a:rect l="l" t="t" r="r" b="b"/>
              <a:pathLst>
                <a:path w="26670" h="342900">
                  <a:moveTo>
                    <a:pt x="0" y="0"/>
                  </a:moveTo>
                  <a:lnTo>
                    <a:pt x="0" y="328891"/>
                  </a:lnTo>
                  <a:lnTo>
                    <a:pt x="26670" y="342777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680719" y="5157178"/>
              <a:ext cx="26670" cy="336550"/>
            </a:xfrm>
            <a:custGeom>
              <a:avLst/>
              <a:gdLst/>
              <a:ahLst/>
              <a:cxnLst/>
              <a:rect l="l" t="t" r="r" b="b"/>
              <a:pathLst>
                <a:path w="26670" h="336550">
                  <a:moveTo>
                    <a:pt x="0" y="0"/>
                  </a:moveTo>
                  <a:lnTo>
                    <a:pt x="0" y="322526"/>
                  </a:lnTo>
                  <a:lnTo>
                    <a:pt x="26670" y="336412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656590" y="5150660"/>
              <a:ext cx="26670" cy="330835"/>
            </a:xfrm>
            <a:custGeom>
              <a:avLst/>
              <a:gdLst/>
              <a:ahLst/>
              <a:cxnLst/>
              <a:rect l="l" t="t" r="r" b="b"/>
              <a:pathLst>
                <a:path w="26670" h="330835">
                  <a:moveTo>
                    <a:pt x="0" y="0"/>
                  </a:moveTo>
                  <a:lnTo>
                    <a:pt x="0" y="315523"/>
                  </a:lnTo>
                  <a:lnTo>
                    <a:pt x="10159" y="321769"/>
                  </a:lnTo>
                  <a:lnTo>
                    <a:pt x="26669" y="330365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632459" y="5144143"/>
              <a:ext cx="26670" cy="323850"/>
            </a:xfrm>
            <a:custGeom>
              <a:avLst/>
              <a:gdLst/>
              <a:ahLst/>
              <a:cxnLst/>
              <a:rect l="l" t="t" r="r" b="b"/>
              <a:pathLst>
                <a:path w="26670" h="323850">
                  <a:moveTo>
                    <a:pt x="0" y="0"/>
                  </a:moveTo>
                  <a:lnTo>
                    <a:pt x="0" y="307207"/>
                  </a:lnTo>
                  <a:lnTo>
                    <a:pt x="26670" y="323602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608330" y="5137626"/>
              <a:ext cx="26670" cy="315595"/>
            </a:xfrm>
            <a:custGeom>
              <a:avLst/>
              <a:gdLst/>
              <a:ahLst/>
              <a:cxnLst/>
              <a:rect l="l" t="t" r="r" b="b"/>
              <a:pathLst>
                <a:path w="26670" h="315595">
                  <a:moveTo>
                    <a:pt x="0" y="0"/>
                  </a:moveTo>
                  <a:lnTo>
                    <a:pt x="0" y="298892"/>
                  </a:lnTo>
                  <a:lnTo>
                    <a:pt x="26670" y="315286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582930" y="5130765"/>
              <a:ext cx="26670" cy="306705"/>
            </a:xfrm>
            <a:custGeom>
              <a:avLst/>
              <a:gdLst/>
              <a:ahLst/>
              <a:cxnLst/>
              <a:rect l="l" t="t" r="r" b="b"/>
              <a:pathLst>
                <a:path w="26670" h="306704">
                  <a:moveTo>
                    <a:pt x="0" y="0"/>
                  </a:moveTo>
                  <a:lnTo>
                    <a:pt x="0" y="290138"/>
                  </a:lnTo>
                  <a:lnTo>
                    <a:pt x="26670" y="306533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560069" y="5124591"/>
              <a:ext cx="25400" cy="298450"/>
            </a:xfrm>
            <a:custGeom>
              <a:avLst/>
              <a:gdLst/>
              <a:ahLst/>
              <a:cxnLst/>
              <a:rect l="l" t="t" r="r" b="b"/>
              <a:pathLst>
                <a:path w="25400" h="298450">
                  <a:moveTo>
                    <a:pt x="0" y="0"/>
                  </a:moveTo>
                  <a:lnTo>
                    <a:pt x="0" y="282260"/>
                  </a:lnTo>
                  <a:lnTo>
                    <a:pt x="25400" y="297874"/>
                  </a:lnTo>
                  <a:lnTo>
                    <a:pt x="25400" y="6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534669" y="5117730"/>
              <a:ext cx="26670" cy="290195"/>
            </a:xfrm>
            <a:custGeom>
              <a:avLst/>
              <a:gdLst/>
              <a:ahLst/>
              <a:cxnLst/>
              <a:rect l="l" t="t" r="r" b="b"/>
              <a:pathLst>
                <a:path w="26670" h="290195">
                  <a:moveTo>
                    <a:pt x="0" y="0"/>
                  </a:moveTo>
                  <a:lnTo>
                    <a:pt x="0" y="273507"/>
                  </a:lnTo>
                  <a:lnTo>
                    <a:pt x="26670" y="289901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510540" y="5111213"/>
              <a:ext cx="26670" cy="281940"/>
            </a:xfrm>
            <a:custGeom>
              <a:avLst/>
              <a:gdLst/>
              <a:ahLst/>
              <a:cxnLst/>
              <a:rect l="l" t="t" r="r" b="b"/>
              <a:pathLst>
                <a:path w="26670" h="281939">
                  <a:moveTo>
                    <a:pt x="0" y="0"/>
                  </a:moveTo>
                  <a:lnTo>
                    <a:pt x="0" y="265191"/>
                  </a:lnTo>
                  <a:lnTo>
                    <a:pt x="26669" y="281585"/>
                  </a:lnTo>
                  <a:lnTo>
                    <a:pt x="26669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486409" y="5104696"/>
              <a:ext cx="26670" cy="273685"/>
            </a:xfrm>
            <a:custGeom>
              <a:avLst/>
              <a:gdLst/>
              <a:ahLst/>
              <a:cxnLst/>
              <a:rect l="l" t="t" r="r" b="b"/>
              <a:pathLst>
                <a:path w="26670" h="273685">
                  <a:moveTo>
                    <a:pt x="0" y="0"/>
                  </a:moveTo>
                  <a:lnTo>
                    <a:pt x="0" y="256875"/>
                  </a:lnTo>
                  <a:lnTo>
                    <a:pt x="26670" y="273270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462280" y="5098178"/>
              <a:ext cx="25400" cy="264795"/>
            </a:xfrm>
            <a:custGeom>
              <a:avLst/>
              <a:gdLst/>
              <a:ahLst/>
              <a:cxnLst/>
              <a:rect l="l" t="t" r="r" b="b"/>
              <a:pathLst>
                <a:path w="25400" h="264795">
                  <a:moveTo>
                    <a:pt x="0" y="0"/>
                  </a:moveTo>
                  <a:lnTo>
                    <a:pt x="0" y="248559"/>
                  </a:lnTo>
                  <a:lnTo>
                    <a:pt x="25400" y="264173"/>
                  </a:lnTo>
                  <a:lnTo>
                    <a:pt x="25400" y="6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436880" y="5091318"/>
              <a:ext cx="26670" cy="256540"/>
            </a:xfrm>
            <a:custGeom>
              <a:avLst/>
              <a:gdLst/>
              <a:ahLst/>
              <a:cxnLst/>
              <a:rect l="l" t="t" r="r" b="b"/>
              <a:pathLst>
                <a:path w="26670" h="256539">
                  <a:moveTo>
                    <a:pt x="0" y="0"/>
                  </a:moveTo>
                  <a:lnTo>
                    <a:pt x="0" y="239806"/>
                  </a:lnTo>
                  <a:lnTo>
                    <a:pt x="26670" y="256200"/>
                  </a:lnTo>
                  <a:lnTo>
                    <a:pt x="26670" y="7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0" y="4973319"/>
              <a:ext cx="439420" cy="3593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8713469" y="5444489"/>
              <a:ext cx="430529" cy="2481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8658859" y="5455126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1492"/>
                  </a:lnTo>
                  <a:lnTo>
                    <a:pt x="0" y="261101"/>
                  </a:lnTo>
                  <a:lnTo>
                    <a:pt x="25400" y="250983"/>
                  </a:lnTo>
                  <a:lnTo>
                    <a:pt x="59690" y="23521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8602980" y="5456491"/>
              <a:ext cx="60960" cy="282575"/>
            </a:xfrm>
            <a:custGeom>
              <a:avLst/>
              <a:gdLst/>
              <a:ahLst/>
              <a:cxnLst/>
              <a:rect l="l" t="t" r="r" b="b"/>
              <a:pathLst>
                <a:path w="60959" h="282575">
                  <a:moveTo>
                    <a:pt x="60960" y="0"/>
                  </a:moveTo>
                  <a:lnTo>
                    <a:pt x="0" y="1524"/>
                  </a:lnTo>
                  <a:lnTo>
                    <a:pt x="0" y="281995"/>
                  </a:lnTo>
                  <a:lnTo>
                    <a:pt x="60960" y="257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8548369" y="5457888"/>
              <a:ext cx="59690" cy="302895"/>
            </a:xfrm>
            <a:custGeom>
              <a:avLst/>
              <a:gdLst/>
              <a:ahLst/>
              <a:cxnLst/>
              <a:rect l="l" t="t" r="r" b="b"/>
              <a:pathLst>
                <a:path w="59690" h="302895">
                  <a:moveTo>
                    <a:pt x="59689" y="0"/>
                  </a:moveTo>
                  <a:lnTo>
                    <a:pt x="0" y="1492"/>
                  </a:lnTo>
                  <a:lnTo>
                    <a:pt x="0" y="302351"/>
                  </a:lnTo>
                  <a:lnTo>
                    <a:pt x="59689" y="27857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8493759" y="5459253"/>
              <a:ext cx="59690" cy="323215"/>
            </a:xfrm>
            <a:custGeom>
              <a:avLst/>
              <a:gdLst/>
              <a:ahLst/>
              <a:cxnLst/>
              <a:rect l="l" t="t" r="r" b="b"/>
              <a:pathLst>
                <a:path w="59690" h="323214">
                  <a:moveTo>
                    <a:pt x="59690" y="0"/>
                  </a:moveTo>
                  <a:lnTo>
                    <a:pt x="0" y="1492"/>
                  </a:lnTo>
                  <a:lnTo>
                    <a:pt x="0" y="322740"/>
                  </a:lnTo>
                  <a:lnTo>
                    <a:pt x="59690" y="29896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8439150" y="5460619"/>
              <a:ext cx="59690" cy="343535"/>
            </a:xfrm>
            <a:custGeom>
              <a:avLst/>
              <a:gdLst/>
              <a:ahLst/>
              <a:cxnLst/>
              <a:rect l="l" t="t" r="r" b="b"/>
              <a:pathLst>
                <a:path w="59690" h="343535">
                  <a:moveTo>
                    <a:pt x="59690" y="0"/>
                  </a:moveTo>
                  <a:lnTo>
                    <a:pt x="0" y="1492"/>
                  </a:lnTo>
                  <a:lnTo>
                    <a:pt x="0" y="343128"/>
                  </a:lnTo>
                  <a:lnTo>
                    <a:pt x="59690" y="31935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8383269" y="5461984"/>
              <a:ext cx="60960" cy="364490"/>
            </a:xfrm>
            <a:custGeom>
              <a:avLst/>
              <a:gdLst/>
              <a:ahLst/>
              <a:cxnLst/>
              <a:rect l="l" t="t" r="r" b="b"/>
              <a:pathLst>
                <a:path w="60959" h="364489">
                  <a:moveTo>
                    <a:pt x="60959" y="0"/>
                  </a:moveTo>
                  <a:lnTo>
                    <a:pt x="0" y="1524"/>
                  </a:lnTo>
                  <a:lnTo>
                    <a:pt x="0" y="364022"/>
                  </a:lnTo>
                  <a:lnTo>
                    <a:pt x="60959" y="33973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8328659" y="5463349"/>
              <a:ext cx="60960" cy="382270"/>
            </a:xfrm>
            <a:custGeom>
              <a:avLst/>
              <a:gdLst/>
              <a:ahLst/>
              <a:cxnLst/>
              <a:rect l="l" t="t" r="r" b="b"/>
              <a:pathLst>
                <a:path w="60959" h="382270">
                  <a:moveTo>
                    <a:pt x="60960" y="0"/>
                  </a:moveTo>
                  <a:lnTo>
                    <a:pt x="0" y="1524"/>
                  </a:lnTo>
                  <a:lnTo>
                    <a:pt x="0" y="381765"/>
                  </a:lnTo>
                  <a:lnTo>
                    <a:pt x="49530" y="364680"/>
                  </a:lnTo>
                  <a:lnTo>
                    <a:pt x="60960" y="3601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8274050" y="5464746"/>
              <a:ext cx="59690" cy="399415"/>
            </a:xfrm>
            <a:custGeom>
              <a:avLst/>
              <a:gdLst/>
              <a:ahLst/>
              <a:cxnLst/>
              <a:rect l="l" t="t" r="r" b="b"/>
              <a:pathLst>
                <a:path w="59690" h="399414">
                  <a:moveTo>
                    <a:pt x="59690" y="0"/>
                  </a:moveTo>
                  <a:lnTo>
                    <a:pt x="0" y="1492"/>
                  </a:lnTo>
                  <a:lnTo>
                    <a:pt x="0" y="399205"/>
                  </a:lnTo>
                  <a:lnTo>
                    <a:pt x="59690" y="37861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8218169" y="5466111"/>
              <a:ext cx="60960" cy="417195"/>
            </a:xfrm>
            <a:custGeom>
              <a:avLst/>
              <a:gdLst/>
              <a:ahLst/>
              <a:cxnLst/>
              <a:rect l="l" t="t" r="r" b="b"/>
              <a:pathLst>
                <a:path w="60959" h="417195">
                  <a:moveTo>
                    <a:pt x="60959" y="0"/>
                  </a:moveTo>
                  <a:lnTo>
                    <a:pt x="0" y="1523"/>
                  </a:lnTo>
                  <a:lnTo>
                    <a:pt x="0" y="417115"/>
                  </a:lnTo>
                  <a:lnTo>
                    <a:pt x="60959" y="3960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8163559" y="5467476"/>
              <a:ext cx="60960" cy="434975"/>
            </a:xfrm>
            <a:custGeom>
              <a:avLst/>
              <a:gdLst/>
              <a:ahLst/>
              <a:cxnLst/>
              <a:rect l="l" t="t" r="r" b="b"/>
              <a:pathLst>
                <a:path w="60959" h="434975">
                  <a:moveTo>
                    <a:pt x="60960" y="0"/>
                  </a:moveTo>
                  <a:lnTo>
                    <a:pt x="0" y="1524"/>
                  </a:lnTo>
                  <a:lnTo>
                    <a:pt x="0" y="434586"/>
                  </a:lnTo>
                  <a:lnTo>
                    <a:pt x="60960" y="4135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8108950" y="5468842"/>
              <a:ext cx="60960" cy="452120"/>
            </a:xfrm>
            <a:custGeom>
              <a:avLst/>
              <a:gdLst/>
              <a:ahLst/>
              <a:cxnLst/>
              <a:rect l="l" t="t" r="r" b="b"/>
              <a:pathLst>
                <a:path w="60959" h="452120">
                  <a:moveTo>
                    <a:pt x="60959" y="0"/>
                  </a:moveTo>
                  <a:lnTo>
                    <a:pt x="0" y="1524"/>
                  </a:lnTo>
                  <a:lnTo>
                    <a:pt x="0" y="452058"/>
                  </a:lnTo>
                  <a:lnTo>
                    <a:pt x="60959" y="43103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8054340" y="5470239"/>
              <a:ext cx="59690" cy="469900"/>
            </a:xfrm>
            <a:custGeom>
              <a:avLst/>
              <a:gdLst/>
              <a:ahLst/>
              <a:cxnLst/>
              <a:rect l="l" t="t" r="r" b="b"/>
              <a:pathLst>
                <a:path w="59690" h="469900">
                  <a:moveTo>
                    <a:pt x="59689" y="0"/>
                  </a:moveTo>
                  <a:lnTo>
                    <a:pt x="0" y="1492"/>
                  </a:lnTo>
                  <a:lnTo>
                    <a:pt x="0" y="469498"/>
                  </a:lnTo>
                  <a:lnTo>
                    <a:pt x="59689" y="4489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7999730" y="5471604"/>
              <a:ext cx="59690" cy="487045"/>
            </a:xfrm>
            <a:custGeom>
              <a:avLst/>
              <a:gdLst/>
              <a:ahLst/>
              <a:cxnLst/>
              <a:rect l="l" t="t" r="r" b="b"/>
              <a:pathLst>
                <a:path w="59690" h="487045">
                  <a:moveTo>
                    <a:pt x="59690" y="0"/>
                  </a:moveTo>
                  <a:lnTo>
                    <a:pt x="0" y="1492"/>
                  </a:lnTo>
                  <a:lnTo>
                    <a:pt x="0" y="486970"/>
                  </a:lnTo>
                  <a:lnTo>
                    <a:pt x="59690" y="46638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7943850" y="5472969"/>
              <a:ext cx="60960" cy="503555"/>
            </a:xfrm>
            <a:custGeom>
              <a:avLst/>
              <a:gdLst/>
              <a:ahLst/>
              <a:cxnLst/>
              <a:rect l="l" t="t" r="r" b="b"/>
              <a:pathLst>
                <a:path w="60959" h="503554">
                  <a:moveTo>
                    <a:pt x="60959" y="0"/>
                  </a:moveTo>
                  <a:lnTo>
                    <a:pt x="0" y="1524"/>
                  </a:lnTo>
                  <a:lnTo>
                    <a:pt x="0" y="503338"/>
                  </a:lnTo>
                  <a:lnTo>
                    <a:pt x="33020" y="493490"/>
                  </a:lnTo>
                  <a:lnTo>
                    <a:pt x="60959" y="48385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7889240" y="5474335"/>
              <a:ext cx="60960" cy="518795"/>
            </a:xfrm>
            <a:custGeom>
              <a:avLst/>
              <a:gdLst/>
              <a:ahLst/>
              <a:cxnLst/>
              <a:rect l="l" t="t" r="r" b="b"/>
              <a:pathLst>
                <a:path w="60959" h="518795">
                  <a:moveTo>
                    <a:pt x="60959" y="0"/>
                  </a:moveTo>
                  <a:lnTo>
                    <a:pt x="0" y="1523"/>
                  </a:lnTo>
                  <a:lnTo>
                    <a:pt x="0" y="518260"/>
                  </a:lnTo>
                  <a:lnTo>
                    <a:pt x="60959" y="50007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7834630" y="5475731"/>
              <a:ext cx="59690" cy="533400"/>
            </a:xfrm>
            <a:custGeom>
              <a:avLst/>
              <a:gdLst/>
              <a:ahLst/>
              <a:cxnLst/>
              <a:rect l="l" t="t" r="r" b="b"/>
              <a:pathLst>
                <a:path w="59690" h="533400">
                  <a:moveTo>
                    <a:pt x="59690" y="0"/>
                  </a:moveTo>
                  <a:lnTo>
                    <a:pt x="0" y="1492"/>
                  </a:lnTo>
                  <a:lnTo>
                    <a:pt x="0" y="533150"/>
                  </a:lnTo>
                  <a:lnTo>
                    <a:pt x="59690" y="51534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7780019" y="5477097"/>
              <a:ext cx="59690" cy="548640"/>
            </a:xfrm>
            <a:custGeom>
              <a:avLst/>
              <a:gdLst/>
              <a:ahLst/>
              <a:cxnLst/>
              <a:rect l="l" t="t" r="r" b="b"/>
              <a:pathLst>
                <a:path w="59690" h="548639">
                  <a:moveTo>
                    <a:pt x="59689" y="0"/>
                  </a:moveTo>
                  <a:lnTo>
                    <a:pt x="0" y="1492"/>
                  </a:lnTo>
                  <a:lnTo>
                    <a:pt x="0" y="548072"/>
                  </a:lnTo>
                  <a:lnTo>
                    <a:pt x="59689" y="5302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7725409" y="5478462"/>
              <a:ext cx="59690" cy="563245"/>
            </a:xfrm>
            <a:custGeom>
              <a:avLst/>
              <a:gdLst/>
              <a:ahLst/>
              <a:cxnLst/>
              <a:rect l="l" t="t" r="r" b="b"/>
              <a:pathLst>
                <a:path w="59690" h="563245">
                  <a:moveTo>
                    <a:pt x="59690" y="0"/>
                  </a:moveTo>
                  <a:lnTo>
                    <a:pt x="0" y="1492"/>
                  </a:lnTo>
                  <a:lnTo>
                    <a:pt x="0" y="562994"/>
                  </a:lnTo>
                  <a:lnTo>
                    <a:pt x="59690" y="54519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7669530" y="5479827"/>
              <a:ext cx="60960" cy="578485"/>
            </a:xfrm>
            <a:custGeom>
              <a:avLst/>
              <a:gdLst/>
              <a:ahLst/>
              <a:cxnLst/>
              <a:rect l="l" t="t" r="r" b="b"/>
              <a:pathLst>
                <a:path w="60959" h="578485">
                  <a:moveTo>
                    <a:pt x="60960" y="0"/>
                  </a:moveTo>
                  <a:lnTo>
                    <a:pt x="0" y="1523"/>
                  </a:lnTo>
                  <a:lnTo>
                    <a:pt x="0" y="578295"/>
                  </a:lnTo>
                  <a:lnTo>
                    <a:pt x="60960" y="56011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7614919" y="5481224"/>
              <a:ext cx="59690" cy="593725"/>
            </a:xfrm>
            <a:custGeom>
              <a:avLst/>
              <a:gdLst/>
              <a:ahLst/>
              <a:cxnLst/>
              <a:rect l="l" t="t" r="r" b="b"/>
              <a:pathLst>
                <a:path w="59690" h="593725">
                  <a:moveTo>
                    <a:pt x="59689" y="0"/>
                  </a:moveTo>
                  <a:lnTo>
                    <a:pt x="0" y="1492"/>
                  </a:lnTo>
                  <a:lnTo>
                    <a:pt x="0" y="593185"/>
                  </a:lnTo>
                  <a:lnTo>
                    <a:pt x="59689" y="57538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7560309" y="5482589"/>
              <a:ext cx="59690" cy="608330"/>
            </a:xfrm>
            <a:custGeom>
              <a:avLst/>
              <a:gdLst/>
              <a:ahLst/>
              <a:cxnLst/>
              <a:rect l="l" t="t" r="r" b="b"/>
              <a:pathLst>
                <a:path w="59690" h="608329">
                  <a:moveTo>
                    <a:pt x="59690" y="0"/>
                  </a:moveTo>
                  <a:lnTo>
                    <a:pt x="0" y="1492"/>
                  </a:lnTo>
                  <a:lnTo>
                    <a:pt x="0" y="608107"/>
                  </a:lnTo>
                  <a:lnTo>
                    <a:pt x="59690" y="59030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7505700" y="5483955"/>
              <a:ext cx="59690" cy="623570"/>
            </a:xfrm>
            <a:custGeom>
              <a:avLst/>
              <a:gdLst/>
              <a:ahLst/>
              <a:cxnLst/>
              <a:rect l="l" t="t" r="r" b="b"/>
              <a:pathLst>
                <a:path w="59690" h="623570">
                  <a:moveTo>
                    <a:pt x="59690" y="0"/>
                  </a:moveTo>
                  <a:lnTo>
                    <a:pt x="0" y="1492"/>
                  </a:lnTo>
                  <a:lnTo>
                    <a:pt x="0" y="623029"/>
                  </a:lnTo>
                  <a:lnTo>
                    <a:pt x="59690" y="60522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7449819" y="5485320"/>
              <a:ext cx="60960" cy="637540"/>
            </a:xfrm>
            <a:custGeom>
              <a:avLst/>
              <a:gdLst/>
              <a:ahLst/>
              <a:cxnLst/>
              <a:rect l="l" t="t" r="r" b="b"/>
              <a:pathLst>
                <a:path w="60959" h="637539">
                  <a:moveTo>
                    <a:pt x="60959" y="0"/>
                  </a:moveTo>
                  <a:lnTo>
                    <a:pt x="0" y="1523"/>
                  </a:lnTo>
                  <a:lnTo>
                    <a:pt x="0" y="637516"/>
                  </a:lnTo>
                  <a:lnTo>
                    <a:pt x="20320" y="632269"/>
                  </a:lnTo>
                  <a:lnTo>
                    <a:pt x="60959" y="6201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7395209" y="5486685"/>
              <a:ext cx="60960" cy="650875"/>
            </a:xfrm>
            <a:custGeom>
              <a:avLst/>
              <a:gdLst/>
              <a:ahLst/>
              <a:cxnLst/>
              <a:rect l="l" t="t" r="r" b="b"/>
              <a:pathLst>
                <a:path w="60959" h="650875">
                  <a:moveTo>
                    <a:pt x="60960" y="0"/>
                  </a:moveTo>
                  <a:lnTo>
                    <a:pt x="0" y="1523"/>
                  </a:lnTo>
                  <a:lnTo>
                    <a:pt x="0" y="650250"/>
                  </a:lnTo>
                  <a:lnTo>
                    <a:pt x="60960" y="63451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7340600" y="5488082"/>
              <a:ext cx="59690" cy="663575"/>
            </a:xfrm>
            <a:custGeom>
              <a:avLst/>
              <a:gdLst/>
              <a:ahLst/>
              <a:cxnLst/>
              <a:rect l="l" t="t" r="r" b="b"/>
              <a:pathLst>
                <a:path w="59690" h="663575">
                  <a:moveTo>
                    <a:pt x="59690" y="0"/>
                  </a:moveTo>
                  <a:lnTo>
                    <a:pt x="0" y="1492"/>
                  </a:lnTo>
                  <a:lnTo>
                    <a:pt x="0" y="662954"/>
                  </a:lnTo>
                  <a:lnTo>
                    <a:pt x="59690" y="64754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7284719" y="5489448"/>
              <a:ext cx="60960" cy="676275"/>
            </a:xfrm>
            <a:custGeom>
              <a:avLst/>
              <a:gdLst/>
              <a:ahLst/>
              <a:cxnLst/>
              <a:rect l="l" t="t" r="r" b="b"/>
              <a:pathLst>
                <a:path w="60959" h="676275">
                  <a:moveTo>
                    <a:pt x="60959" y="0"/>
                  </a:moveTo>
                  <a:lnTo>
                    <a:pt x="0" y="1523"/>
                  </a:lnTo>
                  <a:lnTo>
                    <a:pt x="0" y="676016"/>
                  </a:lnTo>
                  <a:lnTo>
                    <a:pt x="60959" y="66027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7230109" y="5490813"/>
              <a:ext cx="60960" cy="688975"/>
            </a:xfrm>
            <a:custGeom>
              <a:avLst/>
              <a:gdLst/>
              <a:ahLst/>
              <a:cxnLst/>
              <a:rect l="l" t="t" r="r" b="b"/>
              <a:pathLst>
                <a:path w="60959" h="688975">
                  <a:moveTo>
                    <a:pt x="60960" y="0"/>
                  </a:moveTo>
                  <a:lnTo>
                    <a:pt x="0" y="1524"/>
                  </a:lnTo>
                  <a:lnTo>
                    <a:pt x="0" y="688751"/>
                  </a:lnTo>
                  <a:lnTo>
                    <a:pt x="60960" y="6730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7175500" y="5492178"/>
              <a:ext cx="60960" cy="701675"/>
            </a:xfrm>
            <a:custGeom>
              <a:avLst/>
              <a:gdLst/>
              <a:ahLst/>
              <a:cxnLst/>
              <a:rect l="l" t="t" r="r" b="b"/>
              <a:pathLst>
                <a:path w="60959" h="701675">
                  <a:moveTo>
                    <a:pt x="60959" y="0"/>
                  </a:moveTo>
                  <a:lnTo>
                    <a:pt x="0" y="1524"/>
                  </a:lnTo>
                  <a:lnTo>
                    <a:pt x="0" y="701486"/>
                  </a:lnTo>
                  <a:lnTo>
                    <a:pt x="60959" y="68574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7120890" y="5493575"/>
              <a:ext cx="59690" cy="714375"/>
            </a:xfrm>
            <a:custGeom>
              <a:avLst/>
              <a:gdLst/>
              <a:ahLst/>
              <a:cxnLst/>
              <a:rect l="l" t="t" r="r" b="b"/>
              <a:pathLst>
                <a:path w="59690" h="714375">
                  <a:moveTo>
                    <a:pt x="59689" y="0"/>
                  </a:moveTo>
                  <a:lnTo>
                    <a:pt x="0" y="1492"/>
                  </a:lnTo>
                  <a:lnTo>
                    <a:pt x="0" y="714189"/>
                  </a:lnTo>
                  <a:lnTo>
                    <a:pt x="59689" y="69877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7066280" y="5494940"/>
              <a:ext cx="59690" cy="727075"/>
            </a:xfrm>
            <a:custGeom>
              <a:avLst/>
              <a:gdLst/>
              <a:ahLst/>
              <a:cxnLst/>
              <a:rect l="l" t="t" r="r" b="b"/>
              <a:pathLst>
                <a:path w="59690" h="727075">
                  <a:moveTo>
                    <a:pt x="59690" y="0"/>
                  </a:moveTo>
                  <a:lnTo>
                    <a:pt x="0" y="1492"/>
                  </a:lnTo>
                  <a:lnTo>
                    <a:pt x="0" y="726924"/>
                  </a:lnTo>
                  <a:lnTo>
                    <a:pt x="59690" y="71151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7010400" y="5496306"/>
              <a:ext cx="60960" cy="740410"/>
            </a:xfrm>
            <a:custGeom>
              <a:avLst/>
              <a:gdLst/>
              <a:ahLst/>
              <a:cxnLst/>
              <a:rect l="l" t="t" r="r" b="b"/>
              <a:pathLst>
                <a:path w="60959" h="740410">
                  <a:moveTo>
                    <a:pt x="60959" y="0"/>
                  </a:moveTo>
                  <a:lnTo>
                    <a:pt x="0" y="1524"/>
                  </a:lnTo>
                  <a:lnTo>
                    <a:pt x="0" y="739987"/>
                  </a:lnTo>
                  <a:lnTo>
                    <a:pt x="60959" y="72424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6955790" y="5497671"/>
              <a:ext cx="60960" cy="753110"/>
            </a:xfrm>
            <a:custGeom>
              <a:avLst/>
              <a:gdLst/>
              <a:ahLst/>
              <a:cxnLst/>
              <a:rect l="l" t="t" r="r" b="b"/>
              <a:pathLst>
                <a:path w="60959" h="753110">
                  <a:moveTo>
                    <a:pt x="60959" y="0"/>
                  </a:moveTo>
                  <a:lnTo>
                    <a:pt x="0" y="1524"/>
                  </a:lnTo>
                  <a:lnTo>
                    <a:pt x="0" y="752722"/>
                  </a:lnTo>
                  <a:lnTo>
                    <a:pt x="60959" y="736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6901180" y="5499068"/>
              <a:ext cx="59690" cy="765810"/>
            </a:xfrm>
            <a:custGeom>
              <a:avLst/>
              <a:gdLst/>
              <a:ahLst/>
              <a:cxnLst/>
              <a:rect l="l" t="t" r="r" b="b"/>
              <a:pathLst>
                <a:path w="59690" h="765810">
                  <a:moveTo>
                    <a:pt x="59690" y="0"/>
                  </a:moveTo>
                  <a:lnTo>
                    <a:pt x="0" y="1492"/>
                  </a:lnTo>
                  <a:lnTo>
                    <a:pt x="0" y="765425"/>
                  </a:lnTo>
                  <a:lnTo>
                    <a:pt x="59690" y="75001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6846569" y="5500433"/>
              <a:ext cx="59690" cy="778510"/>
            </a:xfrm>
            <a:custGeom>
              <a:avLst/>
              <a:gdLst/>
              <a:ahLst/>
              <a:cxnLst/>
              <a:rect l="l" t="t" r="r" b="b"/>
              <a:pathLst>
                <a:path w="59690" h="778510">
                  <a:moveTo>
                    <a:pt x="59689" y="0"/>
                  </a:moveTo>
                  <a:lnTo>
                    <a:pt x="0" y="1492"/>
                  </a:lnTo>
                  <a:lnTo>
                    <a:pt x="0" y="777943"/>
                  </a:lnTo>
                  <a:lnTo>
                    <a:pt x="3809" y="777176"/>
                  </a:lnTo>
                  <a:lnTo>
                    <a:pt x="59689" y="76274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6791959" y="5501798"/>
              <a:ext cx="59690" cy="788035"/>
            </a:xfrm>
            <a:custGeom>
              <a:avLst/>
              <a:gdLst/>
              <a:ahLst/>
              <a:cxnLst/>
              <a:rect l="l" t="t" r="r" b="b"/>
              <a:pathLst>
                <a:path w="59690" h="788035">
                  <a:moveTo>
                    <a:pt x="59690" y="0"/>
                  </a:moveTo>
                  <a:lnTo>
                    <a:pt x="0" y="1492"/>
                  </a:lnTo>
                  <a:lnTo>
                    <a:pt x="0" y="787577"/>
                  </a:lnTo>
                  <a:lnTo>
                    <a:pt x="58420" y="775811"/>
                  </a:lnTo>
                  <a:lnTo>
                    <a:pt x="59690" y="77548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6736080" y="5503163"/>
              <a:ext cx="60960" cy="797560"/>
            </a:xfrm>
            <a:custGeom>
              <a:avLst/>
              <a:gdLst/>
              <a:ahLst/>
              <a:cxnLst/>
              <a:rect l="l" t="t" r="r" b="b"/>
              <a:pathLst>
                <a:path w="60959" h="797560">
                  <a:moveTo>
                    <a:pt x="60960" y="0"/>
                  </a:moveTo>
                  <a:lnTo>
                    <a:pt x="0" y="1524"/>
                  </a:lnTo>
                  <a:lnTo>
                    <a:pt x="0" y="797467"/>
                  </a:lnTo>
                  <a:lnTo>
                    <a:pt x="60960" y="78518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6681469" y="5504561"/>
              <a:ext cx="59690" cy="807085"/>
            </a:xfrm>
            <a:custGeom>
              <a:avLst/>
              <a:gdLst/>
              <a:ahLst/>
              <a:cxnLst/>
              <a:rect l="l" t="t" r="r" b="b"/>
              <a:pathLst>
                <a:path w="59690" h="807085">
                  <a:moveTo>
                    <a:pt x="59689" y="0"/>
                  </a:moveTo>
                  <a:lnTo>
                    <a:pt x="0" y="1492"/>
                  </a:lnTo>
                  <a:lnTo>
                    <a:pt x="0" y="807069"/>
                  </a:lnTo>
                  <a:lnTo>
                    <a:pt x="59689" y="7950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6626859" y="5505926"/>
              <a:ext cx="59690" cy="817244"/>
            </a:xfrm>
            <a:custGeom>
              <a:avLst/>
              <a:gdLst/>
              <a:ahLst/>
              <a:cxnLst/>
              <a:rect l="l" t="t" r="r" b="b"/>
              <a:pathLst>
                <a:path w="59690" h="817245">
                  <a:moveTo>
                    <a:pt x="59690" y="0"/>
                  </a:moveTo>
                  <a:lnTo>
                    <a:pt x="0" y="1492"/>
                  </a:lnTo>
                  <a:lnTo>
                    <a:pt x="0" y="816703"/>
                  </a:lnTo>
                  <a:lnTo>
                    <a:pt x="59690" y="80468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6570980" y="5507291"/>
              <a:ext cx="60960" cy="826769"/>
            </a:xfrm>
            <a:custGeom>
              <a:avLst/>
              <a:gdLst/>
              <a:ahLst/>
              <a:cxnLst/>
              <a:rect l="l" t="t" r="r" b="b"/>
              <a:pathLst>
                <a:path w="60959" h="826770">
                  <a:moveTo>
                    <a:pt x="60960" y="0"/>
                  </a:moveTo>
                  <a:lnTo>
                    <a:pt x="0" y="1524"/>
                  </a:lnTo>
                  <a:lnTo>
                    <a:pt x="0" y="826593"/>
                  </a:lnTo>
                  <a:lnTo>
                    <a:pt x="60960" y="8143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6516369" y="5508656"/>
              <a:ext cx="60960" cy="836294"/>
            </a:xfrm>
            <a:custGeom>
              <a:avLst/>
              <a:gdLst/>
              <a:ahLst/>
              <a:cxnLst/>
              <a:rect l="l" t="t" r="r" b="b"/>
              <a:pathLst>
                <a:path w="60959" h="836295">
                  <a:moveTo>
                    <a:pt x="60959" y="0"/>
                  </a:moveTo>
                  <a:lnTo>
                    <a:pt x="0" y="1524"/>
                  </a:lnTo>
                  <a:lnTo>
                    <a:pt x="0" y="836227"/>
                  </a:lnTo>
                  <a:lnTo>
                    <a:pt x="60959" y="82394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6461759" y="5510021"/>
              <a:ext cx="60960" cy="844550"/>
            </a:xfrm>
            <a:custGeom>
              <a:avLst/>
              <a:gdLst/>
              <a:ahLst/>
              <a:cxnLst/>
              <a:rect l="l" t="t" r="r" b="b"/>
              <a:pathLst>
                <a:path w="60959" h="844550">
                  <a:moveTo>
                    <a:pt x="60960" y="0"/>
                  </a:moveTo>
                  <a:lnTo>
                    <a:pt x="0" y="1523"/>
                  </a:lnTo>
                  <a:lnTo>
                    <a:pt x="0" y="843961"/>
                  </a:lnTo>
                  <a:lnTo>
                    <a:pt x="29210" y="839977"/>
                  </a:lnTo>
                  <a:lnTo>
                    <a:pt x="60960" y="833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6407150" y="5511419"/>
              <a:ext cx="59690" cy="850265"/>
            </a:xfrm>
            <a:custGeom>
              <a:avLst/>
              <a:gdLst/>
              <a:ahLst/>
              <a:cxnLst/>
              <a:rect l="l" t="t" r="r" b="b"/>
              <a:pathLst>
                <a:path w="59689" h="850264">
                  <a:moveTo>
                    <a:pt x="59689" y="0"/>
                  </a:moveTo>
                  <a:lnTo>
                    <a:pt x="0" y="1492"/>
                  </a:lnTo>
                  <a:lnTo>
                    <a:pt x="0" y="850010"/>
                  </a:lnTo>
                  <a:lnTo>
                    <a:pt x="59689" y="84187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6351270" y="5512784"/>
              <a:ext cx="60960" cy="856615"/>
            </a:xfrm>
            <a:custGeom>
              <a:avLst/>
              <a:gdLst/>
              <a:ahLst/>
              <a:cxnLst/>
              <a:rect l="l" t="t" r="r" b="b"/>
              <a:pathLst>
                <a:path w="60960" h="856614">
                  <a:moveTo>
                    <a:pt x="60959" y="0"/>
                  </a:moveTo>
                  <a:lnTo>
                    <a:pt x="0" y="1524"/>
                  </a:lnTo>
                  <a:lnTo>
                    <a:pt x="0" y="856265"/>
                  </a:lnTo>
                  <a:lnTo>
                    <a:pt x="60959" y="8479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6296659" y="5514149"/>
              <a:ext cx="60960" cy="862965"/>
            </a:xfrm>
            <a:custGeom>
              <a:avLst/>
              <a:gdLst/>
              <a:ahLst/>
              <a:cxnLst/>
              <a:rect l="l" t="t" r="r" b="b"/>
              <a:pathLst>
                <a:path w="60960" h="862964">
                  <a:moveTo>
                    <a:pt x="60960" y="0"/>
                  </a:moveTo>
                  <a:lnTo>
                    <a:pt x="0" y="1524"/>
                  </a:lnTo>
                  <a:lnTo>
                    <a:pt x="0" y="862347"/>
                  </a:lnTo>
                  <a:lnTo>
                    <a:pt x="60960" y="85403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6242050" y="5515514"/>
              <a:ext cx="60960" cy="868680"/>
            </a:xfrm>
            <a:custGeom>
              <a:avLst/>
              <a:gdLst/>
              <a:ahLst/>
              <a:cxnLst/>
              <a:rect l="l" t="t" r="r" b="b"/>
              <a:pathLst>
                <a:path w="60960" h="868679">
                  <a:moveTo>
                    <a:pt x="60960" y="0"/>
                  </a:moveTo>
                  <a:lnTo>
                    <a:pt x="0" y="1523"/>
                  </a:lnTo>
                  <a:lnTo>
                    <a:pt x="0" y="868428"/>
                  </a:lnTo>
                  <a:lnTo>
                    <a:pt x="60960" y="8601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6187440" y="5516911"/>
              <a:ext cx="59690" cy="875030"/>
            </a:xfrm>
            <a:custGeom>
              <a:avLst/>
              <a:gdLst/>
              <a:ahLst/>
              <a:cxnLst/>
              <a:rect l="l" t="t" r="r" b="b"/>
              <a:pathLst>
                <a:path w="59689" h="875029">
                  <a:moveTo>
                    <a:pt x="59689" y="0"/>
                  </a:moveTo>
                  <a:lnTo>
                    <a:pt x="0" y="1492"/>
                  </a:lnTo>
                  <a:lnTo>
                    <a:pt x="0" y="874478"/>
                  </a:lnTo>
                  <a:lnTo>
                    <a:pt x="59689" y="866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6132829" y="5518276"/>
              <a:ext cx="59690" cy="880744"/>
            </a:xfrm>
            <a:custGeom>
              <a:avLst/>
              <a:gdLst/>
              <a:ahLst/>
              <a:cxnLst/>
              <a:rect l="l" t="t" r="r" b="b"/>
              <a:pathLst>
                <a:path w="59689" h="880745">
                  <a:moveTo>
                    <a:pt x="59690" y="0"/>
                  </a:moveTo>
                  <a:lnTo>
                    <a:pt x="0" y="1492"/>
                  </a:lnTo>
                  <a:lnTo>
                    <a:pt x="0" y="880560"/>
                  </a:lnTo>
                  <a:lnTo>
                    <a:pt x="59690" y="87242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6076950" y="5519642"/>
              <a:ext cx="60960" cy="885190"/>
            </a:xfrm>
            <a:custGeom>
              <a:avLst/>
              <a:gdLst/>
              <a:ahLst/>
              <a:cxnLst/>
              <a:rect l="l" t="t" r="r" b="b"/>
              <a:pathLst>
                <a:path w="60960" h="885189">
                  <a:moveTo>
                    <a:pt x="60960" y="0"/>
                  </a:moveTo>
                  <a:lnTo>
                    <a:pt x="0" y="1523"/>
                  </a:lnTo>
                  <a:lnTo>
                    <a:pt x="0" y="885076"/>
                  </a:lnTo>
                  <a:lnTo>
                    <a:pt x="22860" y="883697"/>
                  </a:lnTo>
                  <a:lnTo>
                    <a:pt x="60960" y="8785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5967730" y="5521020"/>
              <a:ext cx="115570" cy="890905"/>
            </a:xfrm>
            <a:custGeom>
              <a:avLst/>
              <a:gdLst/>
              <a:ahLst/>
              <a:cxnLst/>
              <a:rect l="l" t="t" r="r" b="b"/>
              <a:pathLst>
                <a:path w="115570" h="890904">
                  <a:moveTo>
                    <a:pt x="115570" y="0"/>
                  </a:moveTo>
                  <a:lnTo>
                    <a:pt x="59690" y="1397"/>
                  </a:lnTo>
                  <a:lnTo>
                    <a:pt x="54610" y="1511"/>
                  </a:lnTo>
                  <a:lnTo>
                    <a:pt x="0" y="2882"/>
                  </a:lnTo>
                  <a:lnTo>
                    <a:pt x="0" y="890295"/>
                  </a:lnTo>
                  <a:lnTo>
                    <a:pt x="59690" y="886688"/>
                  </a:lnTo>
                  <a:lnTo>
                    <a:pt x="115570" y="883323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5913120" y="5523769"/>
              <a:ext cx="59690" cy="890905"/>
            </a:xfrm>
            <a:custGeom>
              <a:avLst/>
              <a:gdLst/>
              <a:ahLst/>
              <a:cxnLst/>
              <a:rect l="l" t="t" r="r" b="b"/>
              <a:pathLst>
                <a:path w="59689" h="890904">
                  <a:moveTo>
                    <a:pt x="59689" y="0"/>
                  </a:moveTo>
                  <a:lnTo>
                    <a:pt x="0" y="1492"/>
                  </a:lnTo>
                  <a:lnTo>
                    <a:pt x="0" y="890826"/>
                  </a:lnTo>
                  <a:lnTo>
                    <a:pt x="59689" y="88722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5858509" y="5525135"/>
              <a:ext cx="59690" cy="892810"/>
            </a:xfrm>
            <a:custGeom>
              <a:avLst/>
              <a:gdLst/>
              <a:ahLst/>
              <a:cxnLst/>
              <a:rect l="l" t="t" r="r" b="b"/>
              <a:pathLst>
                <a:path w="59689" h="892810">
                  <a:moveTo>
                    <a:pt x="59689" y="0"/>
                  </a:moveTo>
                  <a:lnTo>
                    <a:pt x="0" y="1492"/>
                  </a:lnTo>
                  <a:lnTo>
                    <a:pt x="0" y="892753"/>
                  </a:lnTo>
                  <a:lnTo>
                    <a:pt x="59689" y="88915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5802629" y="5526500"/>
              <a:ext cx="60960" cy="895350"/>
            </a:xfrm>
            <a:custGeom>
              <a:avLst/>
              <a:gdLst/>
              <a:ahLst/>
              <a:cxnLst/>
              <a:rect l="l" t="t" r="r" b="b"/>
              <a:pathLst>
                <a:path w="60960" h="895350">
                  <a:moveTo>
                    <a:pt x="60960" y="0"/>
                  </a:moveTo>
                  <a:lnTo>
                    <a:pt x="0" y="1523"/>
                  </a:lnTo>
                  <a:lnTo>
                    <a:pt x="0" y="894757"/>
                  </a:lnTo>
                  <a:lnTo>
                    <a:pt x="60960" y="8910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5748020" y="5527897"/>
              <a:ext cx="59690" cy="897255"/>
            </a:xfrm>
            <a:custGeom>
              <a:avLst/>
              <a:gdLst/>
              <a:ahLst/>
              <a:cxnLst/>
              <a:rect l="l" t="t" r="r" b="b"/>
              <a:pathLst>
                <a:path w="59689" h="897254">
                  <a:moveTo>
                    <a:pt x="59689" y="0"/>
                  </a:moveTo>
                  <a:lnTo>
                    <a:pt x="0" y="1492"/>
                  </a:lnTo>
                  <a:lnTo>
                    <a:pt x="0" y="896653"/>
                  </a:lnTo>
                  <a:lnTo>
                    <a:pt x="59689" y="89305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5693409" y="5529262"/>
              <a:ext cx="59690" cy="899160"/>
            </a:xfrm>
            <a:custGeom>
              <a:avLst/>
              <a:gdLst/>
              <a:ahLst/>
              <a:cxnLst/>
              <a:rect l="l" t="t" r="r" b="b"/>
              <a:pathLst>
                <a:path w="59689" h="899160">
                  <a:moveTo>
                    <a:pt x="59689" y="0"/>
                  </a:moveTo>
                  <a:lnTo>
                    <a:pt x="0" y="1492"/>
                  </a:lnTo>
                  <a:lnTo>
                    <a:pt x="0" y="898581"/>
                  </a:lnTo>
                  <a:lnTo>
                    <a:pt x="59689" y="89498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5637529" y="5530627"/>
              <a:ext cx="60960" cy="901065"/>
            </a:xfrm>
            <a:custGeom>
              <a:avLst/>
              <a:gdLst/>
              <a:ahLst/>
              <a:cxnLst/>
              <a:rect l="l" t="t" r="r" b="b"/>
              <a:pathLst>
                <a:path w="60960" h="901064">
                  <a:moveTo>
                    <a:pt x="60960" y="0"/>
                  </a:moveTo>
                  <a:lnTo>
                    <a:pt x="0" y="1523"/>
                  </a:lnTo>
                  <a:lnTo>
                    <a:pt x="0" y="900585"/>
                  </a:lnTo>
                  <a:lnTo>
                    <a:pt x="60960" y="89690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5582920" y="5531993"/>
              <a:ext cx="60960" cy="902969"/>
            </a:xfrm>
            <a:custGeom>
              <a:avLst/>
              <a:gdLst/>
              <a:ahLst/>
              <a:cxnLst/>
              <a:rect l="l" t="t" r="r" b="b"/>
              <a:pathLst>
                <a:path w="60960" h="902970">
                  <a:moveTo>
                    <a:pt x="60959" y="0"/>
                  </a:moveTo>
                  <a:lnTo>
                    <a:pt x="0" y="1523"/>
                  </a:lnTo>
                  <a:lnTo>
                    <a:pt x="0" y="902512"/>
                  </a:lnTo>
                  <a:lnTo>
                    <a:pt x="60959" y="89883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5528309" y="5533358"/>
              <a:ext cx="60960" cy="904875"/>
            </a:xfrm>
            <a:custGeom>
              <a:avLst/>
              <a:gdLst/>
              <a:ahLst/>
              <a:cxnLst/>
              <a:rect l="l" t="t" r="r" b="b"/>
              <a:pathLst>
                <a:path w="60960" h="904875">
                  <a:moveTo>
                    <a:pt x="60960" y="0"/>
                  </a:moveTo>
                  <a:lnTo>
                    <a:pt x="0" y="1524"/>
                  </a:lnTo>
                  <a:lnTo>
                    <a:pt x="0" y="904439"/>
                  </a:lnTo>
                  <a:lnTo>
                    <a:pt x="60960" y="90076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5473700" y="5534755"/>
              <a:ext cx="59690" cy="906780"/>
            </a:xfrm>
            <a:custGeom>
              <a:avLst/>
              <a:gdLst/>
              <a:ahLst/>
              <a:cxnLst/>
              <a:rect l="l" t="t" r="r" b="b"/>
              <a:pathLst>
                <a:path w="59689" h="906779">
                  <a:moveTo>
                    <a:pt x="59689" y="0"/>
                  </a:moveTo>
                  <a:lnTo>
                    <a:pt x="0" y="1492"/>
                  </a:lnTo>
                  <a:lnTo>
                    <a:pt x="0" y="906335"/>
                  </a:lnTo>
                  <a:lnTo>
                    <a:pt x="59689" y="9027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5417820" y="5536120"/>
              <a:ext cx="60960" cy="908685"/>
            </a:xfrm>
            <a:custGeom>
              <a:avLst/>
              <a:gdLst/>
              <a:ahLst/>
              <a:cxnLst/>
              <a:rect l="l" t="t" r="r" b="b"/>
              <a:pathLst>
                <a:path w="60960" h="908685">
                  <a:moveTo>
                    <a:pt x="60959" y="0"/>
                  </a:moveTo>
                  <a:lnTo>
                    <a:pt x="0" y="1523"/>
                  </a:lnTo>
                  <a:lnTo>
                    <a:pt x="0" y="908339"/>
                  </a:lnTo>
                  <a:lnTo>
                    <a:pt x="60959" y="90466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5363209" y="5537485"/>
              <a:ext cx="60960" cy="910590"/>
            </a:xfrm>
            <a:custGeom>
              <a:avLst/>
              <a:gdLst/>
              <a:ahLst/>
              <a:cxnLst/>
              <a:rect l="l" t="t" r="r" b="b"/>
              <a:pathLst>
                <a:path w="60960" h="910589">
                  <a:moveTo>
                    <a:pt x="60960" y="0"/>
                  </a:moveTo>
                  <a:lnTo>
                    <a:pt x="0" y="1523"/>
                  </a:lnTo>
                  <a:lnTo>
                    <a:pt x="0" y="910266"/>
                  </a:lnTo>
                  <a:lnTo>
                    <a:pt x="60960" y="90659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5308600" y="5538850"/>
              <a:ext cx="60960" cy="912494"/>
            </a:xfrm>
            <a:custGeom>
              <a:avLst/>
              <a:gdLst/>
              <a:ahLst/>
              <a:cxnLst/>
              <a:rect l="l" t="t" r="r" b="b"/>
              <a:pathLst>
                <a:path w="60960" h="912495">
                  <a:moveTo>
                    <a:pt x="60960" y="0"/>
                  </a:moveTo>
                  <a:lnTo>
                    <a:pt x="0" y="1524"/>
                  </a:lnTo>
                  <a:lnTo>
                    <a:pt x="0" y="912194"/>
                  </a:lnTo>
                  <a:lnTo>
                    <a:pt x="60960" y="9085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5253990" y="5540248"/>
              <a:ext cx="59690" cy="914400"/>
            </a:xfrm>
            <a:custGeom>
              <a:avLst/>
              <a:gdLst/>
              <a:ahLst/>
              <a:cxnLst/>
              <a:rect l="l" t="t" r="r" b="b"/>
              <a:pathLst>
                <a:path w="59689" h="914400">
                  <a:moveTo>
                    <a:pt x="59689" y="0"/>
                  </a:moveTo>
                  <a:lnTo>
                    <a:pt x="0" y="1492"/>
                  </a:lnTo>
                  <a:lnTo>
                    <a:pt x="0" y="914089"/>
                  </a:lnTo>
                  <a:lnTo>
                    <a:pt x="59689" y="91049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5199379" y="5541613"/>
              <a:ext cx="59690" cy="914400"/>
            </a:xfrm>
            <a:custGeom>
              <a:avLst/>
              <a:gdLst/>
              <a:ahLst/>
              <a:cxnLst/>
              <a:rect l="l" t="t" r="r" b="b"/>
              <a:pathLst>
                <a:path w="59689" h="914400">
                  <a:moveTo>
                    <a:pt x="59690" y="0"/>
                  </a:moveTo>
                  <a:lnTo>
                    <a:pt x="0" y="1492"/>
                  </a:lnTo>
                  <a:lnTo>
                    <a:pt x="0" y="913296"/>
                  </a:lnTo>
                  <a:lnTo>
                    <a:pt x="36830" y="913796"/>
                  </a:lnTo>
                  <a:lnTo>
                    <a:pt x="59690" y="91241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5143500" y="5542978"/>
              <a:ext cx="60960" cy="912494"/>
            </a:xfrm>
            <a:custGeom>
              <a:avLst/>
              <a:gdLst/>
              <a:ahLst/>
              <a:cxnLst/>
              <a:rect l="l" t="t" r="r" b="b"/>
              <a:pathLst>
                <a:path w="60960" h="912495">
                  <a:moveTo>
                    <a:pt x="60960" y="0"/>
                  </a:moveTo>
                  <a:lnTo>
                    <a:pt x="0" y="1524"/>
                  </a:lnTo>
                  <a:lnTo>
                    <a:pt x="0" y="911171"/>
                  </a:lnTo>
                  <a:lnTo>
                    <a:pt x="60960" y="9120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5088890" y="5544343"/>
              <a:ext cx="60960" cy="909955"/>
            </a:xfrm>
            <a:custGeom>
              <a:avLst/>
              <a:gdLst/>
              <a:ahLst/>
              <a:cxnLst/>
              <a:rect l="l" t="t" r="r" b="b"/>
              <a:pathLst>
                <a:path w="60960" h="909954">
                  <a:moveTo>
                    <a:pt x="60960" y="0"/>
                  </a:moveTo>
                  <a:lnTo>
                    <a:pt x="0" y="1523"/>
                  </a:lnTo>
                  <a:lnTo>
                    <a:pt x="0" y="909064"/>
                  </a:lnTo>
                  <a:lnTo>
                    <a:pt x="60960" y="90989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5034279" y="5545740"/>
              <a:ext cx="59690" cy="908050"/>
            </a:xfrm>
            <a:custGeom>
              <a:avLst/>
              <a:gdLst/>
              <a:ahLst/>
              <a:cxnLst/>
              <a:rect l="l" t="t" r="r" b="b"/>
              <a:pathLst>
                <a:path w="59689" h="908050">
                  <a:moveTo>
                    <a:pt x="59690" y="0"/>
                  </a:moveTo>
                  <a:lnTo>
                    <a:pt x="0" y="1492"/>
                  </a:lnTo>
                  <a:lnTo>
                    <a:pt x="0" y="906925"/>
                  </a:lnTo>
                  <a:lnTo>
                    <a:pt x="59690" y="90773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4979670" y="5547106"/>
              <a:ext cx="59690" cy="906144"/>
            </a:xfrm>
            <a:custGeom>
              <a:avLst/>
              <a:gdLst/>
              <a:ahLst/>
              <a:cxnLst/>
              <a:rect l="l" t="t" r="r" b="b"/>
              <a:pathLst>
                <a:path w="59689" h="906145">
                  <a:moveTo>
                    <a:pt x="59689" y="0"/>
                  </a:moveTo>
                  <a:lnTo>
                    <a:pt x="0" y="1492"/>
                  </a:lnTo>
                  <a:lnTo>
                    <a:pt x="0" y="904818"/>
                  </a:lnTo>
                  <a:lnTo>
                    <a:pt x="59689" y="90562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4923790" y="5548471"/>
              <a:ext cx="60960" cy="903605"/>
            </a:xfrm>
            <a:custGeom>
              <a:avLst/>
              <a:gdLst/>
              <a:ahLst/>
              <a:cxnLst/>
              <a:rect l="l" t="t" r="r" b="b"/>
              <a:pathLst>
                <a:path w="60960" h="903604">
                  <a:moveTo>
                    <a:pt x="60960" y="0"/>
                  </a:moveTo>
                  <a:lnTo>
                    <a:pt x="0" y="1524"/>
                  </a:lnTo>
                  <a:lnTo>
                    <a:pt x="0" y="902693"/>
                  </a:lnTo>
                  <a:lnTo>
                    <a:pt x="60960" y="9035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4869179" y="5549868"/>
              <a:ext cx="59690" cy="901700"/>
            </a:xfrm>
            <a:custGeom>
              <a:avLst/>
              <a:gdLst/>
              <a:ahLst/>
              <a:cxnLst/>
              <a:rect l="l" t="t" r="r" b="b"/>
              <a:pathLst>
                <a:path w="59689" h="901700">
                  <a:moveTo>
                    <a:pt x="59690" y="0"/>
                  </a:moveTo>
                  <a:lnTo>
                    <a:pt x="0" y="1492"/>
                  </a:lnTo>
                  <a:lnTo>
                    <a:pt x="0" y="900554"/>
                  </a:lnTo>
                  <a:lnTo>
                    <a:pt x="59690" y="90136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4814570" y="5551233"/>
              <a:ext cx="59690" cy="899794"/>
            </a:xfrm>
            <a:custGeom>
              <a:avLst/>
              <a:gdLst/>
              <a:ahLst/>
              <a:cxnLst/>
              <a:rect l="l" t="t" r="r" b="b"/>
              <a:pathLst>
                <a:path w="59689" h="899795">
                  <a:moveTo>
                    <a:pt x="59689" y="0"/>
                  </a:moveTo>
                  <a:lnTo>
                    <a:pt x="0" y="1492"/>
                  </a:lnTo>
                  <a:lnTo>
                    <a:pt x="0" y="898447"/>
                  </a:lnTo>
                  <a:lnTo>
                    <a:pt x="59689" y="8992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4759959" y="5552598"/>
              <a:ext cx="59690" cy="897255"/>
            </a:xfrm>
            <a:custGeom>
              <a:avLst/>
              <a:gdLst/>
              <a:ahLst/>
              <a:cxnLst/>
              <a:rect l="l" t="t" r="r" b="b"/>
              <a:pathLst>
                <a:path w="59689" h="897254">
                  <a:moveTo>
                    <a:pt x="59689" y="0"/>
                  </a:moveTo>
                  <a:lnTo>
                    <a:pt x="0" y="1492"/>
                  </a:lnTo>
                  <a:lnTo>
                    <a:pt x="0" y="896340"/>
                  </a:lnTo>
                  <a:lnTo>
                    <a:pt x="59689" y="897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4704079" y="5553963"/>
              <a:ext cx="60960" cy="895350"/>
            </a:xfrm>
            <a:custGeom>
              <a:avLst/>
              <a:gdLst/>
              <a:ahLst/>
              <a:cxnLst/>
              <a:rect l="l" t="t" r="r" b="b"/>
              <a:pathLst>
                <a:path w="60960" h="895350">
                  <a:moveTo>
                    <a:pt x="60960" y="0"/>
                  </a:moveTo>
                  <a:lnTo>
                    <a:pt x="0" y="1524"/>
                  </a:lnTo>
                  <a:lnTo>
                    <a:pt x="0" y="894215"/>
                  </a:lnTo>
                  <a:lnTo>
                    <a:pt x="60960" y="89504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4649470" y="5555329"/>
              <a:ext cx="60960" cy="893444"/>
            </a:xfrm>
            <a:custGeom>
              <a:avLst/>
              <a:gdLst/>
              <a:ahLst/>
              <a:cxnLst/>
              <a:rect l="l" t="t" r="r" b="b"/>
              <a:pathLst>
                <a:path w="60960" h="893445">
                  <a:moveTo>
                    <a:pt x="60959" y="0"/>
                  </a:moveTo>
                  <a:lnTo>
                    <a:pt x="0" y="1523"/>
                  </a:lnTo>
                  <a:lnTo>
                    <a:pt x="0" y="892108"/>
                  </a:lnTo>
                  <a:lnTo>
                    <a:pt x="60959" y="89293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4594859" y="5556726"/>
              <a:ext cx="59690" cy="890905"/>
            </a:xfrm>
            <a:custGeom>
              <a:avLst/>
              <a:gdLst/>
              <a:ahLst/>
              <a:cxnLst/>
              <a:rect l="l" t="t" r="r" b="b"/>
              <a:pathLst>
                <a:path w="59689" h="890904">
                  <a:moveTo>
                    <a:pt x="59689" y="0"/>
                  </a:moveTo>
                  <a:lnTo>
                    <a:pt x="0" y="1492"/>
                  </a:lnTo>
                  <a:lnTo>
                    <a:pt x="0" y="889969"/>
                  </a:lnTo>
                  <a:lnTo>
                    <a:pt x="59689" y="89078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540250" y="5558091"/>
              <a:ext cx="59690" cy="889000"/>
            </a:xfrm>
            <a:custGeom>
              <a:avLst/>
              <a:gdLst/>
              <a:ahLst/>
              <a:cxnLst/>
              <a:rect l="l" t="t" r="r" b="b"/>
              <a:pathLst>
                <a:path w="59689" h="889000">
                  <a:moveTo>
                    <a:pt x="59689" y="0"/>
                  </a:moveTo>
                  <a:lnTo>
                    <a:pt x="0" y="1492"/>
                  </a:lnTo>
                  <a:lnTo>
                    <a:pt x="0" y="887862"/>
                  </a:lnTo>
                  <a:lnTo>
                    <a:pt x="59689" y="88867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4484370" y="5559456"/>
              <a:ext cx="60960" cy="887094"/>
            </a:xfrm>
            <a:custGeom>
              <a:avLst/>
              <a:gdLst/>
              <a:ahLst/>
              <a:cxnLst/>
              <a:rect l="l" t="t" r="r" b="b"/>
              <a:pathLst>
                <a:path w="60960" h="887095">
                  <a:moveTo>
                    <a:pt x="60959" y="0"/>
                  </a:moveTo>
                  <a:lnTo>
                    <a:pt x="0" y="1523"/>
                  </a:lnTo>
                  <a:lnTo>
                    <a:pt x="0" y="885738"/>
                  </a:lnTo>
                  <a:lnTo>
                    <a:pt x="60959" y="8865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4429759" y="5560821"/>
              <a:ext cx="60960" cy="884555"/>
            </a:xfrm>
            <a:custGeom>
              <a:avLst/>
              <a:gdLst/>
              <a:ahLst/>
              <a:cxnLst/>
              <a:rect l="l" t="t" r="r" b="b"/>
              <a:pathLst>
                <a:path w="60960" h="884554">
                  <a:moveTo>
                    <a:pt x="60960" y="0"/>
                  </a:moveTo>
                  <a:lnTo>
                    <a:pt x="0" y="1523"/>
                  </a:lnTo>
                  <a:lnTo>
                    <a:pt x="0" y="883630"/>
                  </a:lnTo>
                  <a:lnTo>
                    <a:pt x="60960" y="8844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4375150" y="5562187"/>
              <a:ext cx="60960" cy="882650"/>
            </a:xfrm>
            <a:custGeom>
              <a:avLst/>
              <a:gdLst/>
              <a:ahLst/>
              <a:cxnLst/>
              <a:rect l="l" t="t" r="r" b="b"/>
              <a:pathLst>
                <a:path w="60960" h="882650">
                  <a:moveTo>
                    <a:pt x="60960" y="0"/>
                  </a:moveTo>
                  <a:lnTo>
                    <a:pt x="0" y="1524"/>
                  </a:lnTo>
                  <a:lnTo>
                    <a:pt x="0" y="881523"/>
                  </a:lnTo>
                  <a:lnTo>
                    <a:pt x="60960" y="8823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4320540" y="5563584"/>
              <a:ext cx="59690" cy="880744"/>
            </a:xfrm>
            <a:custGeom>
              <a:avLst/>
              <a:gdLst/>
              <a:ahLst/>
              <a:cxnLst/>
              <a:rect l="l" t="t" r="r" b="b"/>
              <a:pathLst>
                <a:path w="59689" h="880745">
                  <a:moveTo>
                    <a:pt x="59689" y="0"/>
                  </a:moveTo>
                  <a:lnTo>
                    <a:pt x="0" y="1492"/>
                  </a:lnTo>
                  <a:lnTo>
                    <a:pt x="0" y="879384"/>
                  </a:lnTo>
                  <a:lnTo>
                    <a:pt x="59689" y="88019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4264659" y="5564949"/>
              <a:ext cx="60960" cy="878205"/>
            </a:xfrm>
            <a:custGeom>
              <a:avLst/>
              <a:gdLst/>
              <a:ahLst/>
              <a:cxnLst/>
              <a:rect l="l" t="t" r="r" b="b"/>
              <a:pathLst>
                <a:path w="60960" h="878204">
                  <a:moveTo>
                    <a:pt x="60960" y="0"/>
                  </a:moveTo>
                  <a:lnTo>
                    <a:pt x="0" y="1524"/>
                  </a:lnTo>
                  <a:lnTo>
                    <a:pt x="0" y="875098"/>
                  </a:lnTo>
                  <a:lnTo>
                    <a:pt x="36829" y="877760"/>
                  </a:lnTo>
                  <a:lnTo>
                    <a:pt x="60960" y="87808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4210050" y="5566314"/>
              <a:ext cx="60960" cy="874394"/>
            </a:xfrm>
            <a:custGeom>
              <a:avLst/>
              <a:gdLst/>
              <a:ahLst/>
              <a:cxnLst/>
              <a:rect l="l" t="t" r="r" b="b"/>
              <a:pathLst>
                <a:path w="60960" h="874395">
                  <a:moveTo>
                    <a:pt x="60960" y="0"/>
                  </a:moveTo>
                  <a:lnTo>
                    <a:pt x="0" y="1524"/>
                  </a:lnTo>
                  <a:lnTo>
                    <a:pt x="0" y="869786"/>
                  </a:lnTo>
                  <a:lnTo>
                    <a:pt x="60960" y="87419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4155440" y="5567680"/>
              <a:ext cx="60960" cy="869315"/>
            </a:xfrm>
            <a:custGeom>
              <a:avLst/>
              <a:gdLst/>
              <a:ahLst/>
              <a:cxnLst/>
              <a:rect l="l" t="t" r="r" b="b"/>
              <a:pathLst>
                <a:path w="60960" h="869314">
                  <a:moveTo>
                    <a:pt x="60960" y="0"/>
                  </a:moveTo>
                  <a:lnTo>
                    <a:pt x="0" y="1524"/>
                  </a:lnTo>
                  <a:lnTo>
                    <a:pt x="0" y="864474"/>
                  </a:lnTo>
                  <a:lnTo>
                    <a:pt x="60960" y="86888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4100829" y="5569076"/>
              <a:ext cx="59690" cy="863600"/>
            </a:xfrm>
            <a:custGeom>
              <a:avLst/>
              <a:gdLst/>
              <a:ahLst/>
              <a:cxnLst/>
              <a:rect l="l" t="t" r="r" b="b"/>
              <a:pathLst>
                <a:path w="59689" h="863600">
                  <a:moveTo>
                    <a:pt x="59690" y="0"/>
                  </a:moveTo>
                  <a:lnTo>
                    <a:pt x="0" y="1492"/>
                  </a:lnTo>
                  <a:lnTo>
                    <a:pt x="0" y="859130"/>
                  </a:lnTo>
                  <a:lnTo>
                    <a:pt x="59690" y="86344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4046220" y="5570442"/>
              <a:ext cx="59690" cy="858519"/>
            </a:xfrm>
            <a:custGeom>
              <a:avLst/>
              <a:gdLst/>
              <a:ahLst/>
              <a:cxnLst/>
              <a:rect l="l" t="t" r="r" b="b"/>
              <a:pathLst>
                <a:path w="59689" h="858520">
                  <a:moveTo>
                    <a:pt x="59689" y="0"/>
                  </a:moveTo>
                  <a:lnTo>
                    <a:pt x="0" y="1492"/>
                  </a:lnTo>
                  <a:lnTo>
                    <a:pt x="0" y="853818"/>
                  </a:lnTo>
                  <a:lnTo>
                    <a:pt x="59689" y="8581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3990340" y="5571807"/>
              <a:ext cx="60960" cy="853440"/>
            </a:xfrm>
            <a:custGeom>
              <a:avLst/>
              <a:gdLst/>
              <a:ahLst/>
              <a:cxnLst/>
              <a:rect l="l" t="t" r="r" b="b"/>
              <a:pathLst>
                <a:path w="60960" h="853439">
                  <a:moveTo>
                    <a:pt x="60960" y="0"/>
                  </a:moveTo>
                  <a:lnTo>
                    <a:pt x="0" y="1523"/>
                  </a:lnTo>
                  <a:lnTo>
                    <a:pt x="0" y="848414"/>
                  </a:lnTo>
                  <a:lnTo>
                    <a:pt x="60960" y="85282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3935729" y="5573204"/>
              <a:ext cx="59690" cy="847725"/>
            </a:xfrm>
            <a:custGeom>
              <a:avLst/>
              <a:gdLst/>
              <a:ahLst/>
              <a:cxnLst/>
              <a:rect l="l" t="t" r="r" b="b"/>
              <a:pathLst>
                <a:path w="59689" h="847725">
                  <a:moveTo>
                    <a:pt x="59690" y="0"/>
                  </a:moveTo>
                  <a:lnTo>
                    <a:pt x="0" y="1492"/>
                  </a:lnTo>
                  <a:lnTo>
                    <a:pt x="0" y="843070"/>
                  </a:lnTo>
                  <a:lnTo>
                    <a:pt x="59690" y="8473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3881120" y="5574569"/>
              <a:ext cx="59690" cy="842644"/>
            </a:xfrm>
            <a:custGeom>
              <a:avLst/>
              <a:gdLst/>
              <a:ahLst/>
              <a:cxnLst/>
              <a:rect l="l" t="t" r="r" b="b"/>
              <a:pathLst>
                <a:path w="59689" h="842645">
                  <a:moveTo>
                    <a:pt x="59689" y="0"/>
                  </a:moveTo>
                  <a:lnTo>
                    <a:pt x="0" y="1492"/>
                  </a:lnTo>
                  <a:lnTo>
                    <a:pt x="0" y="837758"/>
                  </a:lnTo>
                  <a:lnTo>
                    <a:pt x="59689" y="84207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3826509" y="5575935"/>
              <a:ext cx="59690" cy="836930"/>
            </a:xfrm>
            <a:custGeom>
              <a:avLst/>
              <a:gdLst/>
              <a:ahLst/>
              <a:cxnLst/>
              <a:rect l="l" t="t" r="r" b="b"/>
              <a:pathLst>
                <a:path w="59689" h="836929">
                  <a:moveTo>
                    <a:pt x="59689" y="0"/>
                  </a:moveTo>
                  <a:lnTo>
                    <a:pt x="0" y="1492"/>
                  </a:lnTo>
                  <a:lnTo>
                    <a:pt x="0" y="832446"/>
                  </a:lnTo>
                  <a:lnTo>
                    <a:pt x="59689" y="83676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3770629" y="5577300"/>
              <a:ext cx="60960" cy="831850"/>
            </a:xfrm>
            <a:custGeom>
              <a:avLst/>
              <a:gdLst/>
              <a:ahLst/>
              <a:cxnLst/>
              <a:rect l="l" t="t" r="r" b="b"/>
              <a:pathLst>
                <a:path w="60960" h="831850">
                  <a:moveTo>
                    <a:pt x="60960" y="0"/>
                  </a:moveTo>
                  <a:lnTo>
                    <a:pt x="0" y="1523"/>
                  </a:lnTo>
                  <a:lnTo>
                    <a:pt x="0" y="827042"/>
                  </a:lnTo>
                  <a:lnTo>
                    <a:pt x="60960" y="83144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3716020" y="5578665"/>
              <a:ext cx="60960" cy="826135"/>
            </a:xfrm>
            <a:custGeom>
              <a:avLst/>
              <a:gdLst/>
              <a:ahLst/>
              <a:cxnLst/>
              <a:rect l="l" t="t" r="r" b="b"/>
              <a:pathLst>
                <a:path w="60960" h="826135">
                  <a:moveTo>
                    <a:pt x="60959" y="0"/>
                  </a:moveTo>
                  <a:lnTo>
                    <a:pt x="0" y="1524"/>
                  </a:lnTo>
                  <a:lnTo>
                    <a:pt x="0" y="821730"/>
                  </a:lnTo>
                  <a:lnTo>
                    <a:pt x="60959" y="82613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3661409" y="5580062"/>
              <a:ext cx="59690" cy="821055"/>
            </a:xfrm>
            <a:custGeom>
              <a:avLst/>
              <a:gdLst/>
              <a:ahLst/>
              <a:cxnLst/>
              <a:rect l="l" t="t" r="r" b="b"/>
              <a:pathLst>
                <a:path w="59689" h="821054">
                  <a:moveTo>
                    <a:pt x="59689" y="0"/>
                  </a:moveTo>
                  <a:lnTo>
                    <a:pt x="0" y="1492"/>
                  </a:lnTo>
                  <a:lnTo>
                    <a:pt x="0" y="816386"/>
                  </a:lnTo>
                  <a:lnTo>
                    <a:pt x="59689" y="82070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3606800" y="5581427"/>
              <a:ext cx="59690" cy="815975"/>
            </a:xfrm>
            <a:custGeom>
              <a:avLst/>
              <a:gdLst/>
              <a:ahLst/>
              <a:cxnLst/>
              <a:rect l="l" t="t" r="r" b="b"/>
              <a:pathLst>
                <a:path w="59689" h="815975">
                  <a:moveTo>
                    <a:pt x="59689" y="0"/>
                  </a:moveTo>
                  <a:lnTo>
                    <a:pt x="0" y="1492"/>
                  </a:lnTo>
                  <a:lnTo>
                    <a:pt x="0" y="811074"/>
                  </a:lnTo>
                  <a:lnTo>
                    <a:pt x="59689" y="8153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3550920" y="5582793"/>
              <a:ext cx="60960" cy="810260"/>
            </a:xfrm>
            <a:custGeom>
              <a:avLst/>
              <a:gdLst/>
              <a:ahLst/>
              <a:cxnLst/>
              <a:rect l="l" t="t" r="r" b="b"/>
              <a:pathLst>
                <a:path w="60960" h="810260">
                  <a:moveTo>
                    <a:pt x="60959" y="0"/>
                  </a:moveTo>
                  <a:lnTo>
                    <a:pt x="0" y="1523"/>
                  </a:lnTo>
                  <a:lnTo>
                    <a:pt x="0" y="805670"/>
                  </a:lnTo>
                  <a:lnTo>
                    <a:pt x="60959" y="81007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3496309" y="5584158"/>
              <a:ext cx="60960" cy="805180"/>
            </a:xfrm>
            <a:custGeom>
              <a:avLst/>
              <a:gdLst/>
              <a:ahLst/>
              <a:cxnLst/>
              <a:rect l="l" t="t" r="r" b="b"/>
              <a:pathLst>
                <a:path w="60960" h="805179">
                  <a:moveTo>
                    <a:pt x="60960" y="0"/>
                  </a:moveTo>
                  <a:lnTo>
                    <a:pt x="0" y="1524"/>
                  </a:lnTo>
                  <a:lnTo>
                    <a:pt x="0" y="800358"/>
                  </a:lnTo>
                  <a:lnTo>
                    <a:pt x="60960" y="80476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3441700" y="5585523"/>
              <a:ext cx="60960" cy="799465"/>
            </a:xfrm>
            <a:custGeom>
              <a:avLst/>
              <a:gdLst/>
              <a:ahLst/>
              <a:cxnLst/>
              <a:rect l="l" t="t" r="r" b="b"/>
              <a:pathLst>
                <a:path w="60960" h="799464">
                  <a:moveTo>
                    <a:pt x="60960" y="0"/>
                  </a:moveTo>
                  <a:lnTo>
                    <a:pt x="0" y="1523"/>
                  </a:lnTo>
                  <a:lnTo>
                    <a:pt x="0" y="795046"/>
                  </a:lnTo>
                  <a:lnTo>
                    <a:pt x="60960" y="79945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3387090" y="5586920"/>
              <a:ext cx="59690" cy="794385"/>
            </a:xfrm>
            <a:custGeom>
              <a:avLst/>
              <a:gdLst/>
              <a:ahLst/>
              <a:cxnLst/>
              <a:rect l="l" t="t" r="r" b="b"/>
              <a:pathLst>
                <a:path w="59689" h="794385">
                  <a:moveTo>
                    <a:pt x="59689" y="0"/>
                  </a:moveTo>
                  <a:lnTo>
                    <a:pt x="0" y="1492"/>
                  </a:lnTo>
                  <a:lnTo>
                    <a:pt x="0" y="789702"/>
                  </a:lnTo>
                  <a:lnTo>
                    <a:pt x="59689" y="79401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3331209" y="5588285"/>
              <a:ext cx="60960" cy="789305"/>
            </a:xfrm>
            <a:custGeom>
              <a:avLst/>
              <a:gdLst/>
              <a:ahLst/>
              <a:cxnLst/>
              <a:rect l="l" t="t" r="r" b="b"/>
              <a:pathLst>
                <a:path w="60960" h="789304">
                  <a:moveTo>
                    <a:pt x="60960" y="0"/>
                  </a:moveTo>
                  <a:lnTo>
                    <a:pt x="0" y="1523"/>
                  </a:lnTo>
                  <a:lnTo>
                    <a:pt x="0" y="784097"/>
                  </a:lnTo>
                  <a:lnTo>
                    <a:pt x="3810" y="784574"/>
                  </a:lnTo>
                  <a:lnTo>
                    <a:pt x="60960" y="78870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3276600" y="5589650"/>
              <a:ext cx="60960" cy="783590"/>
            </a:xfrm>
            <a:custGeom>
              <a:avLst/>
              <a:gdLst/>
              <a:ahLst/>
              <a:cxnLst/>
              <a:rect l="l" t="t" r="r" b="b"/>
              <a:pathLst>
                <a:path w="60960" h="783589">
                  <a:moveTo>
                    <a:pt x="60960" y="0"/>
                  </a:moveTo>
                  <a:lnTo>
                    <a:pt x="0" y="1524"/>
                  </a:lnTo>
                  <a:lnTo>
                    <a:pt x="0" y="775906"/>
                  </a:lnTo>
                  <a:lnTo>
                    <a:pt x="58420" y="783209"/>
                  </a:lnTo>
                  <a:lnTo>
                    <a:pt x="60960" y="78339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3221989" y="5591048"/>
              <a:ext cx="59690" cy="775335"/>
            </a:xfrm>
            <a:custGeom>
              <a:avLst/>
              <a:gdLst/>
              <a:ahLst/>
              <a:cxnLst/>
              <a:rect l="l" t="t" r="r" b="b"/>
              <a:pathLst>
                <a:path w="59689" h="775335">
                  <a:moveTo>
                    <a:pt x="59689" y="0"/>
                  </a:moveTo>
                  <a:lnTo>
                    <a:pt x="0" y="1492"/>
                  </a:lnTo>
                  <a:lnTo>
                    <a:pt x="0" y="767683"/>
                  </a:lnTo>
                  <a:lnTo>
                    <a:pt x="59689" y="7751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3167379" y="5592413"/>
              <a:ext cx="59690" cy="767080"/>
            </a:xfrm>
            <a:custGeom>
              <a:avLst/>
              <a:gdLst/>
              <a:ahLst/>
              <a:cxnLst/>
              <a:rect l="l" t="t" r="r" b="b"/>
              <a:pathLst>
                <a:path w="59689" h="767079">
                  <a:moveTo>
                    <a:pt x="59689" y="0"/>
                  </a:moveTo>
                  <a:lnTo>
                    <a:pt x="0" y="1492"/>
                  </a:lnTo>
                  <a:lnTo>
                    <a:pt x="0" y="759491"/>
                  </a:lnTo>
                  <a:lnTo>
                    <a:pt x="59689" y="7669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3112770" y="5593778"/>
              <a:ext cx="59690" cy="758825"/>
            </a:xfrm>
            <a:custGeom>
              <a:avLst/>
              <a:gdLst/>
              <a:ahLst/>
              <a:cxnLst/>
              <a:rect l="l" t="t" r="r" b="b"/>
              <a:pathLst>
                <a:path w="59689" h="758825">
                  <a:moveTo>
                    <a:pt x="59690" y="0"/>
                  </a:moveTo>
                  <a:lnTo>
                    <a:pt x="0" y="1492"/>
                  </a:lnTo>
                  <a:lnTo>
                    <a:pt x="0" y="751300"/>
                  </a:lnTo>
                  <a:lnTo>
                    <a:pt x="59690" y="7587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3056889" y="5595143"/>
              <a:ext cx="60960" cy="750570"/>
            </a:xfrm>
            <a:custGeom>
              <a:avLst/>
              <a:gdLst/>
              <a:ahLst/>
              <a:cxnLst/>
              <a:rect l="l" t="t" r="r" b="b"/>
              <a:pathLst>
                <a:path w="60960" h="750570">
                  <a:moveTo>
                    <a:pt x="60960" y="0"/>
                  </a:moveTo>
                  <a:lnTo>
                    <a:pt x="0" y="1523"/>
                  </a:lnTo>
                  <a:lnTo>
                    <a:pt x="0" y="742949"/>
                  </a:lnTo>
                  <a:lnTo>
                    <a:pt x="60960" y="75056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3002279" y="5596540"/>
              <a:ext cx="59690" cy="742315"/>
            </a:xfrm>
            <a:custGeom>
              <a:avLst/>
              <a:gdLst/>
              <a:ahLst/>
              <a:cxnLst/>
              <a:rect l="l" t="t" r="r" b="b"/>
              <a:pathLst>
                <a:path w="59689" h="742314">
                  <a:moveTo>
                    <a:pt x="59689" y="0"/>
                  </a:moveTo>
                  <a:lnTo>
                    <a:pt x="0" y="1492"/>
                  </a:lnTo>
                  <a:lnTo>
                    <a:pt x="0" y="734726"/>
                  </a:lnTo>
                  <a:lnTo>
                    <a:pt x="59689" y="74218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2947670" y="5597906"/>
              <a:ext cx="59690" cy="734060"/>
            </a:xfrm>
            <a:custGeom>
              <a:avLst/>
              <a:gdLst/>
              <a:ahLst/>
              <a:cxnLst/>
              <a:rect l="l" t="t" r="r" b="b"/>
              <a:pathLst>
                <a:path w="59689" h="734060">
                  <a:moveTo>
                    <a:pt x="59690" y="0"/>
                  </a:moveTo>
                  <a:lnTo>
                    <a:pt x="0" y="1492"/>
                  </a:lnTo>
                  <a:lnTo>
                    <a:pt x="0" y="726535"/>
                  </a:lnTo>
                  <a:lnTo>
                    <a:pt x="59690" y="73399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2893060" y="5599271"/>
              <a:ext cx="59690" cy="725805"/>
            </a:xfrm>
            <a:custGeom>
              <a:avLst/>
              <a:gdLst/>
              <a:ahLst/>
              <a:cxnLst/>
              <a:rect l="l" t="t" r="r" b="b"/>
              <a:pathLst>
                <a:path w="59689" h="725804">
                  <a:moveTo>
                    <a:pt x="59689" y="0"/>
                  </a:moveTo>
                  <a:lnTo>
                    <a:pt x="0" y="1492"/>
                  </a:lnTo>
                  <a:lnTo>
                    <a:pt x="0" y="718343"/>
                  </a:lnTo>
                  <a:lnTo>
                    <a:pt x="59689" y="7258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2837179" y="5600636"/>
              <a:ext cx="60960" cy="718185"/>
            </a:xfrm>
            <a:custGeom>
              <a:avLst/>
              <a:gdLst/>
              <a:ahLst/>
              <a:cxnLst/>
              <a:rect l="l" t="t" r="r" b="b"/>
              <a:pathLst>
                <a:path w="60960" h="718185">
                  <a:moveTo>
                    <a:pt x="60959" y="0"/>
                  </a:moveTo>
                  <a:lnTo>
                    <a:pt x="0" y="1524"/>
                  </a:lnTo>
                  <a:lnTo>
                    <a:pt x="0" y="709993"/>
                  </a:lnTo>
                  <a:lnTo>
                    <a:pt x="60959" y="7176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2782570" y="5602001"/>
              <a:ext cx="60960" cy="709930"/>
            </a:xfrm>
            <a:custGeom>
              <a:avLst/>
              <a:gdLst/>
              <a:ahLst/>
              <a:cxnLst/>
              <a:rect l="l" t="t" r="r" b="b"/>
              <a:pathLst>
                <a:path w="60960" h="709929">
                  <a:moveTo>
                    <a:pt x="60960" y="0"/>
                  </a:moveTo>
                  <a:lnTo>
                    <a:pt x="0" y="1523"/>
                  </a:lnTo>
                  <a:lnTo>
                    <a:pt x="0" y="701801"/>
                  </a:lnTo>
                  <a:lnTo>
                    <a:pt x="60960" y="7094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2727960" y="5603398"/>
              <a:ext cx="59690" cy="701040"/>
            </a:xfrm>
            <a:custGeom>
              <a:avLst/>
              <a:gdLst/>
              <a:ahLst/>
              <a:cxnLst/>
              <a:rect l="l" t="t" r="r" b="b"/>
              <a:pathLst>
                <a:path w="59689" h="701039">
                  <a:moveTo>
                    <a:pt x="59689" y="0"/>
                  </a:moveTo>
                  <a:lnTo>
                    <a:pt x="0" y="1492"/>
                  </a:lnTo>
                  <a:lnTo>
                    <a:pt x="0" y="693578"/>
                  </a:lnTo>
                  <a:lnTo>
                    <a:pt x="59689" y="70104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2673350" y="5604763"/>
              <a:ext cx="59690" cy="693420"/>
            </a:xfrm>
            <a:custGeom>
              <a:avLst/>
              <a:gdLst/>
              <a:ahLst/>
              <a:cxnLst/>
              <a:rect l="l" t="t" r="r" b="b"/>
              <a:pathLst>
                <a:path w="59689" h="693420">
                  <a:moveTo>
                    <a:pt x="59689" y="0"/>
                  </a:moveTo>
                  <a:lnTo>
                    <a:pt x="0" y="1492"/>
                  </a:lnTo>
                  <a:lnTo>
                    <a:pt x="0" y="685387"/>
                  </a:lnTo>
                  <a:lnTo>
                    <a:pt x="59689" y="69284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2617470" y="5606129"/>
              <a:ext cx="60960" cy="685165"/>
            </a:xfrm>
            <a:custGeom>
              <a:avLst/>
              <a:gdLst/>
              <a:ahLst/>
              <a:cxnLst/>
              <a:rect l="l" t="t" r="r" b="b"/>
              <a:pathLst>
                <a:path w="60960" h="685164">
                  <a:moveTo>
                    <a:pt x="60960" y="0"/>
                  </a:moveTo>
                  <a:lnTo>
                    <a:pt x="0" y="1523"/>
                  </a:lnTo>
                  <a:lnTo>
                    <a:pt x="0" y="677036"/>
                  </a:lnTo>
                  <a:lnTo>
                    <a:pt x="60960" y="6846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2562860" y="5607494"/>
              <a:ext cx="60960" cy="676910"/>
            </a:xfrm>
            <a:custGeom>
              <a:avLst/>
              <a:gdLst/>
              <a:ahLst/>
              <a:cxnLst/>
              <a:rect l="l" t="t" r="r" b="b"/>
              <a:pathLst>
                <a:path w="60960" h="676910">
                  <a:moveTo>
                    <a:pt x="60959" y="0"/>
                  </a:moveTo>
                  <a:lnTo>
                    <a:pt x="0" y="1524"/>
                  </a:lnTo>
                  <a:lnTo>
                    <a:pt x="0" y="668845"/>
                  </a:lnTo>
                  <a:lnTo>
                    <a:pt x="60959" y="676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2508250" y="5608859"/>
              <a:ext cx="60960" cy="668655"/>
            </a:xfrm>
            <a:custGeom>
              <a:avLst/>
              <a:gdLst/>
              <a:ahLst/>
              <a:cxnLst/>
              <a:rect l="l" t="t" r="r" b="b"/>
              <a:pathLst>
                <a:path w="60960" h="668654">
                  <a:moveTo>
                    <a:pt x="60960" y="0"/>
                  </a:moveTo>
                  <a:lnTo>
                    <a:pt x="0" y="1524"/>
                  </a:lnTo>
                  <a:lnTo>
                    <a:pt x="0" y="660654"/>
                  </a:lnTo>
                  <a:lnTo>
                    <a:pt x="60960" y="66827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2453639" y="5610256"/>
              <a:ext cx="59690" cy="660400"/>
            </a:xfrm>
            <a:custGeom>
              <a:avLst/>
              <a:gdLst/>
              <a:ahLst/>
              <a:cxnLst/>
              <a:rect l="l" t="t" r="r" b="b"/>
              <a:pathLst>
                <a:path w="59689" h="660400">
                  <a:moveTo>
                    <a:pt x="59690" y="0"/>
                  </a:moveTo>
                  <a:lnTo>
                    <a:pt x="0" y="1492"/>
                  </a:lnTo>
                  <a:lnTo>
                    <a:pt x="0" y="652430"/>
                  </a:lnTo>
                  <a:lnTo>
                    <a:pt x="59690" y="6598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2397760" y="5611621"/>
              <a:ext cx="60960" cy="652145"/>
            </a:xfrm>
            <a:custGeom>
              <a:avLst/>
              <a:gdLst/>
              <a:ahLst/>
              <a:cxnLst/>
              <a:rect l="l" t="t" r="r" b="b"/>
              <a:pathLst>
                <a:path w="60960" h="652145">
                  <a:moveTo>
                    <a:pt x="60959" y="0"/>
                  </a:moveTo>
                  <a:lnTo>
                    <a:pt x="0" y="1524"/>
                  </a:lnTo>
                  <a:lnTo>
                    <a:pt x="0" y="644080"/>
                  </a:lnTo>
                  <a:lnTo>
                    <a:pt x="60959" y="6517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2343150" y="5612987"/>
              <a:ext cx="60960" cy="643890"/>
            </a:xfrm>
            <a:custGeom>
              <a:avLst/>
              <a:gdLst/>
              <a:ahLst/>
              <a:cxnLst/>
              <a:rect l="l" t="t" r="r" b="b"/>
              <a:pathLst>
                <a:path w="60960" h="643889">
                  <a:moveTo>
                    <a:pt x="60960" y="0"/>
                  </a:moveTo>
                  <a:lnTo>
                    <a:pt x="0" y="1524"/>
                  </a:lnTo>
                  <a:lnTo>
                    <a:pt x="0" y="633871"/>
                  </a:lnTo>
                  <a:lnTo>
                    <a:pt x="36830" y="640492"/>
                  </a:lnTo>
                  <a:lnTo>
                    <a:pt x="60960" y="64350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2288539" y="5614384"/>
              <a:ext cx="59690" cy="633730"/>
            </a:xfrm>
            <a:custGeom>
              <a:avLst/>
              <a:gdLst/>
              <a:ahLst/>
              <a:cxnLst/>
              <a:rect l="l" t="t" r="r" b="b"/>
              <a:pathLst>
                <a:path w="59689" h="633729">
                  <a:moveTo>
                    <a:pt x="59690" y="0"/>
                  </a:moveTo>
                  <a:lnTo>
                    <a:pt x="0" y="1492"/>
                  </a:lnTo>
                  <a:lnTo>
                    <a:pt x="0" y="622657"/>
                  </a:lnTo>
                  <a:lnTo>
                    <a:pt x="59690" y="63338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2233929" y="5615749"/>
              <a:ext cx="59690" cy="622300"/>
            </a:xfrm>
            <a:custGeom>
              <a:avLst/>
              <a:gdLst/>
              <a:ahLst/>
              <a:cxnLst/>
              <a:rect l="l" t="t" r="r" b="b"/>
              <a:pathLst>
                <a:path w="59689" h="622300">
                  <a:moveTo>
                    <a:pt x="59689" y="0"/>
                  </a:moveTo>
                  <a:lnTo>
                    <a:pt x="0" y="1492"/>
                  </a:lnTo>
                  <a:lnTo>
                    <a:pt x="0" y="611474"/>
                  </a:lnTo>
                  <a:lnTo>
                    <a:pt x="59689" y="6222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2179320" y="5617114"/>
              <a:ext cx="59690" cy="611505"/>
            </a:xfrm>
            <a:custGeom>
              <a:avLst/>
              <a:gdLst/>
              <a:ahLst/>
              <a:cxnLst/>
              <a:rect l="l" t="t" r="r" b="b"/>
              <a:pathLst>
                <a:path w="59689" h="611504">
                  <a:moveTo>
                    <a:pt x="59690" y="0"/>
                  </a:moveTo>
                  <a:lnTo>
                    <a:pt x="0" y="1492"/>
                  </a:lnTo>
                  <a:lnTo>
                    <a:pt x="0" y="600291"/>
                  </a:lnTo>
                  <a:lnTo>
                    <a:pt x="59690" y="61102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2123439" y="5618480"/>
              <a:ext cx="60960" cy="600075"/>
            </a:xfrm>
            <a:custGeom>
              <a:avLst/>
              <a:gdLst/>
              <a:ahLst/>
              <a:cxnLst/>
              <a:rect l="l" t="t" r="r" b="b"/>
              <a:pathLst>
                <a:path w="60960" h="600075">
                  <a:moveTo>
                    <a:pt x="60960" y="0"/>
                  </a:moveTo>
                  <a:lnTo>
                    <a:pt x="0" y="1524"/>
                  </a:lnTo>
                  <a:lnTo>
                    <a:pt x="0" y="588880"/>
                  </a:lnTo>
                  <a:lnTo>
                    <a:pt x="60960" y="599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2068829" y="5619876"/>
              <a:ext cx="59690" cy="588645"/>
            </a:xfrm>
            <a:custGeom>
              <a:avLst/>
              <a:gdLst/>
              <a:ahLst/>
              <a:cxnLst/>
              <a:rect l="l" t="t" r="r" b="b"/>
              <a:pathLst>
                <a:path w="59689" h="588645">
                  <a:moveTo>
                    <a:pt x="59689" y="0"/>
                  </a:moveTo>
                  <a:lnTo>
                    <a:pt x="0" y="1492"/>
                  </a:lnTo>
                  <a:lnTo>
                    <a:pt x="0" y="577665"/>
                  </a:lnTo>
                  <a:lnTo>
                    <a:pt x="59689" y="58839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2014220" y="5621242"/>
              <a:ext cx="59690" cy="577215"/>
            </a:xfrm>
            <a:custGeom>
              <a:avLst/>
              <a:gdLst/>
              <a:ahLst/>
              <a:cxnLst/>
              <a:rect l="l" t="t" r="r" b="b"/>
              <a:pathLst>
                <a:path w="59689" h="577214">
                  <a:moveTo>
                    <a:pt x="59690" y="0"/>
                  </a:moveTo>
                  <a:lnTo>
                    <a:pt x="0" y="1492"/>
                  </a:lnTo>
                  <a:lnTo>
                    <a:pt x="0" y="566483"/>
                  </a:lnTo>
                  <a:lnTo>
                    <a:pt x="59690" y="57721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1959610" y="5622607"/>
              <a:ext cx="59690" cy="566420"/>
            </a:xfrm>
            <a:custGeom>
              <a:avLst/>
              <a:gdLst/>
              <a:ahLst/>
              <a:cxnLst/>
              <a:rect l="l" t="t" r="r" b="b"/>
              <a:pathLst>
                <a:path w="59689" h="566420">
                  <a:moveTo>
                    <a:pt x="59689" y="0"/>
                  </a:moveTo>
                  <a:lnTo>
                    <a:pt x="0" y="1492"/>
                  </a:lnTo>
                  <a:lnTo>
                    <a:pt x="0" y="555300"/>
                  </a:lnTo>
                  <a:lnTo>
                    <a:pt x="59689" y="56603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1903729" y="5623972"/>
              <a:ext cx="60960" cy="554990"/>
            </a:xfrm>
            <a:custGeom>
              <a:avLst/>
              <a:gdLst/>
              <a:ahLst/>
              <a:cxnLst/>
              <a:rect l="l" t="t" r="r" b="b"/>
              <a:pathLst>
                <a:path w="60960" h="554989">
                  <a:moveTo>
                    <a:pt x="60959" y="0"/>
                  </a:moveTo>
                  <a:lnTo>
                    <a:pt x="0" y="1524"/>
                  </a:lnTo>
                  <a:lnTo>
                    <a:pt x="0" y="543889"/>
                  </a:lnTo>
                  <a:lnTo>
                    <a:pt x="60959" y="5548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1849120" y="5625369"/>
              <a:ext cx="59690" cy="543560"/>
            </a:xfrm>
            <a:custGeom>
              <a:avLst/>
              <a:gdLst/>
              <a:ahLst/>
              <a:cxnLst/>
              <a:rect l="l" t="t" r="r" b="b"/>
              <a:pathLst>
                <a:path w="59689" h="543560">
                  <a:moveTo>
                    <a:pt x="59690" y="0"/>
                  </a:moveTo>
                  <a:lnTo>
                    <a:pt x="0" y="1492"/>
                  </a:lnTo>
                  <a:lnTo>
                    <a:pt x="0" y="532674"/>
                  </a:lnTo>
                  <a:lnTo>
                    <a:pt x="59690" y="54340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1794510" y="5626735"/>
              <a:ext cx="59690" cy="532765"/>
            </a:xfrm>
            <a:custGeom>
              <a:avLst/>
              <a:gdLst/>
              <a:ahLst/>
              <a:cxnLst/>
              <a:rect l="l" t="t" r="r" b="b"/>
              <a:pathLst>
                <a:path w="59689" h="532764">
                  <a:moveTo>
                    <a:pt x="59689" y="0"/>
                  </a:moveTo>
                  <a:lnTo>
                    <a:pt x="0" y="1492"/>
                  </a:lnTo>
                  <a:lnTo>
                    <a:pt x="0" y="521491"/>
                  </a:lnTo>
                  <a:lnTo>
                    <a:pt x="59689" y="53222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1739900" y="5628100"/>
              <a:ext cx="59690" cy="521334"/>
            </a:xfrm>
            <a:custGeom>
              <a:avLst/>
              <a:gdLst/>
              <a:ahLst/>
              <a:cxnLst/>
              <a:rect l="l" t="t" r="r" b="b"/>
              <a:pathLst>
                <a:path w="59689" h="521335">
                  <a:moveTo>
                    <a:pt x="59689" y="0"/>
                  </a:moveTo>
                  <a:lnTo>
                    <a:pt x="0" y="1492"/>
                  </a:lnTo>
                  <a:lnTo>
                    <a:pt x="0" y="510309"/>
                  </a:lnTo>
                  <a:lnTo>
                    <a:pt x="59689" y="5210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1684020" y="5629465"/>
              <a:ext cx="60960" cy="509905"/>
            </a:xfrm>
            <a:custGeom>
              <a:avLst/>
              <a:gdLst/>
              <a:ahLst/>
              <a:cxnLst/>
              <a:rect l="l" t="t" r="r" b="b"/>
              <a:pathLst>
                <a:path w="60960" h="509904">
                  <a:moveTo>
                    <a:pt x="60960" y="0"/>
                  </a:moveTo>
                  <a:lnTo>
                    <a:pt x="0" y="1524"/>
                  </a:lnTo>
                  <a:lnTo>
                    <a:pt x="0" y="498898"/>
                  </a:lnTo>
                  <a:lnTo>
                    <a:pt x="60960" y="50985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1629410" y="5630830"/>
              <a:ext cx="60960" cy="499109"/>
            </a:xfrm>
            <a:custGeom>
              <a:avLst/>
              <a:gdLst/>
              <a:ahLst/>
              <a:cxnLst/>
              <a:rect l="l" t="t" r="r" b="b"/>
              <a:pathLst>
                <a:path w="60960" h="499110">
                  <a:moveTo>
                    <a:pt x="60959" y="0"/>
                  </a:moveTo>
                  <a:lnTo>
                    <a:pt x="0" y="1524"/>
                  </a:lnTo>
                  <a:lnTo>
                    <a:pt x="0" y="487715"/>
                  </a:lnTo>
                  <a:lnTo>
                    <a:pt x="60959" y="49867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1574800" y="5632227"/>
              <a:ext cx="59690" cy="487680"/>
            </a:xfrm>
            <a:custGeom>
              <a:avLst/>
              <a:gdLst/>
              <a:ahLst/>
              <a:cxnLst/>
              <a:rect l="l" t="t" r="r" b="b"/>
              <a:pathLst>
                <a:path w="59689" h="487679">
                  <a:moveTo>
                    <a:pt x="59689" y="0"/>
                  </a:moveTo>
                  <a:lnTo>
                    <a:pt x="0" y="1492"/>
                  </a:lnTo>
                  <a:lnTo>
                    <a:pt x="0" y="476500"/>
                  </a:lnTo>
                  <a:lnTo>
                    <a:pt x="59689" y="48723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1520189" y="5633593"/>
              <a:ext cx="59690" cy="476250"/>
            </a:xfrm>
            <a:custGeom>
              <a:avLst/>
              <a:gdLst/>
              <a:ahLst/>
              <a:cxnLst/>
              <a:rect l="l" t="t" r="r" b="b"/>
              <a:pathLst>
                <a:path w="59690" h="476250">
                  <a:moveTo>
                    <a:pt x="59690" y="0"/>
                  </a:moveTo>
                  <a:lnTo>
                    <a:pt x="0" y="1492"/>
                  </a:lnTo>
                  <a:lnTo>
                    <a:pt x="0" y="465318"/>
                  </a:lnTo>
                  <a:lnTo>
                    <a:pt x="59690" y="47604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1409700" y="5634964"/>
              <a:ext cx="115570" cy="465455"/>
            </a:xfrm>
            <a:custGeom>
              <a:avLst/>
              <a:gdLst/>
              <a:ahLst/>
              <a:cxnLst/>
              <a:rect l="l" t="t" r="r" b="b"/>
              <a:pathLst>
                <a:path w="115569" h="465454">
                  <a:moveTo>
                    <a:pt x="115570" y="0"/>
                  </a:moveTo>
                  <a:lnTo>
                    <a:pt x="60960" y="1371"/>
                  </a:lnTo>
                  <a:lnTo>
                    <a:pt x="54610" y="1524"/>
                  </a:lnTo>
                  <a:lnTo>
                    <a:pt x="0" y="2895"/>
                  </a:lnTo>
                  <a:lnTo>
                    <a:pt x="0" y="440118"/>
                  </a:lnTo>
                  <a:lnTo>
                    <a:pt x="54610" y="453224"/>
                  </a:lnTo>
                  <a:lnTo>
                    <a:pt x="60960" y="454748"/>
                  </a:lnTo>
                  <a:lnTo>
                    <a:pt x="66040" y="455955"/>
                  </a:lnTo>
                  <a:lnTo>
                    <a:pt x="115570" y="46487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1355089" y="5637720"/>
              <a:ext cx="59690" cy="438784"/>
            </a:xfrm>
            <a:custGeom>
              <a:avLst/>
              <a:gdLst/>
              <a:ahLst/>
              <a:cxnLst/>
              <a:rect l="l" t="t" r="r" b="b"/>
              <a:pathLst>
                <a:path w="59690" h="438785">
                  <a:moveTo>
                    <a:pt x="59690" y="0"/>
                  </a:moveTo>
                  <a:lnTo>
                    <a:pt x="0" y="1492"/>
                  </a:lnTo>
                  <a:lnTo>
                    <a:pt x="0" y="424266"/>
                  </a:lnTo>
                  <a:lnTo>
                    <a:pt x="59690" y="43858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1300480" y="5639085"/>
              <a:ext cx="59690" cy="424180"/>
            </a:xfrm>
            <a:custGeom>
              <a:avLst/>
              <a:gdLst/>
              <a:ahLst/>
              <a:cxnLst/>
              <a:rect l="l" t="t" r="r" b="b"/>
              <a:pathLst>
                <a:path w="59690" h="424179">
                  <a:moveTo>
                    <a:pt x="59689" y="0"/>
                  </a:moveTo>
                  <a:lnTo>
                    <a:pt x="0" y="1492"/>
                  </a:lnTo>
                  <a:lnTo>
                    <a:pt x="0" y="409804"/>
                  </a:lnTo>
                  <a:lnTo>
                    <a:pt x="59689" y="4241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1245869" y="5640450"/>
              <a:ext cx="59690" cy="410209"/>
            </a:xfrm>
            <a:custGeom>
              <a:avLst/>
              <a:gdLst/>
              <a:ahLst/>
              <a:cxnLst/>
              <a:rect l="l" t="t" r="r" b="b"/>
              <a:pathLst>
                <a:path w="59690" h="410210">
                  <a:moveTo>
                    <a:pt x="59690" y="0"/>
                  </a:moveTo>
                  <a:lnTo>
                    <a:pt x="0" y="1492"/>
                  </a:lnTo>
                  <a:lnTo>
                    <a:pt x="0" y="395343"/>
                  </a:lnTo>
                  <a:lnTo>
                    <a:pt x="59690" y="4096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1189989" y="5641816"/>
              <a:ext cx="60960" cy="395605"/>
            </a:xfrm>
            <a:custGeom>
              <a:avLst/>
              <a:gdLst/>
              <a:ahLst/>
              <a:cxnLst/>
              <a:rect l="l" t="t" r="r" b="b"/>
              <a:pathLst>
                <a:path w="60959" h="395604">
                  <a:moveTo>
                    <a:pt x="60959" y="0"/>
                  </a:moveTo>
                  <a:lnTo>
                    <a:pt x="0" y="1523"/>
                  </a:lnTo>
                  <a:lnTo>
                    <a:pt x="0" y="380577"/>
                  </a:lnTo>
                  <a:lnTo>
                    <a:pt x="60959" y="39519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1135380" y="5643213"/>
              <a:ext cx="59690" cy="381000"/>
            </a:xfrm>
            <a:custGeom>
              <a:avLst/>
              <a:gdLst/>
              <a:ahLst/>
              <a:cxnLst/>
              <a:rect l="l" t="t" r="r" b="b"/>
              <a:pathLst>
                <a:path w="59690" h="381000">
                  <a:moveTo>
                    <a:pt x="59689" y="0"/>
                  </a:moveTo>
                  <a:lnTo>
                    <a:pt x="0" y="1492"/>
                  </a:lnTo>
                  <a:lnTo>
                    <a:pt x="0" y="366084"/>
                  </a:lnTo>
                  <a:lnTo>
                    <a:pt x="59689" y="38039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1080769" y="5644578"/>
              <a:ext cx="59690" cy="366395"/>
            </a:xfrm>
            <a:custGeom>
              <a:avLst/>
              <a:gdLst/>
              <a:ahLst/>
              <a:cxnLst/>
              <a:rect l="l" t="t" r="r" b="b"/>
              <a:pathLst>
                <a:path w="59690" h="366395">
                  <a:moveTo>
                    <a:pt x="59690" y="0"/>
                  </a:moveTo>
                  <a:lnTo>
                    <a:pt x="0" y="1492"/>
                  </a:lnTo>
                  <a:lnTo>
                    <a:pt x="0" y="351622"/>
                  </a:lnTo>
                  <a:lnTo>
                    <a:pt x="59690" y="36593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1026160" y="5645943"/>
              <a:ext cx="59690" cy="351790"/>
            </a:xfrm>
            <a:custGeom>
              <a:avLst/>
              <a:gdLst/>
              <a:ahLst/>
              <a:cxnLst/>
              <a:rect l="l" t="t" r="r" b="b"/>
              <a:pathLst>
                <a:path w="59690" h="351789">
                  <a:moveTo>
                    <a:pt x="59690" y="0"/>
                  </a:moveTo>
                  <a:lnTo>
                    <a:pt x="0" y="1492"/>
                  </a:lnTo>
                  <a:lnTo>
                    <a:pt x="0" y="337161"/>
                  </a:lnTo>
                  <a:lnTo>
                    <a:pt x="59690" y="35147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970280" y="5647308"/>
              <a:ext cx="60960" cy="337185"/>
            </a:xfrm>
            <a:custGeom>
              <a:avLst/>
              <a:gdLst/>
              <a:ahLst/>
              <a:cxnLst/>
              <a:rect l="l" t="t" r="r" b="b"/>
              <a:pathLst>
                <a:path w="60959" h="337185">
                  <a:moveTo>
                    <a:pt x="60959" y="0"/>
                  </a:moveTo>
                  <a:lnTo>
                    <a:pt x="0" y="1523"/>
                  </a:lnTo>
                  <a:lnTo>
                    <a:pt x="0" y="322395"/>
                  </a:lnTo>
                  <a:lnTo>
                    <a:pt x="60959" y="33701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915669" y="5648706"/>
              <a:ext cx="59690" cy="322580"/>
            </a:xfrm>
            <a:custGeom>
              <a:avLst/>
              <a:gdLst/>
              <a:ahLst/>
              <a:cxnLst/>
              <a:rect l="l" t="t" r="r" b="b"/>
              <a:pathLst>
                <a:path w="59690" h="322579">
                  <a:moveTo>
                    <a:pt x="59690" y="0"/>
                  </a:moveTo>
                  <a:lnTo>
                    <a:pt x="0" y="1492"/>
                  </a:lnTo>
                  <a:lnTo>
                    <a:pt x="0" y="307902"/>
                  </a:lnTo>
                  <a:lnTo>
                    <a:pt x="59690" y="3222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861060" y="5650071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90" h="307975">
                  <a:moveTo>
                    <a:pt x="59690" y="0"/>
                  </a:moveTo>
                  <a:lnTo>
                    <a:pt x="0" y="1492"/>
                  </a:lnTo>
                  <a:lnTo>
                    <a:pt x="0" y="293441"/>
                  </a:lnTo>
                  <a:lnTo>
                    <a:pt x="59690" y="30775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805180" y="5651436"/>
              <a:ext cx="60960" cy="293370"/>
            </a:xfrm>
            <a:custGeom>
              <a:avLst/>
              <a:gdLst/>
              <a:ahLst/>
              <a:cxnLst/>
              <a:rect l="l" t="t" r="r" b="b"/>
              <a:pathLst>
                <a:path w="60959" h="293370">
                  <a:moveTo>
                    <a:pt x="60960" y="0"/>
                  </a:moveTo>
                  <a:lnTo>
                    <a:pt x="0" y="1524"/>
                  </a:lnTo>
                  <a:lnTo>
                    <a:pt x="0" y="278675"/>
                  </a:lnTo>
                  <a:lnTo>
                    <a:pt x="60960" y="29329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750569" y="5652801"/>
              <a:ext cx="60960" cy="279400"/>
            </a:xfrm>
            <a:custGeom>
              <a:avLst/>
              <a:gdLst/>
              <a:ahLst/>
              <a:cxnLst/>
              <a:rect l="l" t="t" r="r" b="b"/>
              <a:pathLst>
                <a:path w="60959" h="279400">
                  <a:moveTo>
                    <a:pt x="60959" y="0"/>
                  </a:moveTo>
                  <a:lnTo>
                    <a:pt x="0" y="1523"/>
                  </a:lnTo>
                  <a:lnTo>
                    <a:pt x="0" y="264213"/>
                  </a:lnTo>
                  <a:lnTo>
                    <a:pt x="60959" y="27883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695959" y="5654167"/>
              <a:ext cx="60960" cy="264795"/>
            </a:xfrm>
            <a:custGeom>
              <a:avLst/>
              <a:gdLst/>
              <a:ahLst/>
              <a:cxnLst/>
              <a:rect l="l" t="t" r="r" b="b"/>
              <a:pathLst>
                <a:path w="60959" h="264795">
                  <a:moveTo>
                    <a:pt x="60960" y="0"/>
                  </a:moveTo>
                  <a:lnTo>
                    <a:pt x="0" y="1523"/>
                  </a:lnTo>
                  <a:lnTo>
                    <a:pt x="0" y="249752"/>
                  </a:lnTo>
                  <a:lnTo>
                    <a:pt x="60960" y="26437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641350" y="565556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90" h="250189">
                  <a:moveTo>
                    <a:pt x="59690" y="0"/>
                  </a:moveTo>
                  <a:lnTo>
                    <a:pt x="0" y="1492"/>
                  </a:lnTo>
                  <a:lnTo>
                    <a:pt x="0" y="233079"/>
                  </a:lnTo>
                  <a:lnTo>
                    <a:pt x="24129" y="241046"/>
                  </a:lnTo>
                  <a:lnTo>
                    <a:pt x="59690" y="249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585469" y="5656929"/>
              <a:ext cx="60960" cy="233679"/>
            </a:xfrm>
            <a:custGeom>
              <a:avLst/>
              <a:gdLst/>
              <a:ahLst/>
              <a:cxnLst/>
              <a:rect l="l" t="t" r="r" b="b"/>
              <a:pathLst>
                <a:path w="60959" h="233679">
                  <a:moveTo>
                    <a:pt x="60959" y="0"/>
                  </a:moveTo>
                  <a:lnTo>
                    <a:pt x="0" y="1523"/>
                  </a:lnTo>
                  <a:lnTo>
                    <a:pt x="0" y="213265"/>
                  </a:lnTo>
                  <a:lnTo>
                    <a:pt x="60959" y="23339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530859" y="5658294"/>
              <a:ext cx="60960" cy="213995"/>
            </a:xfrm>
            <a:custGeom>
              <a:avLst/>
              <a:gdLst/>
              <a:ahLst/>
              <a:cxnLst/>
              <a:rect l="l" t="t" r="r" b="b"/>
              <a:pathLst>
                <a:path w="60959" h="213995">
                  <a:moveTo>
                    <a:pt x="60960" y="0"/>
                  </a:moveTo>
                  <a:lnTo>
                    <a:pt x="0" y="1524"/>
                  </a:lnTo>
                  <a:lnTo>
                    <a:pt x="0" y="193870"/>
                  </a:lnTo>
                  <a:lnTo>
                    <a:pt x="60960" y="2139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476250" y="5659659"/>
              <a:ext cx="60960" cy="194945"/>
            </a:xfrm>
            <a:custGeom>
              <a:avLst/>
              <a:gdLst/>
              <a:ahLst/>
              <a:cxnLst/>
              <a:rect l="l" t="t" r="r" b="b"/>
              <a:pathLst>
                <a:path w="60959" h="194945">
                  <a:moveTo>
                    <a:pt x="60959" y="0"/>
                  </a:moveTo>
                  <a:lnTo>
                    <a:pt x="0" y="1524"/>
                  </a:lnTo>
                  <a:lnTo>
                    <a:pt x="0" y="174475"/>
                  </a:lnTo>
                  <a:lnTo>
                    <a:pt x="60959" y="19460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421640" y="5661056"/>
              <a:ext cx="59690" cy="175260"/>
            </a:xfrm>
            <a:custGeom>
              <a:avLst/>
              <a:gdLst/>
              <a:ahLst/>
              <a:cxnLst/>
              <a:rect l="l" t="t" r="r" b="b"/>
              <a:pathLst>
                <a:path w="59690" h="175260">
                  <a:moveTo>
                    <a:pt x="59689" y="0"/>
                  </a:moveTo>
                  <a:lnTo>
                    <a:pt x="0" y="1492"/>
                  </a:lnTo>
                  <a:lnTo>
                    <a:pt x="0" y="155048"/>
                  </a:lnTo>
                  <a:lnTo>
                    <a:pt x="59689" y="17475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367029" y="5662421"/>
              <a:ext cx="59690" cy="155575"/>
            </a:xfrm>
            <a:custGeom>
              <a:avLst/>
              <a:gdLst/>
              <a:ahLst/>
              <a:cxnLst/>
              <a:rect l="l" t="t" r="r" b="b"/>
              <a:pathLst>
                <a:path w="59690" h="155575">
                  <a:moveTo>
                    <a:pt x="59690" y="0"/>
                  </a:moveTo>
                  <a:lnTo>
                    <a:pt x="0" y="1492"/>
                  </a:lnTo>
                  <a:lnTo>
                    <a:pt x="0" y="135653"/>
                  </a:lnTo>
                  <a:lnTo>
                    <a:pt x="59690" y="15536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311150" y="5663787"/>
              <a:ext cx="60960" cy="136525"/>
            </a:xfrm>
            <a:custGeom>
              <a:avLst/>
              <a:gdLst/>
              <a:ahLst/>
              <a:cxnLst/>
              <a:rect l="l" t="t" r="r" b="b"/>
              <a:pathLst>
                <a:path w="60960" h="136525">
                  <a:moveTo>
                    <a:pt x="60960" y="0"/>
                  </a:moveTo>
                  <a:lnTo>
                    <a:pt x="0" y="1524"/>
                  </a:lnTo>
                  <a:lnTo>
                    <a:pt x="0" y="115839"/>
                  </a:lnTo>
                  <a:lnTo>
                    <a:pt x="60960" y="13596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256540" y="5665152"/>
              <a:ext cx="60960" cy="116839"/>
            </a:xfrm>
            <a:custGeom>
              <a:avLst/>
              <a:gdLst/>
              <a:ahLst/>
              <a:cxnLst/>
              <a:rect l="l" t="t" r="r" b="b"/>
              <a:pathLst>
                <a:path w="60960" h="116839">
                  <a:moveTo>
                    <a:pt x="60960" y="0"/>
                  </a:moveTo>
                  <a:lnTo>
                    <a:pt x="0" y="1524"/>
                  </a:lnTo>
                  <a:lnTo>
                    <a:pt x="0" y="96444"/>
                  </a:lnTo>
                  <a:lnTo>
                    <a:pt x="60960" y="11657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201929" y="5666549"/>
              <a:ext cx="59690" cy="97155"/>
            </a:xfrm>
            <a:custGeom>
              <a:avLst/>
              <a:gdLst/>
              <a:ahLst/>
              <a:cxnLst/>
              <a:rect l="l" t="t" r="r" b="b"/>
              <a:pathLst>
                <a:path w="59689" h="97154">
                  <a:moveTo>
                    <a:pt x="59690" y="0"/>
                  </a:moveTo>
                  <a:lnTo>
                    <a:pt x="0" y="1492"/>
                  </a:lnTo>
                  <a:lnTo>
                    <a:pt x="0" y="77018"/>
                  </a:lnTo>
                  <a:lnTo>
                    <a:pt x="59690" y="9672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147320" y="566791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89" h="77470">
                  <a:moveTo>
                    <a:pt x="59690" y="0"/>
                  </a:moveTo>
                  <a:lnTo>
                    <a:pt x="0" y="1492"/>
                  </a:lnTo>
                  <a:lnTo>
                    <a:pt x="0" y="57623"/>
                  </a:lnTo>
                  <a:lnTo>
                    <a:pt x="59690" y="773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92710" y="5669280"/>
              <a:ext cx="59690" cy="58419"/>
            </a:xfrm>
            <a:custGeom>
              <a:avLst/>
              <a:gdLst/>
              <a:ahLst/>
              <a:cxnLst/>
              <a:rect l="l" t="t" r="r" b="b"/>
              <a:pathLst>
                <a:path w="59689" h="58420">
                  <a:moveTo>
                    <a:pt x="59690" y="0"/>
                  </a:moveTo>
                  <a:lnTo>
                    <a:pt x="0" y="1492"/>
                  </a:lnTo>
                  <a:lnTo>
                    <a:pt x="0" y="38228"/>
                  </a:lnTo>
                  <a:lnTo>
                    <a:pt x="59690" y="5793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36830" y="5670645"/>
              <a:ext cx="60960" cy="38735"/>
            </a:xfrm>
            <a:custGeom>
              <a:avLst/>
              <a:gdLst/>
              <a:ahLst/>
              <a:cxnLst/>
              <a:rect l="l" t="t" r="r" b="b"/>
              <a:pathLst>
                <a:path w="60960" h="38735">
                  <a:moveTo>
                    <a:pt x="60960" y="0"/>
                  </a:moveTo>
                  <a:lnTo>
                    <a:pt x="0" y="1524"/>
                  </a:lnTo>
                  <a:lnTo>
                    <a:pt x="0" y="18414"/>
                  </a:lnTo>
                  <a:lnTo>
                    <a:pt x="60960" y="38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0" y="5672042"/>
              <a:ext cx="41910" cy="19050"/>
            </a:xfrm>
            <a:custGeom>
              <a:avLst/>
              <a:gdLst/>
              <a:ahLst/>
              <a:cxnLst/>
              <a:rect l="l" t="t" r="r" b="b"/>
              <a:pathLst>
                <a:path w="41910" h="19050">
                  <a:moveTo>
                    <a:pt x="41910" y="0"/>
                  </a:moveTo>
                  <a:lnTo>
                    <a:pt x="0" y="1047"/>
                  </a:lnTo>
                  <a:lnTo>
                    <a:pt x="0" y="4857"/>
                  </a:lnTo>
                  <a:lnTo>
                    <a:pt x="41910" y="18694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8947150" y="5888989"/>
              <a:ext cx="184150" cy="963930"/>
            </a:xfrm>
            <a:custGeom>
              <a:avLst/>
              <a:gdLst/>
              <a:ahLst/>
              <a:cxnLst/>
              <a:rect l="l" t="t" r="r" b="b"/>
              <a:pathLst>
                <a:path w="184150" h="963929">
                  <a:moveTo>
                    <a:pt x="184150" y="0"/>
                  </a:moveTo>
                  <a:lnTo>
                    <a:pt x="181610" y="0"/>
                  </a:lnTo>
                  <a:lnTo>
                    <a:pt x="146050" y="16510"/>
                  </a:lnTo>
                  <a:lnTo>
                    <a:pt x="96520" y="35090"/>
                  </a:lnTo>
                  <a:lnTo>
                    <a:pt x="95250" y="35560"/>
                  </a:lnTo>
                  <a:lnTo>
                    <a:pt x="88900" y="38100"/>
                  </a:lnTo>
                  <a:lnTo>
                    <a:pt x="31750" y="60960"/>
                  </a:lnTo>
                  <a:lnTo>
                    <a:pt x="0" y="72009"/>
                  </a:lnTo>
                  <a:lnTo>
                    <a:pt x="0" y="963930"/>
                  </a:lnTo>
                  <a:lnTo>
                    <a:pt x="88900" y="963930"/>
                  </a:lnTo>
                  <a:lnTo>
                    <a:pt x="96520" y="963930"/>
                  </a:lnTo>
                  <a:lnTo>
                    <a:pt x="184150" y="963930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8858250" y="5958343"/>
              <a:ext cx="96520" cy="894715"/>
            </a:xfrm>
            <a:custGeom>
              <a:avLst/>
              <a:gdLst/>
              <a:ahLst/>
              <a:cxnLst/>
              <a:rect l="l" t="t" r="r" b="b"/>
              <a:pathLst>
                <a:path w="96520" h="894715">
                  <a:moveTo>
                    <a:pt x="96520" y="0"/>
                  </a:moveTo>
                  <a:lnTo>
                    <a:pt x="33020" y="22086"/>
                  </a:lnTo>
                  <a:lnTo>
                    <a:pt x="0" y="33231"/>
                  </a:lnTo>
                  <a:lnTo>
                    <a:pt x="0" y="894576"/>
                  </a:lnTo>
                  <a:lnTo>
                    <a:pt x="96520" y="894576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8769350" y="5989002"/>
              <a:ext cx="96520" cy="864235"/>
            </a:xfrm>
            <a:custGeom>
              <a:avLst/>
              <a:gdLst/>
              <a:ahLst/>
              <a:cxnLst/>
              <a:rect l="l" t="t" r="r" b="b"/>
              <a:pathLst>
                <a:path w="96520" h="864234">
                  <a:moveTo>
                    <a:pt x="96520" y="0"/>
                  </a:moveTo>
                  <a:lnTo>
                    <a:pt x="20320" y="25717"/>
                  </a:lnTo>
                  <a:lnTo>
                    <a:pt x="0" y="31730"/>
                  </a:lnTo>
                  <a:lnTo>
                    <a:pt x="0" y="863917"/>
                  </a:lnTo>
                  <a:lnTo>
                    <a:pt x="96520" y="863917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8679180" y="6018478"/>
              <a:ext cx="97790" cy="835025"/>
            </a:xfrm>
            <a:custGeom>
              <a:avLst/>
              <a:gdLst/>
              <a:ahLst/>
              <a:cxnLst/>
              <a:rect l="l" t="t" r="r" b="b"/>
              <a:pathLst>
                <a:path w="97790" h="835025">
                  <a:moveTo>
                    <a:pt x="97790" y="0"/>
                  </a:moveTo>
                  <a:lnTo>
                    <a:pt x="0" y="28937"/>
                  </a:lnTo>
                  <a:lnTo>
                    <a:pt x="0" y="834441"/>
                  </a:lnTo>
                  <a:lnTo>
                    <a:pt x="97790" y="834441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8590280" y="6044785"/>
              <a:ext cx="97790" cy="808355"/>
            </a:xfrm>
            <a:custGeom>
              <a:avLst/>
              <a:gdLst/>
              <a:ahLst/>
              <a:cxnLst/>
              <a:rect l="l" t="t" r="r" b="b"/>
              <a:pathLst>
                <a:path w="97790" h="808354">
                  <a:moveTo>
                    <a:pt x="97790" y="0"/>
                  </a:moveTo>
                  <a:lnTo>
                    <a:pt x="74929" y="6764"/>
                  </a:lnTo>
                  <a:lnTo>
                    <a:pt x="3810" y="25814"/>
                  </a:lnTo>
                  <a:lnTo>
                    <a:pt x="0" y="26971"/>
                  </a:lnTo>
                  <a:lnTo>
                    <a:pt x="0" y="808134"/>
                  </a:lnTo>
                  <a:lnTo>
                    <a:pt x="97790" y="808134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8501380" y="6069239"/>
              <a:ext cx="97790" cy="784225"/>
            </a:xfrm>
            <a:custGeom>
              <a:avLst/>
              <a:gdLst/>
              <a:ahLst/>
              <a:cxnLst/>
              <a:rect l="l" t="t" r="r" b="b"/>
              <a:pathLst>
                <a:path w="97790" h="784225">
                  <a:moveTo>
                    <a:pt x="97790" y="0"/>
                  </a:moveTo>
                  <a:lnTo>
                    <a:pt x="92710" y="1360"/>
                  </a:lnTo>
                  <a:lnTo>
                    <a:pt x="21590" y="22950"/>
                  </a:lnTo>
                  <a:lnTo>
                    <a:pt x="0" y="28685"/>
                  </a:lnTo>
                  <a:lnTo>
                    <a:pt x="0" y="783680"/>
                  </a:lnTo>
                  <a:lnTo>
                    <a:pt x="97790" y="783680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8412480" y="6095563"/>
              <a:ext cx="97790" cy="757555"/>
            </a:xfrm>
            <a:custGeom>
              <a:avLst/>
              <a:gdLst/>
              <a:ahLst/>
              <a:cxnLst/>
              <a:rect l="l" t="t" r="r" b="b"/>
              <a:pathLst>
                <a:path w="97790" h="757554">
                  <a:moveTo>
                    <a:pt x="97790" y="0"/>
                  </a:moveTo>
                  <a:lnTo>
                    <a:pt x="29210" y="18216"/>
                  </a:lnTo>
                  <a:lnTo>
                    <a:pt x="0" y="25204"/>
                  </a:lnTo>
                  <a:lnTo>
                    <a:pt x="0" y="757356"/>
                  </a:lnTo>
                  <a:lnTo>
                    <a:pt x="97790" y="757356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8323580" y="6118641"/>
              <a:ext cx="97790" cy="734695"/>
            </a:xfrm>
            <a:custGeom>
              <a:avLst/>
              <a:gdLst/>
              <a:ahLst/>
              <a:cxnLst/>
              <a:rect l="l" t="t" r="r" b="b"/>
              <a:pathLst>
                <a:path w="97790" h="734695">
                  <a:moveTo>
                    <a:pt x="97790" y="0"/>
                  </a:moveTo>
                  <a:lnTo>
                    <a:pt x="0" y="23394"/>
                  </a:lnTo>
                  <a:lnTo>
                    <a:pt x="0" y="734278"/>
                  </a:lnTo>
                  <a:lnTo>
                    <a:pt x="97790" y="734278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8234680" y="6139909"/>
              <a:ext cx="97790" cy="713105"/>
            </a:xfrm>
            <a:custGeom>
              <a:avLst/>
              <a:gdLst/>
              <a:ahLst/>
              <a:cxnLst/>
              <a:rect l="l" t="t" r="r" b="b"/>
              <a:pathLst>
                <a:path w="97790" h="713104">
                  <a:moveTo>
                    <a:pt x="97790" y="0"/>
                  </a:moveTo>
                  <a:lnTo>
                    <a:pt x="0" y="23394"/>
                  </a:lnTo>
                  <a:lnTo>
                    <a:pt x="0" y="713010"/>
                  </a:lnTo>
                  <a:lnTo>
                    <a:pt x="97790" y="713010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8145780" y="6161177"/>
              <a:ext cx="97790" cy="692150"/>
            </a:xfrm>
            <a:custGeom>
              <a:avLst/>
              <a:gdLst/>
              <a:ahLst/>
              <a:cxnLst/>
              <a:rect l="l" t="t" r="r" b="b"/>
              <a:pathLst>
                <a:path w="97790" h="692150">
                  <a:moveTo>
                    <a:pt x="97790" y="0"/>
                  </a:moveTo>
                  <a:lnTo>
                    <a:pt x="30479" y="16102"/>
                  </a:lnTo>
                  <a:lnTo>
                    <a:pt x="0" y="22661"/>
                  </a:lnTo>
                  <a:lnTo>
                    <a:pt x="0" y="691742"/>
                  </a:lnTo>
                  <a:lnTo>
                    <a:pt x="97790" y="691742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8056880" y="6181925"/>
              <a:ext cx="97790" cy="671195"/>
            </a:xfrm>
            <a:custGeom>
              <a:avLst/>
              <a:gdLst/>
              <a:ahLst/>
              <a:cxnLst/>
              <a:rect l="l" t="t" r="r" b="b"/>
              <a:pathLst>
                <a:path w="97790" h="671195">
                  <a:moveTo>
                    <a:pt x="97790" y="0"/>
                  </a:moveTo>
                  <a:lnTo>
                    <a:pt x="0" y="21043"/>
                  </a:lnTo>
                  <a:lnTo>
                    <a:pt x="0" y="670994"/>
                  </a:lnTo>
                  <a:lnTo>
                    <a:pt x="97790" y="670994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7967980" y="6201056"/>
              <a:ext cx="97790" cy="652145"/>
            </a:xfrm>
            <a:custGeom>
              <a:avLst/>
              <a:gdLst/>
              <a:ahLst/>
              <a:cxnLst/>
              <a:rect l="l" t="t" r="r" b="b"/>
              <a:pathLst>
                <a:path w="97790" h="652145">
                  <a:moveTo>
                    <a:pt x="97790" y="0"/>
                  </a:moveTo>
                  <a:lnTo>
                    <a:pt x="7620" y="19403"/>
                  </a:lnTo>
                  <a:lnTo>
                    <a:pt x="0" y="20892"/>
                  </a:lnTo>
                  <a:lnTo>
                    <a:pt x="0" y="651863"/>
                  </a:lnTo>
                  <a:lnTo>
                    <a:pt x="97790" y="651863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7879080" y="6220186"/>
              <a:ext cx="97790" cy="633095"/>
            </a:xfrm>
            <a:custGeom>
              <a:avLst/>
              <a:gdLst/>
              <a:ahLst/>
              <a:cxnLst/>
              <a:rect l="l" t="t" r="r" b="b"/>
              <a:pathLst>
                <a:path w="97790" h="633095">
                  <a:moveTo>
                    <a:pt x="97790" y="0"/>
                  </a:moveTo>
                  <a:lnTo>
                    <a:pt x="96520" y="273"/>
                  </a:lnTo>
                  <a:lnTo>
                    <a:pt x="0" y="19133"/>
                  </a:lnTo>
                  <a:lnTo>
                    <a:pt x="0" y="632733"/>
                  </a:lnTo>
                  <a:lnTo>
                    <a:pt x="97790" y="632733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7790180" y="6237831"/>
              <a:ext cx="96520" cy="615315"/>
            </a:xfrm>
            <a:custGeom>
              <a:avLst/>
              <a:gdLst/>
              <a:ahLst/>
              <a:cxnLst/>
              <a:rect l="l" t="t" r="r" b="b"/>
              <a:pathLst>
                <a:path w="96520" h="615315">
                  <a:moveTo>
                    <a:pt x="96520" y="0"/>
                  </a:moveTo>
                  <a:lnTo>
                    <a:pt x="74929" y="4218"/>
                  </a:lnTo>
                  <a:lnTo>
                    <a:pt x="0" y="16990"/>
                  </a:lnTo>
                  <a:lnTo>
                    <a:pt x="0" y="615088"/>
                  </a:lnTo>
                  <a:lnTo>
                    <a:pt x="96520" y="615088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7701280" y="6253523"/>
              <a:ext cx="96520" cy="599440"/>
            </a:xfrm>
            <a:custGeom>
              <a:avLst/>
              <a:gdLst/>
              <a:ahLst/>
              <a:cxnLst/>
              <a:rect l="l" t="t" r="r" b="b"/>
              <a:pathLst>
                <a:path w="96520" h="599440">
                  <a:moveTo>
                    <a:pt x="96520" y="0"/>
                  </a:moveTo>
                  <a:lnTo>
                    <a:pt x="52070" y="7576"/>
                  </a:lnTo>
                  <a:lnTo>
                    <a:pt x="0" y="17764"/>
                  </a:lnTo>
                  <a:lnTo>
                    <a:pt x="0" y="599396"/>
                  </a:lnTo>
                  <a:lnTo>
                    <a:pt x="96520" y="599396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7612380" y="6269796"/>
              <a:ext cx="96520" cy="583565"/>
            </a:xfrm>
            <a:custGeom>
              <a:avLst/>
              <a:gdLst/>
              <a:ahLst/>
              <a:cxnLst/>
              <a:rect l="l" t="t" r="r" b="b"/>
              <a:pathLst>
                <a:path w="96520" h="583565">
                  <a:moveTo>
                    <a:pt x="96520" y="0"/>
                  </a:moveTo>
                  <a:lnTo>
                    <a:pt x="24129" y="14163"/>
                  </a:lnTo>
                  <a:lnTo>
                    <a:pt x="0" y="17819"/>
                  </a:lnTo>
                  <a:lnTo>
                    <a:pt x="0" y="583123"/>
                  </a:lnTo>
                  <a:lnTo>
                    <a:pt x="96520" y="583123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7522209" y="6286461"/>
              <a:ext cx="97790" cy="567055"/>
            </a:xfrm>
            <a:custGeom>
              <a:avLst/>
              <a:gdLst/>
              <a:ahLst/>
              <a:cxnLst/>
              <a:rect l="l" t="t" r="r" b="b"/>
              <a:pathLst>
                <a:path w="97790" h="567054">
                  <a:moveTo>
                    <a:pt x="97790" y="0"/>
                  </a:moveTo>
                  <a:lnTo>
                    <a:pt x="0" y="14816"/>
                  </a:lnTo>
                  <a:lnTo>
                    <a:pt x="0" y="566458"/>
                  </a:lnTo>
                  <a:lnTo>
                    <a:pt x="97790" y="566458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7433309" y="6299931"/>
              <a:ext cx="97790" cy="553085"/>
            </a:xfrm>
            <a:custGeom>
              <a:avLst/>
              <a:gdLst/>
              <a:ahLst/>
              <a:cxnLst/>
              <a:rect l="l" t="t" r="r" b="b"/>
              <a:pathLst>
                <a:path w="97790" h="553084">
                  <a:moveTo>
                    <a:pt x="97790" y="0"/>
                  </a:moveTo>
                  <a:lnTo>
                    <a:pt x="0" y="14816"/>
                  </a:lnTo>
                  <a:lnTo>
                    <a:pt x="0" y="552988"/>
                  </a:lnTo>
                  <a:lnTo>
                    <a:pt x="97790" y="552988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7344409" y="6313400"/>
              <a:ext cx="97790" cy="539750"/>
            </a:xfrm>
            <a:custGeom>
              <a:avLst/>
              <a:gdLst/>
              <a:ahLst/>
              <a:cxnLst/>
              <a:rect l="l" t="t" r="r" b="b"/>
              <a:pathLst>
                <a:path w="97790" h="539750">
                  <a:moveTo>
                    <a:pt x="97790" y="0"/>
                  </a:moveTo>
                  <a:lnTo>
                    <a:pt x="40640" y="8659"/>
                  </a:lnTo>
                  <a:lnTo>
                    <a:pt x="0" y="14244"/>
                  </a:lnTo>
                  <a:lnTo>
                    <a:pt x="0" y="539519"/>
                  </a:lnTo>
                  <a:lnTo>
                    <a:pt x="97790" y="539519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7255509" y="6326423"/>
              <a:ext cx="97790" cy="527050"/>
            </a:xfrm>
            <a:custGeom>
              <a:avLst/>
              <a:gdLst/>
              <a:ahLst/>
              <a:cxnLst/>
              <a:rect l="l" t="t" r="r" b="b"/>
              <a:pathLst>
                <a:path w="97790" h="527050">
                  <a:moveTo>
                    <a:pt x="97790" y="0"/>
                  </a:moveTo>
                  <a:lnTo>
                    <a:pt x="0" y="13440"/>
                  </a:lnTo>
                  <a:lnTo>
                    <a:pt x="0" y="526496"/>
                  </a:lnTo>
                  <a:lnTo>
                    <a:pt x="97790" y="526496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7166609" y="6338642"/>
              <a:ext cx="97790" cy="514350"/>
            </a:xfrm>
            <a:custGeom>
              <a:avLst/>
              <a:gdLst/>
              <a:ahLst/>
              <a:cxnLst/>
              <a:rect l="l" t="t" r="r" b="b"/>
              <a:pathLst>
                <a:path w="97790" h="514350">
                  <a:moveTo>
                    <a:pt x="97790" y="0"/>
                  </a:moveTo>
                  <a:lnTo>
                    <a:pt x="0" y="13440"/>
                  </a:lnTo>
                  <a:lnTo>
                    <a:pt x="0" y="514277"/>
                  </a:lnTo>
                  <a:lnTo>
                    <a:pt x="97790" y="514277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6988810" y="6350863"/>
              <a:ext cx="186690" cy="502284"/>
            </a:xfrm>
            <a:custGeom>
              <a:avLst/>
              <a:gdLst/>
              <a:ahLst/>
              <a:cxnLst/>
              <a:rect l="l" t="t" r="r" b="b"/>
              <a:pathLst>
                <a:path w="186690" h="502284">
                  <a:moveTo>
                    <a:pt x="186690" y="0"/>
                  </a:moveTo>
                  <a:lnTo>
                    <a:pt x="128270" y="8026"/>
                  </a:lnTo>
                  <a:lnTo>
                    <a:pt x="97790" y="11506"/>
                  </a:lnTo>
                  <a:lnTo>
                    <a:pt x="88900" y="12522"/>
                  </a:lnTo>
                  <a:lnTo>
                    <a:pt x="0" y="22656"/>
                  </a:lnTo>
                  <a:lnTo>
                    <a:pt x="0" y="502056"/>
                  </a:lnTo>
                  <a:lnTo>
                    <a:pt x="88900" y="502056"/>
                  </a:lnTo>
                  <a:lnTo>
                    <a:pt x="97790" y="502056"/>
                  </a:lnTo>
                  <a:lnTo>
                    <a:pt x="186690" y="502056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6899909" y="6372503"/>
              <a:ext cx="97790" cy="480695"/>
            </a:xfrm>
            <a:custGeom>
              <a:avLst/>
              <a:gdLst/>
              <a:ahLst/>
              <a:cxnLst/>
              <a:rect l="l" t="t" r="r" b="b"/>
              <a:pathLst>
                <a:path w="97790" h="480695">
                  <a:moveTo>
                    <a:pt x="97790" y="0"/>
                  </a:moveTo>
                  <a:lnTo>
                    <a:pt x="72390" y="2896"/>
                  </a:lnTo>
                  <a:lnTo>
                    <a:pt x="0" y="10385"/>
                  </a:lnTo>
                  <a:lnTo>
                    <a:pt x="0" y="480416"/>
                  </a:lnTo>
                  <a:lnTo>
                    <a:pt x="97790" y="480416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811009" y="6381969"/>
              <a:ext cx="97790" cy="471170"/>
            </a:xfrm>
            <a:custGeom>
              <a:avLst/>
              <a:gdLst/>
              <a:ahLst/>
              <a:cxnLst/>
              <a:rect l="l" t="t" r="r" b="b"/>
              <a:pathLst>
                <a:path w="97790" h="471170">
                  <a:moveTo>
                    <a:pt x="97790" y="0"/>
                  </a:moveTo>
                  <a:lnTo>
                    <a:pt x="13970" y="8671"/>
                  </a:lnTo>
                  <a:lnTo>
                    <a:pt x="0" y="9941"/>
                  </a:lnTo>
                  <a:lnTo>
                    <a:pt x="0" y="470951"/>
                  </a:lnTo>
                  <a:lnTo>
                    <a:pt x="97790" y="470951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6722109" y="6391101"/>
              <a:ext cx="97790" cy="462280"/>
            </a:xfrm>
            <a:custGeom>
              <a:avLst/>
              <a:gdLst/>
              <a:ahLst/>
              <a:cxnLst/>
              <a:rect l="l" t="t" r="r" b="b"/>
              <a:pathLst>
                <a:path w="97790" h="462279">
                  <a:moveTo>
                    <a:pt x="97790" y="0"/>
                  </a:moveTo>
                  <a:lnTo>
                    <a:pt x="0" y="8889"/>
                  </a:lnTo>
                  <a:lnTo>
                    <a:pt x="0" y="461818"/>
                  </a:lnTo>
                  <a:lnTo>
                    <a:pt x="97790" y="461818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6633209" y="6399299"/>
              <a:ext cx="96520" cy="454025"/>
            </a:xfrm>
            <a:custGeom>
              <a:avLst/>
              <a:gdLst/>
              <a:ahLst/>
              <a:cxnLst/>
              <a:rect l="l" t="t" r="r" b="b"/>
              <a:pathLst>
                <a:path w="96520" h="454025">
                  <a:moveTo>
                    <a:pt x="96520" y="0"/>
                  </a:moveTo>
                  <a:lnTo>
                    <a:pt x="24130" y="6580"/>
                  </a:lnTo>
                  <a:lnTo>
                    <a:pt x="0" y="8483"/>
                  </a:lnTo>
                  <a:lnTo>
                    <a:pt x="0" y="453620"/>
                  </a:lnTo>
                  <a:lnTo>
                    <a:pt x="96520" y="45362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6544309" y="6407181"/>
              <a:ext cx="96520" cy="445770"/>
            </a:xfrm>
            <a:custGeom>
              <a:avLst/>
              <a:gdLst/>
              <a:ahLst/>
              <a:cxnLst/>
              <a:rect l="l" t="t" r="r" b="b"/>
              <a:pathLst>
                <a:path w="96520" h="445770">
                  <a:moveTo>
                    <a:pt x="96520" y="0"/>
                  </a:moveTo>
                  <a:lnTo>
                    <a:pt x="0" y="7609"/>
                  </a:lnTo>
                  <a:lnTo>
                    <a:pt x="0" y="445738"/>
                  </a:lnTo>
                  <a:lnTo>
                    <a:pt x="96520" y="445738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6455409" y="6414190"/>
              <a:ext cx="96520" cy="438784"/>
            </a:xfrm>
            <a:custGeom>
              <a:avLst/>
              <a:gdLst/>
              <a:ahLst/>
              <a:cxnLst/>
              <a:rect l="l" t="t" r="r" b="b"/>
              <a:pathLst>
                <a:path w="96520" h="438784">
                  <a:moveTo>
                    <a:pt x="96519" y="0"/>
                  </a:moveTo>
                  <a:lnTo>
                    <a:pt x="0" y="7609"/>
                  </a:lnTo>
                  <a:lnTo>
                    <a:pt x="0" y="438729"/>
                  </a:lnTo>
                  <a:lnTo>
                    <a:pt x="96519" y="438729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6366509" y="6421198"/>
              <a:ext cx="96520" cy="431800"/>
            </a:xfrm>
            <a:custGeom>
              <a:avLst/>
              <a:gdLst/>
              <a:ahLst/>
              <a:cxnLst/>
              <a:rect l="l" t="t" r="r" b="b"/>
              <a:pathLst>
                <a:path w="96520" h="431800">
                  <a:moveTo>
                    <a:pt x="96519" y="0"/>
                  </a:moveTo>
                  <a:lnTo>
                    <a:pt x="0" y="7609"/>
                  </a:lnTo>
                  <a:lnTo>
                    <a:pt x="0" y="431720"/>
                  </a:lnTo>
                  <a:lnTo>
                    <a:pt x="96519" y="43172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6276340" y="6428207"/>
              <a:ext cx="97790" cy="424815"/>
            </a:xfrm>
            <a:custGeom>
              <a:avLst/>
              <a:gdLst/>
              <a:ahLst/>
              <a:cxnLst/>
              <a:rect l="l" t="t" r="r" b="b"/>
              <a:pathLst>
                <a:path w="97789" h="424815">
                  <a:moveTo>
                    <a:pt x="97789" y="0"/>
                  </a:moveTo>
                  <a:lnTo>
                    <a:pt x="74930" y="1802"/>
                  </a:lnTo>
                  <a:lnTo>
                    <a:pt x="0" y="6721"/>
                  </a:lnTo>
                  <a:lnTo>
                    <a:pt x="0" y="424712"/>
                  </a:lnTo>
                  <a:lnTo>
                    <a:pt x="97789" y="424712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6187440" y="6434345"/>
              <a:ext cx="97790" cy="419100"/>
            </a:xfrm>
            <a:custGeom>
              <a:avLst/>
              <a:gdLst/>
              <a:ahLst/>
              <a:cxnLst/>
              <a:rect l="l" t="t" r="r" b="b"/>
              <a:pathLst>
                <a:path w="97789" h="419100">
                  <a:moveTo>
                    <a:pt x="97789" y="0"/>
                  </a:moveTo>
                  <a:lnTo>
                    <a:pt x="0" y="6419"/>
                  </a:lnTo>
                  <a:lnTo>
                    <a:pt x="0" y="418574"/>
                  </a:lnTo>
                  <a:lnTo>
                    <a:pt x="97789" y="418574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6098540" y="6440181"/>
              <a:ext cx="97790" cy="412750"/>
            </a:xfrm>
            <a:custGeom>
              <a:avLst/>
              <a:gdLst/>
              <a:ahLst/>
              <a:cxnLst/>
              <a:rect l="l" t="t" r="r" b="b"/>
              <a:pathLst>
                <a:path w="97789" h="412750">
                  <a:moveTo>
                    <a:pt x="97789" y="0"/>
                  </a:moveTo>
                  <a:lnTo>
                    <a:pt x="0" y="6419"/>
                  </a:lnTo>
                  <a:lnTo>
                    <a:pt x="0" y="412738"/>
                  </a:lnTo>
                  <a:lnTo>
                    <a:pt x="97789" y="412738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6009640" y="6446017"/>
              <a:ext cx="97790" cy="407034"/>
            </a:xfrm>
            <a:custGeom>
              <a:avLst/>
              <a:gdLst/>
              <a:ahLst/>
              <a:cxnLst/>
              <a:rect l="l" t="t" r="r" b="b"/>
              <a:pathLst>
                <a:path w="97789" h="407034">
                  <a:moveTo>
                    <a:pt x="97789" y="0"/>
                  </a:moveTo>
                  <a:lnTo>
                    <a:pt x="0" y="6419"/>
                  </a:lnTo>
                  <a:lnTo>
                    <a:pt x="0" y="406902"/>
                  </a:lnTo>
                  <a:lnTo>
                    <a:pt x="97789" y="406902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5920740" y="6451852"/>
              <a:ext cx="97790" cy="401320"/>
            </a:xfrm>
            <a:custGeom>
              <a:avLst/>
              <a:gdLst/>
              <a:ahLst/>
              <a:cxnLst/>
              <a:rect l="l" t="t" r="r" b="b"/>
              <a:pathLst>
                <a:path w="97789" h="401320">
                  <a:moveTo>
                    <a:pt x="97789" y="0"/>
                  </a:moveTo>
                  <a:lnTo>
                    <a:pt x="0" y="6419"/>
                  </a:lnTo>
                  <a:lnTo>
                    <a:pt x="0" y="401067"/>
                  </a:lnTo>
                  <a:lnTo>
                    <a:pt x="97789" y="401067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5831840" y="6457688"/>
              <a:ext cx="97790" cy="395605"/>
            </a:xfrm>
            <a:custGeom>
              <a:avLst/>
              <a:gdLst/>
              <a:ahLst/>
              <a:cxnLst/>
              <a:rect l="l" t="t" r="r" b="b"/>
              <a:pathLst>
                <a:path w="97789" h="395604">
                  <a:moveTo>
                    <a:pt x="97789" y="0"/>
                  </a:moveTo>
                  <a:lnTo>
                    <a:pt x="0" y="6419"/>
                  </a:lnTo>
                  <a:lnTo>
                    <a:pt x="0" y="395231"/>
                  </a:lnTo>
                  <a:lnTo>
                    <a:pt x="97789" y="395231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5742940" y="6463524"/>
              <a:ext cx="97790" cy="389890"/>
            </a:xfrm>
            <a:custGeom>
              <a:avLst/>
              <a:gdLst/>
              <a:ahLst/>
              <a:cxnLst/>
              <a:rect l="l" t="t" r="r" b="b"/>
              <a:pathLst>
                <a:path w="97789" h="389890">
                  <a:moveTo>
                    <a:pt x="97789" y="0"/>
                  </a:moveTo>
                  <a:lnTo>
                    <a:pt x="0" y="6191"/>
                  </a:lnTo>
                  <a:lnTo>
                    <a:pt x="0" y="389395"/>
                  </a:lnTo>
                  <a:lnTo>
                    <a:pt x="97789" y="389395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5654040" y="6469205"/>
              <a:ext cx="97790" cy="384175"/>
            </a:xfrm>
            <a:custGeom>
              <a:avLst/>
              <a:gdLst/>
              <a:ahLst/>
              <a:cxnLst/>
              <a:rect l="l" t="t" r="r" b="b"/>
              <a:pathLst>
                <a:path w="97789" h="384175">
                  <a:moveTo>
                    <a:pt x="97789" y="0"/>
                  </a:moveTo>
                  <a:lnTo>
                    <a:pt x="0" y="5622"/>
                  </a:lnTo>
                  <a:lnTo>
                    <a:pt x="0" y="383714"/>
                  </a:lnTo>
                  <a:lnTo>
                    <a:pt x="97789" y="383714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5565140" y="6474316"/>
              <a:ext cx="97790" cy="379095"/>
            </a:xfrm>
            <a:custGeom>
              <a:avLst/>
              <a:gdLst/>
              <a:ahLst/>
              <a:cxnLst/>
              <a:rect l="l" t="t" r="r" b="b"/>
              <a:pathLst>
                <a:path w="97789" h="379095">
                  <a:moveTo>
                    <a:pt x="97789" y="0"/>
                  </a:moveTo>
                  <a:lnTo>
                    <a:pt x="0" y="5622"/>
                  </a:lnTo>
                  <a:lnTo>
                    <a:pt x="0" y="378602"/>
                  </a:lnTo>
                  <a:lnTo>
                    <a:pt x="97789" y="378602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5474970" y="6479428"/>
              <a:ext cx="99060" cy="374015"/>
            </a:xfrm>
            <a:custGeom>
              <a:avLst/>
              <a:gdLst/>
              <a:ahLst/>
              <a:cxnLst/>
              <a:rect l="l" t="t" r="r" b="b"/>
              <a:pathLst>
                <a:path w="99060" h="374015">
                  <a:moveTo>
                    <a:pt x="99059" y="0"/>
                  </a:moveTo>
                  <a:lnTo>
                    <a:pt x="0" y="5695"/>
                  </a:lnTo>
                  <a:lnTo>
                    <a:pt x="0" y="373491"/>
                  </a:lnTo>
                  <a:lnTo>
                    <a:pt x="99059" y="373491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5386070" y="6484613"/>
              <a:ext cx="97790" cy="368935"/>
            </a:xfrm>
            <a:custGeom>
              <a:avLst/>
              <a:gdLst/>
              <a:ahLst/>
              <a:cxnLst/>
              <a:rect l="l" t="t" r="r" b="b"/>
              <a:pathLst>
                <a:path w="97789" h="368934">
                  <a:moveTo>
                    <a:pt x="97789" y="0"/>
                  </a:moveTo>
                  <a:lnTo>
                    <a:pt x="0" y="5622"/>
                  </a:lnTo>
                  <a:lnTo>
                    <a:pt x="0" y="368306"/>
                  </a:lnTo>
                  <a:lnTo>
                    <a:pt x="97789" y="368306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5297170" y="6489725"/>
              <a:ext cx="97790" cy="363220"/>
            </a:xfrm>
            <a:custGeom>
              <a:avLst/>
              <a:gdLst/>
              <a:ahLst/>
              <a:cxnLst/>
              <a:rect l="l" t="t" r="r" b="b"/>
              <a:pathLst>
                <a:path w="97789" h="363220">
                  <a:moveTo>
                    <a:pt x="97789" y="0"/>
                  </a:moveTo>
                  <a:lnTo>
                    <a:pt x="0" y="5622"/>
                  </a:lnTo>
                  <a:lnTo>
                    <a:pt x="0" y="363194"/>
                  </a:lnTo>
                  <a:lnTo>
                    <a:pt x="97789" y="363194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5208270" y="6494837"/>
              <a:ext cx="97790" cy="358140"/>
            </a:xfrm>
            <a:custGeom>
              <a:avLst/>
              <a:gdLst/>
              <a:ahLst/>
              <a:cxnLst/>
              <a:rect l="l" t="t" r="r" b="b"/>
              <a:pathLst>
                <a:path w="97789" h="358140">
                  <a:moveTo>
                    <a:pt x="97789" y="0"/>
                  </a:moveTo>
                  <a:lnTo>
                    <a:pt x="0" y="5622"/>
                  </a:lnTo>
                  <a:lnTo>
                    <a:pt x="0" y="358082"/>
                  </a:lnTo>
                  <a:lnTo>
                    <a:pt x="97789" y="358082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5119370" y="6499948"/>
              <a:ext cx="97790" cy="353060"/>
            </a:xfrm>
            <a:custGeom>
              <a:avLst/>
              <a:gdLst/>
              <a:ahLst/>
              <a:cxnLst/>
              <a:rect l="l" t="t" r="r" b="b"/>
              <a:pathLst>
                <a:path w="97789" h="353059">
                  <a:moveTo>
                    <a:pt x="97789" y="0"/>
                  </a:moveTo>
                  <a:lnTo>
                    <a:pt x="0" y="5622"/>
                  </a:lnTo>
                  <a:lnTo>
                    <a:pt x="0" y="352971"/>
                  </a:lnTo>
                  <a:lnTo>
                    <a:pt x="97789" y="352971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5030470" y="6505060"/>
              <a:ext cx="97790" cy="347980"/>
            </a:xfrm>
            <a:custGeom>
              <a:avLst/>
              <a:gdLst/>
              <a:ahLst/>
              <a:cxnLst/>
              <a:rect l="l" t="t" r="r" b="b"/>
              <a:pathLst>
                <a:path w="97789" h="347979">
                  <a:moveTo>
                    <a:pt x="97789" y="0"/>
                  </a:moveTo>
                  <a:lnTo>
                    <a:pt x="0" y="5622"/>
                  </a:lnTo>
                  <a:lnTo>
                    <a:pt x="0" y="347859"/>
                  </a:lnTo>
                  <a:lnTo>
                    <a:pt x="97789" y="347859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941570" y="6510172"/>
              <a:ext cx="97790" cy="342900"/>
            </a:xfrm>
            <a:custGeom>
              <a:avLst/>
              <a:gdLst/>
              <a:ahLst/>
              <a:cxnLst/>
              <a:rect l="l" t="t" r="r" b="b"/>
              <a:pathLst>
                <a:path w="97789" h="342900">
                  <a:moveTo>
                    <a:pt x="97789" y="0"/>
                  </a:moveTo>
                  <a:lnTo>
                    <a:pt x="0" y="5622"/>
                  </a:lnTo>
                  <a:lnTo>
                    <a:pt x="0" y="342747"/>
                  </a:lnTo>
                  <a:lnTo>
                    <a:pt x="97789" y="342747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852670" y="6515283"/>
              <a:ext cx="97790" cy="337820"/>
            </a:xfrm>
            <a:custGeom>
              <a:avLst/>
              <a:gdLst/>
              <a:ahLst/>
              <a:cxnLst/>
              <a:rect l="l" t="t" r="r" b="b"/>
              <a:pathLst>
                <a:path w="97789" h="337820">
                  <a:moveTo>
                    <a:pt x="97789" y="0"/>
                  </a:moveTo>
                  <a:lnTo>
                    <a:pt x="0" y="5622"/>
                  </a:lnTo>
                  <a:lnTo>
                    <a:pt x="0" y="337635"/>
                  </a:lnTo>
                  <a:lnTo>
                    <a:pt x="97789" y="337635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763770" y="6520395"/>
              <a:ext cx="97790" cy="332740"/>
            </a:xfrm>
            <a:custGeom>
              <a:avLst/>
              <a:gdLst/>
              <a:ahLst/>
              <a:cxnLst/>
              <a:rect l="l" t="t" r="r" b="b"/>
              <a:pathLst>
                <a:path w="97789" h="332740">
                  <a:moveTo>
                    <a:pt x="97789" y="0"/>
                  </a:moveTo>
                  <a:lnTo>
                    <a:pt x="0" y="5622"/>
                  </a:lnTo>
                  <a:lnTo>
                    <a:pt x="0" y="332524"/>
                  </a:lnTo>
                  <a:lnTo>
                    <a:pt x="97789" y="332524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4674870" y="6525507"/>
              <a:ext cx="97790" cy="327660"/>
            </a:xfrm>
            <a:custGeom>
              <a:avLst/>
              <a:gdLst/>
              <a:ahLst/>
              <a:cxnLst/>
              <a:rect l="l" t="t" r="r" b="b"/>
              <a:pathLst>
                <a:path w="97789" h="327659">
                  <a:moveTo>
                    <a:pt x="97789" y="0"/>
                  </a:moveTo>
                  <a:lnTo>
                    <a:pt x="80009" y="1022"/>
                  </a:lnTo>
                  <a:lnTo>
                    <a:pt x="24129" y="6102"/>
                  </a:lnTo>
                  <a:lnTo>
                    <a:pt x="0" y="7853"/>
                  </a:lnTo>
                  <a:lnTo>
                    <a:pt x="0" y="327412"/>
                  </a:lnTo>
                  <a:lnTo>
                    <a:pt x="97789" y="327412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4585970" y="6532716"/>
              <a:ext cx="97790" cy="320675"/>
            </a:xfrm>
            <a:custGeom>
              <a:avLst/>
              <a:gdLst/>
              <a:ahLst/>
              <a:cxnLst/>
              <a:rect l="l" t="t" r="r" b="b"/>
              <a:pathLst>
                <a:path w="97789" h="320675">
                  <a:moveTo>
                    <a:pt x="97789" y="0"/>
                  </a:moveTo>
                  <a:lnTo>
                    <a:pt x="0" y="7097"/>
                  </a:lnTo>
                  <a:lnTo>
                    <a:pt x="0" y="320203"/>
                  </a:lnTo>
                  <a:lnTo>
                    <a:pt x="97789" y="320203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4497070" y="6539168"/>
              <a:ext cx="97790" cy="314325"/>
            </a:xfrm>
            <a:custGeom>
              <a:avLst/>
              <a:gdLst/>
              <a:ahLst/>
              <a:cxnLst/>
              <a:rect l="l" t="t" r="r" b="b"/>
              <a:pathLst>
                <a:path w="97789" h="314325">
                  <a:moveTo>
                    <a:pt x="97789" y="0"/>
                  </a:moveTo>
                  <a:lnTo>
                    <a:pt x="44450" y="3871"/>
                  </a:lnTo>
                  <a:lnTo>
                    <a:pt x="0" y="8054"/>
                  </a:lnTo>
                  <a:lnTo>
                    <a:pt x="0" y="313751"/>
                  </a:lnTo>
                  <a:lnTo>
                    <a:pt x="97789" y="313751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4408170" y="6546386"/>
              <a:ext cx="97790" cy="306705"/>
            </a:xfrm>
            <a:custGeom>
              <a:avLst/>
              <a:gdLst/>
              <a:ahLst/>
              <a:cxnLst/>
              <a:rect l="l" t="t" r="r" b="b"/>
              <a:pathLst>
                <a:path w="97789" h="306704">
                  <a:moveTo>
                    <a:pt x="97789" y="0"/>
                  </a:moveTo>
                  <a:lnTo>
                    <a:pt x="25400" y="6813"/>
                  </a:lnTo>
                  <a:lnTo>
                    <a:pt x="0" y="9474"/>
                  </a:lnTo>
                  <a:lnTo>
                    <a:pt x="0" y="306533"/>
                  </a:lnTo>
                  <a:lnTo>
                    <a:pt x="97789" y="306533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4318000" y="6554929"/>
              <a:ext cx="99060" cy="298450"/>
            </a:xfrm>
            <a:custGeom>
              <a:avLst/>
              <a:gdLst/>
              <a:ahLst/>
              <a:cxnLst/>
              <a:rect l="l" t="t" r="r" b="b"/>
              <a:pathLst>
                <a:path w="99060" h="298450">
                  <a:moveTo>
                    <a:pt x="99060" y="0"/>
                  </a:moveTo>
                  <a:lnTo>
                    <a:pt x="0" y="10377"/>
                  </a:lnTo>
                  <a:lnTo>
                    <a:pt x="0" y="297990"/>
                  </a:lnTo>
                  <a:lnTo>
                    <a:pt x="99060" y="297990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4229100" y="6564376"/>
              <a:ext cx="97790" cy="288925"/>
            </a:xfrm>
            <a:custGeom>
              <a:avLst/>
              <a:gdLst/>
              <a:ahLst/>
              <a:cxnLst/>
              <a:rect l="l" t="t" r="r" b="b"/>
              <a:pathLst>
                <a:path w="97789" h="288925">
                  <a:moveTo>
                    <a:pt x="97789" y="0"/>
                  </a:moveTo>
                  <a:lnTo>
                    <a:pt x="0" y="10244"/>
                  </a:lnTo>
                  <a:lnTo>
                    <a:pt x="0" y="288544"/>
                  </a:lnTo>
                  <a:lnTo>
                    <a:pt x="97789" y="288544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4140200" y="6573689"/>
              <a:ext cx="97790" cy="279400"/>
            </a:xfrm>
            <a:custGeom>
              <a:avLst/>
              <a:gdLst/>
              <a:ahLst/>
              <a:cxnLst/>
              <a:rect l="l" t="t" r="r" b="b"/>
              <a:pathLst>
                <a:path w="97789" h="279400">
                  <a:moveTo>
                    <a:pt x="97789" y="0"/>
                  </a:moveTo>
                  <a:lnTo>
                    <a:pt x="26670" y="7450"/>
                  </a:lnTo>
                  <a:lnTo>
                    <a:pt x="0" y="10719"/>
                  </a:lnTo>
                  <a:lnTo>
                    <a:pt x="0" y="279230"/>
                  </a:lnTo>
                  <a:lnTo>
                    <a:pt x="97789" y="27923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4051300" y="6583319"/>
              <a:ext cx="97790" cy="269875"/>
            </a:xfrm>
            <a:custGeom>
              <a:avLst/>
              <a:gdLst/>
              <a:ahLst/>
              <a:cxnLst/>
              <a:rect l="l" t="t" r="r" b="b"/>
              <a:pathLst>
                <a:path w="97789" h="269875">
                  <a:moveTo>
                    <a:pt x="97789" y="0"/>
                  </a:moveTo>
                  <a:lnTo>
                    <a:pt x="0" y="11987"/>
                  </a:lnTo>
                  <a:lnTo>
                    <a:pt x="0" y="269600"/>
                  </a:lnTo>
                  <a:lnTo>
                    <a:pt x="97789" y="26960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3962400" y="6594217"/>
              <a:ext cx="97790" cy="259079"/>
            </a:xfrm>
            <a:custGeom>
              <a:avLst/>
              <a:gdLst/>
              <a:ahLst/>
              <a:cxnLst/>
              <a:rect l="l" t="t" r="r" b="b"/>
              <a:pathLst>
                <a:path w="97789" h="259079">
                  <a:moveTo>
                    <a:pt x="97789" y="0"/>
                  </a:moveTo>
                  <a:lnTo>
                    <a:pt x="0" y="11987"/>
                  </a:lnTo>
                  <a:lnTo>
                    <a:pt x="0" y="258703"/>
                  </a:lnTo>
                  <a:lnTo>
                    <a:pt x="97789" y="258703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3873500" y="6605114"/>
              <a:ext cx="97790" cy="248285"/>
            </a:xfrm>
            <a:custGeom>
              <a:avLst/>
              <a:gdLst/>
              <a:ahLst/>
              <a:cxnLst/>
              <a:rect l="l" t="t" r="r" b="b"/>
              <a:pathLst>
                <a:path w="97789" h="248284">
                  <a:moveTo>
                    <a:pt x="97789" y="0"/>
                  </a:moveTo>
                  <a:lnTo>
                    <a:pt x="0" y="11987"/>
                  </a:lnTo>
                  <a:lnTo>
                    <a:pt x="0" y="247805"/>
                  </a:lnTo>
                  <a:lnTo>
                    <a:pt x="97789" y="247805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3784600" y="6616011"/>
              <a:ext cx="97790" cy="237490"/>
            </a:xfrm>
            <a:custGeom>
              <a:avLst/>
              <a:gdLst/>
              <a:ahLst/>
              <a:cxnLst/>
              <a:rect l="l" t="t" r="r" b="b"/>
              <a:pathLst>
                <a:path w="97789" h="237490">
                  <a:moveTo>
                    <a:pt x="97789" y="0"/>
                  </a:moveTo>
                  <a:lnTo>
                    <a:pt x="0" y="11987"/>
                  </a:lnTo>
                  <a:lnTo>
                    <a:pt x="0" y="236908"/>
                  </a:lnTo>
                  <a:lnTo>
                    <a:pt x="97789" y="236908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3695700" y="6626908"/>
              <a:ext cx="97790" cy="226060"/>
            </a:xfrm>
            <a:custGeom>
              <a:avLst/>
              <a:gdLst/>
              <a:ahLst/>
              <a:cxnLst/>
              <a:rect l="l" t="t" r="r" b="b"/>
              <a:pathLst>
                <a:path w="97789" h="226059">
                  <a:moveTo>
                    <a:pt x="97789" y="0"/>
                  </a:moveTo>
                  <a:lnTo>
                    <a:pt x="77470" y="2490"/>
                  </a:lnTo>
                  <a:lnTo>
                    <a:pt x="0" y="14111"/>
                  </a:lnTo>
                  <a:lnTo>
                    <a:pt x="0" y="226010"/>
                  </a:lnTo>
                  <a:lnTo>
                    <a:pt x="97789" y="22601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3606800" y="6639687"/>
              <a:ext cx="97790" cy="213360"/>
            </a:xfrm>
            <a:custGeom>
              <a:avLst/>
              <a:gdLst/>
              <a:ahLst/>
              <a:cxnLst/>
              <a:rect l="l" t="t" r="r" b="b"/>
              <a:pathLst>
                <a:path w="97789" h="213359">
                  <a:moveTo>
                    <a:pt x="97789" y="0"/>
                  </a:moveTo>
                  <a:lnTo>
                    <a:pt x="0" y="14668"/>
                  </a:lnTo>
                  <a:lnTo>
                    <a:pt x="0" y="213233"/>
                  </a:lnTo>
                  <a:lnTo>
                    <a:pt x="97789" y="213233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3517900" y="6653021"/>
              <a:ext cx="97790" cy="200025"/>
            </a:xfrm>
            <a:custGeom>
              <a:avLst/>
              <a:gdLst/>
              <a:ahLst/>
              <a:cxnLst/>
              <a:rect l="l" t="t" r="r" b="b"/>
              <a:pathLst>
                <a:path w="97789" h="200025">
                  <a:moveTo>
                    <a:pt x="97789" y="0"/>
                  </a:moveTo>
                  <a:lnTo>
                    <a:pt x="1270" y="14477"/>
                  </a:lnTo>
                  <a:lnTo>
                    <a:pt x="0" y="14721"/>
                  </a:lnTo>
                  <a:lnTo>
                    <a:pt x="0" y="199897"/>
                  </a:lnTo>
                  <a:lnTo>
                    <a:pt x="97789" y="199897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3429000" y="6666356"/>
              <a:ext cx="97790" cy="186690"/>
            </a:xfrm>
            <a:custGeom>
              <a:avLst/>
              <a:gdLst/>
              <a:ahLst/>
              <a:cxnLst/>
              <a:rect l="l" t="t" r="r" b="b"/>
              <a:pathLst>
                <a:path w="97789" h="186690">
                  <a:moveTo>
                    <a:pt x="97789" y="0"/>
                  </a:moveTo>
                  <a:lnTo>
                    <a:pt x="90170" y="1143"/>
                  </a:lnTo>
                  <a:lnTo>
                    <a:pt x="0" y="18448"/>
                  </a:lnTo>
                  <a:lnTo>
                    <a:pt x="0" y="186563"/>
                  </a:lnTo>
                  <a:lnTo>
                    <a:pt x="97789" y="186563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3340100" y="6683099"/>
              <a:ext cx="97790" cy="170180"/>
            </a:xfrm>
            <a:custGeom>
              <a:avLst/>
              <a:gdLst/>
              <a:ahLst/>
              <a:cxnLst/>
              <a:rect l="l" t="t" r="r" b="b"/>
              <a:pathLst>
                <a:path w="97789" h="170179">
                  <a:moveTo>
                    <a:pt x="97789" y="0"/>
                  </a:moveTo>
                  <a:lnTo>
                    <a:pt x="0" y="18767"/>
                  </a:lnTo>
                  <a:lnTo>
                    <a:pt x="0" y="169820"/>
                  </a:lnTo>
                  <a:lnTo>
                    <a:pt x="97789" y="16982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3251200" y="6700160"/>
              <a:ext cx="97790" cy="153035"/>
            </a:xfrm>
            <a:custGeom>
              <a:avLst/>
              <a:gdLst/>
              <a:ahLst/>
              <a:cxnLst/>
              <a:rect l="l" t="t" r="r" b="b"/>
              <a:pathLst>
                <a:path w="97789" h="153034">
                  <a:moveTo>
                    <a:pt x="97789" y="0"/>
                  </a:moveTo>
                  <a:lnTo>
                    <a:pt x="16510" y="15599"/>
                  </a:lnTo>
                  <a:lnTo>
                    <a:pt x="0" y="19155"/>
                  </a:lnTo>
                  <a:lnTo>
                    <a:pt x="0" y="152759"/>
                  </a:lnTo>
                  <a:lnTo>
                    <a:pt x="97789" y="152759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3162300" y="6717674"/>
              <a:ext cx="96520" cy="135255"/>
            </a:xfrm>
            <a:custGeom>
              <a:avLst/>
              <a:gdLst/>
              <a:ahLst/>
              <a:cxnLst/>
              <a:rect l="l" t="t" r="r" b="b"/>
              <a:pathLst>
                <a:path w="96520" h="135254">
                  <a:moveTo>
                    <a:pt x="96520" y="0"/>
                  </a:moveTo>
                  <a:lnTo>
                    <a:pt x="22860" y="15865"/>
                  </a:lnTo>
                  <a:lnTo>
                    <a:pt x="0" y="20508"/>
                  </a:lnTo>
                  <a:lnTo>
                    <a:pt x="0" y="135245"/>
                  </a:lnTo>
                  <a:lnTo>
                    <a:pt x="96520" y="135245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3072129" y="6736635"/>
              <a:ext cx="97790" cy="116839"/>
            </a:xfrm>
            <a:custGeom>
              <a:avLst/>
              <a:gdLst/>
              <a:ahLst/>
              <a:cxnLst/>
              <a:rect l="l" t="t" r="r" b="b"/>
              <a:pathLst>
                <a:path w="97789" h="116840">
                  <a:moveTo>
                    <a:pt x="97789" y="0"/>
                  </a:moveTo>
                  <a:lnTo>
                    <a:pt x="31750" y="13414"/>
                  </a:lnTo>
                  <a:lnTo>
                    <a:pt x="0" y="21095"/>
                  </a:lnTo>
                  <a:lnTo>
                    <a:pt x="0" y="116284"/>
                  </a:lnTo>
                  <a:lnTo>
                    <a:pt x="97789" y="116284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2983229" y="6755580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90">
                  <a:moveTo>
                    <a:pt x="97789" y="0"/>
                  </a:moveTo>
                  <a:lnTo>
                    <a:pt x="0" y="23658"/>
                  </a:lnTo>
                  <a:lnTo>
                    <a:pt x="0" y="97339"/>
                  </a:lnTo>
                  <a:lnTo>
                    <a:pt x="97789" y="97339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2894329" y="6777088"/>
              <a:ext cx="97790" cy="76200"/>
            </a:xfrm>
            <a:custGeom>
              <a:avLst/>
              <a:gdLst/>
              <a:ahLst/>
              <a:cxnLst/>
              <a:rect l="l" t="t" r="r" b="b"/>
              <a:pathLst>
                <a:path w="97789" h="76200">
                  <a:moveTo>
                    <a:pt x="97789" y="0"/>
                  </a:moveTo>
                  <a:lnTo>
                    <a:pt x="52069" y="11061"/>
                  </a:lnTo>
                  <a:lnTo>
                    <a:pt x="0" y="25747"/>
                  </a:lnTo>
                  <a:lnTo>
                    <a:pt x="0" y="75831"/>
                  </a:lnTo>
                  <a:lnTo>
                    <a:pt x="97789" y="75831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2805429" y="6800329"/>
              <a:ext cx="97790" cy="52705"/>
            </a:xfrm>
            <a:custGeom>
              <a:avLst/>
              <a:gdLst/>
              <a:ahLst/>
              <a:cxnLst/>
              <a:rect l="l" t="t" r="r" b="b"/>
              <a:pathLst>
                <a:path w="97789" h="52704">
                  <a:moveTo>
                    <a:pt x="97789" y="0"/>
                  </a:moveTo>
                  <a:lnTo>
                    <a:pt x="0" y="27581"/>
                  </a:lnTo>
                  <a:lnTo>
                    <a:pt x="0" y="52591"/>
                  </a:lnTo>
                  <a:lnTo>
                    <a:pt x="97789" y="52591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2725420" y="6825403"/>
              <a:ext cx="88900" cy="27940"/>
            </a:xfrm>
            <a:custGeom>
              <a:avLst/>
              <a:gdLst/>
              <a:ahLst/>
              <a:cxnLst/>
              <a:rect l="l" t="t" r="r" b="b"/>
              <a:pathLst>
                <a:path w="88900" h="27940">
                  <a:moveTo>
                    <a:pt x="88900" y="0"/>
                  </a:moveTo>
                  <a:lnTo>
                    <a:pt x="72390" y="4656"/>
                  </a:lnTo>
                  <a:lnTo>
                    <a:pt x="0" y="27516"/>
                  </a:lnTo>
                  <a:lnTo>
                    <a:pt x="88900" y="2751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3" name="object 993"/>
          <p:cNvSpPr txBox="1"/>
          <p:nvPr/>
        </p:nvSpPr>
        <p:spPr>
          <a:xfrm>
            <a:off x="8479790" y="6278879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94" name="object 994"/>
          <p:cNvSpPr txBox="1">
            <a:spLocks noGrp="1"/>
          </p:cNvSpPr>
          <p:nvPr>
            <p:ph type="title"/>
          </p:nvPr>
        </p:nvSpPr>
        <p:spPr>
          <a:xfrm>
            <a:off x="2164079" y="2415540"/>
            <a:ext cx="46970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Process</a:t>
            </a:r>
            <a:r>
              <a:rPr sz="6000" spc="-80" dirty="0"/>
              <a:t> </a:t>
            </a:r>
            <a:r>
              <a:rPr sz="6000" spc="-5" dirty="0"/>
              <a:t>Design</a:t>
            </a:r>
            <a:endParaRPr sz="6000"/>
          </a:p>
        </p:txBody>
      </p:sp>
      <p:sp>
        <p:nvSpPr>
          <p:cNvPr id="995" name="object 995"/>
          <p:cNvSpPr txBox="1"/>
          <p:nvPr/>
        </p:nvSpPr>
        <p:spPr>
          <a:xfrm>
            <a:off x="2260600" y="3147060"/>
            <a:ext cx="4696460" cy="167132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 marR="5080" indent="1692910">
              <a:lnSpc>
                <a:spcPct val="80000"/>
              </a:lnSpc>
              <a:spcBef>
                <a:spcPts val="1540"/>
              </a:spcBef>
            </a:pPr>
            <a:r>
              <a:rPr sz="6000" spc="-15" dirty="0">
                <a:latin typeface="Times New Roman"/>
                <a:cs typeface="Times New Roman"/>
              </a:rPr>
              <a:t>and  </a:t>
            </a:r>
            <a:r>
              <a:rPr sz="6000" spc="-10" dirty="0">
                <a:latin typeface="Times New Roman"/>
                <a:cs typeface="Times New Roman"/>
              </a:rPr>
              <a:t>Facility</a:t>
            </a:r>
            <a:r>
              <a:rPr sz="6000" spc="-70" dirty="0">
                <a:latin typeface="Times New Roman"/>
                <a:cs typeface="Times New Roman"/>
              </a:rPr>
              <a:t> </a:t>
            </a:r>
            <a:r>
              <a:rPr sz="6000" spc="-5" dirty="0">
                <a:latin typeface="Times New Roman"/>
                <a:cs typeface="Times New Roman"/>
              </a:rPr>
              <a:t>Layout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4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6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5" name="object 275"/>
          <p:cNvGrpSpPr/>
          <p:nvPr/>
        </p:nvGrpSpPr>
        <p:grpSpPr>
          <a:xfrm>
            <a:off x="1464310" y="6405879"/>
            <a:ext cx="1927860" cy="286385"/>
            <a:chOff x="1464310" y="6405879"/>
            <a:chExt cx="1927860" cy="286385"/>
          </a:xfrm>
        </p:grpSpPr>
        <p:sp>
          <p:nvSpPr>
            <p:cNvPr id="276" name="object 276"/>
            <p:cNvSpPr/>
            <p:nvPr/>
          </p:nvSpPr>
          <p:spPr>
            <a:xfrm>
              <a:off x="3331210" y="6405879"/>
              <a:ext cx="60960" cy="285750"/>
            </a:xfrm>
            <a:custGeom>
              <a:avLst/>
              <a:gdLst/>
              <a:ahLst/>
              <a:cxnLst/>
              <a:rect l="l" t="t" r="r" b="b"/>
              <a:pathLst>
                <a:path w="60960" h="285750">
                  <a:moveTo>
                    <a:pt x="0" y="285750"/>
                  </a:moveTo>
                  <a:lnTo>
                    <a:pt x="60960" y="285750"/>
                  </a:lnTo>
                  <a:lnTo>
                    <a:pt x="60960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221989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67380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002280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947670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837180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82570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727960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72080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617470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62860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97760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233930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68830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903730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849120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94510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738630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84020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629410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74800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464310" y="6422590"/>
              <a:ext cx="60960" cy="168910"/>
            </a:xfrm>
            <a:custGeom>
              <a:avLst/>
              <a:gdLst/>
              <a:ahLst/>
              <a:cxnLst/>
              <a:rect l="l" t="t" r="r" b="b"/>
              <a:pathLst>
                <a:path w="60959" h="168909">
                  <a:moveTo>
                    <a:pt x="60959" y="0"/>
                  </a:moveTo>
                  <a:lnTo>
                    <a:pt x="0" y="550"/>
                  </a:lnTo>
                  <a:lnTo>
                    <a:pt x="0" y="165166"/>
                  </a:lnTo>
                  <a:lnTo>
                    <a:pt x="11429" y="166169"/>
                  </a:lnTo>
                  <a:lnTo>
                    <a:pt x="60959" y="1689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1" name="object 311"/>
          <p:cNvGrpSpPr/>
          <p:nvPr/>
        </p:nvGrpSpPr>
        <p:grpSpPr>
          <a:xfrm>
            <a:off x="0" y="6424573"/>
            <a:ext cx="1295400" cy="149860"/>
            <a:chOff x="0" y="6424573"/>
            <a:chExt cx="1295400" cy="149860"/>
          </a:xfrm>
        </p:grpSpPr>
        <p:sp>
          <p:nvSpPr>
            <p:cNvPr id="312" name="object 312"/>
            <p:cNvSpPr/>
            <p:nvPr/>
          </p:nvSpPr>
          <p:spPr>
            <a:xfrm>
              <a:off x="1244600" y="6424573"/>
              <a:ext cx="50800" cy="149860"/>
            </a:xfrm>
            <a:custGeom>
              <a:avLst/>
              <a:gdLst/>
              <a:ahLst/>
              <a:cxnLst/>
              <a:rect l="l" t="t" r="r" b="b"/>
              <a:pathLst>
                <a:path w="50800" h="149859">
                  <a:moveTo>
                    <a:pt x="0" y="149248"/>
                  </a:moveTo>
                  <a:lnTo>
                    <a:pt x="50800" y="149248"/>
                  </a:lnTo>
                  <a:lnTo>
                    <a:pt x="50800" y="0"/>
                  </a:lnTo>
                  <a:lnTo>
                    <a:pt x="0" y="0"/>
                  </a:lnTo>
                  <a:lnTo>
                    <a:pt x="0" y="149248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89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80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500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89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80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89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80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69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59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50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69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59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50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40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40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39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30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/>
          <p:nvPr/>
        </p:nvSpPr>
        <p:spPr>
          <a:xfrm>
            <a:off x="6739890" y="6324768"/>
            <a:ext cx="30480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289110" y="1060510"/>
            <a:ext cx="6642100" cy="5575300"/>
            <a:chOff x="1289110" y="1060510"/>
            <a:chExt cx="6642100" cy="5575300"/>
          </a:xfrm>
        </p:grpSpPr>
        <p:sp>
          <p:nvSpPr>
            <p:cNvPr id="338" name="object 338"/>
            <p:cNvSpPr/>
            <p:nvPr/>
          </p:nvSpPr>
          <p:spPr>
            <a:xfrm>
              <a:off x="1295400" y="1066800"/>
              <a:ext cx="6629400" cy="5562600"/>
            </a:xfrm>
            <a:custGeom>
              <a:avLst/>
              <a:gdLst/>
              <a:ahLst/>
              <a:cxnLst/>
              <a:rect l="l" t="t" r="r" b="b"/>
              <a:pathLst>
                <a:path w="6629400" h="5562600">
                  <a:moveTo>
                    <a:pt x="6629400" y="0"/>
                  </a:moveTo>
                  <a:lnTo>
                    <a:pt x="0" y="0"/>
                  </a:lnTo>
                  <a:lnTo>
                    <a:pt x="0" y="5562600"/>
                  </a:lnTo>
                  <a:lnTo>
                    <a:pt x="6629400" y="556260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295400" y="1066800"/>
              <a:ext cx="6629400" cy="5562600"/>
            </a:xfrm>
            <a:custGeom>
              <a:avLst/>
              <a:gdLst/>
              <a:ahLst/>
              <a:cxnLst/>
              <a:rect l="l" t="t" r="r" b="b"/>
              <a:pathLst>
                <a:path w="6629400" h="5562600">
                  <a:moveTo>
                    <a:pt x="3314700" y="5562600"/>
                  </a:moveTo>
                  <a:lnTo>
                    <a:pt x="0" y="5562600"/>
                  </a:lnTo>
                  <a:lnTo>
                    <a:pt x="0" y="0"/>
                  </a:lnTo>
                  <a:lnTo>
                    <a:pt x="6629400" y="0"/>
                  </a:lnTo>
                  <a:lnTo>
                    <a:pt x="6629400" y="5562600"/>
                  </a:lnTo>
                  <a:lnTo>
                    <a:pt x="3314700" y="5562600"/>
                  </a:lnTo>
                  <a:close/>
                </a:path>
              </a:pathLst>
            </a:custGeom>
            <a:ln w="12579">
              <a:solidFill>
                <a:srgbClr val="CD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0" name="object 340"/>
          <p:cNvSpPr txBox="1">
            <a:spLocks noGrp="1"/>
          </p:cNvSpPr>
          <p:nvPr>
            <p:ph type="title"/>
          </p:nvPr>
        </p:nvSpPr>
        <p:spPr>
          <a:xfrm>
            <a:off x="2442210" y="337820"/>
            <a:ext cx="42519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1369F"/>
                </a:solidFill>
                <a:latin typeface="Arial"/>
                <a:cs typeface="Arial"/>
              </a:rPr>
              <a:t>Product-Process</a:t>
            </a:r>
            <a:r>
              <a:rPr sz="3200" spc="-70" dirty="0">
                <a:solidFill>
                  <a:srgbClr val="21369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1369F"/>
                </a:solidFill>
                <a:latin typeface="Arial"/>
                <a:cs typeface="Arial"/>
              </a:rPr>
              <a:t>Matrix</a:t>
            </a:r>
            <a:endParaRPr sz="3200">
              <a:latin typeface="Arial"/>
              <a:cs typeface="Arial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2645410" y="2547620"/>
            <a:ext cx="3797300" cy="3340100"/>
          </a:xfrm>
          <a:custGeom>
            <a:avLst/>
            <a:gdLst/>
            <a:ahLst/>
            <a:cxnLst/>
            <a:rect l="l" t="t" r="r" b="b"/>
            <a:pathLst>
              <a:path w="3797300" h="3340100">
                <a:moveTo>
                  <a:pt x="3797300" y="0"/>
                </a:moveTo>
                <a:lnTo>
                  <a:pt x="0" y="0"/>
                </a:lnTo>
                <a:lnTo>
                  <a:pt x="0" y="3340100"/>
                </a:lnTo>
                <a:lnTo>
                  <a:pt x="3797300" y="3340100"/>
                </a:lnTo>
                <a:close/>
              </a:path>
            </a:pathLst>
          </a:custGeom>
          <a:solidFill>
            <a:srgbClr val="3DB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 txBox="1"/>
          <p:nvPr/>
        </p:nvSpPr>
        <p:spPr>
          <a:xfrm>
            <a:off x="2684779" y="5932170"/>
            <a:ext cx="1583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latin typeface="Arial"/>
                <a:cs typeface="Arial"/>
              </a:rPr>
              <a:t>Flexibility-Quality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4744720" y="5932170"/>
            <a:ext cx="172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0" dirty="0">
                <a:latin typeface="Arial"/>
                <a:cs typeface="Arial"/>
              </a:rPr>
              <a:t>Dependability-Cost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44" name="object 344"/>
          <p:cNvGraphicFramePr>
            <a:graphicFrameLocks noGrp="1"/>
          </p:cNvGraphicFramePr>
          <p:nvPr/>
        </p:nvGraphicFramePr>
        <p:xfrm>
          <a:off x="1400870" y="1337310"/>
          <a:ext cx="5054600" cy="4559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10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200" marR="151130" indent="-190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b="1" spc="-225" dirty="0">
                          <a:latin typeface="Arial"/>
                          <a:cs typeface="Arial"/>
                        </a:rPr>
                        <a:t>Low  </a:t>
                      </a:r>
                      <a:r>
                        <a:rPr sz="1800" b="1" spc="-200" dirty="0">
                          <a:latin typeface="Arial"/>
                          <a:cs typeface="Arial"/>
                        </a:rPr>
                        <a:t>Volume  </a:t>
                      </a:r>
                      <a:r>
                        <a:rPr sz="1800" b="1" spc="-215" dirty="0">
                          <a:latin typeface="Arial"/>
                          <a:cs typeface="Arial"/>
                        </a:rPr>
                        <a:t>One </a:t>
                      </a:r>
                      <a:r>
                        <a:rPr sz="1800" b="1" spc="-16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185" dirty="0">
                          <a:latin typeface="Arial"/>
                          <a:cs typeface="Arial"/>
                        </a:rPr>
                        <a:t>a  Kind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6034" marR="1841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b="1" spc="-160" dirty="0">
                          <a:latin typeface="Arial"/>
                          <a:cs typeface="Arial"/>
                        </a:rPr>
                        <a:t>Multiple 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ts,  </a:t>
                      </a:r>
                      <a:r>
                        <a:rPr sz="1800" b="1" spc="-225" dirty="0">
                          <a:latin typeface="Arial"/>
                          <a:cs typeface="Arial"/>
                        </a:rPr>
                        <a:t>Low  </a:t>
                      </a:r>
                      <a:r>
                        <a:rPr sz="1800" b="1" spc="-200" dirty="0">
                          <a:latin typeface="Arial"/>
                          <a:cs typeface="Arial"/>
                        </a:rPr>
                        <a:t>Volume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980"/>
                        </a:lnSpc>
                      </a:pPr>
                      <a:r>
                        <a:rPr sz="1800" b="1" spc="-220" dirty="0">
                          <a:latin typeface="Arial"/>
                          <a:cs typeface="Arial"/>
                        </a:rPr>
                        <a:t>Few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6355" algn="ctr">
                        <a:lnSpc>
                          <a:spcPct val="100000"/>
                        </a:lnSpc>
                      </a:pPr>
                      <a:r>
                        <a:rPr sz="1800" b="1" spc="-180" dirty="0">
                          <a:latin typeface="Arial"/>
                          <a:cs typeface="Arial"/>
                        </a:rPr>
                        <a:t>Major 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odu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ts,  </a:t>
                      </a:r>
                      <a:r>
                        <a:rPr sz="1800" b="1" spc="-175" dirty="0">
                          <a:latin typeface="Arial"/>
                          <a:cs typeface="Arial"/>
                        </a:rPr>
                        <a:t>Higher  </a:t>
                      </a:r>
                      <a:r>
                        <a:rPr sz="1800" b="1" spc="-200" dirty="0">
                          <a:latin typeface="Arial"/>
                          <a:cs typeface="Arial"/>
                        </a:rPr>
                        <a:t>Volume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980"/>
                        </a:lnSpc>
                      </a:pPr>
                      <a:r>
                        <a:rPr sz="1800" b="1" spc="-180" dirty="0">
                          <a:latin typeface="Arial"/>
                          <a:cs typeface="Arial"/>
                        </a:rPr>
                        <a:t>High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0005" marR="62865" indent="1270" algn="ctr">
                        <a:lnSpc>
                          <a:spcPct val="100000"/>
                        </a:lnSpc>
                      </a:pPr>
                      <a:r>
                        <a:rPr sz="1800" b="1" spc="-190" dirty="0">
                          <a:latin typeface="Arial"/>
                          <a:cs typeface="Arial"/>
                        </a:rPr>
                        <a:t>Volume,  </a:t>
                      </a:r>
                      <a:r>
                        <a:rPr sz="1800" b="1" spc="-180" dirty="0">
                          <a:latin typeface="Arial"/>
                          <a:cs typeface="Arial"/>
                        </a:rPr>
                        <a:t>High 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tand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d-  </a:t>
                      </a:r>
                      <a:r>
                        <a:rPr sz="1800" b="1" spc="-150" dirty="0">
                          <a:latin typeface="Arial"/>
                          <a:cs typeface="Arial"/>
                        </a:rPr>
                        <a:t>ization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312420" marR="450850" indent="6731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b="1" spc="-200" dirty="0">
                          <a:latin typeface="Arial"/>
                          <a:cs typeface="Arial"/>
                        </a:rPr>
                        <a:t>Job 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hop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77495" marR="17145" indent="6223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b="1" spc="-210" dirty="0">
                          <a:latin typeface="Arial"/>
                          <a:cs typeface="Arial"/>
                        </a:rPr>
                        <a:t>Book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riting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4765" indent="124460">
                        <a:lnSpc>
                          <a:spcPct val="100000"/>
                        </a:lnSpc>
                      </a:pPr>
                      <a:r>
                        <a:rPr sz="1800" b="1" spc="-190" dirty="0">
                          <a:latin typeface="Arial"/>
                          <a:cs typeface="Arial"/>
                        </a:rPr>
                        <a:t>Movie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ter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0010" marR="10795" indent="-7366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utomobile  </a:t>
                      </a:r>
                      <a:r>
                        <a:rPr sz="1800" b="1" spc="-200" dirty="0">
                          <a:latin typeface="Arial"/>
                          <a:cs typeface="Arial"/>
                        </a:rPr>
                        <a:t>Assembly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82550" marR="144780" indent="109220">
                        <a:lnSpc>
                          <a:spcPct val="100000"/>
                        </a:lnSpc>
                      </a:pPr>
                      <a:r>
                        <a:rPr sz="1800" b="1" spc="-190" dirty="0">
                          <a:latin typeface="Arial"/>
                          <a:cs typeface="Arial"/>
                        </a:rPr>
                        <a:t>Sugar 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ef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sz="1800" b="1" spc="-190" dirty="0">
                          <a:latin typeface="Arial"/>
                          <a:cs typeface="Arial"/>
                        </a:rPr>
                        <a:t>Batch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352425" marR="243840" indent="-24892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emb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800" b="1" spc="-175" dirty="0">
                          <a:latin typeface="Arial"/>
                          <a:cs typeface="Arial"/>
                        </a:rPr>
                        <a:t>Line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332740" marR="165735" indent="-30734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ontinuous  </a:t>
                      </a:r>
                      <a:r>
                        <a:rPr sz="1800" b="1" spc="-190" dirty="0">
                          <a:latin typeface="Arial"/>
                          <a:cs typeface="Arial"/>
                        </a:rPr>
                        <a:t>Flow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5" name="object 345"/>
          <p:cNvSpPr/>
          <p:nvPr/>
        </p:nvSpPr>
        <p:spPr>
          <a:xfrm>
            <a:off x="3415029" y="3317240"/>
            <a:ext cx="2105660" cy="1954530"/>
          </a:xfrm>
          <a:custGeom>
            <a:avLst/>
            <a:gdLst/>
            <a:ahLst/>
            <a:cxnLst/>
            <a:rect l="l" t="t" r="r" b="b"/>
            <a:pathLst>
              <a:path w="2105660" h="1954529">
                <a:moveTo>
                  <a:pt x="0" y="0"/>
                </a:moveTo>
                <a:lnTo>
                  <a:pt x="276860" y="278130"/>
                </a:lnTo>
              </a:path>
              <a:path w="2105660" h="1954529">
                <a:moveTo>
                  <a:pt x="914400" y="839470"/>
                </a:moveTo>
                <a:lnTo>
                  <a:pt x="1191260" y="1116330"/>
                </a:lnTo>
              </a:path>
              <a:path w="2105660" h="1954529">
                <a:moveTo>
                  <a:pt x="1905000" y="1753870"/>
                </a:moveTo>
                <a:lnTo>
                  <a:pt x="2105660" y="195453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 txBox="1"/>
          <p:nvPr/>
        </p:nvSpPr>
        <p:spPr>
          <a:xfrm>
            <a:off x="6659880" y="2573020"/>
            <a:ext cx="948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latin typeface="Arial"/>
                <a:cs typeface="Arial"/>
              </a:rPr>
              <a:t>Fle</a:t>
            </a:r>
            <a:r>
              <a:rPr sz="1800" b="1" spc="-195" dirty="0">
                <a:latin typeface="Arial"/>
                <a:cs typeface="Arial"/>
              </a:rPr>
              <a:t>x</a:t>
            </a:r>
            <a:r>
              <a:rPr sz="1800" b="1" spc="-120" dirty="0">
                <a:latin typeface="Arial"/>
                <a:cs typeface="Arial"/>
              </a:rPr>
              <a:t>ibil</a:t>
            </a:r>
            <a:r>
              <a:rPr sz="1800" b="1" spc="-105" dirty="0">
                <a:latin typeface="Arial"/>
                <a:cs typeface="Arial"/>
              </a:rPr>
              <a:t>it</a:t>
            </a:r>
            <a:r>
              <a:rPr sz="1800" b="1" spc="-200" dirty="0">
                <a:latin typeface="Arial"/>
                <a:cs typeface="Arial"/>
              </a:rPr>
              <a:t>y</a:t>
            </a:r>
            <a:r>
              <a:rPr sz="1800" b="1" spc="-100" dirty="0">
                <a:latin typeface="Arial"/>
                <a:cs typeface="Arial"/>
              </a:rPr>
              <a:t>-  </a:t>
            </a:r>
            <a:r>
              <a:rPr sz="1800" b="1" spc="-165" dirty="0">
                <a:latin typeface="Arial"/>
                <a:cs typeface="Arial"/>
              </a:rPr>
              <a:t>Quality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6555740" y="5468620"/>
            <a:ext cx="131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675" marR="5080" indent="-435609">
              <a:lnSpc>
                <a:spcPct val="100000"/>
              </a:lnSpc>
              <a:spcBef>
                <a:spcPts val="100"/>
              </a:spcBef>
            </a:pPr>
            <a:r>
              <a:rPr sz="1800" b="1" spc="-170" dirty="0">
                <a:latin typeface="Arial"/>
                <a:cs typeface="Arial"/>
              </a:rPr>
              <a:t>Dependability-  </a:t>
            </a:r>
            <a:r>
              <a:rPr sz="1800" b="1" spc="-190" dirty="0">
                <a:latin typeface="Arial"/>
                <a:cs typeface="Arial"/>
              </a:rPr>
              <a:t>Cost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4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6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1744"/>
                  </a:lnTo>
                  <a:lnTo>
                    <a:pt x="861060" y="41744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1104"/>
                  </a:moveTo>
                  <a:lnTo>
                    <a:pt x="0" y="1104"/>
                  </a:lnTo>
                  <a:lnTo>
                    <a:pt x="0" y="5905"/>
                  </a:lnTo>
                  <a:lnTo>
                    <a:pt x="0" y="10693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5905"/>
                  </a:lnTo>
                  <a:lnTo>
                    <a:pt x="1300480" y="1104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/>
          <p:nvPr/>
        </p:nvSpPr>
        <p:spPr>
          <a:xfrm>
            <a:off x="6727190" y="6278879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535940" y="1562100"/>
            <a:ext cx="8061959" cy="6832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80059" marR="5080" indent="-467359">
              <a:lnSpc>
                <a:spcPct val="79900"/>
              </a:lnSpc>
              <a:spcBef>
                <a:spcPts val="675"/>
              </a:spcBef>
            </a:pPr>
            <a:r>
              <a:rPr sz="2400" spc="-5" dirty="0">
                <a:latin typeface="Times New Roman"/>
                <a:cs typeface="Times New Roman"/>
              </a:rPr>
              <a:t>Fixed automation: Low </a:t>
            </a:r>
            <a:r>
              <a:rPr sz="2400" dirty="0">
                <a:latin typeface="Times New Roman"/>
                <a:cs typeface="Times New Roman"/>
              </a:rPr>
              <a:t>production cost and high </a:t>
            </a:r>
            <a:r>
              <a:rPr sz="2400" spc="-5" dirty="0">
                <a:latin typeface="Times New Roman"/>
                <a:cs typeface="Times New Roman"/>
              </a:rPr>
              <a:t>volume </a:t>
            </a:r>
            <a:r>
              <a:rPr sz="2400" dirty="0">
                <a:latin typeface="Times New Roman"/>
                <a:cs typeface="Times New Roman"/>
              </a:rPr>
              <a:t>but </a:t>
            </a:r>
            <a:r>
              <a:rPr sz="2400" spc="-5" dirty="0">
                <a:latin typeface="Times New Roman"/>
                <a:cs typeface="Times New Roman"/>
              </a:rPr>
              <a:t>with  </a:t>
            </a:r>
            <a:r>
              <a:rPr sz="2400" spc="-10" dirty="0">
                <a:latin typeface="Times New Roman"/>
                <a:cs typeface="Times New Roman"/>
              </a:rPr>
              <a:t>minimal </a:t>
            </a:r>
            <a:r>
              <a:rPr sz="2400" dirty="0">
                <a:latin typeface="Times New Roman"/>
                <a:cs typeface="Times New Roman"/>
              </a:rPr>
              <a:t>variety and high </a:t>
            </a:r>
            <a:r>
              <a:rPr sz="2400" spc="-5" dirty="0">
                <a:latin typeface="Times New Roman"/>
                <a:cs typeface="Times New Roman"/>
              </a:rPr>
              <a:t>changes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1003300" y="2197100"/>
            <a:ext cx="1162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90" dirty="0">
                <a:latin typeface="UnDotum"/>
                <a:cs typeface="UnDotum"/>
              </a:rPr>
              <a:t></a:t>
            </a:r>
            <a:endParaRPr sz="2000">
              <a:latin typeface="UnDotum"/>
              <a:cs typeface="UnDotum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1416050" y="2222500"/>
            <a:ext cx="1483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Assembly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line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535940" y="2529840"/>
            <a:ext cx="7312025" cy="6832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80059" marR="5080" indent="-467359">
              <a:lnSpc>
                <a:spcPct val="79900"/>
              </a:lnSpc>
              <a:spcBef>
                <a:spcPts val="675"/>
              </a:spcBef>
            </a:pPr>
            <a:r>
              <a:rPr sz="2400" spc="-5" dirty="0">
                <a:latin typeface="Times New Roman"/>
                <a:cs typeface="Times New Roman"/>
              </a:rPr>
              <a:t>Programmable automation: Economically </a:t>
            </a:r>
            <a:r>
              <a:rPr sz="2400" dirty="0">
                <a:latin typeface="Times New Roman"/>
                <a:cs typeface="Times New Roman"/>
              </a:rPr>
              <a:t>producing a </a:t>
            </a:r>
            <a:r>
              <a:rPr sz="2400" spc="-5" dirty="0">
                <a:latin typeface="Times New Roman"/>
                <a:cs typeface="Times New Roman"/>
              </a:rPr>
              <a:t>wide  </a:t>
            </a:r>
            <a:r>
              <a:rPr sz="2400" dirty="0">
                <a:latin typeface="Times New Roman"/>
                <a:cs typeface="Times New Roman"/>
              </a:rPr>
              <a:t>variety of low </a:t>
            </a:r>
            <a:r>
              <a:rPr sz="2400" spc="-5" dirty="0">
                <a:latin typeface="Times New Roman"/>
                <a:cs typeface="Times New Roman"/>
              </a:rPr>
              <a:t>volume products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spc="-10" dirty="0">
                <a:latin typeface="Times New Roman"/>
                <a:cs typeface="Times New Roman"/>
              </a:rPr>
              <a:t>small </a:t>
            </a:r>
            <a:r>
              <a:rPr sz="2400" dirty="0">
                <a:latin typeface="Times New Roman"/>
                <a:cs typeface="Times New Roman"/>
              </a:rPr>
              <a:t>batches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1003300" y="3164840"/>
            <a:ext cx="116205" cy="94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90" dirty="0">
                <a:latin typeface="UnDotum"/>
                <a:cs typeface="UnDotum"/>
              </a:rPr>
              <a:t></a:t>
            </a:r>
            <a:endParaRPr sz="20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1290" dirty="0">
                <a:latin typeface="UnDotum"/>
                <a:cs typeface="UnDotum"/>
              </a:rPr>
              <a:t></a:t>
            </a:r>
            <a:endParaRPr sz="20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spc="-1290" dirty="0">
                <a:latin typeface="UnDotum"/>
                <a:cs typeface="UnDotum"/>
              </a:rPr>
              <a:t></a:t>
            </a:r>
            <a:endParaRPr sz="2000">
              <a:latin typeface="UnDotum"/>
              <a:cs typeface="UnDotum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1416050" y="3190240"/>
            <a:ext cx="6667500" cy="943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2000" spc="-5" dirty="0">
                <a:latin typeface="Times New Roman"/>
                <a:cs typeface="Times New Roman"/>
              </a:rPr>
              <a:t>Computer-aided design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manufacturing </a:t>
            </a:r>
            <a:r>
              <a:rPr sz="2000" spc="-10" dirty="0">
                <a:latin typeface="Times New Roman"/>
                <a:cs typeface="Times New Roman"/>
              </a:rPr>
              <a:t>systems </a:t>
            </a:r>
            <a:r>
              <a:rPr sz="2000" spc="-5" dirty="0">
                <a:latin typeface="Times New Roman"/>
                <a:cs typeface="Times New Roman"/>
              </a:rPr>
              <a:t>(CAD/CAM)  Numerically controlled </a:t>
            </a:r>
            <a:r>
              <a:rPr sz="2000" dirty="0">
                <a:latin typeface="Times New Roman"/>
                <a:cs typeface="Times New Roman"/>
              </a:rPr>
              <a:t>(NC) </a:t>
            </a:r>
            <a:r>
              <a:rPr sz="2000" spc="-5" dirty="0">
                <a:latin typeface="Times New Roman"/>
                <a:cs typeface="Times New Roman"/>
              </a:rPr>
              <a:t>machines </a:t>
            </a:r>
            <a:r>
              <a:rPr sz="2000" dirty="0">
                <a:latin typeface="Times New Roman"/>
                <a:cs typeface="Times New Roman"/>
              </a:rPr>
              <a:t>/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CNC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Times New Roman"/>
                <a:cs typeface="Times New Roman"/>
              </a:rPr>
              <a:t>Industrial robots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(arms)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535940" y="4110990"/>
            <a:ext cx="7501890" cy="68453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480059" marR="5080" indent="-467359">
              <a:lnSpc>
                <a:spcPts val="2310"/>
              </a:lnSpc>
              <a:spcBef>
                <a:spcPts val="650"/>
              </a:spcBef>
            </a:pPr>
            <a:r>
              <a:rPr sz="2400" dirty="0">
                <a:latin typeface="Times New Roman"/>
                <a:cs typeface="Times New Roman"/>
              </a:rPr>
              <a:t>Flexible </a:t>
            </a:r>
            <a:r>
              <a:rPr sz="2400" spc="-5" dirty="0">
                <a:latin typeface="Times New Roman"/>
                <a:cs typeface="Times New Roman"/>
              </a:rPr>
              <a:t>automation: Require less changeover time and </a:t>
            </a:r>
            <a:r>
              <a:rPr sz="2400" dirty="0">
                <a:latin typeface="Times New Roman"/>
                <a:cs typeface="Times New Roman"/>
              </a:rPr>
              <a:t>allow  continuous </a:t>
            </a:r>
            <a:r>
              <a:rPr sz="2400" spc="-5" dirty="0">
                <a:latin typeface="Times New Roman"/>
                <a:cs typeface="Times New Roman"/>
              </a:rPr>
              <a:t>operation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equipment </a:t>
            </a:r>
            <a:r>
              <a:rPr sz="2400" dirty="0">
                <a:latin typeface="Times New Roman"/>
                <a:cs typeface="Times New Roman"/>
              </a:rPr>
              <a:t>and product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variety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1003300" y="4745990"/>
            <a:ext cx="116205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90" dirty="0">
                <a:latin typeface="UnDotum"/>
                <a:cs typeface="UnDotum"/>
              </a:rPr>
              <a:t></a:t>
            </a:r>
            <a:endParaRPr sz="20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spc="-1290" dirty="0">
                <a:latin typeface="UnDotum"/>
                <a:cs typeface="UnDotum"/>
              </a:rPr>
              <a:t></a:t>
            </a:r>
            <a:endParaRPr sz="2000">
              <a:latin typeface="UnDotum"/>
              <a:cs typeface="UnDotum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1416050" y="4771390"/>
            <a:ext cx="6899909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Manufacturing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500"/>
              </a:spcBef>
            </a:pPr>
            <a:r>
              <a:rPr sz="2000" spc="-5" dirty="0">
                <a:latin typeface="Times New Roman"/>
                <a:cs typeface="Times New Roman"/>
              </a:rPr>
              <a:t>Flexible manufacturing </a:t>
            </a:r>
            <a:r>
              <a:rPr sz="2000" spc="-10" dirty="0">
                <a:latin typeface="Times New Roman"/>
                <a:cs typeface="Times New Roman"/>
              </a:rPr>
              <a:t>systems: </a:t>
            </a:r>
            <a:r>
              <a:rPr sz="2000" dirty="0">
                <a:latin typeface="Times New Roman"/>
                <a:cs typeface="Times New Roman"/>
              </a:rPr>
              <a:t>Use of high </a:t>
            </a:r>
            <a:r>
              <a:rPr sz="2000" spc="-5" dirty="0">
                <a:latin typeface="Times New Roman"/>
                <a:cs typeface="Times New Roman"/>
              </a:rPr>
              <a:t>automation to achieve  repetitive process efficiency with </a:t>
            </a:r>
            <a:r>
              <a:rPr sz="2000" spc="5" dirty="0">
                <a:latin typeface="Times New Roman"/>
                <a:cs typeface="Times New Roman"/>
              </a:rPr>
              <a:t>job </a:t>
            </a:r>
            <a:r>
              <a:rPr sz="2000" dirty="0">
                <a:latin typeface="Times New Roman"/>
                <a:cs typeface="Times New Roman"/>
              </a:rPr>
              <a:t>shop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1399539" y="5614670"/>
            <a:ext cx="10604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1778000" y="5628640"/>
            <a:ext cx="2966720" cy="5765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spc="-5" dirty="0">
                <a:latin typeface="Times New Roman"/>
                <a:cs typeface="Times New Roman"/>
              </a:rPr>
              <a:t>Automated retrieval and storage  Automated </a:t>
            </a:r>
            <a:r>
              <a:rPr sz="1800" dirty="0">
                <a:latin typeface="Times New Roman"/>
                <a:cs typeface="Times New Roman"/>
              </a:rPr>
              <a:t>guided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vehicles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-13970" y="6156959"/>
            <a:ext cx="11334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910" algn="l"/>
                <a:tab pos="1029335" algn="l"/>
              </a:tabLst>
            </a:pPr>
            <a:r>
              <a:rPr sz="2000" u="dbl" dirty="0">
                <a:uFill>
                  <a:solidFill>
                    <a:srgbClr val="48C1FD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u="sng" spc="-1290" dirty="0">
                <a:uFill>
                  <a:solidFill>
                    <a:srgbClr val="46C0FD"/>
                  </a:solidFill>
                </a:uFill>
                <a:latin typeface="UnDotum"/>
                <a:cs typeface="UnDotum"/>
              </a:rPr>
              <a:t></a:t>
            </a:r>
            <a:endParaRPr sz="2000">
              <a:latin typeface="UnDotum"/>
              <a:cs typeface="UnDotum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1416050" y="6182359"/>
            <a:ext cx="4401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Computer-integrated manufacturing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(CIM)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0" name="object 350"/>
          <p:cNvSpPr txBox="1">
            <a:spLocks noGrp="1"/>
          </p:cNvSpPr>
          <p:nvPr>
            <p:ph type="title"/>
          </p:nvPr>
        </p:nvSpPr>
        <p:spPr>
          <a:xfrm>
            <a:off x="365759" y="146050"/>
            <a:ext cx="840295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0695" marR="5080" indent="-173863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1369F"/>
                </a:solidFill>
                <a:latin typeface="Arial"/>
                <a:cs typeface="Arial"/>
              </a:rPr>
              <a:t>Automation: </a:t>
            </a:r>
            <a:r>
              <a:rPr sz="3200" spc="-300" dirty="0">
                <a:solidFill>
                  <a:srgbClr val="CD2600"/>
                </a:solidFill>
                <a:latin typeface="Arial"/>
                <a:cs typeface="Arial"/>
              </a:rPr>
              <a:t>Machinery </a:t>
            </a:r>
            <a:r>
              <a:rPr sz="3200" spc="-245" dirty="0">
                <a:solidFill>
                  <a:srgbClr val="CD2600"/>
                </a:solidFill>
                <a:latin typeface="Arial"/>
                <a:cs typeface="Arial"/>
              </a:rPr>
              <a:t>that </a:t>
            </a:r>
            <a:r>
              <a:rPr sz="3200" spc="-310" dirty="0">
                <a:solidFill>
                  <a:srgbClr val="CD2600"/>
                </a:solidFill>
                <a:latin typeface="Arial"/>
                <a:cs typeface="Arial"/>
              </a:rPr>
              <a:t>has </a:t>
            </a:r>
            <a:r>
              <a:rPr sz="3200" spc="-285" dirty="0">
                <a:solidFill>
                  <a:srgbClr val="CD2600"/>
                </a:solidFill>
                <a:latin typeface="Arial"/>
                <a:cs typeface="Arial"/>
              </a:rPr>
              <a:t>sensing </a:t>
            </a:r>
            <a:r>
              <a:rPr sz="3200" spc="-325" dirty="0">
                <a:solidFill>
                  <a:srgbClr val="CD2600"/>
                </a:solidFill>
                <a:latin typeface="Arial"/>
                <a:cs typeface="Arial"/>
              </a:rPr>
              <a:t>and </a:t>
            </a:r>
            <a:r>
              <a:rPr sz="3200" spc="-250" dirty="0">
                <a:solidFill>
                  <a:srgbClr val="CD2600"/>
                </a:solidFill>
                <a:latin typeface="Arial"/>
                <a:cs typeface="Arial"/>
              </a:rPr>
              <a:t>control  </a:t>
            </a:r>
            <a:r>
              <a:rPr sz="3200" spc="-280" dirty="0">
                <a:solidFill>
                  <a:srgbClr val="CD2600"/>
                </a:solidFill>
                <a:latin typeface="Arial"/>
                <a:cs typeface="Arial"/>
              </a:rPr>
              <a:t>devices </a:t>
            </a:r>
            <a:r>
              <a:rPr sz="3200" spc="-245" dirty="0">
                <a:solidFill>
                  <a:srgbClr val="CD2600"/>
                </a:solidFill>
                <a:latin typeface="Arial"/>
                <a:cs typeface="Arial"/>
              </a:rPr>
              <a:t>that </a:t>
            </a:r>
            <a:r>
              <a:rPr sz="3200" spc="-290" dirty="0">
                <a:solidFill>
                  <a:srgbClr val="CD2600"/>
                </a:solidFill>
                <a:latin typeface="Arial"/>
                <a:cs typeface="Arial"/>
              </a:rPr>
              <a:t>enables </a:t>
            </a:r>
            <a:r>
              <a:rPr sz="3200" spc="-145" dirty="0">
                <a:solidFill>
                  <a:srgbClr val="CD2600"/>
                </a:solidFill>
                <a:latin typeface="Arial"/>
                <a:cs typeface="Arial"/>
              </a:rPr>
              <a:t>it </a:t>
            </a:r>
            <a:r>
              <a:rPr sz="3200" spc="-240" dirty="0">
                <a:solidFill>
                  <a:srgbClr val="CD2600"/>
                </a:solidFill>
                <a:latin typeface="Arial"/>
                <a:cs typeface="Arial"/>
              </a:rPr>
              <a:t>to</a:t>
            </a:r>
            <a:r>
              <a:rPr sz="3200" spc="165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3200" spc="-285" dirty="0">
                <a:solidFill>
                  <a:srgbClr val="CD2600"/>
                </a:solidFill>
                <a:latin typeface="Arial"/>
                <a:cs typeface="Arial"/>
              </a:rPr>
              <a:t>operate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8340"/>
            <a:ext cx="12376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Robo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1236" y="761885"/>
            <a:ext cx="155575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sz="4400" dirty="0">
                <a:latin typeface="Times New Roman"/>
                <a:cs typeface="Times New Roman"/>
              </a:rPr>
              <a:t>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914400"/>
            <a:ext cx="6858000" cy="5411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2270" y="5596890"/>
            <a:ext cx="35293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A026A6"/>
                </a:solidFill>
                <a:latin typeface="Arial"/>
                <a:cs typeface="Arial"/>
              </a:rPr>
              <a:t>Show</a:t>
            </a:r>
            <a:r>
              <a:rPr sz="2400" spc="-60" dirty="0">
                <a:solidFill>
                  <a:srgbClr val="A026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A026A6"/>
                </a:solidFill>
                <a:latin typeface="Arial"/>
                <a:cs typeface="Arial"/>
              </a:rPr>
              <a:t>wafer_handler_web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880" y="688340"/>
            <a:ext cx="7104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Flexible Manufacturing</a:t>
            </a:r>
            <a:r>
              <a:rPr spc="-15" dirty="0"/>
              <a:t> </a:t>
            </a:r>
            <a:r>
              <a:rPr spc="-5" dirty="0"/>
              <a:t>System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8450"/>
            <a:ext cx="16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95" dirty="0">
                <a:latin typeface="UnDotum"/>
                <a:cs typeface="UnDotum"/>
              </a:rPr>
              <a:t>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300" y="1598929"/>
            <a:ext cx="6596380" cy="1049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Times New Roman"/>
                <a:cs typeface="Times New Roman"/>
              </a:rPr>
              <a:t>Group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machines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include </a:t>
            </a:r>
            <a:r>
              <a:rPr sz="2400" dirty="0">
                <a:latin typeface="Times New Roman"/>
                <a:cs typeface="Times New Roman"/>
              </a:rPr>
              <a:t>supervisory </a:t>
            </a:r>
            <a:r>
              <a:rPr sz="2400" spc="-5" dirty="0">
                <a:latin typeface="Times New Roman"/>
                <a:cs typeface="Times New Roman"/>
              </a:rPr>
              <a:t>computer  </a:t>
            </a:r>
            <a:r>
              <a:rPr sz="2400" dirty="0">
                <a:latin typeface="Times New Roman"/>
                <a:cs typeface="Times New Roman"/>
              </a:rPr>
              <a:t>control, </a:t>
            </a:r>
            <a:r>
              <a:rPr sz="2400" spc="-5" dirty="0">
                <a:latin typeface="Times New Roman"/>
                <a:cs typeface="Times New Roman"/>
              </a:rPr>
              <a:t>automatic material handling, </a:t>
            </a:r>
            <a:r>
              <a:rPr sz="2400" dirty="0">
                <a:latin typeface="Times New Roman"/>
                <a:cs typeface="Times New Roman"/>
              </a:rPr>
              <a:t>robots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other  </a:t>
            </a:r>
            <a:r>
              <a:rPr sz="2400" spc="-5" dirty="0">
                <a:latin typeface="Times New Roman"/>
                <a:cs typeface="Times New Roman"/>
              </a:rPr>
              <a:t>processing equipment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300" y="2630170"/>
            <a:ext cx="1162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90" dirty="0">
                <a:latin typeface="UnDotum"/>
                <a:cs typeface="UnDotum"/>
              </a:rPr>
              <a:t></a:t>
            </a:r>
            <a:endParaRPr sz="20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3300" y="4511040"/>
            <a:ext cx="1162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90" dirty="0">
                <a:latin typeface="UnDotum"/>
                <a:cs typeface="UnDotum"/>
              </a:rPr>
              <a:t></a:t>
            </a:r>
            <a:endParaRPr sz="20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6050" y="2622761"/>
            <a:ext cx="6323330" cy="22453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000" spc="-5" dirty="0">
                <a:latin typeface="Times New Roman"/>
                <a:cs typeface="Times New Roman"/>
              </a:rPr>
              <a:t>Advantage:</a:t>
            </a:r>
            <a:endParaRPr sz="200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latin typeface="Times New Roman"/>
                <a:cs typeface="Times New Roman"/>
              </a:rPr>
              <a:t>reduce labor </a:t>
            </a:r>
            <a:r>
              <a:rPr sz="2400" spc="-5" dirty="0">
                <a:latin typeface="Times New Roman"/>
                <a:cs typeface="Times New Roman"/>
              </a:rPr>
              <a:t>costs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more consistent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quality</a:t>
            </a:r>
            <a:endParaRPr sz="2400">
              <a:latin typeface="Times New Roman"/>
              <a:cs typeface="Times New Roman"/>
            </a:endParaRPr>
          </a:p>
          <a:p>
            <a:pPr marL="57150" marR="5080">
              <a:lnSpc>
                <a:spcPts val="2590"/>
              </a:lnSpc>
              <a:spcBef>
                <a:spcPts val="640"/>
              </a:spcBef>
            </a:pPr>
            <a:r>
              <a:rPr sz="2400" spc="-5" dirty="0">
                <a:latin typeface="Times New Roman"/>
                <a:cs typeface="Times New Roman"/>
              </a:rPr>
              <a:t>lower </a:t>
            </a:r>
            <a:r>
              <a:rPr sz="2400" dirty="0">
                <a:latin typeface="Times New Roman"/>
                <a:cs typeface="Times New Roman"/>
              </a:rPr>
              <a:t>capital </a:t>
            </a:r>
            <a:r>
              <a:rPr sz="2400" spc="-5" dirty="0">
                <a:latin typeface="Times New Roman"/>
                <a:cs typeface="Times New Roman"/>
              </a:rPr>
              <a:t>investment </a:t>
            </a:r>
            <a:r>
              <a:rPr sz="2400" dirty="0">
                <a:latin typeface="Times New Roman"/>
                <a:cs typeface="Times New Roman"/>
              </a:rPr>
              <a:t>and higher flexibility than  hard</a:t>
            </a:r>
            <a:r>
              <a:rPr sz="2400" spc="-5" dirty="0">
                <a:latin typeface="Times New Roman"/>
                <a:cs typeface="Times New Roman"/>
              </a:rPr>
              <a:t> automation</a:t>
            </a:r>
            <a:endParaRPr sz="240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  <a:spcBef>
                <a:spcPts val="270"/>
              </a:spcBef>
            </a:pPr>
            <a:r>
              <a:rPr sz="2400" dirty="0">
                <a:latin typeface="Times New Roman"/>
                <a:cs typeface="Times New Roman"/>
              </a:rPr>
              <a:t>relative quick </a:t>
            </a:r>
            <a:r>
              <a:rPr sz="2400" spc="-5" dirty="0">
                <a:latin typeface="Times New Roman"/>
                <a:cs typeface="Times New Roman"/>
              </a:rPr>
              <a:t>changeover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000" spc="-5" dirty="0">
                <a:latin typeface="Times New Roman"/>
                <a:cs typeface="Times New Roman"/>
              </a:rPr>
              <a:t>Disadvantage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3300" y="4881879"/>
            <a:ext cx="749427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45720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Times New Roman"/>
                <a:cs typeface="Times New Roman"/>
              </a:rPr>
              <a:t>used for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family </a:t>
            </a:r>
            <a:r>
              <a:rPr sz="2400" dirty="0">
                <a:latin typeface="Times New Roman"/>
                <a:cs typeface="Times New Roman"/>
              </a:rPr>
              <a:t>of products and require longer planning  </a:t>
            </a:r>
            <a:r>
              <a:rPr sz="2400" spc="-5" dirty="0">
                <a:latin typeface="Times New Roman"/>
                <a:cs typeface="Times New Roman"/>
              </a:rPr>
              <a:t>and development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5690" marR="5080" indent="-6985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Computer-integrated  manufacturing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98929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393440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2469" y="1635759"/>
            <a:ext cx="7889875" cy="318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marR="5080">
              <a:lnSpc>
                <a:spcPct val="999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Use </a:t>
            </a:r>
            <a:r>
              <a:rPr sz="2800" spc="-5" dirty="0">
                <a:latin typeface="Times New Roman"/>
                <a:cs typeface="Times New Roman"/>
              </a:rPr>
              <a:t>integrating computer </a:t>
            </a:r>
            <a:r>
              <a:rPr sz="2800" dirty="0">
                <a:latin typeface="Times New Roman"/>
                <a:cs typeface="Times New Roman"/>
              </a:rPr>
              <a:t>system to link a broad  </a:t>
            </a:r>
            <a:r>
              <a:rPr sz="2800" spc="-5" dirty="0">
                <a:latin typeface="Times New Roman"/>
                <a:cs typeface="Times New Roman"/>
              </a:rPr>
              <a:t>range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manufacturing activities, including  engineering </a:t>
            </a:r>
            <a:r>
              <a:rPr sz="2800" dirty="0">
                <a:latin typeface="Times New Roman"/>
                <a:cs typeface="Times New Roman"/>
              </a:rPr>
              <a:t>design, </a:t>
            </a:r>
            <a:r>
              <a:rPr sz="2800" spc="-5" dirty="0">
                <a:latin typeface="Times New Roman"/>
                <a:cs typeface="Times New Roman"/>
              </a:rPr>
              <a:t>purchasing, </a:t>
            </a:r>
            <a:r>
              <a:rPr sz="2800" dirty="0">
                <a:latin typeface="Times New Roman"/>
                <a:cs typeface="Times New Roman"/>
              </a:rPr>
              <a:t>order </a:t>
            </a:r>
            <a:r>
              <a:rPr sz="2800" spc="-5" dirty="0">
                <a:latin typeface="Times New Roman"/>
                <a:cs typeface="Times New Roman"/>
              </a:rPr>
              <a:t>processing and  </a:t>
            </a:r>
            <a:r>
              <a:rPr sz="2800" dirty="0">
                <a:latin typeface="Times New Roman"/>
                <a:cs typeface="Times New Roman"/>
              </a:rPr>
              <a:t>production </a:t>
            </a:r>
            <a:r>
              <a:rPr sz="2800" spc="-5" dirty="0">
                <a:latin typeface="Times New Roman"/>
                <a:cs typeface="Times New Roman"/>
              </a:rPr>
              <a:t>planning 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control</a:t>
            </a:r>
            <a:endParaRPr sz="2800">
              <a:latin typeface="Times New Roman"/>
              <a:cs typeface="Times New Roman"/>
            </a:endParaRPr>
          </a:p>
          <a:p>
            <a:pPr marL="30353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Times New Roman"/>
                <a:cs typeface="Times New Roman"/>
              </a:rPr>
              <a:t>Advantage:</a:t>
            </a:r>
            <a:endParaRPr sz="2800">
              <a:latin typeface="Times New Roman"/>
              <a:cs typeface="Times New Roman"/>
            </a:endParaRPr>
          </a:p>
          <a:p>
            <a:pPr marL="303530" marR="254635" indent="-29083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Times New Roman"/>
                <a:cs typeface="Times New Roman"/>
              </a:rPr>
              <a:t>rapid response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10" dirty="0">
                <a:latin typeface="Times New Roman"/>
                <a:cs typeface="Times New Roman"/>
              </a:rPr>
              <a:t>customer </a:t>
            </a:r>
            <a:r>
              <a:rPr sz="2800" spc="-5" dirty="0">
                <a:latin typeface="Times New Roman"/>
                <a:cs typeface="Times New Roman"/>
              </a:rPr>
              <a:t>order and </a:t>
            </a:r>
            <a:r>
              <a:rPr sz="2800" dirty="0">
                <a:latin typeface="Times New Roman"/>
                <a:cs typeface="Times New Roman"/>
              </a:rPr>
              <a:t>product </a:t>
            </a:r>
            <a:r>
              <a:rPr sz="2800" spc="-5" dirty="0">
                <a:latin typeface="Times New Roman"/>
                <a:cs typeface="Times New Roman"/>
              </a:rPr>
              <a:t>change,  reduce direct labor cost, </a:t>
            </a:r>
            <a:r>
              <a:rPr sz="2800" dirty="0">
                <a:latin typeface="Times New Roman"/>
                <a:cs typeface="Times New Roman"/>
              </a:rPr>
              <a:t>high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quality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9385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351" rIns="0" bIns="0" rtlCol="0">
            <a:spAutoFit/>
          </a:bodyPr>
          <a:lstStyle/>
          <a:p>
            <a:pPr marL="14604" marR="5080">
              <a:lnSpc>
                <a:spcPct val="99900"/>
              </a:lnSpc>
              <a:spcBef>
                <a:spcPts val="100"/>
              </a:spcBef>
            </a:pPr>
            <a:r>
              <a:rPr sz="32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Service blueprint</a:t>
            </a:r>
            <a:r>
              <a:rPr sz="3200" dirty="0"/>
              <a:t>: A </a:t>
            </a:r>
            <a:r>
              <a:rPr sz="3200" spc="-5" dirty="0"/>
              <a:t>method </a:t>
            </a:r>
            <a:r>
              <a:rPr sz="3200" dirty="0"/>
              <a:t>used </a:t>
            </a:r>
            <a:r>
              <a:rPr sz="3200" spc="-5" dirty="0"/>
              <a:t>in </a:t>
            </a:r>
            <a:r>
              <a:rPr sz="3200" dirty="0"/>
              <a:t>service  design </a:t>
            </a:r>
            <a:r>
              <a:rPr sz="3200" spc="-5" dirty="0"/>
              <a:t>to </a:t>
            </a:r>
            <a:r>
              <a:rPr sz="3200" dirty="0"/>
              <a:t>describe </a:t>
            </a:r>
            <a:r>
              <a:rPr sz="3200" spc="-5" dirty="0"/>
              <a:t>and </a:t>
            </a:r>
            <a:r>
              <a:rPr sz="3200" dirty="0"/>
              <a:t>analyze a proposed  </a:t>
            </a:r>
            <a:r>
              <a:rPr sz="3200" spc="-5" dirty="0"/>
              <a:t>service.</a:t>
            </a:r>
            <a:r>
              <a:rPr sz="3200" dirty="0"/>
              <a:t> </a:t>
            </a:r>
            <a:r>
              <a:rPr sz="3200" spc="-5" dirty="0"/>
              <a:t>Flowchart: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29560" y="481329"/>
            <a:ext cx="348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1369F"/>
                </a:solidFill>
                <a:latin typeface="Arial"/>
                <a:cs typeface="Arial"/>
              </a:rPr>
              <a:t>Service</a:t>
            </a:r>
            <a:r>
              <a:rPr sz="3600" spc="-60" dirty="0">
                <a:solidFill>
                  <a:srgbClr val="21369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21369F"/>
                </a:solidFill>
                <a:latin typeface="Arial"/>
                <a:cs typeface="Arial"/>
              </a:rPr>
              <a:t>Blueprint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3429000"/>
            <a:ext cx="7010400" cy="2997200"/>
          </a:xfrm>
          <a:custGeom>
            <a:avLst/>
            <a:gdLst/>
            <a:ahLst/>
            <a:cxnLst/>
            <a:rect l="l" t="t" r="r" b="b"/>
            <a:pathLst>
              <a:path w="7010400" h="2997200">
                <a:moveTo>
                  <a:pt x="4267200" y="2286000"/>
                </a:moveTo>
                <a:lnTo>
                  <a:pt x="4327279" y="2287573"/>
                </a:lnTo>
                <a:lnTo>
                  <a:pt x="4385447" y="2292209"/>
                </a:lnTo>
                <a:lnTo>
                  <a:pt x="4441481" y="2299777"/>
                </a:lnTo>
                <a:lnTo>
                  <a:pt x="4495157" y="2310149"/>
                </a:lnTo>
                <a:lnTo>
                  <a:pt x="4546253" y="2323197"/>
                </a:lnTo>
                <a:lnTo>
                  <a:pt x="4594545" y="2338792"/>
                </a:lnTo>
                <a:lnTo>
                  <a:pt x="4639809" y="2356805"/>
                </a:lnTo>
                <a:lnTo>
                  <a:pt x="4681822" y="2377107"/>
                </a:lnTo>
                <a:lnTo>
                  <a:pt x="4720361" y="2399569"/>
                </a:lnTo>
                <a:lnTo>
                  <a:pt x="4755202" y="2424063"/>
                </a:lnTo>
                <a:lnTo>
                  <a:pt x="4786123" y="2450460"/>
                </a:lnTo>
                <a:lnTo>
                  <a:pt x="4812899" y="2478632"/>
                </a:lnTo>
                <a:lnTo>
                  <a:pt x="4853125" y="2539783"/>
                </a:lnTo>
                <a:lnTo>
                  <a:pt x="4874095" y="2606487"/>
                </a:lnTo>
                <a:lnTo>
                  <a:pt x="4876800" y="2641600"/>
                </a:lnTo>
                <a:lnTo>
                  <a:pt x="4874095" y="2676712"/>
                </a:lnTo>
                <a:lnTo>
                  <a:pt x="4853125" y="2743416"/>
                </a:lnTo>
                <a:lnTo>
                  <a:pt x="4812899" y="2804567"/>
                </a:lnTo>
                <a:lnTo>
                  <a:pt x="4786123" y="2832739"/>
                </a:lnTo>
                <a:lnTo>
                  <a:pt x="4755202" y="2859136"/>
                </a:lnTo>
                <a:lnTo>
                  <a:pt x="4720361" y="2883630"/>
                </a:lnTo>
                <a:lnTo>
                  <a:pt x="4681822" y="2906092"/>
                </a:lnTo>
                <a:lnTo>
                  <a:pt x="4639809" y="2926394"/>
                </a:lnTo>
                <a:lnTo>
                  <a:pt x="4594545" y="2944407"/>
                </a:lnTo>
                <a:lnTo>
                  <a:pt x="4546253" y="2960002"/>
                </a:lnTo>
                <a:lnTo>
                  <a:pt x="4495157" y="2973050"/>
                </a:lnTo>
                <a:lnTo>
                  <a:pt x="4441481" y="2983422"/>
                </a:lnTo>
                <a:lnTo>
                  <a:pt x="4385447" y="2990990"/>
                </a:lnTo>
                <a:lnTo>
                  <a:pt x="4327279" y="2995626"/>
                </a:lnTo>
                <a:lnTo>
                  <a:pt x="4267200" y="2997200"/>
                </a:lnTo>
                <a:lnTo>
                  <a:pt x="4206922" y="2995626"/>
                </a:lnTo>
                <a:lnTo>
                  <a:pt x="4148603" y="2990990"/>
                </a:lnTo>
                <a:lnTo>
                  <a:pt x="4092462" y="2983422"/>
                </a:lnTo>
                <a:lnTo>
                  <a:pt x="4038717" y="2973050"/>
                </a:lnTo>
                <a:lnTo>
                  <a:pt x="3987588" y="2960002"/>
                </a:lnTo>
                <a:lnTo>
                  <a:pt x="3939291" y="2944407"/>
                </a:lnTo>
                <a:lnTo>
                  <a:pt x="3894047" y="2926394"/>
                </a:lnTo>
                <a:lnTo>
                  <a:pt x="3852075" y="2906092"/>
                </a:lnTo>
                <a:lnTo>
                  <a:pt x="3813592" y="2883630"/>
                </a:lnTo>
                <a:lnTo>
                  <a:pt x="3778817" y="2859136"/>
                </a:lnTo>
                <a:lnTo>
                  <a:pt x="3747969" y="2832739"/>
                </a:lnTo>
                <a:lnTo>
                  <a:pt x="3721268" y="2804567"/>
                </a:lnTo>
                <a:lnTo>
                  <a:pt x="3681176" y="2743416"/>
                </a:lnTo>
                <a:lnTo>
                  <a:pt x="3660292" y="2676712"/>
                </a:lnTo>
                <a:lnTo>
                  <a:pt x="3657600" y="2641600"/>
                </a:lnTo>
                <a:lnTo>
                  <a:pt x="3660292" y="2606487"/>
                </a:lnTo>
                <a:lnTo>
                  <a:pt x="3681176" y="2539783"/>
                </a:lnTo>
                <a:lnTo>
                  <a:pt x="3721268" y="2478632"/>
                </a:lnTo>
                <a:lnTo>
                  <a:pt x="3747969" y="2450460"/>
                </a:lnTo>
                <a:lnTo>
                  <a:pt x="3778817" y="2424063"/>
                </a:lnTo>
                <a:lnTo>
                  <a:pt x="3813592" y="2399569"/>
                </a:lnTo>
                <a:lnTo>
                  <a:pt x="3852075" y="2377107"/>
                </a:lnTo>
                <a:lnTo>
                  <a:pt x="3894047" y="2356805"/>
                </a:lnTo>
                <a:lnTo>
                  <a:pt x="3939291" y="2338792"/>
                </a:lnTo>
                <a:lnTo>
                  <a:pt x="3987588" y="2323197"/>
                </a:lnTo>
                <a:lnTo>
                  <a:pt x="4038717" y="2310149"/>
                </a:lnTo>
                <a:lnTo>
                  <a:pt x="4092462" y="2299777"/>
                </a:lnTo>
                <a:lnTo>
                  <a:pt x="4148603" y="2292209"/>
                </a:lnTo>
                <a:lnTo>
                  <a:pt x="4206922" y="2287573"/>
                </a:lnTo>
                <a:lnTo>
                  <a:pt x="4267200" y="2286000"/>
                </a:lnTo>
                <a:close/>
              </a:path>
              <a:path w="7010400" h="2997200">
                <a:moveTo>
                  <a:pt x="3657600" y="2286000"/>
                </a:moveTo>
                <a:lnTo>
                  <a:pt x="3657600" y="2286000"/>
                </a:lnTo>
              </a:path>
              <a:path w="7010400" h="2997200">
                <a:moveTo>
                  <a:pt x="4876800" y="2997200"/>
                </a:moveTo>
                <a:lnTo>
                  <a:pt x="4876800" y="2997200"/>
                </a:lnTo>
              </a:path>
              <a:path w="7010400" h="2997200">
                <a:moveTo>
                  <a:pt x="609600" y="0"/>
                </a:moveTo>
                <a:lnTo>
                  <a:pt x="669679" y="1561"/>
                </a:lnTo>
                <a:lnTo>
                  <a:pt x="727847" y="6160"/>
                </a:lnTo>
                <a:lnTo>
                  <a:pt x="783881" y="13672"/>
                </a:lnTo>
                <a:lnTo>
                  <a:pt x="837557" y="23972"/>
                </a:lnTo>
                <a:lnTo>
                  <a:pt x="888653" y="36932"/>
                </a:lnTo>
                <a:lnTo>
                  <a:pt x="936945" y="52429"/>
                </a:lnTo>
                <a:lnTo>
                  <a:pt x="982209" y="70336"/>
                </a:lnTo>
                <a:lnTo>
                  <a:pt x="1024222" y="90528"/>
                </a:lnTo>
                <a:lnTo>
                  <a:pt x="1062761" y="112878"/>
                </a:lnTo>
                <a:lnTo>
                  <a:pt x="1097602" y="137262"/>
                </a:lnTo>
                <a:lnTo>
                  <a:pt x="1128523" y="163553"/>
                </a:lnTo>
                <a:lnTo>
                  <a:pt x="1155299" y="191627"/>
                </a:lnTo>
                <a:lnTo>
                  <a:pt x="1195525" y="252618"/>
                </a:lnTo>
                <a:lnTo>
                  <a:pt x="1216495" y="319230"/>
                </a:lnTo>
                <a:lnTo>
                  <a:pt x="1219200" y="354330"/>
                </a:lnTo>
                <a:lnTo>
                  <a:pt x="1216495" y="389231"/>
                </a:lnTo>
                <a:lnTo>
                  <a:pt x="1195525" y="455585"/>
                </a:lnTo>
                <a:lnTo>
                  <a:pt x="1155299" y="516474"/>
                </a:lnTo>
                <a:lnTo>
                  <a:pt x="1128523" y="544543"/>
                </a:lnTo>
                <a:lnTo>
                  <a:pt x="1097602" y="570854"/>
                </a:lnTo>
                <a:lnTo>
                  <a:pt x="1062761" y="595278"/>
                </a:lnTo>
                <a:lnTo>
                  <a:pt x="1024222" y="617685"/>
                </a:lnTo>
                <a:lnTo>
                  <a:pt x="982209" y="637943"/>
                </a:lnTo>
                <a:lnTo>
                  <a:pt x="936945" y="655923"/>
                </a:lnTo>
                <a:lnTo>
                  <a:pt x="888653" y="671494"/>
                </a:lnTo>
                <a:lnTo>
                  <a:pt x="837557" y="684526"/>
                </a:lnTo>
                <a:lnTo>
                  <a:pt x="783881" y="694889"/>
                </a:lnTo>
                <a:lnTo>
                  <a:pt x="727847" y="702452"/>
                </a:lnTo>
                <a:lnTo>
                  <a:pt x="669679" y="707086"/>
                </a:lnTo>
                <a:lnTo>
                  <a:pt x="609600" y="708660"/>
                </a:lnTo>
                <a:lnTo>
                  <a:pt x="549322" y="707086"/>
                </a:lnTo>
                <a:lnTo>
                  <a:pt x="491003" y="702452"/>
                </a:lnTo>
                <a:lnTo>
                  <a:pt x="434862" y="694889"/>
                </a:lnTo>
                <a:lnTo>
                  <a:pt x="381117" y="684526"/>
                </a:lnTo>
                <a:lnTo>
                  <a:pt x="329988" y="671494"/>
                </a:lnTo>
                <a:lnTo>
                  <a:pt x="281691" y="655923"/>
                </a:lnTo>
                <a:lnTo>
                  <a:pt x="236447" y="637943"/>
                </a:lnTo>
                <a:lnTo>
                  <a:pt x="194475" y="617685"/>
                </a:lnTo>
                <a:lnTo>
                  <a:pt x="155992" y="595278"/>
                </a:lnTo>
                <a:lnTo>
                  <a:pt x="121217" y="570854"/>
                </a:lnTo>
                <a:lnTo>
                  <a:pt x="90369" y="544543"/>
                </a:lnTo>
                <a:lnTo>
                  <a:pt x="63668" y="516474"/>
                </a:lnTo>
                <a:lnTo>
                  <a:pt x="23576" y="455585"/>
                </a:lnTo>
                <a:lnTo>
                  <a:pt x="2692" y="389231"/>
                </a:lnTo>
                <a:lnTo>
                  <a:pt x="0" y="354330"/>
                </a:lnTo>
                <a:lnTo>
                  <a:pt x="2692" y="319230"/>
                </a:lnTo>
                <a:lnTo>
                  <a:pt x="23576" y="252618"/>
                </a:lnTo>
                <a:lnTo>
                  <a:pt x="63668" y="191627"/>
                </a:lnTo>
                <a:lnTo>
                  <a:pt x="90369" y="163553"/>
                </a:lnTo>
                <a:lnTo>
                  <a:pt x="121217" y="137262"/>
                </a:lnTo>
                <a:lnTo>
                  <a:pt x="155992" y="112878"/>
                </a:lnTo>
                <a:lnTo>
                  <a:pt x="194475" y="90528"/>
                </a:lnTo>
                <a:lnTo>
                  <a:pt x="236447" y="70336"/>
                </a:lnTo>
                <a:lnTo>
                  <a:pt x="281691" y="52429"/>
                </a:lnTo>
                <a:lnTo>
                  <a:pt x="329988" y="36932"/>
                </a:lnTo>
                <a:lnTo>
                  <a:pt x="381117" y="23972"/>
                </a:lnTo>
                <a:lnTo>
                  <a:pt x="434862" y="13672"/>
                </a:lnTo>
                <a:lnTo>
                  <a:pt x="491003" y="6160"/>
                </a:lnTo>
                <a:lnTo>
                  <a:pt x="549322" y="1561"/>
                </a:lnTo>
                <a:lnTo>
                  <a:pt x="609600" y="0"/>
                </a:lnTo>
                <a:close/>
              </a:path>
              <a:path w="7010400" h="2997200">
                <a:moveTo>
                  <a:pt x="0" y="0"/>
                </a:moveTo>
                <a:lnTo>
                  <a:pt x="0" y="0"/>
                </a:lnTo>
              </a:path>
              <a:path w="7010400" h="2997200">
                <a:moveTo>
                  <a:pt x="1219200" y="709930"/>
                </a:moveTo>
                <a:lnTo>
                  <a:pt x="1219200" y="709930"/>
                </a:lnTo>
              </a:path>
              <a:path w="7010400" h="2997200">
                <a:moveTo>
                  <a:pt x="3048000" y="709930"/>
                </a:moveTo>
                <a:lnTo>
                  <a:pt x="2057400" y="709930"/>
                </a:lnTo>
                <a:lnTo>
                  <a:pt x="2057400" y="88900"/>
                </a:lnTo>
                <a:lnTo>
                  <a:pt x="4038600" y="88900"/>
                </a:lnTo>
                <a:lnTo>
                  <a:pt x="4038600" y="709930"/>
                </a:lnTo>
                <a:lnTo>
                  <a:pt x="3048000" y="709930"/>
                </a:lnTo>
                <a:close/>
              </a:path>
              <a:path w="7010400" h="2997200">
                <a:moveTo>
                  <a:pt x="5943600" y="709930"/>
                </a:moveTo>
                <a:lnTo>
                  <a:pt x="4876800" y="709930"/>
                </a:lnTo>
                <a:lnTo>
                  <a:pt x="4876800" y="88900"/>
                </a:lnTo>
                <a:lnTo>
                  <a:pt x="7010400" y="88900"/>
                </a:lnTo>
                <a:lnTo>
                  <a:pt x="7010400" y="709930"/>
                </a:lnTo>
                <a:lnTo>
                  <a:pt x="5943600" y="70993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4359" y="3641090"/>
            <a:ext cx="6838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7064" algn="l"/>
                <a:tab pos="4952365" algn="l"/>
              </a:tabLst>
            </a:pPr>
            <a:r>
              <a:rPr sz="2400" b="1" spc="-245" dirty="0">
                <a:latin typeface="Arial"/>
                <a:cs typeface="Arial"/>
              </a:rPr>
              <a:t>Begin	Turn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70" dirty="0">
                <a:latin typeface="Arial"/>
                <a:cs typeface="Arial"/>
              </a:rPr>
              <a:t>on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20" dirty="0">
                <a:latin typeface="Arial"/>
                <a:cs typeface="Arial"/>
              </a:rPr>
              <a:t>laptop	</a:t>
            </a:r>
            <a:r>
              <a:rPr sz="2400" b="1" spc="-254" dirty="0">
                <a:latin typeface="Arial"/>
                <a:cs typeface="Arial"/>
              </a:rPr>
              <a:t>Connect </a:t>
            </a:r>
            <a:r>
              <a:rPr sz="2400" b="1" spc="-204" dirty="0">
                <a:latin typeface="Arial"/>
                <a:cs typeface="Arial"/>
              </a:rPr>
              <a:t>to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305" dirty="0">
                <a:latin typeface="Arial"/>
                <a:cs typeface="Arial"/>
              </a:rPr>
              <a:t>LCD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54669" y="3473450"/>
            <a:ext cx="607060" cy="650240"/>
          </a:xfrm>
          <a:custGeom>
            <a:avLst/>
            <a:gdLst/>
            <a:ahLst/>
            <a:cxnLst/>
            <a:rect l="l" t="t" r="r" b="b"/>
            <a:pathLst>
              <a:path w="607059" h="650239">
                <a:moveTo>
                  <a:pt x="303529" y="0"/>
                </a:moveTo>
                <a:lnTo>
                  <a:pt x="349243" y="3421"/>
                </a:lnTo>
                <a:lnTo>
                  <a:pt x="392586" y="13392"/>
                </a:lnTo>
                <a:lnTo>
                  <a:pt x="433141" y="29472"/>
                </a:lnTo>
                <a:lnTo>
                  <a:pt x="470490" y="51219"/>
                </a:lnTo>
                <a:lnTo>
                  <a:pt x="504215" y="78194"/>
                </a:lnTo>
                <a:lnTo>
                  <a:pt x="533899" y="109954"/>
                </a:lnTo>
                <a:lnTo>
                  <a:pt x="559122" y="146060"/>
                </a:lnTo>
                <a:lnTo>
                  <a:pt x="579468" y="186070"/>
                </a:lnTo>
                <a:lnTo>
                  <a:pt x="594518" y="229544"/>
                </a:lnTo>
                <a:lnTo>
                  <a:pt x="603854" y="276041"/>
                </a:lnTo>
                <a:lnTo>
                  <a:pt x="607059" y="325119"/>
                </a:lnTo>
                <a:lnTo>
                  <a:pt x="603854" y="374198"/>
                </a:lnTo>
                <a:lnTo>
                  <a:pt x="594518" y="420695"/>
                </a:lnTo>
                <a:lnTo>
                  <a:pt x="579468" y="464169"/>
                </a:lnTo>
                <a:lnTo>
                  <a:pt x="559122" y="504179"/>
                </a:lnTo>
                <a:lnTo>
                  <a:pt x="533899" y="540285"/>
                </a:lnTo>
                <a:lnTo>
                  <a:pt x="504215" y="572045"/>
                </a:lnTo>
                <a:lnTo>
                  <a:pt x="470490" y="599020"/>
                </a:lnTo>
                <a:lnTo>
                  <a:pt x="433141" y="620767"/>
                </a:lnTo>
                <a:lnTo>
                  <a:pt x="392586" y="636847"/>
                </a:lnTo>
                <a:lnTo>
                  <a:pt x="349243" y="646818"/>
                </a:lnTo>
                <a:lnTo>
                  <a:pt x="303529" y="650239"/>
                </a:lnTo>
                <a:lnTo>
                  <a:pt x="257816" y="646818"/>
                </a:lnTo>
                <a:lnTo>
                  <a:pt x="214473" y="636847"/>
                </a:lnTo>
                <a:lnTo>
                  <a:pt x="173918" y="620767"/>
                </a:lnTo>
                <a:lnTo>
                  <a:pt x="136569" y="599020"/>
                </a:lnTo>
                <a:lnTo>
                  <a:pt x="102844" y="572045"/>
                </a:lnTo>
                <a:lnTo>
                  <a:pt x="73160" y="540285"/>
                </a:lnTo>
                <a:lnTo>
                  <a:pt x="47937" y="504179"/>
                </a:lnTo>
                <a:lnTo>
                  <a:pt x="27591" y="464169"/>
                </a:lnTo>
                <a:lnTo>
                  <a:pt x="12541" y="420695"/>
                </a:lnTo>
                <a:lnTo>
                  <a:pt x="3205" y="374198"/>
                </a:lnTo>
                <a:lnTo>
                  <a:pt x="0" y="325119"/>
                </a:lnTo>
                <a:lnTo>
                  <a:pt x="3205" y="276041"/>
                </a:lnTo>
                <a:lnTo>
                  <a:pt x="12541" y="229544"/>
                </a:lnTo>
                <a:lnTo>
                  <a:pt x="27591" y="186070"/>
                </a:lnTo>
                <a:lnTo>
                  <a:pt x="47937" y="146060"/>
                </a:lnTo>
                <a:lnTo>
                  <a:pt x="73160" y="109954"/>
                </a:lnTo>
                <a:lnTo>
                  <a:pt x="102844" y="78194"/>
                </a:lnTo>
                <a:lnTo>
                  <a:pt x="136569" y="51219"/>
                </a:lnTo>
                <a:lnTo>
                  <a:pt x="173918" y="29472"/>
                </a:lnTo>
                <a:lnTo>
                  <a:pt x="214473" y="13392"/>
                </a:lnTo>
                <a:lnTo>
                  <a:pt x="257816" y="3421"/>
                </a:lnTo>
                <a:lnTo>
                  <a:pt x="303529" y="0"/>
                </a:lnTo>
                <a:close/>
              </a:path>
              <a:path w="607059" h="650239">
                <a:moveTo>
                  <a:pt x="0" y="0"/>
                </a:moveTo>
                <a:lnTo>
                  <a:pt x="0" y="0"/>
                </a:lnTo>
              </a:path>
              <a:path w="607059" h="650239">
                <a:moveTo>
                  <a:pt x="607059" y="650239"/>
                </a:moveTo>
                <a:lnTo>
                  <a:pt x="607059" y="650239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55330" y="3602990"/>
            <a:ext cx="20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1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7050" y="3746500"/>
            <a:ext cx="7626350" cy="1708150"/>
            <a:chOff x="527050" y="3746500"/>
            <a:chExt cx="7626350" cy="1708150"/>
          </a:xfrm>
        </p:grpSpPr>
        <p:sp>
          <p:nvSpPr>
            <p:cNvPr id="10" name="object 10"/>
            <p:cNvSpPr/>
            <p:nvPr/>
          </p:nvSpPr>
          <p:spPr>
            <a:xfrm>
              <a:off x="1600200" y="3784600"/>
              <a:ext cx="767080" cy="0"/>
            </a:xfrm>
            <a:custGeom>
              <a:avLst/>
              <a:gdLst/>
              <a:ahLst/>
              <a:cxnLst/>
              <a:rect l="l" t="t" r="r" b="b"/>
              <a:pathLst>
                <a:path w="767080">
                  <a:moveTo>
                    <a:pt x="0" y="0"/>
                  </a:moveTo>
                  <a:lnTo>
                    <a:pt x="76708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2200" y="37465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9600" y="3784600"/>
              <a:ext cx="767080" cy="0"/>
            </a:xfrm>
            <a:custGeom>
              <a:avLst/>
              <a:gdLst/>
              <a:ahLst/>
              <a:cxnLst/>
              <a:rect l="l" t="t" r="r" b="b"/>
              <a:pathLst>
                <a:path w="767079">
                  <a:moveTo>
                    <a:pt x="0" y="0"/>
                  </a:moveTo>
                  <a:lnTo>
                    <a:pt x="76707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81600" y="37465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1400" y="3784600"/>
              <a:ext cx="690880" cy="0"/>
            </a:xfrm>
            <a:custGeom>
              <a:avLst/>
              <a:gdLst/>
              <a:ahLst/>
              <a:cxnLst/>
              <a:rect l="l" t="t" r="r" b="b"/>
              <a:pathLst>
                <a:path w="690879">
                  <a:moveTo>
                    <a:pt x="0" y="0"/>
                  </a:moveTo>
                  <a:lnTo>
                    <a:pt x="69087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77200" y="37465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400" y="4798060"/>
              <a:ext cx="607060" cy="650240"/>
            </a:xfrm>
            <a:custGeom>
              <a:avLst/>
              <a:gdLst/>
              <a:ahLst/>
              <a:cxnLst/>
              <a:rect l="l" t="t" r="r" b="b"/>
              <a:pathLst>
                <a:path w="607060" h="650239">
                  <a:moveTo>
                    <a:pt x="303530" y="0"/>
                  </a:moveTo>
                  <a:lnTo>
                    <a:pt x="349213" y="3392"/>
                  </a:lnTo>
                  <a:lnTo>
                    <a:pt x="392475" y="13282"/>
                  </a:lnTo>
                  <a:lnTo>
                    <a:pt x="432909" y="29240"/>
                  </a:lnTo>
                  <a:lnTo>
                    <a:pt x="470108" y="50838"/>
                  </a:lnTo>
                  <a:lnTo>
                    <a:pt x="503667" y="77645"/>
                  </a:lnTo>
                  <a:lnTo>
                    <a:pt x="533177" y="109233"/>
                  </a:lnTo>
                  <a:lnTo>
                    <a:pt x="558234" y="145172"/>
                  </a:lnTo>
                  <a:lnTo>
                    <a:pt x="578430" y="185032"/>
                  </a:lnTo>
                  <a:lnTo>
                    <a:pt x="593359" y="228385"/>
                  </a:lnTo>
                  <a:lnTo>
                    <a:pt x="602614" y="274800"/>
                  </a:lnTo>
                  <a:lnTo>
                    <a:pt x="605790" y="323850"/>
                  </a:lnTo>
                  <a:lnTo>
                    <a:pt x="602614" y="373214"/>
                  </a:lnTo>
                  <a:lnTo>
                    <a:pt x="593359" y="419889"/>
                  </a:lnTo>
                  <a:lnTo>
                    <a:pt x="578430" y="463448"/>
                  </a:lnTo>
                  <a:lnTo>
                    <a:pt x="558234" y="503470"/>
                  </a:lnTo>
                  <a:lnTo>
                    <a:pt x="533177" y="539530"/>
                  </a:lnTo>
                  <a:lnTo>
                    <a:pt x="503667" y="571205"/>
                  </a:lnTo>
                  <a:lnTo>
                    <a:pt x="470108" y="598070"/>
                  </a:lnTo>
                  <a:lnTo>
                    <a:pt x="432909" y="619703"/>
                  </a:lnTo>
                  <a:lnTo>
                    <a:pt x="392475" y="635680"/>
                  </a:lnTo>
                  <a:lnTo>
                    <a:pt x="349213" y="645576"/>
                  </a:lnTo>
                  <a:lnTo>
                    <a:pt x="303530" y="648969"/>
                  </a:lnTo>
                  <a:lnTo>
                    <a:pt x="257816" y="645576"/>
                  </a:lnTo>
                  <a:lnTo>
                    <a:pt x="214473" y="635680"/>
                  </a:lnTo>
                  <a:lnTo>
                    <a:pt x="173918" y="619703"/>
                  </a:lnTo>
                  <a:lnTo>
                    <a:pt x="136569" y="598070"/>
                  </a:lnTo>
                  <a:lnTo>
                    <a:pt x="102844" y="571205"/>
                  </a:lnTo>
                  <a:lnTo>
                    <a:pt x="73160" y="539530"/>
                  </a:lnTo>
                  <a:lnTo>
                    <a:pt x="47937" y="503470"/>
                  </a:lnTo>
                  <a:lnTo>
                    <a:pt x="27591" y="463448"/>
                  </a:lnTo>
                  <a:lnTo>
                    <a:pt x="12541" y="419889"/>
                  </a:lnTo>
                  <a:lnTo>
                    <a:pt x="3205" y="373214"/>
                  </a:lnTo>
                  <a:lnTo>
                    <a:pt x="0" y="323850"/>
                  </a:lnTo>
                  <a:lnTo>
                    <a:pt x="3205" y="274800"/>
                  </a:lnTo>
                  <a:lnTo>
                    <a:pt x="12541" y="228385"/>
                  </a:lnTo>
                  <a:lnTo>
                    <a:pt x="27591" y="185032"/>
                  </a:lnTo>
                  <a:lnTo>
                    <a:pt x="47937" y="145172"/>
                  </a:lnTo>
                  <a:lnTo>
                    <a:pt x="73160" y="109233"/>
                  </a:lnTo>
                  <a:lnTo>
                    <a:pt x="102844" y="77645"/>
                  </a:lnTo>
                  <a:lnTo>
                    <a:pt x="136569" y="50838"/>
                  </a:lnTo>
                  <a:lnTo>
                    <a:pt x="173918" y="29240"/>
                  </a:lnTo>
                  <a:lnTo>
                    <a:pt x="214473" y="13282"/>
                  </a:lnTo>
                  <a:lnTo>
                    <a:pt x="257816" y="3392"/>
                  </a:lnTo>
                  <a:lnTo>
                    <a:pt x="303530" y="0"/>
                  </a:lnTo>
                  <a:close/>
                </a:path>
                <a:path w="607060" h="650239">
                  <a:moveTo>
                    <a:pt x="0" y="0"/>
                  </a:moveTo>
                  <a:lnTo>
                    <a:pt x="0" y="0"/>
                  </a:lnTo>
                </a:path>
                <a:path w="607060" h="650239">
                  <a:moveTo>
                    <a:pt x="607060" y="650239"/>
                  </a:moveTo>
                  <a:lnTo>
                    <a:pt x="607060" y="650239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34059" y="4927600"/>
            <a:ext cx="20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1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44370" y="4538979"/>
            <a:ext cx="1200150" cy="1210310"/>
          </a:xfrm>
          <a:custGeom>
            <a:avLst/>
            <a:gdLst/>
            <a:ahLst/>
            <a:cxnLst/>
            <a:rect l="l" t="t" r="r" b="b"/>
            <a:pathLst>
              <a:path w="1200150" h="1210310">
                <a:moveTo>
                  <a:pt x="896619" y="867410"/>
                </a:moveTo>
                <a:lnTo>
                  <a:pt x="593090" y="1210310"/>
                </a:lnTo>
                <a:lnTo>
                  <a:pt x="0" y="685800"/>
                </a:lnTo>
                <a:lnTo>
                  <a:pt x="605790" y="0"/>
                </a:lnTo>
                <a:lnTo>
                  <a:pt x="1200150" y="523240"/>
                </a:lnTo>
                <a:lnTo>
                  <a:pt x="896619" y="86741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134870" y="4836159"/>
            <a:ext cx="969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0" dirty="0">
                <a:latin typeface="Arial"/>
                <a:cs typeface="Arial"/>
              </a:rPr>
              <a:t>View</a:t>
            </a:r>
            <a:r>
              <a:rPr sz="2400" b="1" spc="-190" dirty="0">
                <a:latin typeface="Arial"/>
                <a:cs typeface="Arial"/>
              </a:rPr>
              <a:t> </a:t>
            </a:r>
            <a:r>
              <a:rPr sz="2400" b="1" spc="-275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36650" y="4841240"/>
            <a:ext cx="3975100" cy="547370"/>
            <a:chOff x="1136650" y="4841240"/>
            <a:chExt cx="3975100" cy="547370"/>
          </a:xfrm>
        </p:grpSpPr>
        <p:sp>
          <p:nvSpPr>
            <p:cNvPr id="21" name="object 21"/>
            <p:cNvSpPr/>
            <p:nvPr/>
          </p:nvSpPr>
          <p:spPr>
            <a:xfrm>
              <a:off x="1143000" y="5203190"/>
              <a:ext cx="767080" cy="0"/>
            </a:xfrm>
            <a:custGeom>
              <a:avLst/>
              <a:gdLst/>
              <a:ahLst/>
              <a:cxnLst/>
              <a:rect l="l" t="t" r="r" b="b"/>
              <a:pathLst>
                <a:path w="767080">
                  <a:moveTo>
                    <a:pt x="0" y="0"/>
                  </a:moveTo>
                  <a:lnTo>
                    <a:pt x="76708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05000" y="516636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0" y="0"/>
                  </a:moveTo>
                  <a:lnTo>
                    <a:pt x="0" y="74929"/>
                  </a:lnTo>
                  <a:lnTo>
                    <a:pt x="76200" y="36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48000" y="5114290"/>
              <a:ext cx="919480" cy="0"/>
            </a:xfrm>
            <a:custGeom>
              <a:avLst/>
              <a:gdLst/>
              <a:ahLst/>
              <a:cxnLst/>
              <a:rect l="l" t="t" r="r" b="b"/>
              <a:pathLst>
                <a:path w="919479">
                  <a:moveTo>
                    <a:pt x="0" y="0"/>
                  </a:moveTo>
                  <a:lnTo>
                    <a:pt x="91947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62400" y="507746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0" y="0"/>
                  </a:moveTo>
                  <a:lnTo>
                    <a:pt x="0" y="74929"/>
                  </a:lnTo>
                  <a:lnTo>
                    <a:pt x="76200" y="36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62400" y="4847590"/>
              <a:ext cx="1143000" cy="534670"/>
            </a:xfrm>
            <a:custGeom>
              <a:avLst/>
              <a:gdLst/>
              <a:ahLst/>
              <a:cxnLst/>
              <a:rect l="l" t="t" r="r" b="b"/>
              <a:pathLst>
                <a:path w="1143000" h="534670">
                  <a:moveTo>
                    <a:pt x="571500" y="534670"/>
                  </a:moveTo>
                  <a:lnTo>
                    <a:pt x="0" y="534670"/>
                  </a:lnTo>
                  <a:lnTo>
                    <a:pt x="0" y="0"/>
                  </a:lnTo>
                  <a:lnTo>
                    <a:pt x="1143000" y="0"/>
                  </a:lnTo>
                  <a:lnTo>
                    <a:pt x="1143000" y="534670"/>
                  </a:lnTo>
                  <a:lnTo>
                    <a:pt x="571500" y="53467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17240" y="4570729"/>
            <a:ext cx="469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95" dirty="0">
                <a:latin typeface="Arial"/>
                <a:cs typeface="Arial"/>
              </a:rPr>
              <a:t>Y</a:t>
            </a:r>
            <a:r>
              <a:rPr sz="2400" b="1" spc="-254" dirty="0">
                <a:latin typeface="Arial"/>
                <a:cs typeface="Arial"/>
              </a:rPr>
              <a:t>e</a:t>
            </a:r>
            <a:r>
              <a:rPr sz="2400" b="1" spc="-245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62400" y="4847590"/>
            <a:ext cx="1143000" cy="53467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0"/>
              </a:spcBef>
            </a:pPr>
            <a:r>
              <a:rPr sz="2400" b="1" spc="-229" dirty="0">
                <a:latin typeface="Arial"/>
                <a:cs typeface="Arial"/>
              </a:rPr>
              <a:t>Lecture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552700" y="5824220"/>
            <a:ext cx="1409700" cy="393700"/>
            <a:chOff x="2552700" y="5824220"/>
            <a:chExt cx="1409700" cy="393700"/>
          </a:xfrm>
        </p:grpSpPr>
        <p:sp>
          <p:nvSpPr>
            <p:cNvPr id="29" name="object 29"/>
            <p:cNvSpPr/>
            <p:nvPr/>
          </p:nvSpPr>
          <p:spPr>
            <a:xfrm>
              <a:off x="2590800" y="582422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0"/>
                  </a:moveTo>
                  <a:lnTo>
                    <a:pt x="0" y="2857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2700" y="610489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76200" y="0"/>
                  </a:moveTo>
                  <a:lnTo>
                    <a:pt x="0" y="0"/>
                  </a:lnTo>
                  <a:lnTo>
                    <a:pt x="38100" y="7493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0800" y="6179820"/>
              <a:ext cx="1301750" cy="0"/>
            </a:xfrm>
            <a:custGeom>
              <a:avLst/>
              <a:gdLst/>
              <a:ahLst/>
              <a:cxnLst/>
              <a:rect l="l" t="t" r="r" b="b"/>
              <a:pathLst>
                <a:path w="1301750">
                  <a:moveTo>
                    <a:pt x="0" y="0"/>
                  </a:moveTo>
                  <a:lnTo>
                    <a:pt x="13017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87469" y="614172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199"/>
                  </a:lnTo>
                  <a:lnTo>
                    <a:pt x="74929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228339" y="5634990"/>
            <a:ext cx="175704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70"/>
              </a:lnSpc>
              <a:spcBef>
                <a:spcPts val="100"/>
              </a:spcBef>
            </a:pPr>
            <a:r>
              <a:rPr sz="2400" b="1" spc="-300" dirty="0">
                <a:latin typeface="Arial"/>
                <a:cs typeface="Arial"/>
              </a:rPr>
              <a:t>No</a:t>
            </a:r>
            <a:endParaRPr sz="2400">
              <a:latin typeface="Arial"/>
              <a:cs typeface="Arial"/>
            </a:endParaRPr>
          </a:p>
          <a:p>
            <a:pPr marL="1051560">
              <a:lnSpc>
                <a:spcPts val="2670"/>
              </a:lnSpc>
            </a:pPr>
            <a:r>
              <a:rPr sz="2400" b="1" spc="-320" dirty="0">
                <a:latin typeface="Arial"/>
                <a:cs typeface="Arial"/>
              </a:rPr>
              <a:t>B</a:t>
            </a:r>
            <a:r>
              <a:rPr sz="2400" b="1" spc="-254" dirty="0">
                <a:latin typeface="Arial"/>
                <a:cs typeface="Arial"/>
              </a:rPr>
              <a:t>e</a:t>
            </a:r>
            <a:r>
              <a:rPr sz="2400" b="1" spc="-225" dirty="0">
                <a:latin typeface="Arial"/>
                <a:cs typeface="Arial"/>
              </a:rPr>
              <a:t>gin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92250"/>
            <a:ext cx="213360" cy="35598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03300" y="1535429"/>
            <a:ext cx="6042025" cy="3557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93620">
              <a:lnSpc>
                <a:spcPct val="120700"/>
              </a:lnSpc>
              <a:spcBef>
                <a:spcPts val="95"/>
              </a:spcBef>
            </a:pPr>
            <a:r>
              <a:rPr sz="3200" spc="-5" dirty="0">
                <a:latin typeface="Times New Roman"/>
                <a:cs typeface="Times New Roman"/>
              </a:rPr>
              <a:t>Establish </a:t>
            </a:r>
            <a:r>
              <a:rPr sz="3200" dirty="0">
                <a:latin typeface="Times New Roman"/>
                <a:cs typeface="Times New Roman"/>
              </a:rPr>
              <a:t>boundaries  </a:t>
            </a:r>
            <a:r>
              <a:rPr sz="3200" spc="-5" dirty="0">
                <a:latin typeface="Times New Roman"/>
                <a:cs typeface="Times New Roman"/>
              </a:rPr>
              <a:t>Identify </a:t>
            </a:r>
            <a:r>
              <a:rPr sz="3200" dirty="0">
                <a:latin typeface="Times New Roman"/>
                <a:cs typeface="Times New Roman"/>
              </a:rPr>
              <a:t>steps </a:t>
            </a:r>
            <a:r>
              <a:rPr sz="3200" spc="-5" dirty="0">
                <a:latin typeface="Times New Roman"/>
                <a:cs typeface="Times New Roman"/>
              </a:rPr>
              <a:t>involved  </a:t>
            </a:r>
            <a:r>
              <a:rPr sz="3200" dirty="0">
                <a:latin typeface="Times New Roman"/>
                <a:cs typeface="Times New Roman"/>
              </a:rPr>
              <a:t>Prepare a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flowchart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20700"/>
              </a:lnSpc>
              <a:spcBef>
                <a:spcPts val="5"/>
              </a:spcBef>
            </a:pPr>
            <a:r>
              <a:rPr sz="3200" spc="-5" dirty="0">
                <a:latin typeface="Times New Roman"/>
                <a:cs typeface="Times New Roman"/>
              </a:rPr>
              <a:t>Identify </a:t>
            </a:r>
            <a:r>
              <a:rPr sz="3200" dirty="0">
                <a:latin typeface="Times New Roman"/>
                <a:cs typeface="Times New Roman"/>
              </a:rPr>
              <a:t>potential </a:t>
            </a:r>
            <a:r>
              <a:rPr sz="3200" spc="-5" dirty="0">
                <a:latin typeface="Times New Roman"/>
                <a:cs typeface="Times New Roman"/>
              </a:rPr>
              <a:t>failure </a:t>
            </a:r>
            <a:r>
              <a:rPr sz="3200" dirty="0">
                <a:latin typeface="Times New Roman"/>
                <a:cs typeface="Times New Roman"/>
              </a:rPr>
              <a:t>points  </a:t>
            </a:r>
            <a:r>
              <a:rPr sz="3200" spc="-5" dirty="0">
                <a:latin typeface="Times New Roman"/>
                <a:cs typeface="Times New Roman"/>
              </a:rPr>
              <a:t>Establish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10" dirty="0">
                <a:latin typeface="Times New Roman"/>
                <a:cs typeface="Times New Roman"/>
              </a:rPr>
              <a:t>time </a:t>
            </a:r>
            <a:r>
              <a:rPr sz="3200" spc="-5" dirty="0">
                <a:latin typeface="Times New Roman"/>
                <a:cs typeface="Times New Roman"/>
              </a:rPr>
              <a:t>frame for </a:t>
            </a:r>
            <a:r>
              <a:rPr sz="3200" dirty="0">
                <a:latin typeface="Times New Roman"/>
                <a:cs typeface="Times New Roman"/>
              </a:rPr>
              <a:t>operations  Analyze</a:t>
            </a:r>
            <a:r>
              <a:rPr sz="3200" spc="-5" dirty="0">
                <a:latin typeface="Times New Roman"/>
                <a:cs typeface="Times New Roman"/>
              </a:rPr>
              <a:t> profitability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1060" y="405129"/>
            <a:ext cx="4876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1369F"/>
                </a:solidFill>
                <a:latin typeface="Arial"/>
                <a:cs typeface="Arial"/>
              </a:rPr>
              <a:t>Service Process</a:t>
            </a:r>
            <a:r>
              <a:rPr sz="3600" spc="-55" dirty="0">
                <a:solidFill>
                  <a:srgbClr val="21369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21369F"/>
                </a:solidFill>
                <a:latin typeface="Arial"/>
                <a:cs typeface="Arial"/>
              </a:rPr>
              <a:t>Design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5750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03300" y="1592579"/>
            <a:ext cx="675449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Layout</a:t>
            </a:r>
            <a:r>
              <a:rPr sz="2800" spc="-5" dirty="0">
                <a:latin typeface="Times New Roman"/>
                <a:cs typeface="Times New Roman"/>
              </a:rPr>
              <a:t>: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configuration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departments, </a:t>
            </a:r>
            <a:r>
              <a:rPr sz="2800" dirty="0">
                <a:latin typeface="Times New Roman"/>
                <a:cs typeface="Times New Roman"/>
              </a:rPr>
              <a:t>work  </a:t>
            </a:r>
            <a:r>
              <a:rPr sz="2800" spc="-5" dirty="0">
                <a:latin typeface="Times New Roman"/>
                <a:cs typeface="Times New Roman"/>
              </a:rPr>
              <a:t>centers, 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equipment,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300" y="2411729"/>
            <a:ext cx="13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6050" y="2442209"/>
            <a:ext cx="704850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Times New Roman"/>
                <a:cs typeface="Times New Roman"/>
              </a:rPr>
              <a:t>Whose </a:t>
            </a:r>
            <a:r>
              <a:rPr sz="2400" dirty="0">
                <a:latin typeface="Times New Roman"/>
                <a:cs typeface="Times New Roman"/>
              </a:rPr>
              <a:t>design involves particular </a:t>
            </a:r>
            <a:r>
              <a:rPr sz="2400" spc="-5" dirty="0">
                <a:latin typeface="Times New Roman"/>
                <a:cs typeface="Times New Roman"/>
              </a:rPr>
              <a:t>emphasis 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5" dirty="0">
                <a:latin typeface="Times New Roman"/>
                <a:cs typeface="Times New Roman"/>
              </a:rPr>
              <a:t>movement  of work (customers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materials) </a:t>
            </a:r>
            <a:r>
              <a:rPr sz="2400" dirty="0">
                <a:latin typeface="Times New Roman"/>
                <a:cs typeface="Times New Roman"/>
              </a:rPr>
              <a:t>through 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45790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3300" y="3182620"/>
            <a:ext cx="30035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Importance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layout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3300" y="3580129"/>
            <a:ext cx="133985" cy="12382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6050" y="3609340"/>
            <a:ext cx="6646545" cy="156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4460">
              <a:lnSpc>
                <a:spcPct val="110800"/>
              </a:lnSpc>
              <a:spcBef>
                <a:spcPts val="95"/>
              </a:spcBef>
            </a:pPr>
            <a:r>
              <a:rPr sz="2400" spc="-5" dirty="0">
                <a:latin typeface="Times New Roman"/>
                <a:cs typeface="Times New Roman"/>
              </a:rPr>
              <a:t>Requires substantial investments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money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effort  </a:t>
            </a:r>
            <a:r>
              <a:rPr sz="2400" dirty="0">
                <a:latin typeface="Times New Roman"/>
                <a:cs typeface="Times New Roman"/>
              </a:rPr>
              <a:t>Involves long-term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commitments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640"/>
              </a:spcBef>
            </a:pPr>
            <a:r>
              <a:rPr sz="2400" spc="-5" dirty="0">
                <a:latin typeface="Times New Roman"/>
                <a:cs typeface="Times New Roman"/>
              </a:rPr>
              <a:t>Has significant impact 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5" dirty="0">
                <a:latin typeface="Times New Roman"/>
                <a:cs typeface="Times New Roman"/>
              </a:rPr>
              <a:t>cost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efficiency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short-  </a:t>
            </a:r>
            <a:r>
              <a:rPr sz="2400" dirty="0">
                <a:latin typeface="Times New Roman"/>
                <a:cs typeface="Times New Roman"/>
              </a:rPr>
              <a:t>term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operations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47159" y="361950"/>
            <a:ext cx="1248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solidFill>
                  <a:srgbClr val="21369F"/>
                </a:solidFill>
                <a:latin typeface="Arial"/>
                <a:cs typeface="Arial"/>
              </a:rPr>
              <a:t>La</a:t>
            </a:r>
            <a:r>
              <a:rPr sz="3200" dirty="0">
                <a:solidFill>
                  <a:srgbClr val="21369F"/>
                </a:solidFill>
                <a:latin typeface="Arial"/>
                <a:cs typeface="Arial"/>
              </a:rPr>
              <a:t>yo</a:t>
            </a:r>
            <a:r>
              <a:rPr sz="3200" spc="5" dirty="0">
                <a:solidFill>
                  <a:srgbClr val="21369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21369F"/>
                </a:solid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457950"/>
            <a:chOff x="-1270" y="0"/>
            <a:chExt cx="9146540" cy="645795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4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6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2618740" cy="44450"/>
            </a:xfrm>
            <a:custGeom>
              <a:avLst/>
              <a:gdLst/>
              <a:ahLst/>
              <a:cxnLst/>
              <a:rect l="l" t="t" r="r" b="b"/>
              <a:pathLst>
                <a:path w="26187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/>
          <p:nvPr/>
        </p:nvSpPr>
        <p:spPr>
          <a:xfrm>
            <a:off x="5204459" y="6412229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50"/>
                </a:moveTo>
                <a:lnTo>
                  <a:pt x="49529" y="44450"/>
                </a:lnTo>
                <a:lnTo>
                  <a:pt x="4952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9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53100" y="6412229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50"/>
                </a:moveTo>
                <a:lnTo>
                  <a:pt x="3392170" y="44450"/>
                </a:lnTo>
                <a:lnTo>
                  <a:pt x="339217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9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-1270" y="6452870"/>
            <a:ext cx="477520" cy="44450"/>
          </a:xfrm>
          <a:custGeom>
            <a:avLst/>
            <a:gdLst/>
            <a:ahLst/>
            <a:cxnLst/>
            <a:rect l="l" t="t" r="r" b="b"/>
            <a:pathLst>
              <a:path w="477520" h="44450">
                <a:moveTo>
                  <a:pt x="477520" y="0"/>
                </a:moveTo>
                <a:lnTo>
                  <a:pt x="0" y="0"/>
                </a:lnTo>
                <a:lnTo>
                  <a:pt x="0" y="36525"/>
                </a:lnTo>
                <a:lnTo>
                  <a:pt x="0" y="42989"/>
                </a:lnTo>
                <a:lnTo>
                  <a:pt x="0" y="44450"/>
                </a:lnTo>
                <a:lnTo>
                  <a:pt x="477520" y="44450"/>
                </a:lnTo>
                <a:lnTo>
                  <a:pt x="477520" y="42989"/>
                </a:lnTo>
                <a:lnTo>
                  <a:pt x="477520" y="36525"/>
                </a:lnTo>
                <a:lnTo>
                  <a:pt x="477520" y="0"/>
                </a:lnTo>
                <a:close/>
              </a:path>
            </a:pathLst>
          </a:custGeom>
          <a:solidFill>
            <a:srgbClr val="48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6430" y="6452870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49"/>
                </a:moveTo>
                <a:lnTo>
                  <a:pt x="49529" y="44449"/>
                </a:lnTo>
                <a:lnTo>
                  <a:pt x="49529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8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69389" y="6452870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44449"/>
                </a:moveTo>
                <a:lnTo>
                  <a:pt x="50800" y="44449"/>
                </a:lnTo>
                <a:lnTo>
                  <a:pt x="50800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8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204459" y="6452870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49"/>
                </a:moveTo>
                <a:lnTo>
                  <a:pt x="49529" y="44449"/>
                </a:lnTo>
                <a:lnTo>
                  <a:pt x="49529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8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753100" y="6452870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49"/>
                </a:moveTo>
                <a:lnTo>
                  <a:pt x="3392170" y="44449"/>
                </a:lnTo>
                <a:lnTo>
                  <a:pt x="3392170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8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-1270" y="6493509"/>
            <a:ext cx="861060" cy="44450"/>
          </a:xfrm>
          <a:custGeom>
            <a:avLst/>
            <a:gdLst/>
            <a:ahLst/>
            <a:cxnLst/>
            <a:rect l="l" t="t" r="r" b="b"/>
            <a:pathLst>
              <a:path w="861060" h="44450">
                <a:moveTo>
                  <a:pt x="861060" y="0"/>
                </a:moveTo>
                <a:lnTo>
                  <a:pt x="0" y="0"/>
                </a:lnTo>
                <a:lnTo>
                  <a:pt x="0" y="2349"/>
                </a:lnTo>
                <a:lnTo>
                  <a:pt x="0" y="8813"/>
                </a:lnTo>
                <a:lnTo>
                  <a:pt x="0" y="44450"/>
                </a:lnTo>
                <a:lnTo>
                  <a:pt x="861060" y="44450"/>
                </a:lnTo>
                <a:lnTo>
                  <a:pt x="861060" y="2349"/>
                </a:lnTo>
                <a:lnTo>
                  <a:pt x="861060" y="0"/>
                </a:lnTo>
                <a:close/>
              </a:path>
            </a:pathLst>
          </a:custGeom>
          <a:solidFill>
            <a:srgbClr val="47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69389" y="6493509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44449"/>
                </a:moveTo>
                <a:lnTo>
                  <a:pt x="50800" y="44449"/>
                </a:lnTo>
                <a:lnTo>
                  <a:pt x="50800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7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04459" y="6493509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49"/>
                </a:moveTo>
                <a:lnTo>
                  <a:pt x="49529" y="44449"/>
                </a:lnTo>
                <a:lnTo>
                  <a:pt x="49529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7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53100" y="6493509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49"/>
                </a:moveTo>
                <a:lnTo>
                  <a:pt x="3392170" y="44449"/>
                </a:lnTo>
                <a:lnTo>
                  <a:pt x="3392170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7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753100" y="6534150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50"/>
                </a:moveTo>
                <a:lnTo>
                  <a:pt x="3392170" y="44450"/>
                </a:lnTo>
                <a:lnTo>
                  <a:pt x="339217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6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-1270" y="6534150"/>
            <a:ext cx="1300480" cy="44450"/>
          </a:xfrm>
          <a:custGeom>
            <a:avLst/>
            <a:gdLst/>
            <a:ahLst/>
            <a:cxnLst/>
            <a:rect l="l" t="t" r="r" b="b"/>
            <a:pathLst>
              <a:path w="1300480" h="44450">
                <a:moveTo>
                  <a:pt x="1300480" y="0"/>
                </a:moveTo>
                <a:lnTo>
                  <a:pt x="0" y="0"/>
                </a:lnTo>
                <a:lnTo>
                  <a:pt x="0" y="1104"/>
                </a:lnTo>
                <a:lnTo>
                  <a:pt x="0" y="5905"/>
                </a:lnTo>
                <a:lnTo>
                  <a:pt x="0" y="44450"/>
                </a:lnTo>
                <a:lnTo>
                  <a:pt x="1300480" y="44450"/>
                </a:lnTo>
                <a:lnTo>
                  <a:pt x="1300480" y="1104"/>
                </a:lnTo>
                <a:lnTo>
                  <a:pt x="1300480" y="0"/>
                </a:lnTo>
                <a:close/>
              </a:path>
            </a:pathLst>
          </a:custGeom>
          <a:solidFill>
            <a:srgbClr val="46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469389" y="6534150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44450"/>
                </a:moveTo>
                <a:lnTo>
                  <a:pt x="50800" y="44450"/>
                </a:lnTo>
                <a:lnTo>
                  <a:pt x="5080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6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04459" y="6534150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50"/>
                </a:moveTo>
                <a:lnTo>
                  <a:pt x="49529" y="44450"/>
                </a:lnTo>
                <a:lnTo>
                  <a:pt x="4952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6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53100" y="6574790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49"/>
                </a:moveTo>
                <a:lnTo>
                  <a:pt x="3392170" y="44449"/>
                </a:lnTo>
                <a:lnTo>
                  <a:pt x="3392170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5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-1270" y="6574790"/>
            <a:ext cx="1959610" cy="44450"/>
          </a:xfrm>
          <a:custGeom>
            <a:avLst/>
            <a:gdLst/>
            <a:ahLst/>
            <a:cxnLst/>
            <a:rect l="l" t="t" r="r" b="b"/>
            <a:pathLst>
              <a:path w="1959610" h="44450">
                <a:moveTo>
                  <a:pt x="1959610" y="0"/>
                </a:moveTo>
                <a:lnTo>
                  <a:pt x="0" y="0"/>
                </a:lnTo>
                <a:lnTo>
                  <a:pt x="0" y="3835"/>
                </a:lnTo>
                <a:lnTo>
                  <a:pt x="0" y="8623"/>
                </a:lnTo>
                <a:lnTo>
                  <a:pt x="0" y="44450"/>
                </a:lnTo>
                <a:lnTo>
                  <a:pt x="1959610" y="44450"/>
                </a:lnTo>
                <a:lnTo>
                  <a:pt x="1959610" y="3835"/>
                </a:lnTo>
                <a:lnTo>
                  <a:pt x="1959610" y="0"/>
                </a:lnTo>
                <a:close/>
              </a:path>
            </a:pathLst>
          </a:custGeom>
          <a:solidFill>
            <a:srgbClr val="45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04459" y="6574790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49"/>
                </a:moveTo>
                <a:lnTo>
                  <a:pt x="49529" y="44449"/>
                </a:lnTo>
                <a:lnTo>
                  <a:pt x="49529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5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753100" y="6615430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50"/>
                </a:moveTo>
                <a:lnTo>
                  <a:pt x="3392170" y="44450"/>
                </a:lnTo>
                <a:lnTo>
                  <a:pt x="339217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4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-1270" y="6615430"/>
            <a:ext cx="2729230" cy="44450"/>
          </a:xfrm>
          <a:custGeom>
            <a:avLst/>
            <a:gdLst/>
            <a:ahLst/>
            <a:cxnLst/>
            <a:rect l="l" t="t" r="r" b="b"/>
            <a:pathLst>
              <a:path w="2729230" h="44450">
                <a:moveTo>
                  <a:pt x="2729230" y="0"/>
                </a:moveTo>
                <a:lnTo>
                  <a:pt x="0" y="0"/>
                </a:lnTo>
                <a:lnTo>
                  <a:pt x="0" y="393"/>
                </a:lnTo>
                <a:lnTo>
                  <a:pt x="0" y="3416"/>
                </a:lnTo>
                <a:lnTo>
                  <a:pt x="0" y="44450"/>
                </a:lnTo>
                <a:lnTo>
                  <a:pt x="2729230" y="44450"/>
                </a:lnTo>
                <a:lnTo>
                  <a:pt x="2729230" y="393"/>
                </a:lnTo>
                <a:lnTo>
                  <a:pt x="2729230" y="0"/>
                </a:lnTo>
                <a:close/>
              </a:path>
            </a:pathLst>
          </a:custGeom>
          <a:solidFill>
            <a:srgbClr val="44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204459" y="6615430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50"/>
                </a:moveTo>
                <a:lnTo>
                  <a:pt x="49529" y="44450"/>
                </a:lnTo>
                <a:lnTo>
                  <a:pt x="4952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4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753100" y="6656069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49"/>
                </a:moveTo>
                <a:lnTo>
                  <a:pt x="3392170" y="44449"/>
                </a:lnTo>
                <a:lnTo>
                  <a:pt x="3392170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3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-1270" y="6656069"/>
            <a:ext cx="3277870" cy="35560"/>
          </a:xfrm>
          <a:custGeom>
            <a:avLst/>
            <a:gdLst/>
            <a:ahLst/>
            <a:cxnLst/>
            <a:rect l="l" t="t" r="r" b="b"/>
            <a:pathLst>
              <a:path w="3277870" h="35559">
                <a:moveTo>
                  <a:pt x="3277870" y="0"/>
                </a:moveTo>
                <a:lnTo>
                  <a:pt x="0" y="0"/>
                </a:lnTo>
                <a:lnTo>
                  <a:pt x="0" y="2260"/>
                </a:lnTo>
                <a:lnTo>
                  <a:pt x="0" y="5283"/>
                </a:lnTo>
                <a:lnTo>
                  <a:pt x="0" y="35560"/>
                </a:lnTo>
                <a:lnTo>
                  <a:pt x="3277870" y="35560"/>
                </a:lnTo>
                <a:lnTo>
                  <a:pt x="3277870" y="2260"/>
                </a:lnTo>
                <a:lnTo>
                  <a:pt x="3277870" y="0"/>
                </a:lnTo>
                <a:close/>
              </a:path>
            </a:pathLst>
          </a:custGeom>
          <a:solidFill>
            <a:srgbClr val="43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-1270" y="6656069"/>
            <a:ext cx="3826510" cy="44450"/>
          </a:xfrm>
          <a:custGeom>
            <a:avLst/>
            <a:gdLst/>
            <a:ahLst/>
            <a:cxnLst/>
            <a:rect l="l" t="t" r="r" b="b"/>
            <a:pathLst>
              <a:path w="3826510" h="44450">
                <a:moveTo>
                  <a:pt x="3826510" y="0"/>
                </a:moveTo>
                <a:lnTo>
                  <a:pt x="3337560" y="0"/>
                </a:lnTo>
                <a:lnTo>
                  <a:pt x="3337560" y="35560"/>
                </a:lnTo>
                <a:lnTo>
                  <a:pt x="0" y="35560"/>
                </a:lnTo>
                <a:lnTo>
                  <a:pt x="0" y="44450"/>
                </a:lnTo>
                <a:lnTo>
                  <a:pt x="3826510" y="44450"/>
                </a:lnTo>
                <a:lnTo>
                  <a:pt x="3826510" y="35560"/>
                </a:lnTo>
                <a:lnTo>
                  <a:pt x="3826510" y="0"/>
                </a:lnTo>
                <a:close/>
              </a:path>
            </a:pathLst>
          </a:custGeom>
          <a:solidFill>
            <a:srgbClr val="43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204459" y="6656069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49"/>
                </a:moveTo>
                <a:lnTo>
                  <a:pt x="49529" y="44449"/>
                </a:lnTo>
                <a:lnTo>
                  <a:pt x="49529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3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98490" y="6696709"/>
            <a:ext cx="3446779" cy="15240"/>
          </a:xfrm>
          <a:custGeom>
            <a:avLst/>
            <a:gdLst/>
            <a:ahLst/>
            <a:cxnLst/>
            <a:rect l="l" t="t" r="r" b="b"/>
            <a:pathLst>
              <a:path w="3446779" h="15240">
                <a:moveTo>
                  <a:pt x="0" y="14642"/>
                </a:moveTo>
                <a:lnTo>
                  <a:pt x="3446780" y="14642"/>
                </a:lnTo>
                <a:lnTo>
                  <a:pt x="3446780" y="0"/>
                </a:lnTo>
                <a:lnTo>
                  <a:pt x="0" y="0"/>
                </a:lnTo>
                <a:lnTo>
                  <a:pt x="0" y="14642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643879" y="6711352"/>
            <a:ext cx="3501390" cy="1905"/>
          </a:xfrm>
          <a:custGeom>
            <a:avLst/>
            <a:gdLst/>
            <a:ahLst/>
            <a:cxnLst/>
            <a:rect l="l" t="t" r="r" b="b"/>
            <a:pathLst>
              <a:path w="3501390" h="1904">
                <a:moveTo>
                  <a:pt x="0" y="1314"/>
                </a:moveTo>
                <a:lnTo>
                  <a:pt x="3501390" y="1314"/>
                </a:lnTo>
                <a:lnTo>
                  <a:pt x="3501390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588000" y="6712667"/>
            <a:ext cx="3557270" cy="1905"/>
          </a:xfrm>
          <a:custGeom>
            <a:avLst/>
            <a:gdLst/>
            <a:ahLst/>
            <a:cxnLst/>
            <a:rect l="l" t="t" r="r" b="b"/>
            <a:pathLst>
              <a:path w="3557270" h="1904">
                <a:moveTo>
                  <a:pt x="0" y="1284"/>
                </a:moveTo>
                <a:lnTo>
                  <a:pt x="3557270" y="1284"/>
                </a:lnTo>
                <a:lnTo>
                  <a:pt x="355727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533390" y="6713952"/>
            <a:ext cx="3611879" cy="1905"/>
          </a:xfrm>
          <a:custGeom>
            <a:avLst/>
            <a:gdLst/>
            <a:ahLst/>
            <a:cxnLst/>
            <a:rect l="l" t="t" r="r" b="b"/>
            <a:pathLst>
              <a:path w="3611879" h="1904">
                <a:moveTo>
                  <a:pt x="0" y="1284"/>
                </a:moveTo>
                <a:lnTo>
                  <a:pt x="3611880" y="1284"/>
                </a:lnTo>
                <a:lnTo>
                  <a:pt x="361188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478779" y="6715237"/>
            <a:ext cx="3666490" cy="1905"/>
          </a:xfrm>
          <a:custGeom>
            <a:avLst/>
            <a:gdLst/>
            <a:ahLst/>
            <a:cxnLst/>
            <a:rect l="l" t="t" r="r" b="b"/>
            <a:pathLst>
              <a:path w="3666490" h="1904">
                <a:moveTo>
                  <a:pt x="0" y="1284"/>
                </a:moveTo>
                <a:lnTo>
                  <a:pt x="3666490" y="1284"/>
                </a:lnTo>
                <a:lnTo>
                  <a:pt x="366649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424170" y="6716521"/>
            <a:ext cx="3721100" cy="1905"/>
          </a:xfrm>
          <a:custGeom>
            <a:avLst/>
            <a:gdLst/>
            <a:ahLst/>
            <a:cxnLst/>
            <a:rect l="l" t="t" r="r" b="b"/>
            <a:pathLst>
              <a:path w="3721100" h="1904">
                <a:moveTo>
                  <a:pt x="0" y="1314"/>
                </a:moveTo>
                <a:lnTo>
                  <a:pt x="3721100" y="1314"/>
                </a:lnTo>
                <a:lnTo>
                  <a:pt x="3721100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368290" y="6717836"/>
            <a:ext cx="3776979" cy="1905"/>
          </a:xfrm>
          <a:custGeom>
            <a:avLst/>
            <a:gdLst/>
            <a:ahLst/>
            <a:cxnLst/>
            <a:rect l="l" t="t" r="r" b="b"/>
            <a:pathLst>
              <a:path w="3776979" h="1904">
                <a:moveTo>
                  <a:pt x="0" y="1284"/>
                </a:moveTo>
                <a:lnTo>
                  <a:pt x="3776980" y="1284"/>
                </a:lnTo>
                <a:lnTo>
                  <a:pt x="377698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-1270" y="6696709"/>
            <a:ext cx="4540250" cy="15240"/>
          </a:xfrm>
          <a:custGeom>
            <a:avLst/>
            <a:gdLst/>
            <a:ahLst/>
            <a:cxnLst/>
            <a:rect l="l" t="t" r="r" b="b"/>
            <a:pathLst>
              <a:path w="4540250" h="15240">
                <a:moveTo>
                  <a:pt x="4540250" y="0"/>
                </a:moveTo>
                <a:lnTo>
                  <a:pt x="0" y="0"/>
                </a:lnTo>
                <a:lnTo>
                  <a:pt x="0" y="241"/>
                </a:lnTo>
                <a:lnTo>
                  <a:pt x="0" y="1117"/>
                </a:lnTo>
                <a:lnTo>
                  <a:pt x="0" y="14643"/>
                </a:lnTo>
                <a:lnTo>
                  <a:pt x="4540250" y="14643"/>
                </a:lnTo>
                <a:lnTo>
                  <a:pt x="4540250" y="241"/>
                </a:lnTo>
                <a:lnTo>
                  <a:pt x="454025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204459" y="6696709"/>
            <a:ext cx="49530" cy="15240"/>
          </a:xfrm>
          <a:custGeom>
            <a:avLst/>
            <a:gdLst/>
            <a:ahLst/>
            <a:cxnLst/>
            <a:rect l="l" t="t" r="r" b="b"/>
            <a:pathLst>
              <a:path w="49529" h="15240">
                <a:moveTo>
                  <a:pt x="0" y="14642"/>
                </a:moveTo>
                <a:lnTo>
                  <a:pt x="49529" y="14642"/>
                </a:lnTo>
                <a:lnTo>
                  <a:pt x="49529" y="0"/>
                </a:lnTo>
                <a:lnTo>
                  <a:pt x="0" y="0"/>
                </a:lnTo>
                <a:lnTo>
                  <a:pt x="0" y="14642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-1270" y="6711353"/>
            <a:ext cx="4596130" cy="1905"/>
          </a:xfrm>
          <a:custGeom>
            <a:avLst/>
            <a:gdLst/>
            <a:ahLst/>
            <a:cxnLst/>
            <a:rect l="l" t="t" r="r" b="b"/>
            <a:pathLst>
              <a:path w="4596130" h="1904">
                <a:moveTo>
                  <a:pt x="4596130" y="0"/>
                </a:moveTo>
                <a:lnTo>
                  <a:pt x="0" y="0"/>
                </a:lnTo>
                <a:lnTo>
                  <a:pt x="0" y="558"/>
                </a:lnTo>
                <a:lnTo>
                  <a:pt x="0" y="1320"/>
                </a:lnTo>
                <a:lnTo>
                  <a:pt x="4596130" y="1320"/>
                </a:lnTo>
                <a:lnTo>
                  <a:pt x="4596130" y="558"/>
                </a:lnTo>
                <a:lnTo>
                  <a:pt x="459613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204459" y="6711352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314"/>
                </a:moveTo>
                <a:lnTo>
                  <a:pt x="49529" y="1314"/>
                </a:lnTo>
                <a:lnTo>
                  <a:pt x="49529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-1270" y="6712673"/>
            <a:ext cx="4705350" cy="1905"/>
          </a:xfrm>
          <a:custGeom>
            <a:avLst/>
            <a:gdLst/>
            <a:ahLst/>
            <a:cxnLst/>
            <a:rect l="l" t="t" r="r" b="b"/>
            <a:pathLst>
              <a:path w="4705350" h="1904">
                <a:moveTo>
                  <a:pt x="4705350" y="0"/>
                </a:moveTo>
                <a:lnTo>
                  <a:pt x="0" y="0"/>
                </a:lnTo>
                <a:lnTo>
                  <a:pt x="0" y="1016"/>
                </a:lnTo>
                <a:lnTo>
                  <a:pt x="0" y="1282"/>
                </a:lnTo>
                <a:lnTo>
                  <a:pt x="4705350" y="1282"/>
                </a:lnTo>
                <a:lnTo>
                  <a:pt x="4705350" y="1016"/>
                </a:lnTo>
                <a:lnTo>
                  <a:pt x="4705350" y="1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204459" y="6712667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-1270" y="6713956"/>
            <a:ext cx="4759960" cy="1905"/>
          </a:xfrm>
          <a:custGeom>
            <a:avLst/>
            <a:gdLst/>
            <a:ahLst/>
            <a:cxnLst/>
            <a:rect l="l" t="t" r="r" b="b"/>
            <a:pathLst>
              <a:path w="4759960" h="1904">
                <a:moveTo>
                  <a:pt x="4759960" y="0"/>
                </a:moveTo>
                <a:lnTo>
                  <a:pt x="0" y="0"/>
                </a:lnTo>
                <a:lnTo>
                  <a:pt x="0" y="609"/>
                </a:lnTo>
                <a:lnTo>
                  <a:pt x="0" y="1282"/>
                </a:lnTo>
                <a:lnTo>
                  <a:pt x="4759960" y="1282"/>
                </a:lnTo>
                <a:lnTo>
                  <a:pt x="4759960" y="609"/>
                </a:lnTo>
                <a:lnTo>
                  <a:pt x="475996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204459" y="6713952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-1270" y="6715238"/>
            <a:ext cx="4870450" cy="1905"/>
          </a:xfrm>
          <a:custGeom>
            <a:avLst/>
            <a:gdLst/>
            <a:ahLst/>
            <a:cxnLst/>
            <a:rect l="l" t="t" r="r" b="b"/>
            <a:pathLst>
              <a:path w="4870450" h="1904">
                <a:moveTo>
                  <a:pt x="4870450" y="0"/>
                </a:moveTo>
                <a:lnTo>
                  <a:pt x="0" y="0"/>
                </a:lnTo>
                <a:lnTo>
                  <a:pt x="0" y="203"/>
                </a:lnTo>
                <a:lnTo>
                  <a:pt x="0" y="1079"/>
                </a:lnTo>
                <a:lnTo>
                  <a:pt x="0" y="1295"/>
                </a:lnTo>
                <a:lnTo>
                  <a:pt x="4870450" y="1295"/>
                </a:lnTo>
                <a:lnTo>
                  <a:pt x="4870450" y="1079"/>
                </a:lnTo>
                <a:lnTo>
                  <a:pt x="4870450" y="203"/>
                </a:lnTo>
                <a:lnTo>
                  <a:pt x="487045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204459" y="6715237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-1270" y="6716534"/>
            <a:ext cx="4925060" cy="1905"/>
          </a:xfrm>
          <a:custGeom>
            <a:avLst/>
            <a:gdLst/>
            <a:ahLst/>
            <a:cxnLst/>
            <a:rect l="l" t="t" r="r" b="b"/>
            <a:pathLst>
              <a:path w="4925060" h="1904">
                <a:moveTo>
                  <a:pt x="4925060" y="0"/>
                </a:moveTo>
                <a:lnTo>
                  <a:pt x="0" y="0"/>
                </a:lnTo>
                <a:lnTo>
                  <a:pt x="0" y="660"/>
                </a:lnTo>
                <a:lnTo>
                  <a:pt x="0" y="1308"/>
                </a:lnTo>
                <a:lnTo>
                  <a:pt x="4925060" y="1308"/>
                </a:lnTo>
                <a:lnTo>
                  <a:pt x="4925060" y="660"/>
                </a:lnTo>
                <a:lnTo>
                  <a:pt x="492506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204459" y="6716521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314"/>
                </a:moveTo>
                <a:lnTo>
                  <a:pt x="49529" y="1314"/>
                </a:lnTo>
                <a:lnTo>
                  <a:pt x="49529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-1270" y="6717842"/>
            <a:ext cx="5035550" cy="1905"/>
          </a:xfrm>
          <a:custGeom>
            <a:avLst/>
            <a:gdLst/>
            <a:ahLst/>
            <a:cxnLst/>
            <a:rect l="l" t="t" r="r" b="b"/>
            <a:pathLst>
              <a:path w="5035550" h="1904">
                <a:moveTo>
                  <a:pt x="5035550" y="0"/>
                </a:moveTo>
                <a:lnTo>
                  <a:pt x="0" y="0"/>
                </a:lnTo>
                <a:lnTo>
                  <a:pt x="0" y="241"/>
                </a:lnTo>
                <a:lnTo>
                  <a:pt x="0" y="1117"/>
                </a:lnTo>
                <a:lnTo>
                  <a:pt x="0" y="1282"/>
                </a:lnTo>
                <a:lnTo>
                  <a:pt x="5035550" y="1282"/>
                </a:lnTo>
                <a:lnTo>
                  <a:pt x="5035550" y="1117"/>
                </a:lnTo>
                <a:lnTo>
                  <a:pt x="5035550" y="241"/>
                </a:lnTo>
                <a:lnTo>
                  <a:pt x="503555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204459" y="6717836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-1270" y="6719125"/>
            <a:ext cx="5090160" cy="1905"/>
          </a:xfrm>
          <a:custGeom>
            <a:avLst/>
            <a:gdLst/>
            <a:ahLst/>
            <a:cxnLst/>
            <a:rect l="l" t="t" r="r" b="b"/>
            <a:pathLst>
              <a:path w="5090160" h="1904">
                <a:moveTo>
                  <a:pt x="5090160" y="0"/>
                </a:moveTo>
                <a:lnTo>
                  <a:pt x="0" y="0"/>
                </a:lnTo>
                <a:lnTo>
                  <a:pt x="0" y="711"/>
                </a:lnTo>
                <a:lnTo>
                  <a:pt x="0" y="1282"/>
                </a:lnTo>
                <a:lnTo>
                  <a:pt x="5090160" y="1282"/>
                </a:lnTo>
                <a:lnTo>
                  <a:pt x="5090160" y="711"/>
                </a:lnTo>
                <a:lnTo>
                  <a:pt x="509016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204459" y="6719121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8" name="object 208"/>
          <p:cNvGrpSpPr/>
          <p:nvPr/>
        </p:nvGrpSpPr>
        <p:grpSpPr>
          <a:xfrm>
            <a:off x="-1270" y="6719121"/>
            <a:ext cx="9146540" cy="139065"/>
            <a:chOff x="-1270" y="6719121"/>
            <a:chExt cx="9146540" cy="139065"/>
          </a:xfrm>
        </p:grpSpPr>
        <p:sp>
          <p:nvSpPr>
            <p:cNvPr id="209" name="object 209"/>
            <p:cNvSpPr/>
            <p:nvPr/>
          </p:nvSpPr>
          <p:spPr>
            <a:xfrm>
              <a:off x="-1270" y="6719125"/>
              <a:ext cx="9146540" cy="22225"/>
            </a:xfrm>
            <a:custGeom>
              <a:avLst/>
              <a:gdLst/>
              <a:ahLst/>
              <a:cxnLst/>
              <a:rect l="l" t="t" r="r" b="b"/>
              <a:pathLst>
                <a:path w="9146540" h="22225">
                  <a:moveTo>
                    <a:pt x="9146540" y="0"/>
                  </a:moveTo>
                  <a:lnTo>
                    <a:pt x="5314950" y="0"/>
                  </a:lnTo>
                  <a:lnTo>
                    <a:pt x="5314950" y="1282"/>
                  </a:lnTo>
                  <a:lnTo>
                    <a:pt x="0" y="1282"/>
                  </a:lnTo>
                  <a:lnTo>
                    <a:pt x="0" y="1587"/>
                  </a:lnTo>
                  <a:lnTo>
                    <a:pt x="0" y="2476"/>
                  </a:lnTo>
                  <a:lnTo>
                    <a:pt x="0" y="22034"/>
                  </a:lnTo>
                  <a:lnTo>
                    <a:pt x="9146540" y="22034"/>
                  </a:lnTo>
                  <a:lnTo>
                    <a:pt x="9146540" y="2578"/>
                  </a:lnTo>
                  <a:lnTo>
                    <a:pt x="9146540" y="1587"/>
                  </a:lnTo>
                  <a:lnTo>
                    <a:pt x="9146540" y="1282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" name="object 213"/>
          <p:cNvSpPr/>
          <p:nvPr/>
        </p:nvSpPr>
        <p:spPr>
          <a:xfrm>
            <a:off x="5758179" y="4880609"/>
            <a:ext cx="3383279" cy="1916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2700" y="7620"/>
            <a:ext cx="7211059" cy="1471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5" name="object 215"/>
          <p:cNvGrpSpPr/>
          <p:nvPr/>
        </p:nvGrpSpPr>
        <p:grpSpPr>
          <a:xfrm>
            <a:off x="0" y="6353809"/>
            <a:ext cx="9144000" cy="368300"/>
            <a:chOff x="0" y="6353809"/>
            <a:chExt cx="9144000" cy="368300"/>
          </a:xfrm>
        </p:grpSpPr>
        <p:sp>
          <p:nvSpPr>
            <p:cNvPr id="216" name="object 216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87790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33180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78569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822690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768080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713469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658859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602980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548369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93759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37880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383269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328659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274050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218169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163559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108950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054340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999730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943850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889240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834630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780019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724140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669530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614919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560309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504430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449819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395209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340600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284719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230109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175500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120890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066280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010400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955790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901180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846569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790690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736080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681469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626859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570980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516369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187440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857240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253990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088890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923790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758690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320540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155440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990340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825240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387090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221989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056889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947670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891789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782570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727960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617470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562860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453639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397760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288539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123439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958339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849120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794510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684020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629410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574800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520189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355089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244600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189989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135380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079500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024889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970280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9789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05180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50569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695959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641350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85469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30859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76250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21640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56540" y="6433504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01929" y="6433997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1439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6830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0" name="object 380"/>
          <p:cNvGrpSpPr/>
          <p:nvPr/>
        </p:nvGrpSpPr>
        <p:grpSpPr>
          <a:xfrm>
            <a:off x="3232785" y="2122804"/>
            <a:ext cx="1021080" cy="1394460"/>
            <a:chOff x="3232785" y="2122804"/>
            <a:chExt cx="1021080" cy="1394460"/>
          </a:xfrm>
        </p:grpSpPr>
        <p:sp>
          <p:nvSpPr>
            <p:cNvPr id="381" name="object 381"/>
            <p:cNvSpPr/>
            <p:nvPr/>
          </p:nvSpPr>
          <p:spPr>
            <a:xfrm>
              <a:off x="3235960" y="2125979"/>
              <a:ext cx="1014730" cy="1388110"/>
            </a:xfrm>
            <a:custGeom>
              <a:avLst/>
              <a:gdLst/>
              <a:ahLst/>
              <a:cxnLst/>
              <a:rect l="l" t="t" r="r" b="b"/>
              <a:pathLst>
                <a:path w="1014729" h="1388110">
                  <a:moveTo>
                    <a:pt x="944879" y="0"/>
                  </a:moveTo>
                  <a:lnTo>
                    <a:pt x="689610" y="68580"/>
                  </a:lnTo>
                  <a:lnTo>
                    <a:pt x="692150" y="0"/>
                  </a:lnTo>
                  <a:lnTo>
                    <a:pt x="482600" y="0"/>
                  </a:lnTo>
                  <a:lnTo>
                    <a:pt x="482600" y="73660"/>
                  </a:lnTo>
                  <a:lnTo>
                    <a:pt x="285750" y="0"/>
                  </a:lnTo>
                  <a:lnTo>
                    <a:pt x="288289" y="63500"/>
                  </a:lnTo>
                  <a:lnTo>
                    <a:pt x="121919" y="15240"/>
                  </a:lnTo>
                  <a:lnTo>
                    <a:pt x="354329" y="391160"/>
                  </a:lnTo>
                  <a:lnTo>
                    <a:pt x="314960" y="402590"/>
                  </a:lnTo>
                  <a:lnTo>
                    <a:pt x="252729" y="427990"/>
                  </a:lnTo>
                  <a:lnTo>
                    <a:pt x="194310" y="466090"/>
                  </a:lnTo>
                  <a:lnTo>
                    <a:pt x="149860" y="502920"/>
                  </a:lnTo>
                  <a:lnTo>
                    <a:pt x="106679" y="556260"/>
                  </a:lnTo>
                  <a:lnTo>
                    <a:pt x="73660" y="605790"/>
                  </a:lnTo>
                  <a:lnTo>
                    <a:pt x="43179" y="666750"/>
                  </a:lnTo>
                  <a:lnTo>
                    <a:pt x="21589" y="732790"/>
                  </a:lnTo>
                  <a:lnTo>
                    <a:pt x="7619" y="798830"/>
                  </a:lnTo>
                  <a:lnTo>
                    <a:pt x="1269" y="862330"/>
                  </a:lnTo>
                  <a:lnTo>
                    <a:pt x="0" y="902970"/>
                  </a:lnTo>
                  <a:lnTo>
                    <a:pt x="3809" y="947420"/>
                  </a:lnTo>
                  <a:lnTo>
                    <a:pt x="11429" y="991870"/>
                  </a:lnTo>
                  <a:lnTo>
                    <a:pt x="20319" y="1035050"/>
                  </a:lnTo>
                  <a:lnTo>
                    <a:pt x="39369" y="1096010"/>
                  </a:lnTo>
                  <a:lnTo>
                    <a:pt x="64769" y="1150620"/>
                  </a:lnTo>
                  <a:lnTo>
                    <a:pt x="91439" y="1193800"/>
                  </a:lnTo>
                  <a:lnTo>
                    <a:pt x="124460" y="1238250"/>
                  </a:lnTo>
                  <a:lnTo>
                    <a:pt x="171450" y="1285240"/>
                  </a:lnTo>
                  <a:lnTo>
                    <a:pt x="224789" y="1324610"/>
                  </a:lnTo>
                  <a:lnTo>
                    <a:pt x="279400" y="1352550"/>
                  </a:lnTo>
                  <a:lnTo>
                    <a:pt x="332739" y="1372870"/>
                  </a:lnTo>
                  <a:lnTo>
                    <a:pt x="375919" y="1384300"/>
                  </a:lnTo>
                  <a:lnTo>
                    <a:pt x="411479" y="1388110"/>
                  </a:lnTo>
                  <a:lnTo>
                    <a:pt x="586739" y="1388110"/>
                  </a:lnTo>
                  <a:lnTo>
                    <a:pt x="664210" y="1376680"/>
                  </a:lnTo>
                  <a:lnTo>
                    <a:pt x="728979" y="1353820"/>
                  </a:lnTo>
                  <a:lnTo>
                    <a:pt x="795019" y="1318260"/>
                  </a:lnTo>
                  <a:lnTo>
                    <a:pt x="829310" y="1294130"/>
                  </a:lnTo>
                  <a:lnTo>
                    <a:pt x="867410" y="1261110"/>
                  </a:lnTo>
                  <a:lnTo>
                    <a:pt x="905510" y="1217930"/>
                  </a:lnTo>
                  <a:lnTo>
                    <a:pt x="938529" y="1168400"/>
                  </a:lnTo>
                  <a:lnTo>
                    <a:pt x="963929" y="1120140"/>
                  </a:lnTo>
                  <a:lnTo>
                    <a:pt x="982979" y="1075690"/>
                  </a:lnTo>
                  <a:lnTo>
                    <a:pt x="995679" y="1036320"/>
                  </a:lnTo>
                  <a:lnTo>
                    <a:pt x="1004569" y="993140"/>
                  </a:lnTo>
                  <a:lnTo>
                    <a:pt x="1012189" y="943610"/>
                  </a:lnTo>
                  <a:lnTo>
                    <a:pt x="1014729" y="881380"/>
                  </a:lnTo>
                  <a:lnTo>
                    <a:pt x="1012189" y="822960"/>
                  </a:lnTo>
                  <a:lnTo>
                    <a:pt x="1005839" y="778510"/>
                  </a:lnTo>
                  <a:lnTo>
                    <a:pt x="994410" y="730250"/>
                  </a:lnTo>
                  <a:lnTo>
                    <a:pt x="977900" y="679450"/>
                  </a:lnTo>
                  <a:lnTo>
                    <a:pt x="957579" y="633730"/>
                  </a:lnTo>
                  <a:lnTo>
                    <a:pt x="935989" y="594360"/>
                  </a:lnTo>
                  <a:lnTo>
                    <a:pt x="911860" y="561340"/>
                  </a:lnTo>
                  <a:lnTo>
                    <a:pt x="881379" y="524510"/>
                  </a:lnTo>
                  <a:lnTo>
                    <a:pt x="847089" y="488950"/>
                  </a:lnTo>
                  <a:lnTo>
                    <a:pt x="814069" y="464820"/>
                  </a:lnTo>
                  <a:lnTo>
                    <a:pt x="775969" y="439420"/>
                  </a:lnTo>
                  <a:lnTo>
                    <a:pt x="739139" y="419100"/>
                  </a:lnTo>
                  <a:lnTo>
                    <a:pt x="701039" y="403860"/>
                  </a:lnTo>
                  <a:lnTo>
                    <a:pt x="636269" y="389890"/>
                  </a:lnTo>
                  <a:lnTo>
                    <a:pt x="944879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235960" y="2125979"/>
              <a:ext cx="1014730" cy="1388110"/>
            </a:xfrm>
            <a:custGeom>
              <a:avLst/>
              <a:gdLst/>
              <a:ahLst/>
              <a:cxnLst/>
              <a:rect l="l" t="t" r="r" b="b"/>
              <a:pathLst>
                <a:path w="1014729" h="1388110">
                  <a:moveTo>
                    <a:pt x="121919" y="15240"/>
                  </a:moveTo>
                  <a:lnTo>
                    <a:pt x="288289" y="63500"/>
                  </a:lnTo>
                  <a:lnTo>
                    <a:pt x="285750" y="0"/>
                  </a:lnTo>
                  <a:lnTo>
                    <a:pt x="482600" y="73660"/>
                  </a:lnTo>
                  <a:lnTo>
                    <a:pt x="482600" y="0"/>
                  </a:lnTo>
                  <a:lnTo>
                    <a:pt x="692150" y="0"/>
                  </a:lnTo>
                  <a:lnTo>
                    <a:pt x="689610" y="68580"/>
                  </a:lnTo>
                  <a:lnTo>
                    <a:pt x="944879" y="0"/>
                  </a:lnTo>
                  <a:lnTo>
                    <a:pt x="636269" y="389890"/>
                  </a:lnTo>
                  <a:lnTo>
                    <a:pt x="665479" y="393700"/>
                  </a:lnTo>
                  <a:lnTo>
                    <a:pt x="701039" y="403860"/>
                  </a:lnTo>
                  <a:lnTo>
                    <a:pt x="739139" y="419100"/>
                  </a:lnTo>
                  <a:lnTo>
                    <a:pt x="775969" y="439420"/>
                  </a:lnTo>
                  <a:lnTo>
                    <a:pt x="814069" y="464820"/>
                  </a:lnTo>
                  <a:lnTo>
                    <a:pt x="847089" y="488950"/>
                  </a:lnTo>
                  <a:lnTo>
                    <a:pt x="881379" y="524510"/>
                  </a:lnTo>
                  <a:lnTo>
                    <a:pt x="911860" y="561340"/>
                  </a:lnTo>
                  <a:lnTo>
                    <a:pt x="935989" y="594360"/>
                  </a:lnTo>
                  <a:lnTo>
                    <a:pt x="957579" y="633730"/>
                  </a:lnTo>
                  <a:lnTo>
                    <a:pt x="977900" y="679450"/>
                  </a:lnTo>
                  <a:lnTo>
                    <a:pt x="994410" y="730250"/>
                  </a:lnTo>
                  <a:lnTo>
                    <a:pt x="1005839" y="778510"/>
                  </a:lnTo>
                  <a:lnTo>
                    <a:pt x="1012189" y="822960"/>
                  </a:lnTo>
                  <a:lnTo>
                    <a:pt x="1014729" y="881380"/>
                  </a:lnTo>
                  <a:lnTo>
                    <a:pt x="1012189" y="943610"/>
                  </a:lnTo>
                  <a:lnTo>
                    <a:pt x="1004569" y="993140"/>
                  </a:lnTo>
                  <a:lnTo>
                    <a:pt x="995679" y="1036320"/>
                  </a:lnTo>
                  <a:lnTo>
                    <a:pt x="982979" y="1075690"/>
                  </a:lnTo>
                  <a:lnTo>
                    <a:pt x="963929" y="1120140"/>
                  </a:lnTo>
                  <a:lnTo>
                    <a:pt x="938529" y="1168400"/>
                  </a:lnTo>
                  <a:lnTo>
                    <a:pt x="905510" y="1217930"/>
                  </a:lnTo>
                  <a:lnTo>
                    <a:pt x="867410" y="1261110"/>
                  </a:lnTo>
                  <a:lnTo>
                    <a:pt x="829310" y="1294130"/>
                  </a:lnTo>
                  <a:lnTo>
                    <a:pt x="795019" y="1318260"/>
                  </a:lnTo>
                  <a:lnTo>
                    <a:pt x="762000" y="1338580"/>
                  </a:lnTo>
                  <a:lnTo>
                    <a:pt x="694689" y="1367790"/>
                  </a:lnTo>
                  <a:lnTo>
                    <a:pt x="621029" y="1384300"/>
                  </a:lnTo>
                  <a:lnTo>
                    <a:pt x="586739" y="1388110"/>
                  </a:lnTo>
                  <a:lnTo>
                    <a:pt x="411479" y="1388110"/>
                  </a:lnTo>
                  <a:lnTo>
                    <a:pt x="332739" y="1372870"/>
                  </a:lnTo>
                  <a:lnTo>
                    <a:pt x="279400" y="1352550"/>
                  </a:lnTo>
                  <a:lnTo>
                    <a:pt x="224789" y="1324610"/>
                  </a:lnTo>
                  <a:lnTo>
                    <a:pt x="171450" y="1285240"/>
                  </a:lnTo>
                  <a:lnTo>
                    <a:pt x="124460" y="1238250"/>
                  </a:lnTo>
                  <a:lnTo>
                    <a:pt x="91439" y="1193800"/>
                  </a:lnTo>
                  <a:lnTo>
                    <a:pt x="64769" y="1150620"/>
                  </a:lnTo>
                  <a:lnTo>
                    <a:pt x="39369" y="1096010"/>
                  </a:lnTo>
                  <a:lnTo>
                    <a:pt x="20319" y="1035050"/>
                  </a:lnTo>
                  <a:lnTo>
                    <a:pt x="11429" y="991870"/>
                  </a:lnTo>
                  <a:lnTo>
                    <a:pt x="3809" y="947420"/>
                  </a:lnTo>
                  <a:lnTo>
                    <a:pt x="0" y="902970"/>
                  </a:lnTo>
                  <a:lnTo>
                    <a:pt x="1269" y="862330"/>
                  </a:lnTo>
                  <a:lnTo>
                    <a:pt x="7619" y="798830"/>
                  </a:lnTo>
                  <a:lnTo>
                    <a:pt x="21589" y="732790"/>
                  </a:lnTo>
                  <a:lnTo>
                    <a:pt x="43179" y="666750"/>
                  </a:lnTo>
                  <a:lnTo>
                    <a:pt x="73660" y="605790"/>
                  </a:lnTo>
                  <a:lnTo>
                    <a:pt x="106679" y="556260"/>
                  </a:lnTo>
                  <a:lnTo>
                    <a:pt x="149860" y="502920"/>
                  </a:lnTo>
                  <a:lnTo>
                    <a:pt x="194310" y="466090"/>
                  </a:lnTo>
                  <a:lnTo>
                    <a:pt x="252729" y="427990"/>
                  </a:lnTo>
                  <a:lnTo>
                    <a:pt x="314960" y="402590"/>
                  </a:lnTo>
                  <a:lnTo>
                    <a:pt x="354329" y="391160"/>
                  </a:lnTo>
                  <a:lnTo>
                    <a:pt x="121919" y="15240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611880" y="2575559"/>
              <a:ext cx="255270" cy="822960"/>
            </a:xfrm>
            <a:custGeom>
              <a:avLst/>
              <a:gdLst/>
              <a:ahLst/>
              <a:cxnLst/>
              <a:rect l="l" t="t" r="r" b="b"/>
              <a:pathLst>
                <a:path w="255270" h="822960">
                  <a:moveTo>
                    <a:pt x="187960" y="0"/>
                  </a:moveTo>
                  <a:lnTo>
                    <a:pt x="158750" y="0"/>
                  </a:lnTo>
                  <a:lnTo>
                    <a:pt x="158750" y="80010"/>
                  </a:lnTo>
                  <a:lnTo>
                    <a:pt x="97790" y="80010"/>
                  </a:lnTo>
                  <a:lnTo>
                    <a:pt x="97790" y="0"/>
                  </a:lnTo>
                  <a:lnTo>
                    <a:pt x="67310" y="0"/>
                  </a:lnTo>
                  <a:lnTo>
                    <a:pt x="67310" y="80010"/>
                  </a:lnTo>
                  <a:lnTo>
                    <a:pt x="0" y="182879"/>
                  </a:lnTo>
                  <a:lnTo>
                    <a:pt x="0" y="377189"/>
                  </a:lnTo>
                  <a:lnTo>
                    <a:pt x="67310" y="480060"/>
                  </a:lnTo>
                  <a:lnTo>
                    <a:pt x="172720" y="480060"/>
                  </a:lnTo>
                  <a:lnTo>
                    <a:pt x="172720" y="628650"/>
                  </a:lnTo>
                  <a:lnTo>
                    <a:pt x="90170" y="628650"/>
                  </a:lnTo>
                  <a:lnTo>
                    <a:pt x="90170" y="547369"/>
                  </a:lnTo>
                  <a:lnTo>
                    <a:pt x="0" y="547369"/>
                  </a:lnTo>
                  <a:lnTo>
                    <a:pt x="0" y="640079"/>
                  </a:lnTo>
                  <a:lnTo>
                    <a:pt x="67310" y="742950"/>
                  </a:lnTo>
                  <a:lnTo>
                    <a:pt x="67310" y="822960"/>
                  </a:lnTo>
                  <a:lnTo>
                    <a:pt x="97790" y="822960"/>
                  </a:lnTo>
                  <a:lnTo>
                    <a:pt x="97790" y="742950"/>
                  </a:lnTo>
                  <a:lnTo>
                    <a:pt x="158750" y="742950"/>
                  </a:lnTo>
                  <a:lnTo>
                    <a:pt x="158750" y="822960"/>
                  </a:lnTo>
                  <a:lnTo>
                    <a:pt x="187960" y="822960"/>
                  </a:lnTo>
                  <a:lnTo>
                    <a:pt x="187960" y="742950"/>
                  </a:lnTo>
                  <a:lnTo>
                    <a:pt x="255270" y="640079"/>
                  </a:lnTo>
                  <a:lnTo>
                    <a:pt x="255270" y="445769"/>
                  </a:lnTo>
                  <a:lnTo>
                    <a:pt x="195580" y="354329"/>
                  </a:lnTo>
                  <a:lnTo>
                    <a:pt x="90170" y="354329"/>
                  </a:lnTo>
                  <a:lnTo>
                    <a:pt x="90170" y="205739"/>
                  </a:lnTo>
                  <a:lnTo>
                    <a:pt x="172720" y="205739"/>
                  </a:lnTo>
                  <a:lnTo>
                    <a:pt x="172720" y="297179"/>
                  </a:lnTo>
                  <a:lnTo>
                    <a:pt x="255270" y="297179"/>
                  </a:lnTo>
                  <a:lnTo>
                    <a:pt x="255270" y="182879"/>
                  </a:lnTo>
                  <a:lnTo>
                    <a:pt x="187960" y="80010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4" name="object 384"/>
          <p:cNvSpPr/>
          <p:nvPr/>
        </p:nvSpPr>
        <p:spPr>
          <a:xfrm>
            <a:off x="5880100" y="4405629"/>
            <a:ext cx="1474470" cy="922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71830" y="1504950"/>
            <a:ext cx="7908290" cy="4630420"/>
          </a:xfrm>
          <a:custGeom>
            <a:avLst/>
            <a:gdLst/>
            <a:ahLst/>
            <a:cxnLst/>
            <a:rect l="l" t="t" r="r" b="b"/>
            <a:pathLst>
              <a:path w="7908290" h="4630420">
                <a:moveTo>
                  <a:pt x="3958590" y="0"/>
                </a:moveTo>
                <a:lnTo>
                  <a:pt x="3958590" y="4630420"/>
                </a:lnTo>
              </a:path>
              <a:path w="7908290" h="4630420">
                <a:moveTo>
                  <a:pt x="0" y="2329180"/>
                </a:moveTo>
                <a:lnTo>
                  <a:pt x="7908290" y="232918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30250" y="6205220"/>
            <a:ext cx="7907020" cy="0"/>
          </a:xfrm>
          <a:custGeom>
            <a:avLst/>
            <a:gdLst/>
            <a:ahLst/>
            <a:cxnLst/>
            <a:rect l="l" t="t" r="r" b="b"/>
            <a:pathLst>
              <a:path w="7907020">
                <a:moveTo>
                  <a:pt x="0" y="0"/>
                </a:moveTo>
                <a:lnTo>
                  <a:pt x="790702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09600" y="1447800"/>
            <a:ext cx="0" cy="4716780"/>
          </a:xfrm>
          <a:custGeom>
            <a:avLst/>
            <a:gdLst/>
            <a:ahLst/>
            <a:cxnLst/>
            <a:rect l="l" t="t" r="r" b="b"/>
            <a:pathLst>
              <a:path h="4716780">
                <a:moveTo>
                  <a:pt x="0" y="0"/>
                </a:moveTo>
                <a:lnTo>
                  <a:pt x="0" y="471678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 txBox="1"/>
          <p:nvPr/>
        </p:nvSpPr>
        <p:spPr>
          <a:xfrm>
            <a:off x="808990" y="1544320"/>
            <a:ext cx="3721735" cy="3751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56C8B"/>
                </a:solidFill>
                <a:latin typeface="Arial"/>
                <a:cs typeface="Arial"/>
              </a:rPr>
              <a:t>Inefficient</a:t>
            </a:r>
            <a:r>
              <a:rPr sz="3000" spc="-15" dirty="0">
                <a:solidFill>
                  <a:srgbClr val="056C8B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56C8B"/>
                </a:solidFill>
                <a:latin typeface="Arial"/>
                <a:cs typeface="Arial"/>
              </a:rPr>
              <a:t>operations</a:t>
            </a:r>
            <a:endParaRPr sz="3000">
              <a:latin typeface="Arial"/>
              <a:cs typeface="Arial"/>
            </a:endParaRPr>
          </a:p>
          <a:p>
            <a:pPr marL="116839">
              <a:lnSpc>
                <a:spcPct val="100000"/>
              </a:lnSpc>
              <a:spcBef>
                <a:spcPts val="2250"/>
              </a:spcBef>
            </a:pPr>
            <a:r>
              <a:rPr sz="2000" spc="-5" dirty="0">
                <a:solidFill>
                  <a:srgbClr val="056C8B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056C8B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56C8B"/>
                </a:solid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 marL="116839" marR="1630045">
              <a:lnSpc>
                <a:spcPct val="100000"/>
              </a:lnSpc>
            </a:pPr>
            <a:r>
              <a:rPr sz="3000" spc="-5" dirty="0">
                <a:solidFill>
                  <a:srgbClr val="056C8B"/>
                </a:solidFill>
                <a:latin typeface="Arial"/>
                <a:cs typeface="Arial"/>
              </a:rPr>
              <a:t>High </a:t>
            </a:r>
            <a:r>
              <a:rPr sz="3000" dirty="0">
                <a:solidFill>
                  <a:srgbClr val="056C8B"/>
                </a:solidFill>
                <a:latin typeface="Arial"/>
                <a:cs typeface="Arial"/>
              </a:rPr>
              <a:t>Cost  </a:t>
            </a:r>
            <a:r>
              <a:rPr sz="3000" spc="-5" dirty="0">
                <a:solidFill>
                  <a:srgbClr val="056C8B"/>
                </a:solidFill>
                <a:latin typeface="Arial"/>
                <a:cs typeface="Arial"/>
              </a:rPr>
              <a:t>Bot</a:t>
            </a:r>
            <a:r>
              <a:rPr sz="3000" spc="-15" dirty="0">
                <a:solidFill>
                  <a:srgbClr val="056C8B"/>
                </a:solidFill>
                <a:latin typeface="Arial"/>
                <a:cs typeface="Arial"/>
              </a:rPr>
              <a:t>t</a:t>
            </a:r>
            <a:r>
              <a:rPr sz="3000" spc="10" dirty="0">
                <a:solidFill>
                  <a:srgbClr val="056C8B"/>
                </a:solidFill>
                <a:latin typeface="Arial"/>
                <a:cs typeface="Arial"/>
              </a:rPr>
              <a:t>l</a:t>
            </a:r>
            <a:r>
              <a:rPr sz="3000" spc="-10" dirty="0">
                <a:solidFill>
                  <a:srgbClr val="056C8B"/>
                </a:solidFill>
                <a:latin typeface="Arial"/>
                <a:cs typeface="Arial"/>
              </a:rPr>
              <a:t>e</a:t>
            </a:r>
            <a:r>
              <a:rPr sz="3000" spc="-5" dirty="0">
                <a:solidFill>
                  <a:srgbClr val="056C8B"/>
                </a:solidFill>
                <a:latin typeface="Arial"/>
                <a:cs typeface="Arial"/>
              </a:rPr>
              <a:t>necks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056C8B"/>
                </a:solidFill>
                <a:latin typeface="Arial"/>
                <a:cs typeface="Arial"/>
              </a:rPr>
              <a:t>The introduction of new  products or</a:t>
            </a:r>
            <a:r>
              <a:rPr sz="2800" spc="-10" dirty="0">
                <a:solidFill>
                  <a:srgbClr val="056C8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56C8B"/>
                </a:solidFill>
                <a:latin typeface="Arial"/>
                <a:cs typeface="Arial"/>
              </a:rPr>
              <a:t>services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4804409" y="2131059"/>
            <a:ext cx="3987165" cy="3942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marR="10795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56C8B"/>
                </a:solidFill>
                <a:latin typeface="Arial"/>
                <a:cs typeface="Arial"/>
              </a:rPr>
              <a:t>Changes in </a:t>
            </a:r>
            <a:r>
              <a:rPr sz="3000" spc="-10" dirty="0">
                <a:solidFill>
                  <a:srgbClr val="056C8B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056C8B"/>
                </a:solidFill>
                <a:latin typeface="Arial"/>
                <a:cs typeface="Arial"/>
              </a:rPr>
              <a:t>design  of products or</a:t>
            </a:r>
            <a:r>
              <a:rPr sz="3000" spc="-95" dirty="0">
                <a:solidFill>
                  <a:srgbClr val="056C8B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56C8B"/>
                </a:solidFill>
                <a:latin typeface="Arial"/>
                <a:cs typeface="Arial"/>
              </a:rPr>
              <a:t>services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56C8B"/>
                </a:solidFill>
                <a:latin typeface="Arial"/>
                <a:cs typeface="Arial"/>
              </a:rPr>
              <a:t>Accidents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200">
              <a:latin typeface="Arial"/>
              <a:cs typeface="Arial"/>
            </a:endParaRPr>
          </a:p>
          <a:p>
            <a:pPr marL="1261745">
              <a:lnSpc>
                <a:spcPct val="100000"/>
              </a:lnSpc>
            </a:pPr>
            <a:r>
              <a:rPr sz="3200" spc="-5" dirty="0">
                <a:solidFill>
                  <a:srgbClr val="056C8B"/>
                </a:solidFill>
                <a:latin typeface="Arial"/>
                <a:cs typeface="Arial"/>
              </a:rPr>
              <a:t>Safety</a:t>
            </a:r>
            <a:r>
              <a:rPr sz="3200" spc="-80" dirty="0">
                <a:solidFill>
                  <a:srgbClr val="056C8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56C8B"/>
                </a:solidFill>
                <a:latin typeface="Arial"/>
                <a:cs typeface="Arial"/>
              </a:rPr>
              <a:t>hazards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8763000" y="155701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42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 txBox="1">
            <a:spLocks noGrp="1"/>
          </p:cNvSpPr>
          <p:nvPr>
            <p:ph type="title"/>
          </p:nvPr>
        </p:nvSpPr>
        <p:spPr>
          <a:xfrm>
            <a:off x="1031239" y="497840"/>
            <a:ext cx="70713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1185" algn="l"/>
              </a:tabLst>
            </a:pP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Need</a:t>
            </a:r>
            <a:r>
              <a:rPr spc="5" dirty="0"/>
              <a:t> </a:t>
            </a:r>
            <a:r>
              <a:rPr spc="-5" dirty="0"/>
              <a:t>for	Layout</a:t>
            </a:r>
            <a:r>
              <a:rPr spc="-35" dirty="0"/>
              <a:t> </a:t>
            </a:r>
            <a:r>
              <a:rPr spc="-5" dirty="0"/>
              <a:t>Decisions</a:t>
            </a:r>
          </a:p>
        </p:txBody>
      </p:sp>
      <p:sp>
        <p:nvSpPr>
          <p:cNvPr id="392" name="object 39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754379" y="1452879"/>
              <a:ext cx="8008620" cy="4710430"/>
            </a:xfrm>
            <a:custGeom>
              <a:avLst/>
              <a:gdLst/>
              <a:ahLst/>
              <a:cxnLst/>
              <a:rect l="l" t="t" r="r" b="b"/>
              <a:pathLst>
                <a:path w="8008620" h="4710430">
                  <a:moveTo>
                    <a:pt x="3975100" y="0"/>
                  </a:moveTo>
                  <a:lnTo>
                    <a:pt x="3975100" y="4658360"/>
                  </a:lnTo>
                </a:path>
                <a:path w="8008620" h="4710430">
                  <a:moveTo>
                    <a:pt x="0" y="4710430"/>
                  </a:moveTo>
                  <a:lnTo>
                    <a:pt x="8008620" y="471043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1470" y="4975859"/>
              <a:ext cx="142240" cy="368300"/>
            </a:xfrm>
            <a:custGeom>
              <a:avLst/>
              <a:gdLst/>
              <a:ahLst/>
              <a:cxnLst/>
              <a:rect l="l" t="t" r="r" b="b"/>
              <a:pathLst>
                <a:path w="142240" h="368300">
                  <a:moveTo>
                    <a:pt x="59690" y="73660"/>
                  </a:moveTo>
                  <a:lnTo>
                    <a:pt x="41910" y="71120"/>
                  </a:lnTo>
                  <a:lnTo>
                    <a:pt x="31750" y="90170"/>
                  </a:lnTo>
                  <a:lnTo>
                    <a:pt x="21590" y="110490"/>
                  </a:lnTo>
                  <a:lnTo>
                    <a:pt x="17780" y="129540"/>
                  </a:lnTo>
                  <a:lnTo>
                    <a:pt x="17780" y="140970"/>
                  </a:lnTo>
                  <a:lnTo>
                    <a:pt x="13970" y="156210"/>
                  </a:lnTo>
                  <a:lnTo>
                    <a:pt x="11430" y="173990"/>
                  </a:lnTo>
                  <a:lnTo>
                    <a:pt x="6350" y="189230"/>
                  </a:lnTo>
                  <a:lnTo>
                    <a:pt x="3810" y="209550"/>
                  </a:lnTo>
                  <a:lnTo>
                    <a:pt x="0" y="227330"/>
                  </a:lnTo>
                  <a:lnTo>
                    <a:pt x="0" y="247662"/>
                  </a:lnTo>
                  <a:lnTo>
                    <a:pt x="3810" y="267970"/>
                  </a:lnTo>
                  <a:lnTo>
                    <a:pt x="6350" y="283210"/>
                  </a:lnTo>
                  <a:lnTo>
                    <a:pt x="6350" y="290830"/>
                  </a:lnTo>
                  <a:lnTo>
                    <a:pt x="59690" y="339090"/>
                  </a:lnTo>
                  <a:lnTo>
                    <a:pt x="48260" y="316230"/>
                  </a:lnTo>
                  <a:lnTo>
                    <a:pt x="44450" y="300990"/>
                  </a:lnTo>
                  <a:lnTo>
                    <a:pt x="41910" y="288290"/>
                  </a:lnTo>
                  <a:lnTo>
                    <a:pt x="41910" y="227330"/>
                  </a:lnTo>
                  <a:lnTo>
                    <a:pt x="44450" y="209550"/>
                  </a:lnTo>
                  <a:lnTo>
                    <a:pt x="48260" y="196850"/>
                  </a:lnTo>
                  <a:lnTo>
                    <a:pt x="55880" y="165100"/>
                  </a:lnTo>
                  <a:lnTo>
                    <a:pt x="53340" y="161290"/>
                  </a:lnTo>
                  <a:lnTo>
                    <a:pt x="53340" y="156210"/>
                  </a:lnTo>
                  <a:lnTo>
                    <a:pt x="48260" y="146050"/>
                  </a:lnTo>
                  <a:lnTo>
                    <a:pt x="48260" y="105410"/>
                  </a:lnTo>
                  <a:lnTo>
                    <a:pt x="53340" y="97790"/>
                  </a:lnTo>
                  <a:lnTo>
                    <a:pt x="53340" y="90170"/>
                  </a:lnTo>
                  <a:lnTo>
                    <a:pt x="59690" y="73660"/>
                  </a:lnTo>
                  <a:close/>
                </a:path>
                <a:path w="142240" h="368300">
                  <a:moveTo>
                    <a:pt x="99060" y="19050"/>
                  </a:moveTo>
                  <a:lnTo>
                    <a:pt x="81280" y="0"/>
                  </a:lnTo>
                  <a:lnTo>
                    <a:pt x="43180" y="11430"/>
                  </a:lnTo>
                  <a:lnTo>
                    <a:pt x="43180" y="44450"/>
                  </a:lnTo>
                  <a:lnTo>
                    <a:pt x="45720" y="64770"/>
                  </a:lnTo>
                  <a:lnTo>
                    <a:pt x="63500" y="66040"/>
                  </a:lnTo>
                  <a:lnTo>
                    <a:pt x="71120" y="71120"/>
                  </a:lnTo>
                  <a:lnTo>
                    <a:pt x="91440" y="55880"/>
                  </a:lnTo>
                  <a:lnTo>
                    <a:pt x="99060" y="44450"/>
                  </a:lnTo>
                  <a:lnTo>
                    <a:pt x="99060" y="19050"/>
                  </a:lnTo>
                  <a:close/>
                </a:path>
                <a:path w="142240" h="368300">
                  <a:moveTo>
                    <a:pt x="142240" y="153670"/>
                  </a:moveTo>
                  <a:lnTo>
                    <a:pt x="138430" y="120650"/>
                  </a:lnTo>
                  <a:lnTo>
                    <a:pt x="125730" y="97790"/>
                  </a:lnTo>
                  <a:lnTo>
                    <a:pt x="106680" y="73660"/>
                  </a:lnTo>
                  <a:lnTo>
                    <a:pt x="93980" y="62230"/>
                  </a:lnTo>
                  <a:lnTo>
                    <a:pt x="74930" y="78740"/>
                  </a:lnTo>
                  <a:lnTo>
                    <a:pt x="80010" y="82550"/>
                  </a:lnTo>
                  <a:lnTo>
                    <a:pt x="83820" y="88900"/>
                  </a:lnTo>
                  <a:lnTo>
                    <a:pt x="91440" y="100330"/>
                  </a:lnTo>
                  <a:lnTo>
                    <a:pt x="93980" y="110490"/>
                  </a:lnTo>
                  <a:lnTo>
                    <a:pt x="99060" y="120650"/>
                  </a:lnTo>
                  <a:lnTo>
                    <a:pt x="101600" y="137160"/>
                  </a:lnTo>
                  <a:lnTo>
                    <a:pt x="101600" y="173990"/>
                  </a:lnTo>
                  <a:lnTo>
                    <a:pt x="93980" y="185420"/>
                  </a:lnTo>
                  <a:lnTo>
                    <a:pt x="93980" y="196850"/>
                  </a:lnTo>
                  <a:lnTo>
                    <a:pt x="88900" y="212090"/>
                  </a:lnTo>
                  <a:lnTo>
                    <a:pt x="83820" y="228612"/>
                  </a:lnTo>
                  <a:lnTo>
                    <a:pt x="83820" y="245110"/>
                  </a:lnTo>
                  <a:lnTo>
                    <a:pt x="80010" y="260350"/>
                  </a:lnTo>
                  <a:lnTo>
                    <a:pt x="80010" y="294640"/>
                  </a:lnTo>
                  <a:lnTo>
                    <a:pt x="83820" y="312420"/>
                  </a:lnTo>
                  <a:lnTo>
                    <a:pt x="83820" y="327660"/>
                  </a:lnTo>
                  <a:lnTo>
                    <a:pt x="91440" y="344170"/>
                  </a:lnTo>
                  <a:lnTo>
                    <a:pt x="93980" y="359410"/>
                  </a:lnTo>
                  <a:lnTo>
                    <a:pt x="101600" y="368300"/>
                  </a:lnTo>
                  <a:lnTo>
                    <a:pt x="101600" y="359410"/>
                  </a:lnTo>
                  <a:lnTo>
                    <a:pt x="142240" y="290830"/>
                  </a:lnTo>
                  <a:lnTo>
                    <a:pt x="132080" y="281940"/>
                  </a:lnTo>
                  <a:lnTo>
                    <a:pt x="127000" y="273050"/>
                  </a:lnTo>
                  <a:lnTo>
                    <a:pt x="125730" y="264160"/>
                  </a:lnTo>
                  <a:lnTo>
                    <a:pt x="125730" y="237490"/>
                  </a:lnTo>
                  <a:lnTo>
                    <a:pt x="127000" y="228612"/>
                  </a:lnTo>
                  <a:lnTo>
                    <a:pt x="132080" y="220980"/>
                  </a:lnTo>
                  <a:lnTo>
                    <a:pt x="132080" y="217170"/>
                  </a:lnTo>
                  <a:lnTo>
                    <a:pt x="135890" y="217170"/>
                  </a:lnTo>
                  <a:lnTo>
                    <a:pt x="142240" y="185420"/>
                  </a:lnTo>
                  <a:lnTo>
                    <a:pt x="142240" y="153670"/>
                  </a:lnTo>
                  <a:close/>
                </a:path>
              </a:pathLst>
            </a:custGeom>
            <a:solidFill>
              <a:srgbClr val="035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00600" y="4566919"/>
              <a:ext cx="3903979" cy="1504950"/>
            </a:xfrm>
            <a:custGeom>
              <a:avLst/>
              <a:gdLst/>
              <a:ahLst/>
              <a:cxnLst/>
              <a:rect l="l" t="t" r="r" b="b"/>
              <a:pathLst>
                <a:path w="3903979" h="1504950">
                  <a:moveTo>
                    <a:pt x="641350" y="1504950"/>
                  </a:moveTo>
                  <a:lnTo>
                    <a:pt x="618490" y="1451610"/>
                  </a:lnTo>
                  <a:lnTo>
                    <a:pt x="563880" y="1347470"/>
                  </a:lnTo>
                  <a:lnTo>
                    <a:pt x="501650" y="1245870"/>
                  </a:lnTo>
                  <a:lnTo>
                    <a:pt x="429260" y="1144270"/>
                  </a:lnTo>
                  <a:lnTo>
                    <a:pt x="359410" y="1055370"/>
                  </a:lnTo>
                  <a:lnTo>
                    <a:pt x="359410" y="1036320"/>
                  </a:lnTo>
                  <a:lnTo>
                    <a:pt x="355600" y="1018540"/>
                  </a:lnTo>
                  <a:lnTo>
                    <a:pt x="327660" y="1007110"/>
                  </a:lnTo>
                  <a:lnTo>
                    <a:pt x="367030" y="966470"/>
                  </a:lnTo>
                  <a:lnTo>
                    <a:pt x="262890" y="614680"/>
                  </a:lnTo>
                  <a:lnTo>
                    <a:pt x="436880" y="582930"/>
                  </a:lnTo>
                  <a:lnTo>
                    <a:pt x="407670" y="455930"/>
                  </a:lnTo>
                  <a:lnTo>
                    <a:pt x="372110" y="448310"/>
                  </a:lnTo>
                  <a:lnTo>
                    <a:pt x="312420" y="439420"/>
                  </a:lnTo>
                  <a:lnTo>
                    <a:pt x="242570" y="426720"/>
                  </a:lnTo>
                  <a:lnTo>
                    <a:pt x="204470" y="426720"/>
                  </a:lnTo>
                  <a:lnTo>
                    <a:pt x="165100" y="439420"/>
                  </a:lnTo>
                  <a:lnTo>
                    <a:pt x="130810" y="455930"/>
                  </a:lnTo>
                  <a:lnTo>
                    <a:pt x="115570" y="476250"/>
                  </a:lnTo>
                  <a:lnTo>
                    <a:pt x="115570" y="426720"/>
                  </a:lnTo>
                  <a:lnTo>
                    <a:pt x="139700" y="426720"/>
                  </a:lnTo>
                  <a:lnTo>
                    <a:pt x="165100" y="414020"/>
                  </a:lnTo>
                  <a:lnTo>
                    <a:pt x="168910" y="400050"/>
                  </a:lnTo>
                  <a:lnTo>
                    <a:pt x="158750" y="379730"/>
                  </a:lnTo>
                  <a:lnTo>
                    <a:pt x="180340" y="368300"/>
                  </a:lnTo>
                  <a:lnTo>
                    <a:pt x="139700" y="323850"/>
                  </a:lnTo>
                  <a:lnTo>
                    <a:pt x="189230" y="340360"/>
                  </a:lnTo>
                  <a:lnTo>
                    <a:pt x="196850" y="318770"/>
                  </a:lnTo>
                  <a:lnTo>
                    <a:pt x="227330" y="311150"/>
                  </a:lnTo>
                  <a:lnTo>
                    <a:pt x="176530" y="224790"/>
                  </a:lnTo>
                  <a:lnTo>
                    <a:pt x="180340" y="196850"/>
                  </a:lnTo>
                  <a:lnTo>
                    <a:pt x="165100" y="140970"/>
                  </a:lnTo>
                  <a:lnTo>
                    <a:pt x="147320" y="116840"/>
                  </a:lnTo>
                  <a:lnTo>
                    <a:pt x="151130" y="109220"/>
                  </a:lnTo>
                  <a:lnTo>
                    <a:pt x="158750" y="101600"/>
                  </a:lnTo>
                  <a:lnTo>
                    <a:pt x="154940" y="76200"/>
                  </a:lnTo>
                  <a:lnTo>
                    <a:pt x="142240" y="64770"/>
                  </a:lnTo>
                  <a:lnTo>
                    <a:pt x="142240" y="46990"/>
                  </a:lnTo>
                  <a:lnTo>
                    <a:pt x="135890" y="39370"/>
                  </a:lnTo>
                  <a:lnTo>
                    <a:pt x="111760" y="36830"/>
                  </a:lnTo>
                  <a:lnTo>
                    <a:pt x="91440" y="54610"/>
                  </a:lnTo>
                  <a:lnTo>
                    <a:pt x="59690" y="44450"/>
                  </a:lnTo>
                  <a:lnTo>
                    <a:pt x="0" y="36830"/>
                  </a:lnTo>
                  <a:lnTo>
                    <a:pt x="0" y="1504950"/>
                  </a:lnTo>
                  <a:lnTo>
                    <a:pt x="266700" y="1504950"/>
                  </a:lnTo>
                  <a:lnTo>
                    <a:pt x="242570" y="1282700"/>
                  </a:lnTo>
                  <a:lnTo>
                    <a:pt x="372110" y="1504950"/>
                  </a:lnTo>
                  <a:lnTo>
                    <a:pt x="641350" y="1504950"/>
                  </a:lnTo>
                  <a:close/>
                </a:path>
                <a:path w="3903979" h="1504950">
                  <a:moveTo>
                    <a:pt x="1452880" y="1504950"/>
                  </a:moveTo>
                  <a:lnTo>
                    <a:pt x="1099820" y="1103630"/>
                  </a:lnTo>
                  <a:lnTo>
                    <a:pt x="1049020" y="1051560"/>
                  </a:lnTo>
                  <a:lnTo>
                    <a:pt x="1003300" y="994410"/>
                  </a:lnTo>
                  <a:lnTo>
                    <a:pt x="933450" y="868680"/>
                  </a:lnTo>
                  <a:lnTo>
                    <a:pt x="941070" y="829310"/>
                  </a:lnTo>
                  <a:lnTo>
                    <a:pt x="801370" y="535940"/>
                  </a:lnTo>
                  <a:lnTo>
                    <a:pt x="854710" y="535940"/>
                  </a:lnTo>
                  <a:lnTo>
                    <a:pt x="839470" y="419100"/>
                  </a:lnTo>
                  <a:lnTo>
                    <a:pt x="750570" y="414020"/>
                  </a:lnTo>
                  <a:lnTo>
                    <a:pt x="703580" y="407670"/>
                  </a:lnTo>
                  <a:lnTo>
                    <a:pt x="673100" y="392430"/>
                  </a:lnTo>
                  <a:lnTo>
                    <a:pt x="641350" y="379730"/>
                  </a:lnTo>
                  <a:lnTo>
                    <a:pt x="614680" y="388620"/>
                  </a:lnTo>
                  <a:lnTo>
                    <a:pt x="591820" y="388620"/>
                  </a:lnTo>
                  <a:lnTo>
                    <a:pt x="561340" y="375920"/>
                  </a:lnTo>
                  <a:lnTo>
                    <a:pt x="557530" y="370840"/>
                  </a:lnTo>
                  <a:lnTo>
                    <a:pt x="565150" y="355600"/>
                  </a:lnTo>
                  <a:lnTo>
                    <a:pt x="622300" y="326390"/>
                  </a:lnTo>
                  <a:lnTo>
                    <a:pt x="626110" y="302260"/>
                  </a:lnTo>
                  <a:lnTo>
                    <a:pt x="614680" y="294640"/>
                  </a:lnTo>
                  <a:lnTo>
                    <a:pt x="614680" y="274320"/>
                  </a:lnTo>
                  <a:lnTo>
                    <a:pt x="582930" y="266700"/>
                  </a:lnTo>
                  <a:lnTo>
                    <a:pt x="568960" y="254000"/>
                  </a:lnTo>
                  <a:lnTo>
                    <a:pt x="607060" y="237490"/>
                  </a:lnTo>
                  <a:lnTo>
                    <a:pt x="614680" y="217170"/>
                  </a:lnTo>
                  <a:lnTo>
                    <a:pt x="609600" y="196850"/>
                  </a:lnTo>
                  <a:lnTo>
                    <a:pt x="617220" y="193040"/>
                  </a:lnTo>
                  <a:lnTo>
                    <a:pt x="633730" y="175260"/>
                  </a:lnTo>
                  <a:lnTo>
                    <a:pt x="633730" y="172720"/>
                  </a:lnTo>
                  <a:lnTo>
                    <a:pt x="571500" y="148590"/>
                  </a:lnTo>
                  <a:lnTo>
                    <a:pt x="561340" y="140970"/>
                  </a:lnTo>
                  <a:lnTo>
                    <a:pt x="552450" y="129540"/>
                  </a:lnTo>
                  <a:lnTo>
                    <a:pt x="537210" y="104140"/>
                  </a:lnTo>
                  <a:lnTo>
                    <a:pt x="510540" y="83820"/>
                  </a:lnTo>
                  <a:lnTo>
                    <a:pt x="497840" y="83820"/>
                  </a:lnTo>
                  <a:lnTo>
                    <a:pt x="491490" y="64770"/>
                  </a:lnTo>
                  <a:lnTo>
                    <a:pt x="480060" y="52070"/>
                  </a:lnTo>
                  <a:lnTo>
                    <a:pt x="455930" y="54610"/>
                  </a:lnTo>
                  <a:lnTo>
                    <a:pt x="424180" y="44450"/>
                  </a:lnTo>
                  <a:lnTo>
                    <a:pt x="386080" y="64770"/>
                  </a:lnTo>
                  <a:lnTo>
                    <a:pt x="346710" y="101600"/>
                  </a:lnTo>
                  <a:lnTo>
                    <a:pt x="316230" y="146050"/>
                  </a:lnTo>
                  <a:lnTo>
                    <a:pt x="304800" y="217170"/>
                  </a:lnTo>
                  <a:lnTo>
                    <a:pt x="308610" y="254000"/>
                  </a:lnTo>
                  <a:lnTo>
                    <a:pt x="316230" y="274320"/>
                  </a:lnTo>
                  <a:lnTo>
                    <a:pt x="344170" y="318770"/>
                  </a:lnTo>
                  <a:lnTo>
                    <a:pt x="374650" y="347980"/>
                  </a:lnTo>
                  <a:lnTo>
                    <a:pt x="350520" y="379730"/>
                  </a:lnTo>
                  <a:lnTo>
                    <a:pt x="328930" y="388620"/>
                  </a:lnTo>
                  <a:lnTo>
                    <a:pt x="311150" y="411480"/>
                  </a:lnTo>
                  <a:lnTo>
                    <a:pt x="316230" y="439420"/>
                  </a:lnTo>
                  <a:lnTo>
                    <a:pt x="370840" y="447040"/>
                  </a:lnTo>
                  <a:lnTo>
                    <a:pt x="370840" y="407670"/>
                  </a:lnTo>
                  <a:lnTo>
                    <a:pt x="391160" y="407670"/>
                  </a:lnTo>
                  <a:lnTo>
                    <a:pt x="405130" y="396240"/>
                  </a:lnTo>
                  <a:lnTo>
                    <a:pt x="408940" y="379730"/>
                  </a:lnTo>
                  <a:lnTo>
                    <a:pt x="424180" y="407670"/>
                  </a:lnTo>
                  <a:lnTo>
                    <a:pt x="420370" y="439420"/>
                  </a:lnTo>
                  <a:lnTo>
                    <a:pt x="408940" y="455930"/>
                  </a:lnTo>
                  <a:lnTo>
                    <a:pt x="439420" y="582930"/>
                  </a:lnTo>
                  <a:lnTo>
                    <a:pt x="444500" y="601980"/>
                  </a:lnTo>
                  <a:lnTo>
                    <a:pt x="480060" y="647700"/>
                  </a:lnTo>
                  <a:lnTo>
                    <a:pt x="561340" y="715010"/>
                  </a:lnTo>
                  <a:lnTo>
                    <a:pt x="581660" y="735330"/>
                  </a:lnTo>
                  <a:lnTo>
                    <a:pt x="598170" y="779780"/>
                  </a:lnTo>
                  <a:lnTo>
                    <a:pt x="601980" y="849630"/>
                  </a:lnTo>
                  <a:lnTo>
                    <a:pt x="661670" y="895350"/>
                  </a:lnTo>
                  <a:lnTo>
                    <a:pt x="646430" y="1071880"/>
                  </a:lnTo>
                  <a:lnTo>
                    <a:pt x="646430" y="1181100"/>
                  </a:lnTo>
                  <a:lnTo>
                    <a:pt x="652780" y="1285240"/>
                  </a:lnTo>
                  <a:lnTo>
                    <a:pt x="668020" y="1394460"/>
                  </a:lnTo>
                  <a:lnTo>
                    <a:pt x="688340" y="1504950"/>
                  </a:lnTo>
                  <a:lnTo>
                    <a:pt x="1452880" y="1504950"/>
                  </a:lnTo>
                  <a:close/>
                </a:path>
                <a:path w="3903979" h="1504950">
                  <a:moveTo>
                    <a:pt x="1917700" y="427990"/>
                  </a:moveTo>
                  <a:lnTo>
                    <a:pt x="1854200" y="427990"/>
                  </a:lnTo>
                  <a:lnTo>
                    <a:pt x="1847850" y="406400"/>
                  </a:lnTo>
                  <a:lnTo>
                    <a:pt x="1819897" y="406400"/>
                  </a:lnTo>
                  <a:lnTo>
                    <a:pt x="1789430" y="396240"/>
                  </a:lnTo>
                  <a:lnTo>
                    <a:pt x="1766570" y="387350"/>
                  </a:lnTo>
                  <a:lnTo>
                    <a:pt x="1730997" y="377190"/>
                  </a:lnTo>
                  <a:lnTo>
                    <a:pt x="1706880" y="378460"/>
                  </a:lnTo>
                  <a:lnTo>
                    <a:pt x="1692910" y="391160"/>
                  </a:lnTo>
                  <a:lnTo>
                    <a:pt x="1680210" y="406400"/>
                  </a:lnTo>
                  <a:lnTo>
                    <a:pt x="1188720" y="406400"/>
                  </a:lnTo>
                  <a:lnTo>
                    <a:pt x="1160780" y="387350"/>
                  </a:lnTo>
                  <a:lnTo>
                    <a:pt x="1125220" y="372110"/>
                  </a:lnTo>
                  <a:lnTo>
                    <a:pt x="1087120" y="368300"/>
                  </a:lnTo>
                  <a:lnTo>
                    <a:pt x="1045210" y="368300"/>
                  </a:lnTo>
                  <a:lnTo>
                    <a:pt x="1052830" y="347980"/>
                  </a:lnTo>
                  <a:lnTo>
                    <a:pt x="1060450" y="351790"/>
                  </a:lnTo>
                  <a:lnTo>
                    <a:pt x="1079500" y="347980"/>
                  </a:lnTo>
                  <a:lnTo>
                    <a:pt x="1098550" y="340360"/>
                  </a:lnTo>
                  <a:lnTo>
                    <a:pt x="1109980" y="327660"/>
                  </a:lnTo>
                  <a:lnTo>
                    <a:pt x="1113790" y="320040"/>
                  </a:lnTo>
                  <a:lnTo>
                    <a:pt x="1113790" y="307340"/>
                  </a:lnTo>
                  <a:lnTo>
                    <a:pt x="1109980" y="298450"/>
                  </a:lnTo>
                  <a:lnTo>
                    <a:pt x="1117600" y="283210"/>
                  </a:lnTo>
                  <a:lnTo>
                    <a:pt x="1093470" y="278130"/>
                  </a:lnTo>
                  <a:lnTo>
                    <a:pt x="1079500" y="266700"/>
                  </a:lnTo>
                  <a:lnTo>
                    <a:pt x="1073150" y="238760"/>
                  </a:lnTo>
                  <a:lnTo>
                    <a:pt x="1098550" y="254000"/>
                  </a:lnTo>
                  <a:lnTo>
                    <a:pt x="1109980" y="254000"/>
                  </a:lnTo>
                  <a:lnTo>
                    <a:pt x="1122680" y="248920"/>
                  </a:lnTo>
                  <a:lnTo>
                    <a:pt x="1129030" y="233680"/>
                  </a:lnTo>
                  <a:lnTo>
                    <a:pt x="1149350" y="229870"/>
                  </a:lnTo>
                  <a:lnTo>
                    <a:pt x="1149350" y="220980"/>
                  </a:lnTo>
                  <a:lnTo>
                    <a:pt x="1098550" y="172720"/>
                  </a:lnTo>
                  <a:lnTo>
                    <a:pt x="1098550" y="152400"/>
                  </a:lnTo>
                  <a:lnTo>
                    <a:pt x="1093470" y="132080"/>
                  </a:lnTo>
                  <a:lnTo>
                    <a:pt x="1087120" y="113030"/>
                  </a:lnTo>
                  <a:lnTo>
                    <a:pt x="1068070" y="83820"/>
                  </a:lnTo>
                  <a:lnTo>
                    <a:pt x="1041400" y="68580"/>
                  </a:lnTo>
                  <a:lnTo>
                    <a:pt x="1049020" y="60960"/>
                  </a:lnTo>
                  <a:lnTo>
                    <a:pt x="1057910" y="39370"/>
                  </a:lnTo>
                  <a:lnTo>
                    <a:pt x="1045210" y="19050"/>
                  </a:lnTo>
                  <a:lnTo>
                    <a:pt x="1033780" y="26670"/>
                  </a:lnTo>
                  <a:lnTo>
                    <a:pt x="1007110" y="0"/>
                  </a:lnTo>
                  <a:lnTo>
                    <a:pt x="986790" y="26670"/>
                  </a:lnTo>
                  <a:lnTo>
                    <a:pt x="971550" y="11430"/>
                  </a:lnTo>
                  <a:lnTo>
                    <a:pt x="947420" y="3810"/>
                  </a:lnTo>
                  <a:lnTo>
                    <a:pt x="920750" y="3810"/>
                  </a:lnTo>
                  <a:lnTo>
                    <a:pt x="908050" y="7620"/>
                  </a:lnTo>
                  <a:lnTo>
                    <a:pt x="900430" y="19050"/>
                  </a:lnTo>
                  <a:lnTo>
                    <a:pt x="900430" y="26670"/>
                  </a:lnTo>
                  <a:lnTo>
                    <a:pt x="882650" y="24130"/>
                  </a:lnTo>
                  <a:lnTo>
                    <a:pt x="873760" y="24130"/>
                  </a:lnTo>
                  <a:lnTo>
                    <a:pt x="862330" y="48260"/>
                  </a:lnTo>
                  <a:lnTo>
                    <a:pt x="850900" y="55880"/>
                  </a:lnTo>
                  <a:lnTo>
                    <a:pt x="843280" y="73660"/>
                  </a:lnTo>
                  <a:lnTo>
                    <a:pt x="831850" y="101600"/>
                  </a:lnTo>
                  <a:lnTo>
                    <a:pt x="831850" y="132080"/>
                  </a:lnTo>
                  <a:lnTo>
                    <a:pt x="820420" y="139700"/>
                  </a:lnTo>
                  <a:lnTo>
                    <a:pt x="807720" y="152400"/>
                  </a:lnTo>
                  <a:lnTo>
                    <a:pt x="807720" y="172720"/>
                  </a:lnTo>
                  <a:lnTo>
                    <a:pt x="820420" y="196850"/>
                  </a:lnTo>
                  <a:lnTo>
                    <a:pt x="820420" y="204470"/>
                  </a:lnTo>
                  <a:lnTo>
                    <a:pt x="811530" y="217170"/>
                  </a:lnTo>
                  <a:lnTo>
                    <a:pt x="820420" y="229870"/>
                  </a:lnTo>
                  <a:lnTo>
                    <a:pt x="828040" y="233680"/>
                  </a:lnTo>
                  <a:lnTo>
                    <a:pt x="820420" y="246380"/>
                  </a:lnTo>
                  <a:lnTo>
                    <a:pt x="820420" y="248920"/>
                  </a:lnTo>
                  <a:lnTo>
                    <a:pt x="822960" y="266700"/>
                  </a:lnTo>
                  <a:lnTo>
                    <a:pt x="843280" y="278130"/>
                  </a:lnTo>
                  <a:lnTo>
                    <a:pt x="867410" y="295910"/>
                  </a:lnTo>
                  <a:lnTo>
                    <a:pt x="878840" y="311150"/>
                  </a:lnTo>
                  <a:lnTo>
                    <a:pt x="878840" y="320040"/>
                  </a:lnTo>
                  <a:lnTo>
                    <a:pt x="900430" y="332740"/>
                  </a:lnTo>
                  <a:lnTo>
                    <a:pt x="894080" y="360680"/>
                  </a:lnTo>
                  <a:lnTo>
                    <a:pt x="871220" y="351790"/>
                  </a:lnTo>
                  <a:lnTo>
                    <a:pt x="855980" y="378460"/>
                  </a:lnTo>
                  <a:lnTo>
                    <a:pt x="847090" y="396240"/>
                  </a:lnTo>
                  <a:lnTo>
                    <a:pt x="843280" y="419100"/>
                  </a:lnTo>
                  <a:lnTo>
                    <a:pt x="858520" y="537210"/>
                  </a:lnTo>
                  <a:lnTo>
                    <a:pt x="871220" y="562610"/>
                  </a:lnTo>
                  <a:lnTo>
                    <a:pt x="915670" y="637552"/>
                  </a:lnTo>
                  <a:lnTo>
                    <a:pt x="962660" y="699770"/>
                  </a:lnTo>
                  <a:lnTo>
                    <a:pt x="1009650" y="751840"/>
                  </a:lnTo>
                  <a:lnTo>
                    <a:pt x="1052830" y="803910"/>
                  </a:lnTo>
                  <a:lnTo>
                    <a:pt x="1073150" y="849630"/>
                  </a:lnTo>
                  <a:lnTo>
                    <a:pt x="1102360" y="880110"/>
                  </a:lnTo>
                  <a:lnTo>
                    <a:pt x="1117600" y="916940"/>
                  </a:lnTo>
                  <a:lnTo>
                    <a:pt x="1102360" y="949960"/>
                  </a:lnTo>
                  <a:lnTo>
                    <a:pt x="1106170" y="1104900"/>
                  </a:lnTo>
                  <a:lnTo>
                    <a:pt x="1459230" y="1504950"/>
                  </a:lnTo>
                  <a:lnTo>
                    <a:pt x="1417320" y="1297940"/>
                  </a:lnTo>
                  <a:lnTo>
                    <a:pt x="1567180" y="1504950"/>
                  </a:lnTo>
                  <a:lnTo>
                    <a:pt x="1809750" y="1504950"/>
                  </a:lnTo>
                  <a:lnTo>
                    <a:pt x="1379220" y="849630"/>
                  </a:lnTo>
                  <a:lnTo>
                    <a:pt x="1381760" y="829310"/>
                  </a:lnTo>
                  <a:lnTo>
                    <a:pt x="1385570" y="788670"/>
                  </a:lnTo>
                  <a:lnTo>
                    <a:pt x="1381760" y="748030"/>
                  </a:lnTo>
                  <a:lnTo>
                    <a:pt x="1370330" y="712470"/>
                  </a:lnTo>
                  <a:lnTo>
                    <a:pt x="1330960" y="633730"/>
                  </a:lnTo>
                  <a:lnTo>
                    <a:pt x="1289050" y="570230"/>
                  </a:lnTo>
                  <a:lnTo>
                    <a:pt x="1245870" y="518160"/>
                  </a:lnTo>
                  <a:lnTo>
                    <a:pt x="1270000" y="520700"/>
                  </a:lnTo>
                  <a:lnTo>
                    <a:pt x="1319530" y="529590"/>
                  </a:lnTo>
                  <a:lnTo>
                    <a:pt x="1370330" y="529590"/>
                  </a:lnTo>
                  <a:lnTo>
                    <a:pt x="1421130" y="525780"/>
                  </a:lnTo>
                  <a:lnTo>
                    <a:pt x="1470660" y="508000"/>
                  </a:lnTo>
                  <a:lnTo>
                    <a:pt x="1517650" y="485140"/>
                  </a:lnTo>
                  <a:lnTo>
                    <a:pt x="1545590" y="505460"/>
                  </a:lnTo>
                  <a:lnTo>
                    <a:pt x="1583690" y="518160"/>
                  </a:lnTo>
                  <a:lnTo>
                    <a:pt x="1596390" y="529590"/>
                  </a:lnTo>
                  <a:lnTo>
                    <a:pt x="1615440" y="544830"/>
                  </a:lnTo>
                  <a:lnTo>
                    <a:pt x="1634490" y="549910"/>
                  </a:lnTo>
                  <a:lnTo>
                    <a:pt x="1657350" y="549910"/>
                  </a:lnTo>
                  <a:lnTo>
                    <a:pt x="1680210" y="542290"/>
                  </a:lnTo>
                  <a:lnTo>
                    <a:pt x="1700530" y="529590"/>
                  </a:lnTo>
                  <a:lnTo>
                    <a:pt x="1715770" y="508000"/>
                  </a:lnTo>
                  <a:lnTo>
                    <a:pt x="1723390" y="485140"/>
                  </a:lnTo>
                  <a:lnTo>
                    <a:pt x="1751330" y="497840"/>
                  </a:lnTo>
                  <a:lnTo>
                    <a:pt x="1766570" y="497840"/>
                  </a:lnTo>
                  <a:lnTo>
                    <a:pt x="1847850" y="455930"/>
                  </a:lnTo>
                  <a:lnTo>
                    <a:pt x="1847850" y="448310"/>
                  </a:lnTo>
                  <a:lnTo>
                    <a:pt x="1917700" y="448310"/>
                  </a:lnTo>
                  <a:lnTo>
                    <a:pt x="1917700" y="427990"/>
                  </a:lnTo>
                  <a:close/>
                </a:path>
                <a:path w="3903979" h="1504950">
                  <a:moveTo>
                    <a:pt x="3096260" y="152400"/>
                  </a:moveTo>
                  <a:lnTo>
                    <a:pt x="3088640" y="139700"/>
                  </a:lnTo>
                  <a:lnTo>
                    <a:pt x="3077210" y="132080"/>
                  </a:lnTo>
                  <a:lnTo>
                    <a:pt x="3073400" y="101600"/>
                  </a:lnTo>
                  <a:lnTo>
                    <a:pt x="3060700" y="73660"/>
                  </a:lnTo>
                  <a:lnTo>
                    <a:pt x="3058160" y="55880"/>
                  </a:lnTo>
                  <a:lnTo>
                    <a:pt x="3042920" y="48260"/>
                  </a:lnTo>
                  <a:lnTo>
                    <a:pt x="3030220" y="24130"/>
                  </a:lnTo>
                  <a:lnTo>
                    <a:pt x="3022600" y="24130"/>
                  </a:lnTo>
                  <a:lnTo>
                    <a:pt x="3003550" y="26670"/>
                  </a:lnTo>
                  <a:lnTo>
                    <a:pt x="3003550" y="19050"/>
                  </a:lnTo>
                  <a:lnTo>
                    <a:pt x="2995930" y="7620"/>
                  </a:lnTo>
                  <a:lnTo>
                    <a:pt x="2984500" y="3810"/>
                  </a:lnTo>
                  <a:lnTo>
                    <a:pt x="2960370" y="3810"/>
                  </a:lnTo>
                  <a:lnTo>
                    <a:pt x="2933700" y="11430"/>
                  </a:lnTo>
                  <a:lnTo>
                    <a:pt x="2917190" y="26670"/>
                  </a:lnTo>
                  <a:lnTo>
                    <a:pt x="2901950" y="0"/>
                  </a:lnTo>
                  <a:lnTo>
                    <a:pt x="2871470" y="26670"/>
                  </a:lnTo>
                  <a:lnTo>
                    <a:pt x="2857500" y="19050"/>
                  </a:lnTo>
                  <a:lnTo>
                    <a:pt x="2847340" y="39370"/>
                  </a:lnTo>
                  <a:lnTo>
                    <a:pt x="2854960" y="60960"/>
                  </a:lnTo>
                  <a:lnTo>
                    <a:pt x="2862580" y="68580"/>
                  </a:lnTo>
                  <a:lnTo>
                    <a:pt x="2835910" y="83820"/>
                  </a:lnTo>
                  <a:lnTo>
                    <a:pt x="2818130" y="113030"/>
                  </a:lnTo>
                  <a:lnTo>
                    <a:pt x="2809240" y="132080"/>
                  </a:lnTo>
                  <a:lnTo>
                    <a:pt x="2806700" y="152400"/>
                  </a:lnTo>
                  <a:lnTo>
                    <a:pt x="2806700" y="172720"/>
                  </a:lnTo>
                  <a:lnTo>
                    <a:pt x="2755900" y="220980"/>
                  </a:lnTo>
                  <a:lnTo>
                    <a:pt x="2755900" y="229870"/>
                  </a:lnTo>
                  <a:lnTo>
                    <a:pt x="2777490" y="233680"/>
                  </a:lnTo>
                  <a:lnTo>
                    <a:pt x="2782570" y="248920"/>
                  </a:lnTo>
                  <a:lnTo>
                    <a:pt x="2792730" y="254000"/>
                  </a:lnTo>
                  <a:lnTo>
                    <a:pt x="2806700" y="254000"/>
                  </a:lnTo>
                  <a:lnTo>
                    <a:pt x="2835910" y="238760"/>
                  </a:lnTo>
                  <a:lnTo>
                    <a:pt x="2823210" y="266700"/>
                  </a:lnTo>
                  <a:lnTo>
                    <a:pt x="2809240" y="278130"/>
                  </a:lnTo>
                  <a:lnTo>
                    <a:pt x="2790190" y="283210"/>
                  </a:lnTo>
                  <a:lnTo>
                    <a:pt x="2797810" y="298450"/>
                  </a:lnTo>
                  <a:lnTo>
                    <a:pt x="2790190" y="307340"/>
                  </a:lnTo>
                  <a:lnTo>
                    <a:pt x="2790190" y="320040"/>
                  </a:lnTo>
                  <a:lnTo>
                    <a:pt x="2797810" y="327660"/>
                  </a:lnTo>
                  <a:lnTo>
                    <a:pt x="2806700" y="340360"/>
                  </a:lnTo>
                  <a:lnTo>
                    <a:pt x="2823210" y="347980"/>
                  </a:lnTo>
                  <a:lnTo>
                    <a:pt x="2847340" y="351790"/>
                  </a:lnTo>
                  <a:lnTo>
                    <a:pt x="2851150" y="347980"/>
                  </a:lnTo>
                  <a:lnTo>
                    <a:pt x="2854960" y="368300"/>
                  </a:lnTo>
                  <a:lnTo>
                    <a:pt x="2818130" y="368300"/>
                  </a:lnTo>
                  <a:lnTo>
                    <a:pt x="2777490" y="372110"/>
                  </a:lnTo>
                  <a:lnTo>
                    <a:pt x="2741930" y="387350"/>
                  </a:lnTo>
                  <a:lnTo>
                    <a:pt x="2720340" y="406400"/>
                  </a:lnTo>
                  <a:lnTo>
                    <a:pt x="2227580" y="406400"/>
                  </a:lnTo>
                  <a:lnTo>
                    <a:pt x="2211070" y="391160"/>
                  </a:lnTo>
                  <a:lnTo>
                    <a:pt x="2192020" y="378460"/>
                  </a:lnTo>
                  <a:lnTo>
                    <a:pt x="2171700" y="377190"/>
                  </a:lnTo>
                  <a:lnTo>
                    <a:pt x="2136140" y="387350"/>
                  </a:lnTo>
                  <a:lnTo>
                    <a:pt x="2113280" y="396240"/>
                  </a:lnTo>
                  <a:lnTo>
                    <a:pt x="2081530" y="406400"/>
                  </a:lnTo>
                  <a:lnTo>
                    <a:pt x="2056130" y="406400"/>
                  </a:lnTo>
                  <a:lnTo>
                    <a:pt x="2052320" y="427990"/>
                  </a:lnTo>
                  <a:lnTo>
                    <a:pt x="1986280" y="427990"/>
                  </a:lnTo>
                  <a:lnTo>
                    <a:pt x="1986280" y="448310"/>
                  </a:lnTo>
                  <a:lnTo>
                    <a:pt x="2056130" y="448310"/>
                  </a:lnTo>
                  <a:lnTo>
                    <a:pt x="2056130" y="455930"/>
                  </a:lnTo>
                  <a:lnTo>
                    <a:pt x="2136140" y="497840"/>
                  </a:lnTo>
                  <a:lnTo>
                    <a:pt x="2152650" y="497840"/>
                  </a:lnTo>
                  <a:lnTo>
                    <a:pt x="2180590" y="485140"/>
                  </a:lnTo>
                  <a:lnTo>
                    <a:pt x="2186940" y="508000"/>
                  </a:lnTo>
                  <a:lnTo>
                    <a:pt x="2203450" y="529590"/>
                  </a:lnTo>
                  <a:lnTo>
                    <a:pt x="2222500" y="542290"/>
                  </a:lnTo>
                  <a:lnTo>
                    <a:pt x="2246630" y="549910"/>
                  </a:lnTo>
                  <a:lnTo>
                    <a:pt x="2268220" y="549910"/>
                  </a:lnTo>
                  <a:lnTo>
                    <a:pt x="2287270" y="544830"/>
                  </a:lnTo>
                  <a:lnTo>
                    <a:pt x="2307590" y="529590"/>
                  </a:lnTo>
                  <a:lnTo>
                    <a:pt x="2319020" y="518160"/>
                  </a:lnTo>
                  <a:lnTo>
                    <a:pt x="2358390" y="505460"/>
                  </a:lnTo>
                  <a:lnTo>
                    <a:pt x="2388870" y="485140"/>
                  </a:lnTo>
                  <a:lnTo>
                    <a:pt x="2433320" y="508000"/>
                  </a:lnTo>
                  <a:lnTo>
                    <a:pt x="2482850" y="525780"/>
                  </a:lnTo>
                  <a:lnTo>
                    <a:pt x="2533650" y="529590"/>
                  </a:lnTo>
                  <a:lnTo>
                    <a:pt x="2584450" y="529590"/>
                  </a:lnTo>
                  <a:lnTo>
                    <a:pt x="2633980" y="520700"/>
                  </a:lnTo>
                  <a:lnTo>
                    <a:pt x="2656840" y="518160"/>
                  </a:lnTo>
                  <a:lnTo>
                    <a:pt x="2620010" y="570230"/>
                  </a:lnTo>
                  <a:lnTo>
                    <a:pt x="2575560" y="633730"/>
                  </a:lnTo>
                  <a:lnTo>
                    <a:pt x="2533650" y="712470"/>
                  </a:lnTo>
                  <a:lnTo>
                    <a:pt x="2520950" y="788670"/>
                  </a:lnTo>
                  <a:lnTo>
                    <a:pt x="2526030" y="829310"/>
                  </a:lnTo>
                  <a:lnTo>
                    <a:pt x="2526030" y="849630"/>
                  </a:lnTo>
                  <a:lnTo>
                    <a:pt x="2094230" y="1504950"/>
                  </a:lnTo>
                  <a:lnTo>
                    <a:pt x="2334260" y="1504950"/>
                  </a:lnTo>
                  <a:lnTo>
                    <a:pt x="2489200" y="1297940"/>
                  </a:lnTo>
                  <a:lnTo>
                    <a:pt x="2448560" y="1504950"/>
                  </a:lnTo>
                  <a:lnTo>
                    <a:pt x="2797810" y="1104900"/>
                  </a:lnTo>
                  <a:lnTo>
                    <a:pt x="2801620" y="949960"/>
                  </a:lnTo>
                  <a:lnTo>
                    <a:pt x="2790190" y="916940"/>
                  </a:lnTo>
                  <a:lnTo>
                    <a:pt x="2797810" y="880110"/>
                  </a:lnTo>
                  <a:lnTo>
                    <a:pt x="2835910" y="849630"/>
                  </a:lnTo>
                  <a:lnTo>
                    <a:pt x="2851150" y="803910"/>
                  </a:lnTo>
                  <a:lnTo>
                    <a:pt x="2893060" y="751840"/>
                  </a:lnTo>
                  <a:lnTo>
                    <a:pt x="2941320" y="699770"/>
                  </a:lnTo>
                  <a:lnTo>
                    <a:pt x="2993390" y="637552"/>
                  </a:lnTo>
                  <a:lnTo>
                    <a:pt x="3034030" y="562610"/>
                  </a:lnTo>
                  <a:lnTo>
                    <a:pt x="3060700" y="419100"/>
                  </a:lnTo>
                  <a:lnTo>
                    <a:pt x="3058160" y="396240"/>
                  </a:lnTo>
                  <a:lnTo>
                    <a:pt x="3049270" y="378460"/>
                  </a:lnTo>
                  <a:lnTo>
                    <a:pt x="3034030" y="351790"/>
                  </a:lnTo>
                  <a:lnTo>
                    <a:pt x="3008630" y="360680"/>
                  </a:lnTo>
                  <a:lnTo>
                    <a:pt x="3003550" y="332740"/>
                  </a:lnTo>
                  <a:lnTo>
                    <a:pt x="3026410" y="320040"/>
                  </a:lnTo>
                  <a:lnTo>
                    <a:pt x="3026410" y="311150"/>
                  </a:lnTo>
                  <a:lnTo>
                    <a:pt x="3037840" y="295910"/>
                  </a:lnTo>
                  <a:lnTo>
                    <a:pt x="3060700" y="278130"/>
                  </a:lnTo>
                  <a:lnTo>
                    <a:pt x="3081020" y="266700"/>
                  </a:lnTo>
                  <a:lnTo>
                    <a:pt x="3084830" y="248920"/>
                  </a:lnTo>
                  <a:lnTo>
                    <a:pt x="3084830" y="246380"/>
                  </a:lnTo>
                  <a:lnTo>
                    <a:pt x="3077210" y="233680"/>
                  </a:lnTo>
                  <a:lnTo>
                    <a:pt x="3088640" y="229870"/>
                  </a:lnTo>
                  <a:lnTo>
                    <a:pt x="3096260" y="217170"/>
                  </a:lnTo>
                  <a:lnTo>
                    <a:pt x="3088640" y="204470"/>
                  </a:lnTo>
                  <a:lnTo>
                    <a:pt x="3084830" y="196850"/>
                  </a:lnTo>
                  <a:lnTo>
                    <a:pt x="3096260" y="172720"/>
                  </a:lnTo>
                  <a:lnTo>
                    <a:pt x="3096260" y="152400"/>
                  </a:lnTo>
                  <a:close/>
                </a:path>
                <a:path w="3903979" h="1504950">
                  <a:moveTo>
                    <a:pt x="3903980" y="36830"/>
                  </a:moveTo>
                  <a:lnTo>
                    <a:pt x="3844290" y="44450"/>
                  </a:lnTo>
                  <a:lnTo>
                    <a:pt x="3815080" y="54610"/>
                  </a:lnTo>
                  <a:lnTo>
                    <a:pt x="3794760" y="36830"/>
                  </a:lnTo>
                  <a:lnTo>
                    <a:pt x="3768090" y="39370"/>
                  </a:lnTo>
                  <a:lnTo>
                    <a:pt x="3760470" y="46990"/>
                  </a:lnTo>
                  <a:lnTo>
                    <a:pt x="3760470" y="64770"/>
                  </a:lnTo>
                  <a:lnTo>
                    <a:pt x="3749040" y="76200"/>
                  </a:lnTo>
                  <a:lnTo>
                    <a:pt x="3749040" y="101600"/>
                  </a:lnTo>
                  <a:lnTo>
                    <a:pt x="3756660" y="116840"/>
                  </a:lnTo>
                  <a:lnTo>
                    <a:pt x="3742690" y="140970"/>
                  </a:lnTo>
                  <a:lnTo>
                    <a:pt x="3723640" y="196850"/>
                  </a:lnTo>
                  <a:lnTo>
                    <a:pt x="3726180" y="224790"/>
                  </a:lnTo>
                  <a:lnTo>
                    <a:pt x="3675380" y="311150"/>
                  </a:lnTo>
                  <a:lnTo>
                    <a:pt x="3707130" y="318770"/>
                  </a:lnTo>
                  <a:lnTo>
                    <a:pt x="3714750" y="340360"/>
                  </a:lnTo>
                  <a:lnTo>
                    <a:pt x="3764280" y="323850"/>
                  </a:lnTo>
                  <a:lnTo>
                    <a:pt x="3723640" y="368300"/>
                  </a:lnTo>
                  <a:lnTo>
                    <a:pt x="3743960" y="379730"/>
                  </a:lnTo>
                  <a:lnTo>
                    <a:pt x="3735070" y="400050"/>
                  </a:lnTo>
                  <a:lnTo>
                    <a:pt x="3742690" y="414020"/>
                  </a:lnTo>
                  <a:lnTo>
                    <a:pt x="3764280" y="426720"/>
                  </a:lnTo>
                  <a:lnTo>
                    <a:pt x="3788410" y="426720"/>
                  </a:lnTo>
                  <a:lnTo>
                    <a:pt x="3788410" y="476250"/>
                  </a:lnTo>
                  <a:lnTo>
                    <a:pt x="3775710" y="455930"/>
                  </a:lnTo>
                  <a:lnTo>
                    <a:pt x="3738880" y="439420"/>
                  </a:lnTo>
                  <a:lnTo>
                    <a:pt x="3699510" y="426720"/>
                  </a:lnTo>
                  <a:lnTo>
                    <a:pt x="3660140" y="426720"/>
                  </a:lnTo>
                  <a:lnTo>
                    <a:pt x="3591560" y="439191"/>
                  </a:lnTo>
                  <a:lnTo>
                    <a:pt x="3591560" y="411480"/>
                  </a:lnTo>
                  <a:lnTo>
                    <a:pt x="3575050" y="388620"/>
                  </a:lnTo>
                  <a:lnTo>
                    <a:pt x="3553460" y="379730"/>
                  </a:lnTo>
                  <a:lnTo>
                    <a:pt x="3533140" y="347980"/>
                  </a:lnTo>
                  <a:lnTo>
                    <a:pt x="3554730" y="318770"/>
                  </a:lnTo>
                  <a:lnTo>
                    <a:pt x="3586480" y="274320"/>
                  </a:lnTo>
                  <a:lnTo>
                    <a:pt x="3594100" y="254000"/>
                  </a:lnTo>
                  <a:lnTo>
                    <a:pt x="3599180" y="217170"/>
                  </a:lnTo>
                  <a:lnTo>
                    <a:pt x="3594100" y="175260"/>
                  </a:lnTo>
                  <a:lnTo>
                    <a:pt x="3586480" y="146050"/>
                  </a:lnTo>
                  <a:lnTo>
                    <a:pt x="3554730" y="101600"/>
                  </a:lnTo>
                  <a:lnTo>
                    <a:pt x="3543300" y="83820"/>
                  </a:lnTo>
                  <a:lnTo>
                    <a:pt x="3516630" y="64770"/>
                  </a:lnTo>
                  <a:lnTo>
                    <a:pt x="3478530" y="44450"/>
                  </a:lnTo>
                  <a:lnTo>
                    <a:pt x="3448050" y="54610"/>
                  </a:lnTo>
                  <a:lnTo>
                    <a:pt x="3427730" y="52070"/>
                  </a:lnTo>
                  <a:lnTo>
                    <a:pt x="3412490" y="64770"/>
                  </a:lnTo>
                  <a:lnTo>
                    <a:pt x="3404870" y="83820"/>
                  </a:lnTo>
                  <a:lnTo>
                    <a:pt x="3393440" y="83820"/>
                  </a:lnTo>
                  <a:lnTo>
                    <a:pt x="3366770" y="104140"/>
                  </a:lnTo>
                  <a:lnTo>
                    <a:pt x="3348990" y="129540"/>
                  </a:lnTo>
                  <a:lnTo>
                    <a:pt x="3342640" y="140970"/>
                  </a:lnTo>
                  <a:lnTo>
                    <a:pt x="3331210" y="148590"/>
                  </a:lnTo>
                  <a:lnTo>
                    <a:pt x="3272790" y="172720"/>
                  </a:lnTo>
                  <a:lnTo>
                    <a:pt x="3272790" y="175260"/>
                  </a:lnTo>
                  <a:lnTo>
                    <a:pt x="3284220" y="193040"/>
                  </a:lnTo>
                  <a:lnTo>
                    <a:pt x="3293110" y="196850"/>
                  </a:lnTo>
                  <a:lnTo>
                    <a:pt x="3288030" y="217170"/>
                  </a:lnTo>
                  <a:lnTo>
                    <a:pt x="3299460" y="237490"/>
                  </a:lnTo>
                  <a:lnTo>
                    <a:pt x="3337560" y="254000"/>
                  </a:lnTo>
                  <a:lnTo>
                    <a:pt x="3318510" y="266700"/>
                  </a:lnTo>
                  <a:lnTo>
                    <a:pt x="3288030" y="274320"/>
                  </a:lnTo>
                  <a:lnTo>
                    <a:pt x="3288030" y="294640"/>
                  </a:lnTo>
                  <a:lnTo>
                    <a:pt x="3281680" y="302260"/>
                  </a:lnTo>
                  <a:lnTo>
                    <a:pt x="3284220" y="326390"/>
                  </a:lnTo>
                  <a:lnTo>
                    <a:pt x="3337560" y="355600"/>
                  </a:lnTo>
                  <a:lnTo>
                    <a:pt x="3346450" y="370840"/>
                  </a:lnTo>
                  <a:lnTo>
                    <a:pt x="3342640" y="375920"/>
                  </a:lnTo>
                  <a:lnTo>
                    <a:pt x="3312160" y="388620"/>
                  </a:lnTo>
                  <a:lnTo>
                    <a:pt x="3288030" y="388620"/>
                  </a:lnTo>
                  <a:lnTo>
                    <a:pt x="3266440" y="379730"/>
                  </a:lnTo>
                  <a:lnTo>
                    <a:pt x="3233420" y="392430"/>
                  </a:lnTo>
                  <a:lnTo>
                    <a:pt x="3197860" y="407670"/>
                  </a:lnTo>
                  <a:lnTo>
                    <a:pt x="3147060" y="414020"/>
                  </a:lnTo>
                  <a:lnTo>
                    <a:pt x="3063240" y="419100"/>
                  </a:lnTo>
                  <a:lnTo>
                    <a:pt x="3048000" y="535940"/>
                  </a:lnTo>
                  <a:lnTo>
                    <a:pt x="3102610" y="535940"/>
                  </a:lnTo>
                  <a:lnTo>
                    <a:pt x="2965450" y="829310"/>
                  </a:lnTo>
                  <a:lnTo>
                    <a:pt x="2970530" y="868680"/>
                  </a:lnTo>
                  <a:lnTo>
                    <a:pt x="2905760" y="994410"/>
                  </a:lnTo>
                  <a:lnTo>
                    <a:pt x="2854960" y="1051560"/>
                  </a:lnTo>
                  <a:lnTo>
                    <a:pt x="2804160" y="1103630"/>
                  </a:lnTo>
                  <a:lnTo>
                    <a:pt x="2451100" y="1504950"/>
                  </a:lnTo>
                  <a:lnTo>
                    <a:pt x="3215640" y="1504950"/>
                  </a:lnTo>
                  <a:lnTo>
                    <a:pt x="3233420" y="1394460"/>
                  </a:lnTo>
                  <a:lnTo>
                    <a:pt x="3253740" y="1285240"/>
                  </a:lnTo>
                  <a:lnTo>
                    <a:pt x="3257550" y="1181100"/>
                  </a:lnTo>
                  <a:lnTo>
                    <a:pt x="3257550" y="1071880"/>
                  </a:lnTo>
                  <a:lnTo>
                    <a:pt x="3242310" y="895350"/>
                  </a:lnTo>
                  <a:lnTo>
                    <a:pt x="3304540" y="849630"/>
                  </a:lnTo>
                  <a:lnTo>
                    <a:pt x="3304540" y="779780"/>
                  </a:lnTo>
                  <a:lnTo>
                    <a:pt x="3322320" y="735330"/>
                  </a:lnTo>
                  <a:lnTo>
                    <a:pt x="3342640" y="715010"/>
                  </a:lnTo>
                  <a:lnTo>
                    <a:pt x="3427730" y="647700"/>
                  </a:lnTo>
                  <a:lnTo>
                    <a:pt x="3459480" y="601980"/>
                  </a:lnTo>
                  <a:lnTo>
                    <a:pt x="3463290" y="582930"/>
                  </a:lnTo>
                  <a:lnTo>
                    <a:pt x="3495040" y="455930"/>
                  </a:lnTo>
                  <a:lnTo>
                    <a:pt x="3483610" y="439420"/>
                  </a:lnTo>
                  <a:lnTo>
                    <a:pt x="3478530" y="407670"/>
                  </a:lnTo>
                  <a:lnTo>
                    <a:pt x="3495040" y="379730"/>
                  </a:lnTo>
                  <a:lnTo>
                    <a:pt x="3498850" y="396240"/>
                  </a:lnTo>
                  <a:lnTo>
                    <a:pt x="3512820" y="407670"/>
                  </a:lnTo>
                  <a:lnTo>
                    <a:pt x="3533140" y="407670"/>
                  </a:lnTo>
                  <a:lnTo>
                    <a:pt x="3533140" y="447040"/>
                  </a:lnTo>
                  <a:lnTo>
                    <a:pt x="3585159" y="440258"/>
                  </a:lnTo>
                  <a:lnTo>
                    <a:pt x="3535680" y="448310"/>
                  </a:lnTo>
                  <a:lnTo>
                    <a:pt x="3497580" y="455930"/>
                  </a:lnTo>
                  <a:lnTo>
                    <a:pt x="3467100" y="582930"/>
                  </a:lnTo>
                  <a:lnTo>
                    <a:pt x="3641090" y="614680"/>
                  </a:lnTo>
                  <a:lnTo>
                    <a:pt x="3535680" y="966470"/>
                  </a:lnTo>
                  <a:lnTo>
                    <a:pt x="3575050" y="1007110"/>
                  </a:lnTo>
                  <a:lnTo>
                    <a:pt x="3548380" y="1018540"/>
                  </a:lnTo>
                  <a:lnTo>
                    <a:pt x="3539490" y="1036320"/>
                  </a:lnTo>
                  <a:lnTo>
                    <a:pt x="3548380" y="1055370"/>
                  </a:lnTo>
                  <a:lnTo>
                    <a:pt x="3473450" y="1144270"/>
                  </a:lnTo>
                  <a:lnTo>
                    <a:pt x="3406140" y="1245870"/>
                  </a:lnTo>
                  <a:lnTo>
                    <a:pt x="3342640" y="1347470"/>
                  </a:lnTo>
                  <a:lnTo>
                    <a:pt x="3285490" y="1451610"/>
                  </a:lnTo>
                  <a:lnTo>
                    <a:pt x="3262630" y="1504950"/>
                  </a:lnTo>
                  <a:lnTo>
                    <a:pt x="3531870" y="1504950"/>
                  </a:lnTo>
                  <a:lnTo>
                    <a:pt x="3663950" y="1282700"/>
                  </a:lnTo>
                  <a:lnTo>
                    <a:pt x="3637280" y="1504950"/>
                  </a:lnTo>
                  <a:lnTo>
                    <a:pt x="3903980" y="1504950"/>
                  </a:lnTo>
                  <a:lnTo>
                    <a:pt x="3903980" y="36830"/>
                  </a:lnTo>
                  <a:close/>
                </a:path>
              </a:pathLst>
            </a:custGeom>
            <a:solidFill>
              <a:srgbClr val="056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799" y="3761739"/>
              <a:ext cx="8077200" cy="0"/>
            </a:xfrm>
            <a:custGeom>
              <a:avLst/>
              <a:gdLst/>
              <a:ahLst/>
              <a:cxnLst/>
              <a:rect l="l" t="t" r="r" b="b"/>
              <a:pathLst>
                <a:path w="8077200">
                  <a:moveTo>
                    <a:pt x="0" y="0"/>
                  </a:moveTo>
                  <a:lnTo>
                    <a:pt x="807720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2034" y="2011044"/>
              <a:ext cx="1134110" cy="15913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6130" y="1479550"/>
            <a:ext cx="3677285" cy="3853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64920">
              <a:lnSpc>
                <a:spcPct val="99900"/>
              </a:lnSpc>
              <a:spcBef>
                <a:spcPts val="100"/>
              </a:spcBef>
            </a:pPr>
            <a:r>
              <a:rPr sz="3000" spc="-5" dirty="0">
                <a:solidFill>
                  <a:srgbClr val="CD2600"/>
                </a:solidFill>
                <a:latin typeface="Arial"/>
                <a:cs typeface="Arial"/>
              </a:rPr>
              <a:t>Changes </a:t>
            </a:r>
            <a:r>
              <a:rPr sz="3000" spc="5" dirty="0">
                <a:solidFill>
                  <a:srgbClr val="CD2600"/>
                </a:solidFill>
                <a:latin typeface="Arial"/>
                <a:cs typeface="Arial"/>
              </a:rPr>
              <a:t>in  </a:t>
            </a:r>
            <a:r>
              <a:rPr sz="3000" spc="-10" dirty="0">
                <a:solidFill>
                  <a:srgbClr val="CD2600"/>
                </a:solidFill>
                <a:latin typeface="Arial"/>
                <a:cs typeface="Arial"/>
              </a:rPr>
              <a:t>environmental  </a:t>
            </a:r>
            <a:r>
              <a:rPr sz="3000" spc="-5" dirty="0">
                <a:solidFill>
                  <a:srgbClr val="CD2600"/>
                </a:solidFill>
                <a:latin typeface="Arial"/>
                <a:cs typeface="Arial"/>
              </a:rPr>
              <a:t>or other legal  requirements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00">
              <a:latin typeface="Arial"/>
              <a:cs typeface="Arial"/>
            </a:endParaRPr>
          </a:p>
          <a:p>
            <a:pPr marL="660400" marR="5080" indent="-486409">
              <a:lnSpc>
                <a:spcPct val="100000"/>
              </a:lnSpc>
              <a:spcBef>
                <a:spcPts val="5"/>
              </a:spcBef>
            </a:pPr>
            <a:r>
              <a:rPr sz="3000" spc="-5" dirty="0">
                <a:solidFill>
                  <a:srgbClr val="CD2600"/>
                </a:solidFill>
                <a:latin typeface="Arial"/>
                <a:cs typeface="Arial"/>
              </a:rPr>
              <a:t>Changes in</a:t>
            </a:r>
            <a:r>
              <a:rPr sz="3000" spc="-110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CD2600"/>
                </a:solidFill>
                <a:latin typeface="Arial"/>
                <a:cs typeface="Arial"/>
              </a:rPr>
              <a:t>methods  and</a:t>
            </a:r>
            <a:r>
              <a:rPr sz="3000" spc="-40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CD2600"/>
                </a:solidFill>
                <a:latin typeface="Arial"/>
                <a:cs typeface="Arial"/>
              </a:rPr>
              <a:t>equipment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898390" y="1812290"/>
            <a:ext cx="3707765" cy="259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CD2600"/>
                </a:solidFill>
                <a:latin typeface="Arial"/>
                <a:cs typeface="Arial"/>
              </a:rPr>
              <a:t>Changes in </a:t>
            </a:r>
            <a:r>
              <a:rPr sz="3000" dirty="0">
                <a:solidFill>
                  <a:srgbClr val="CD2600"/>
                </a:solidFill>
                <a:latin typeface="Arial"/>
                <a:cs typeface="Arial"/>
              </a:rPr>
              <a:t>volume</a:t>
            </a:r>
            <a:r>
              <a:rPr sz="3000" spc="-110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CD2600"/>
                </a:solidFill>
                <a:latin typeface="Arial"/>
                <a:cs typeface="Arial"/>
              </a:rPr>
              <a:t>of  output or </a:t>
            </a:r>
            <a:r>
              <a:rPr sz="3000" dirty="0">
                <a:solidFill>
                  <a:srgbClr val="CD2600"/>
                </a:solidFill>
                <a:latin typeface="Arial"/>
                <a:cs typeface="Arial"/>
              </a:rPr>
              <a:t>mix </a:t>
            </a:r>
            <a:r>
              <a:rPr sz="3000" spc="-5" dirty="0">
                <a:solidFill>
                  <a:srgbClr val="CD2600"/>
                </a:solidFill>
                <a:latin typeface="Arial"/>
                <a:cs typeface="Arial"/>
              </a:rPr>
              <a:t>of  products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 marL="241935" algn="ctr">
              <a:lnSpc>
                <a:spcPct val="100000"/>
              </a:lnSpc>
              <a:spcBef>
                <a:spcPts val="2075"/>
              </a:spcBef>
            </a:pPr>
            <a:r>
              <a:rPr sz="3000" spc="-5" dirty="0">
                <a:solidFill>
                  <a:srgbClr val="CD2600"/>
                </a:solidFill>
                <a:latin typeface="Arial"/>
                <a:cs typeface="Arial"/>
              </a:rPr>
              <a:t>Morale</a:t>
            </a:r>
            <a:r>
              <a:rPr sz="3000" spc="-20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CD2600"/>
                </a:solidFill>
                <a:latin typeface="Arial"/>
                <a:cs typeface="Arial"/>
              </a:rPr>
              <a:t>problems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42389" y="162559"/>
            <a:ext cx="645287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5680" marR="5080" indent="-2252980">
              <a:lnSpc>
                <a:spcPct val="100000"/>
              </a:lnSpc>
              <a:spcBef>
                <a:spcPts val="100"/>
              </a:spcBef>
              <a:tabLst>
                <a:tab pos="3131185" algn="l"/>
              </a:tabLst>
            </a:pPr>
            <a:r>
              <a:rPr spc="-5" dirty="0"/>
              <a:t>The</a:t>
            </a:r>
            <a:r>
              <a:rPr spc="10" dirty="0"/>
              <a:t> </a:t>
            </a:r>
            <a:r>
              <a:rPr spc="-5" dirty="0"/>
              <a:t>Need</a:t>
            </a:r>
            <a:r>
              <a:rPr spc="5" dirty="0"/>
              <a:t> </a:t>
            </a:r>
            <a:r>
              <a:rPr spc="-5" dirty="0"/>
              <a:t>for	Layout</a:t>
            </a:r>
            <a:r>
              <a:rPr spc="-45" dirty="0"/>
              <a:t> </a:t>
            </a:r>
            <a:r>
              <a:rPr spc="-5" dirty="0"/>
              <a:t>Design  (Cont’d)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7190" y="627887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4229" y="281940"/>
            <a:ext cx="2412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1369F"/>
                </a:solidFill>
                <a:latin typeface="Arial"/>
                <a:cs typeface="Arial"/>
              </a:rPr>
              <a:t>Intro</a:t>
            </a:r>
            <a:r>
              <a:rPr sz="3600" dirty="0">
                <a:solidFill>
                  <a:srgbClr val="21369F"/>
                </a:solidFill>
                <a:latin typeface="Arial"/>
                <a:cs typeface="Arial"/>
              </a:rPr>
              <a:t>d</a:t>
            </a:r>
            <a:r>
              <a:rPr sz="3600" spc="-5" dirty="0">
                <a:solidFill>
                  <a:srgbClr val="21369F"/>
                </a:solidFill>
                <a:latin typeface="Arial"/>
                <a:cs typeface="Arial"/>
              </a:rPr>
              <a:t>uc</a:t>
            </a:r>
            <a:r>
              <a:rPr sz="3600" spc="-10" dirty="0">
                <a:solidFill>
                  <a:srgbClr val="21369F"/>
                </a:solidFill>
                <a:latin typeface="Arial"/>
                <a:cs typeface="Arial"/>
              </a:rPr>
              <a:t>t</a:t>
            </a:r>
            <a:r>
              <a:rPr sz="3600" spc="5" dirty="0">
                <a:solidFill>
                  <a:srgbClr val="21369F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21369F"/>
                </a:solidFill>
                <a:latin typeface="Arial"/>
                <a:cs typeface="Arial"/>
              </a:rPr>
              <a:t>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0" y="1946909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D2600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269" y="1972309"/>
            <a:ext cx="2534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D2600"/>
                </a:solidFill>
                <a:latin typeface="Arial"/>
                <a:cs typeface="Arial"/>
              </a:rPr>
              <a:t>Make or</a:t>
            </a:r>
            <a:r>
              <a:rPr sz="3200" spc="-85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D2600"/>
                </a:solidFill>
                <a:latin typeface="Arial"/>
                <a:cs typeface="Arial"/>
              </a:rPr>
              <a:t>Buy?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269" y="3229609"/>
            <a:ext cx="173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21369F"/>
                </a:solidFill>
                <a:latin typeface="Arial"/>
                <a:cs typeface="Arial"/>
              </a:rPr>
              <a:t>–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9" y="3807459"/>
            <a:ext cx="173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21369F"/>
                </a:solidFill>
                <a:latin typeface="Arial"/>
                <a:cs typeface="Arial"/>
              </a:rPr>
              <a:t>–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269" y="4876800"/>
            <a:ext cx="173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21369F"/>
                </a:solidFill>
                <a:latin typeface="Arial"/>
                <a:cs typeface="Arial"/>
              </a:rPr>
              <a:t>–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5455920"/>
            <a:ext cx="173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21369F"/>
                </a:solidFill>
                <a:latin typeface="Arial"/>
                <a:cs typeface="Arial"/>
              </a:rPr>
              <a:t>–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869" y="2459990"/>
            <a:ext cx="8032750" cy="340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1151890" indent="-457200">
              <a:lnSpc>
                <a:spcPct val="135700"/>
              </a:lnSpc>
              <a:spcBef>
                <a:spcPts val="100"/>
              </a:spcBef>
              <a:tabLst>
                <a:tab pos="494665" algn="l"/>
              </a:tabLst>
            </a:pPr>
            <a:r>
              <a:rPr sz="3150" baseline="10582" dirty="0">
                <a:solidFill>
                  <a:srgbClr val="21369F"/>
                </a:solidFill>
                <a:latin typeface="Arial"/>
                <a:cs typeface="Arial"/>
              </a:rPr>
              <a:t>–	</a:t>
            </a:r>
            <a:r>
              <a:rPr sz="2800" spc="-5" dirty="0">
                <a:solidFill>
                  <a:srgbClr val="21369F"/>
                </a:solidFill>
                <a:latin typeface="Arial"/>
                <a:cs typeface="Arial"/>
              </a:rPr>
              <a:t>Available capacity, </a:t>
            </a:r>
            <a:r>
              <a:rPr sz="2800" spc="-5" dirty="0">
                <a:solidFill>
                  <a:srgbClr val="339933"/>
                </a:solidFill>
                <a:latin typeface="Arial"/>
                <a:cs typeface="Arial"/>
              </a:rPr>
              <a:t>excess capacity </a:t>
            </a:r>
            <a:r>
              <a:rPr sz="2800" spc="-5" dirty="0">
                <a:solidFill>
                  <a:srgbClr val="21369F"/>
                </a:solidFill>
                <a:latin typeface="Arial"/>
                <a:cs typeface="Arial"/>
              </a:rPr>
              <a:t> Expertise, </a:t>
            </a:r>
            <a:r>
              <a:rPr sz="2800" spc="-5" dirty="0">
                <a:solidFill>
                  <a:srgbClr val="339933"/>
                </a:solidFill>
                <a:latin typeface="Arial"/>
                <a:cs typeface="Arial"/>
              </a:rPr>
              <a:t>knowledge, know-how</a:t>
            </a:r>
            <a:r>
              <a:rPr sz="2800" spc="-45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9933"/>
                </a:solidFill>
                <a:latin typeface="Arial"/>
                <a:cs typeface="Arial"/>
              </a:rPr>
              <a:t>exists?</a:t>
            </a:r>
            <a:endParaRPr sz="2800">
              <a:latin typeface="Arial"/>
              <a:cs typeface="Arial"/>
            </a:endParaRPr>
          </a:p>
          <a:p>
            <a:pPr marL="494665" marR="30480">
              <a:lnSpc>
                <a:spcPct val="115199"/>
              </a:lnSpc>
              <a:spcBef>
                <a:spcPts val="680"/>
              </a:spcBef>
            </a:pPr>
            <a:r>
              <a:rPr sz="2800" spc="-5" dirty="0">
                <a:solidFill>
                  <a:srgbClr val="21369F"/>
                </a:solidFill>
                <a:latin typeface="Arial"/>
                <a:cs typeface="Arial"/>
              </a:rPr>
              <a:t>Quality Consideration, </a:t>
            </a:r>
            <a:r>
              <a:rPr sz="2800" spc="-5" dirty="0">
                <a:solidFill>
                  <a:srgbClr val="339933"/>
                </a:solidFill>
                <a:latin typeface="Arial"/>
                <a:cs typeface="Arial"/>
              </a:rPr>
              <a:t>specialized </a:t>
            </a:r>
            <a:r>
              <a:rPr sz="2800" dirty="0">
                <a:solidFill>
                  <a:srgbClr val="339933"/>
                </a:solidFill>
                <a:latin typeface="Arial"/>
                <a:cs typeface="Arial"/>
              </a:rPr>
              <a:t>firms, </a:t>
            </a:r>
            <a:r>
              <a:rPr sz="2800" spc="-5" dirty="0">
                <a:solidFill>
                  <a:srgbClr val="339933"/>
                </a:solidFill>
                <a:latin typeface="Arial"/>
                <a:cs typeface="Arial"/>
              </a:rPr>
              <a:t>control  over quality if in-house</a:t>
            </a:r>
            <a:endParaRPr sz="2800">
              <a:latin typeface="Arial"/>
              <a:cs typeface="Arial"/>
            </a:endParaRPr>
          </a:p>
          <a:p>
            <a:pPr marL="494665" marR="1946275">
              <a:lnSpc>
                <a:spcPts val="4560"/>
              </a:lnSpc>
              <a:spcBef>
                <a:spcPts val="340"/>
              </a:spcBef>
            </a:pPr>
            <a:r>
              <a:rPr sz="2800" spc="-10" dirty="0">
                <a:solidFill>
                  <a:srgbClr val="21369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21369F"/>
                </a:solidFill>
                <a:latin typeface="Arial"/>
                <a:cs typeface="Arial"/>
              </a:rPr>
              <a:t>nature of demand, </a:t>
            </a:r>
            <a:r>
              <a:rPr sz="2800" spc="-5" dirty="0">
                <a:solidFill>
                  <a:srgbClr val="339933"/>
                </a:solidFill>
                <a:latin typeface="Arial"/>
                <a:cs typeface="Arial"/>
              </a:rPr>
              <a:t>aggregation  </a:t>
            </a:r>
            <a:r>
              <a:rPr sz="2800" spc="-5" dirty="0">
                <a:solidFill>
                  <a:srgbClr val="21369F"/>
                </a:solidFill>
                <a:latin typeface="Arial"/>
                <a:cs typeface="Arial"/>
              </a:rPr>
              <a:t>Cost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070" y="5996940"/>
            <a:ext cx="62382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21369F"/>
                </a:solidFill>
                <a:latin typeface="Arial"/>
                <a:cs typeface="Arial"/>
              </a:rPr>
              <a:t>Make </a:t>
            </a:r>
            <a:r>
              <a:rPr sz="2800" spc="5" dirty="0">
                <a:solidFill>
                  <a:srgbClr val="21369F"/>
                </a:solidFill>
                <a:latin typeface="Arial"/>
                <a:cs typeface="Arial"/>
              </a:rPr>
              <a:t>some </a:t>
            </a:r>
            <a:r>
              <a:rPr sz="2800" spc="-5" dirty="0">
                <a:solidFill>
                  <a:srgbClr val="21369F"/>
                </a:solidFill>
                <a:latin typeface="Arial"/>
                <a:cs typeface="Arial"/>
              </a:rPr>
              <a:t>components buy</a:t>
            </a:r>
            <a:r>
              <a:rPr sz="2800" spc="-45" dirty="0">
                <a:solidFill>
                  <a:srgbClr val="21369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1369F"/>
                </a:solidFill>
                <a:latin typeface="Arial"/>
                <a:cs typeface="Arial"/>
              </a:rPr>
              <a:t>remaining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1560" y="690879"/>
            <a:ext cx="44951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Basic Layout</a:t>
            </a:r>
            <a:r>
              <a:rPr spc="-35" dirty="0"/>
              <a:t> </a:t>
            </a:r>
            <a:r>
              <a:rPr spc="-5" dirty="0"/>
              <a:t>Types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4669" y="1553209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0760" y="1590040"/>
            <a:ext cx="22301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Product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Layout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0760" y="1998979"/>
            <a:ext cx="7101205" cy="10680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25450" marR="5080" indent="-412750">
              <a:lnSpc>
                <a:spcPts val="2590"/>
              </a:lnSpc>
              <a:spcBef>
                <a:spcPts val="425"/>
              </a:spcBef>
              <a:buChar char="–"/>
              <a:tabLst>
                <a:tab pos="424815" algn="l"/>
                <a:tab pos="425450" algn="l"/>
              </a:tabLst>
            </a:pPr>
            <a:r>
              <a:rPr sz="2400" dirty="0">
                <a:latin typeface="Times New Roman"/>
                <a:cs typeface="Times New Roman"/>
              </a:rPr>
              <a:t>Layout that uses standardized </a:t>
            </a:r>
            <a:r>
              <a:rPr sz="2400" spc="-5" dirty="0">
                <a:latin typeface="Times New Roman"/>
                <a:cs typeface="Times New Roman"/>
              </a:rPr>
              <a:t>processing </a:t>
            </a:r>
            <a:r>
              <a:rPr sz="2400" dirty="0">
                <a:latin typeface="Times New Roman"/>
                <a:cs typeface="Times New Roman"/>
              </a:rPr>
              <a:t>operations to  achieve </a:t>
            </a:r>
            <a:r>
              <a:rPr sz="2400" spc="-5" dirty="0">
                <a:latin typeface="Times New Roman"/>
                <a:cs typeface="Times New Roman"/>
              </a:rPr>
              <a:t>smooth, </a:t>
            </a:r>
            <a:r>
              <a:rPr sz="2400" dirty="0">
                <a:latin typeface="Times New Roman"/>
                <a:cs typeface="Times New Roman"/>
              </a:rPr>
              <a:t>rapid, </a:t>
            </a:r>
            <a:r>
              <a:rPr sz="2400" spc="-5" dirty="0">
                <a:latin typeface="Times New Roman"/>
                <a:cs typeface="Times New Roman"/>
              </a:rPr>
              <a:t>high-volume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flow</a:t>
            </a:r>
            <a:endParaRPr sz="2400">
              <a:latin typeface="Times New Roman"/>
              <a:cs typeface="Times New Roman"/>
            </a:endParaRPr>
          </a:p>
          <a:p>
            <a:pPr marL="787400" lvl="1" indent="-377190">
              <a:lnSpc>
                <a:spcPts val="2700"/>
              </a:lnSpc>
              <a:buChar char="•"/>
              <a:tabLst>
                <a:tab pos="786765" algn="l"/>
                <a:tab pos="787400" algn="l"/>
              </a:tabLst>
            </a:pPr>
            <a:r>
              <a:rPr sz="2400" spc="-5" dirty="0">
                <a:latin typeface="Times New Roman"/>
                <a:cs typeface="Times New Roman"/>
              </a:rPr>
              <a:t>Auto </a:t>
            </a:r>
            <a:r>
              <a:rPr sz="2400" dirty="0">
                <a:latin typeface="Times New Roman"/>
                <a:cs typeface="Times New Roman"/>
              </a:rPr>
              <a:t>plants, </a:t>
            </a:r>
            <a:r>
              <a:rPr sz="2400" spc="-5" dirty="0">
                <a:latin typeface="Times New Roman"/>
                <a:cs typeface="Times New Roman"/>
              </a:rPr>
              <a:t>cafeterias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2983229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0760" y="3020059"/>
            <a:ext cx="22078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Process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Layout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0760" y="3429000"/>
            <a:ext cx="7115809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indent="-412750">
              <a:lnSpc>
                <a:spcPts val="2810"/>
              </a:lnSpc>
              <a:spcBef>
                <a:spcPts val="100"/>
              </a:spcBef>
              <a:buChar char="–"/>
              <a:tabLst>
                <a:tab pos="424815" algn="l"/>
                <a:tab pos="425450" algn="l"/>
              </a:tabLst>
            </a:pPr>
            <a:r>
              <a:rPr sz="2400" dirty="0">
                <a:latin typeface="Times New Roman"/>
                <a:cs typeface="Times New Roman"/>
              </a:rPr>
              <a:t>Layout that can handle varied </a:t>
            </a:r>
            <a:r>
              <a:rPr sz="2400" spc="-5" dirty="0">
                <a:latin typeface="Times New Roman"/>
                <a:cs typeface="Times New Roman"/>
              </a:rPr>
              <a:t>processing requirements</a:t>
            </a:r>
            <a:endParaRPr sz="2400">
              <a:latin typeface="Times New Roman"/>
              <a:cs typeface="Times New Roman"/>
            </a:endParaRPr>
          </a:p>
          <a:p>
            <a:pPr marL="787400" lvl="1" indent="-377190">
              <a:lnSpc>
                <a:spcPts val="2810"/>
              </a:lnSpc>
              <a:buChar char="•"/>
              <a:tabLst>
                <a:tab pos="786765" algn="l"/>
                <a:tab pos="787400" algn="l"/>
              </a:tabLst>
            </a:pPr>
            <a:r>
              <a:rPr sz="2400" dirty="0">
                <a:latin typeface="Times New Roman"/>
                <a:cs typeface="Times New Roman"/>
              </a:rPr>
              <a:t>Tool and die </a:t>
            </a:r>
            <a:r>
              <a:rPr sz="2400" spc="-5" dirty="0">
                <a:latin typeface="Times New Roman"/>
                <a:cs typeface="Times New Roman"/>
              </a:rPr>
              <a:t>shops, </a:t>
            </a:r>
            <a:r>
              <a:rPr sz="2400" dirty="0">
                <a:latin typeface="Times New Roman"/>
                <a:cs typeface="Times New Roman"/>
              </a:rPr>
              <a:t>university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departments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9" y="4084320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0760" y="4121150"/>
            <a:ext cx="31883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Fixed Position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Layout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0760" y="4530090"/>
            <a:ext cx="7550784" cy="1397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25450" marR="5080" indent="-412750">
              <a:lnSpc>
                <a:spcPts val="2590"/>
              </a:lnSpc>
              <a:spcBef>
                <a:spcPts val="425"/>
              </a:spcBef>
              <a:buChar char="–"/>
              <a:tabLst>
                <a:tab pos="424815" algn="l"/>
                <a:tab pos="425450" algn="l"/>
              </a:tabLst>
            </a:pPr>
            <a:r>
              <a:rPr sz="2400" dirty="0">
                <a:latin typeface="Times New Roman"/>
                <a:cs typeface="Times New Roman"/>
              </a:rPr>
              <a:t>Layout in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the product or project </a:t>
            </a:r>
            <a:r>
              <a:rPr sz="2400" spc="-5" dirty="0">
                <a:latin typeface="Times New Roman"/>
                <a:cs typeface="Times New Roman"/>
              </a:rPr>
              <a:t>remains </a:t>
            </a:r>
            <a:r>
              <a:rPr sz="2400" dirty="0">
                <a:latin typeface="Times New Roman"/>
                <a:cs typeface="Times New Roman"/>
              </a:rPr>
              <a:t>stationary,  and </a:t>
            </a:r>
            <a:r>
              <a:rPr sz="2400" spc="-5" dirty="0">
                <a:latin typeface="Times New Roman"/>
                <a:cs typeface="Times New Roman"/>
              </a:rPr>
              <a:t>workers, materials,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equipment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moved </a:t>
            </a:r>
            <a:r>
              <a:rPr sz="2400" dirty="0">
                <a:latin typeface="Times New Roman"/>
                <a:cs typeface="Times New Roman"/>
              </a:rPr>
              <a:t>as  </a:t>
            </a:r>
            <a:r>
              <a:rPr sz="2400" spc="-5" dirty="0">
                <a:latin typeface="Times New Roman"/>
                <a:cs typeface="Times New Roman"/>
              </a:rPr>
              <a:t>needed</a:t>
            </a:r>
            <a:endParaRPr sz="2400">
              <a:latin typeface="Times New Roman"/>
              <a:cs typeface="Times New Roman"/>
            </a:endParaRPr>
          </a:p>
          <a:p>
            <a:pPr marL="787400" lvl="1" indent="-377190">
              <a:lnSpc>
                <a:spcPts val="2700"/>
              </a:lnSpc>
              <a:buChar char="•"/>
              <a:tabLst>
                <a:tab pos="786765" algn="l"/>
                <a:tab pos="787400" algn="l"/>
              </a:tabLst>
            </a:pPr>
            <a:r>
              <a:rPr sz="2400" spc="-5" dirty="0">
                <a:latin typeface="Times New Roman"/>
                <a:cs typeface="Times New Roman"/>
              </a:rPr>
              <a:t>Building projects, disabled </a:t>
            </a:r>
            <a:r>
              <a:rPr sz="2400" dirty="0">
                <a:latin typeface="Times New Roman"/>
                <a:cs typeface="Times New Roman"/>
              </a:rPr>
              <a:t>patients at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hospitals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69" y="585724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760" y="5881370"/>
            <a:ext cx="31172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Combination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Layouts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2927350"/>
            <a:chOff x="-1270" y="0"/>
            <a:chExt cx="9146540" cy="292735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34290"/>
                  </a:lnTo>
                  <a:lnTo>
                    <a:pt x="5943600" y="34290"/>
                  </a:lnTo>
                  <a:lnTo>
                    <a:pt x="5943600" y="44450"/>
                  </a:lnTo>
                  <a:lnTo>
                    <a:pt x="6550660" y="44450"/>
                  </a:lnTo>
                  <a:lnTo>
                    <a:pt x="6550660" y="34290"/>
                  </a:lnTo>
                  <a:lnTo>
                    <a:pt x="7322820" y="34290"/>
                  </a:lnTo>
                  <a:lnTo>
                    <a:pt x="7322820" y="44450"/>
                  </a:lnTo>
                  <a:lnTo>
                    <a:pt x="9146540" y="44450"/>
                  </a:lnTo>
                  <a:lnTo>
                    <a:pt x="9146540" y="3429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-1270" y="2922270"/>
            <a:ext cx="2420620" cy="43180"/>
          </a:xfrm>
          <a:custGeom>
            <a:avLst/>
            <a:gdLst/>
            <a:ahLst/>
            <a:cxnLst/>
            <a:rect l="l" t="t" r="r" b="b"/>
            <a:pathLst>
              <a:path w="2420620" h="43180">
                <a:moveTo>
                  <a:pt x="0" y="43179"/>
                </a:moveTo>
                <a:lnTo>
                  <a:pt x="2420620" y="43179"/>
                </a:lnTo>
                <a:lnTo>
                  <a:pt x="242062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D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65650" y="2922270"/>
            <a:ext cx="604520" cy="43180"/>
          </a:xfrm>
          <a:custGeom>
            <a:avLst/>
            <a:gdLst/>
            <a:ahLst/>
            <a:cxnLst/>
            <a:rect l="l" t="t" r="r" b="b"/>
            <a:pathLst>
              <a:path w="604520" h="43180">
                <a:moveTo>
                  <a:pt x="0" y="43179"/>
                </a:moveTo>
                <a:lnTo>
                  <a:pt x="604520" y="43179"/>
                </a:lnTo>
                <a:lnTo>
                  <a:pt x="60452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D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42329" y="2922270"/>
            <a:ext cx="607060" cy="43180"/>
          </a:xfrm>
          <a:custGeom>
            <a:avLst/>
            <a:gdLst/>
            <a:ahLst/>
            <a:cxnLst/>
            <a:rect l="l" t="t" r="r" b="b"/>
            <a:pathLst>
              <a:path w="607059" h="43180">
                <a:moveTo>
                  <a:pt x="0" y="43179"/>
                </a:moveTo>
                <a:lnTo>
                  <a:pt x="607060" y="43179"/>
                </a:lnTo>
                <a:lnTo>
                  <a:pt x="60706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D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21550" y="2922270"/>
            <a:ext cx="1823720" cy="43180"/>
          </a:xfrm>
          <a:custGeom>
            <a:avLst/>
            <a:gdLst/>
            <a:ahLst/>
            <a:cxnLst/>
            <a:rect l="l" t="t" r="r" b="b"/>
            <a:pathLst>
              <a:path w="1823720" h="43180">
                <a:moveTo>
                  <a:pt x="0" y="43179"/>
                </a:moveTo>
                <a:lnTo>
                  <a:pt x="1823720" y="43179"/>
                </a:lnTo>
                <a:lnTo>
                  <a:pt x="1823720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9FD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2961639"/>
            <a:ext cx="2420620" cy="44450"/>
          </a:xfrm>
          <a:custGeom>
            <a:avLst/>
            <a:gdLst/>
            <a:ahLst/>
            <a:cxnLst/>
            <a:rect l="l" t="t" r="r" b="b"/>
            <a:pathLst>
              <a:path w="2420620" h="44450">
                <a:moveTo>
                  <a:pt x="0" y="44450"/>
                </a:moveTo>
                <a:lnTo>
                  <a:pt x="2420620" y="44450"/>
                </a:lnTo>
                <a:lnTo>
                  <a:pt x="2420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E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65650" y="2961639"/>
            <a:ext cx="604520" cy="44450"/>
          </a:xfrm>
          <a:custGeom>
            <a:avLst/>
            <a:gdLst/>
            <a:ahLst/>
            <a:cxnLst/>
            <a:rect l="l" t="t" r="r" b="b"/>
            <a:pathLst>
              <a:path w="604520" h="44450">
                <a:moveTo>
                  <a:pt x="0" y="44450"/>
                </a:moveTo>
                <a:lnTo>
                  <a:pt x="604520" y="44450"/>
                </a:lnTo>
                <a:lnTo>
                  <a:pt x="6045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E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42329" y="2961639"/>
            <a:ext cx="607060" cy="44450"/>
          </a:xfrm>
          <a:custGeom>
            <a:avLst/>
            <a:gdLst/>
            <a:ahLst/>
            <a:cxnLst/>
            <a:rect l="l" t="t" r="r" b="b"/>
            <a:pathLst>
              <a:path w="607059" h="44450">
                <a:moveTo>
                  <a:pt x="0" y="44450"/>
                </a:moveTo>
                <a:lnTo>
                  <a:pt x="607060" y="44450"/>
                </a:lnTo>
                <a:lnTo>
                  <a:pt x="60706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E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21550" y="2961639"/>
            <a:ext cx="1823720" cy="44450"/>
          </a:xfrm>
          <a:custGeom>
            <a:avLst/>
            <a:gdLst/>
            <a:ahLst/>
            <a:cxnLst/>
            <a:rect l="l" t="t" r="r" b="b"/>
            <a:pathLst>
              <a:path w="1823720" h="44450">
                <a:moveTo>
                  <a:pt x="0" y="44450"/>
                </a:moveTo>
                <a:lnTo>
                  <a:pt x="1823720" y="44450"/>
                </a:lnTo>
                <a:lnTo>
                  <a:pt x="18237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E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3002279"/>
            <a:ext cx="2420620" cy="45720"/>
          </a:xfrm>
          <a:custGeom>
            <a:avLst/>
            <a:gdLst/>
            <a:ahLst/>
            <a:cxnLst/>
            <a:rect l="l" t="t" r="r" b="b"/>
            <a:pathLst>
              <a:path w="2420620" h="45719">
                <a:moveTo>
                  <a:pt x="0" y="45720"/>
                </a:moveTo>
                <a:lnTo>
                  <a:pt x="2420620" y="45720"/>
                </a:lnTo>
                <a:lnTo>
                  <a:pt x="242062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9D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65650" y="3002279"/>
            <a:ext cx="604520" cy="45720"/>
          </a:xfrm>
          <a:custGeom>
            <a:avLst/>
            <a:gdLst/>
            <a:ahLst/>
            <a:cxnLst/>
            <a:rect l="l" t="t" r="r" b="b"/>
            <a:pathLst>
              <a:path w="604520" h="45719">
                <a:moveTo>
                  <a:pt x="0" y="45720"/>
                </a:moveTo>
                <a:lnTo>
                  <a:pt x="604520" y="45720"/>
                </a:lnTo>
                <a:lnTo>
                  <a:pt x="60452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9D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42329" y="3002279"/>
            <a:ext cx="607060" cy="45720"/>
          </a:xfrm>
          <a:custGeom>
            <a:avLst/>
            <a:gdLst/>
            <a:ahLst/>
            <a:cxnLst/>
            <a:rect l="l" t="t" r="r" b="b"/>
            <a:pathLst>
              <a:path w="607059" h="45719">
                <a:moveTo>
                  <a:pt x="0" y="45720"/>
                </a:moveTo>
                <a:lnTo>
                  <a:pt x="607060" y="45720"/>
                </a:lnTo>
                <a:lnTo>
                  <a:pt x="60706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9D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21550" y="3002279"/>
            <a:ext cx="1823720" cy="45720"/>
          </a:xfrm>
          <a:custGeom>
            <a:avLst/>
            <a:gdLst/>
            <a:ahLst/>
            <a:cxnLst/>
            <a:rect l="l" t="t" r="r" b="b"/>
            <a:pathLst>
              <a:path w="1823720" h="45719">
                <a:moveTo>
                  <a:pt x="0" y="45720"/>
                </a:moveTo>
                <a:lnTo>
                  <a:pt x="1823720" y="45720"/>
                </a:lnTo>
                <a:lnTo>
                  <a:pt x="182372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9D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3042920"/>
            <a:ext cx="2420620" cy="45720"/>
          </a:xfrm>
          <a:custGeom>
            <a:avLst/>
            <a:gdLst/>
            <a:ahLst/>
            <a:cxnLst/>
            <a:rect l="l" t="t" r="r" b="b"/>
            <a:pathLst>
              <a:path w="2420620" h="45719">
                <a:moveTo>
                  <a:pt x="0" y="45719"/>
                </a:moveTo>
                <a:lnTo>
                  <a:pt x="2420620" y="45719"/>
                </a:lnTo>
                <a:lnTo>
                  <a:pt x="242062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9C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65650" y="3042920"/>
            <a:ext cx="604520" cy="45720"/>
          </a:xfrm>
          <a:custGeom>
            <a:avLst/>
            <a:gdLst/>
            <a:ahLst/>
            <a:cxnLst/>
            <a:rect l="l" t="t" r="r" b="b"/>
            <a:pathLst>
              <a:path w="604520" h="45719">
                <a:moveTo>
                  <a:pt x="0" y="45719"/>
                </a:moveTo>
                <a:lnTo>
                  <a:pt x="604520" y="45719"/>
                </a:lnTo>
                <a:lnTo>
                  <a:pt x="60452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9C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42329" y="3042920"/>
            <a:ext cx="607060" cy="45720"/>
          </a:xfrm>
          <a:custGeom>
            <a:avLst/>
            <a:gdLst/>
            <a:ahLst/>
            <a:cxnLst/>
            <a:rect l="l" t="t" r="r" b="b"/>
            <a:pathLst>
              <a:path w="607059" h="45719">
                <a:moveTo>
                  <a:pt x="0" y="45719"/>
                </a:moveTo>
                <a:lnTo>
                  <a:pt x="607060" y="45719"/>
                </a:lnTo>
                <a:lnTo>
                  <a:pt x="60706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9C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21550" y="3042920"/>
            <a:ext cx="1823720" cy="45720"/>
          </a:xfrm>
          <a:custGeom>
            <a:avLst/>
            <a:gdLst/>
            <a:ahLst/>
            <a:cxnLst/>
            <a:rect l="l" t="t" r="r" b="b"/>
            <a:pathLst>
              <a:path w="1823720" h="45719">
                <a:moveTo>
                  <a:pt x="0" y="45719"/>
                </a:moveTo>
                <a:lnTo>
                  <a:pt x="1823720" y="45719"/>
                </a:lnTo>
                <a:lnTo>
                  <a:pt x="182372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9CD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3083560"/>
            <a:ext cx="2420620" cy="44450"/>
          </a:xfrm>
          <a:custGeom>
            <a:avLst/>
            <a:gdLst/>
            <a:ahLst/>
            <a:cxnLst/>
            <a:rect l="l" t="t" r="r" b="b"/>
            <a:pathLst>
              <a:path w="2420620" h="44450">
                <a:moveTo>
                  <a:pt x="0" y="44450"/>
                </a:moveTo>
                <a:lnTo>
                  <a:pt x="2420620" y="44450"/>
                </a:lnTo>
                <a:lnTo>
                  <a:pt x="2420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B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650" y="3083560"/>
            <a:ext cx="604520" cy="44450"/>
          </a:xfrm>
          <a:custGeom>
            <a:avLst/>
            <a:gdLst/>
            <a:ahLst/>
            <a:cxnLst/>
            <a:rect l="l" t="t" r="r" b="b"/>
            <a:pathLst>
              <a:path w="604520" h="44450">
                <a:moveTo>
                  <a:pt x="0" y="44450"/>
                </a:moveTo>
                <a:lnTo>
                  <a:pt x="604520" y="44450"/>
                </a:lnTo>
                <a:lnTo>
                  <a:pt x="6045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B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42329" y="3083560"/>
            <a:ext cx="607060" cy="44450"/>
          </a:xfrm>
          <a:custGeom>
            <a:avLst/>
            <a:gdLst/>
            <a:ahLst/>
            <a:cxnLst/>
            <a:rect l="l" t="t" r="r" b="b"/>
            <a:pathLst>
              <a:path w="607059" h="44450">
                <a:moveTo>
                  <a:pt x="0" y="44450"/>
                </a:moveTo>
                <a:lnTo>
                  <a:pt x="607060" y="44450"/>
                </a:lnTo>
                <a:lnTo>
                  <a:pt x="60706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B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21550" y="3083560"/>
            <a:ext cx="1823720" cy="44450"/>
          </a:xfrm>
          <a:custGeom>
            <a:avLst/>
            <a:gdLst/>
            <a:ahLst/>
            <a:cxnLst/>
            <a:rect l="l" t="t" r="r" b="b"/>
            <a:pathLst>
              <a:path w="1823720" h="44450">
                <a:moveTo>
                  <a:pt x="0" y="44450"/>
                </a:moveTo>
                <a:lnTo>
                  <a:pt x="1823720" y="44450"/>
                </a:lnTo>
                <a:lnTo>
                  <a:pt x="18237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B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3124200"/>
            <a:ext cx="2420620" cy="44450"/>
          </a:xfrm>
          <a:custGeom>
            <a:avLst/>
            <a:gdLst/>
            <a:ahLst/>
            <a:cxnLst/>
            <a:rect l="l" t="t" r="r" b="b"/>
            <a:pathLst>
              <a:path w="2420620" h="44450">
                <a:moveTo>
                  <a:pt x="0" y="44450"/>
                </a:moveTo>
                <a:lnTo>
                  <a:pt x="2420620" y="44450"/>
                </a:lnTo>
                <a:lnTo>
                  <a:pt x="2420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A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5650" y="3124200"/>
            <a:ext cx="604520" cy="44450"/>
          </a:xfrm>
          <a:custGeom>
            <a:avLst/>
            <a:gdLst/>
            <a:ahLst/>
            <a:cxnLst/>
            <a:rect l="l" t="t" r="r" b="b"/>
            <a:pathLst>
              <a:path w="604520" h="44450">
                <a:moveTo>
                  <a:pt x="0" y="44450"/>
                </a:moveTo>
                <a:lnTo>
                  <a:pt x="604520" y="44450"/>
                </a:lnTo>
                <a:lnTo>
                  <a:pt x="6045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A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42329" y="3124200"/>
            <a:ext cx="607060" cy="44450"/>
          </a:xfrm>
          <a:custGeom>
            <a:avLst/>
            <a:gdLst/>
            <a:ahLst/>
            <a:cxnLst/>
            <a:rect l="l" t="t" r="r" b="b"/>
            <a:pathLst>
              <a:path w="607059" h="44450">
                <a:moveTo>
                  <a:pt x="0" y="44450"/>
                </a:moveTo>
                <a:lnTo>
                  <a:pt x="607060" y="44450"/>
                </a:lnTo>
                <a:lnTo>
                  <a:pt x="60706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A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21550" y="3124200"/>
            <a:ext cx="1823720" cy="44450"/>
          </a:xfrm>
          <a:custGeom>
            <a:avLst/>
            <a:gdLst/>
            <a:ahLst/>
            <a:cxnLst/>
            <a:rect l="l" t="t" r="r" b="b"/>
            <a:pathLst>
              <a:path w="1823720" h="44450">
                <a:moveTo>
                  <a:pt x="0" y="44450"/>
                </a:moveTo>
                <a:lnTo>
                  <a:pt x="1823720" y="44450"/>
                </a:lnTo>
                <a:lnTo>
                  <a:pt x="18237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A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3164839"/>
            <a:ext cx="2420620" cy="44450"/>
          </a:xfrm>
          <a:custGeom>
            <a:avLst/>
            <a:gdLst/>
            <a:ahLst/>
            <a:cxnLst/>
            <a:rect l="l" t="t" r="r" b="b"/>
            <a:pathLst>
              <a:path w="2420620" h="44450">
                <a:moveTo>
                  <a:pt x="0" y="44450"/>
                </a:moveTo>
                <a:lnTo>
                  <a:pt x="2420620" y="44450"/>
                </a:lnTo>
                <a:lnTo>
                  <a:pt x="2420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9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5650" y="3164839"/>
            <a:ext cx="604520" cy="44450"/>
          </a:xfrm>
          <a:custGeom>
            <a:avLst/>
            <a:gdLst/>
            <a:ahLst/>
            <a:cxnLst/>
            <a:rect l="l" t="t" r="r" b="b"/>
            <a:pathLst>
              <a:path w="604520" h="44450">
                <a:moveTo>
                  <a:pt x="0" y="44450"/>
                </a:moveTo>
                <a:lnTo>
                  <a:pt x="604520" y="44450"/>
                </a:lnTo>
                <a:lnTo>
                  <a:pt x="6045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9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42329" y="3164839"/>
            <a:ext cx="607060" cy="44450"/>
          </a:xfrm>
          <a:custGeom>
            <a:avLst/>
            <a:gdLst/>
            <a:ahLst/>
            <a:cxnLst/>
            <a:rect l="l" t="t" r="r" b="b"/>
            <a:pathLst>
              <a:path w="607059" h="44450">
                <a:moveTo>
                  <a:pt x="0" y="44450"/>
                </a:moveTo>
                <a:lnTo>
                  <a:pt x="607060" y="44450"/>
                </a:lnTo>
                <a:lnTo>
                  <a:pt x="60706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9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321550" y="3164839"/>
            <a:ext cx="1823720" cy="44450"/>
          </a:xfrm>
          <a:custGeom>
            <a:avLst/>
            <a:gdLst/>
            <a:ahLst/>
            <a:cxnLst/>
            <a:rect l="l" t="t" r="r" b="b"/>
            <a:pathLst>
              <a:path w="1823720" h="44450">
                <a:moveTo>
                  <a:pt x="0" y="44450"/>
                </a:moveTo>
                <a:lnTo>
                  <a:pt x="1823720" y="44450"/>
                </a:lnTo>
                <a:lnTo>
                  <a:pt x="18237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9D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3205479"/>
            <a:ext cx="2420620" cy="44450"/>
          </a:xfrm>
          <a:custGeom>
            <a:avLst/>
            <a:gdLst/>
            <a:ahLst/>
            <a:cxnLst/>
            <a:rect l="l" t="t" r="r" b="b"/>
            <a:pathLst>
              <a:path w="2420620" h="44450">
                <a:moveTo>
                  <a:pt x="0" y="44450"/>
                </a:moveTo>
                <a:lnTo>
                  <a:pt x="2420620" y="44450"/>
                </a:lnTo>
                <a:lnTo>
                  <a:pt x="2420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9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65650" y="3205479"/>
            <a:ext cx="604520" cy="44450"/>
          </a:xfrm>
          <a:custGeom>
            <a:avLst/>
            <a:gdLst/>
            <a:ahLst/>
            <a:cxnLst/>
            <a:rect l="l" t="t" r="r" b="b"/>
            <a:pathLst>
              <a:path w="604520" h="44450">
                <a:moveTo>
                  <a:pt x="0" y="44450"/>
                </a:moveTo>
                <a:lnTo>
                  <a:pt x="604520" y="44450"/>
                </a:lnTo>
                <a:lnTo>
                  <a:pt x="6045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9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42329" y="3205479"/>
            <a:ext cx="607060" cy="44450"/>
          </a:xfrm>
          <a:custGeom>
            <a:avLst/>
            <a:gdLst/>
            <a:ahLst/>
            <a:cxnLst/>
            <a:rect l="l" t="t" r="r" b="b"/>
            <a:pathLst>
              <a:path w="607059" h="44450">
                <a:moveTo>
                  <a:pt x="0" y="44450"/>
                </a:moveTo>
                <a:lnTo>
                  <a:pt x="607060" y="44450"/>
                </a:lnTo>
                <a:lnTo>
                  <a:pt x="60706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9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21550" y="3205479"/>
            <a:ext cx="1823720" cy="44450"/>
          </a:xfrm>
          <a:custGeom>
            <a:avLst/>
            <a:gdLst/>
            <a:ahLst/>
            <a:cxnLst/>
            <a:rect l="l" t="t" r="r" b="b"/>
            <a:pathLst>
              <a:path w="1823720" h="44450">
                <a:moveTo>
                  <a:pt x="0" y="44450"/>
                </a:moveTo>
                <a:lnTo>
                  <a:pt x="1823720" y="44450"/>
                </a:lnTo>
                <a:lnTo>
                  <a:pt x="18237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9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3246120"/>
            <a:ext cx="2420620" cy="44450"/>
          </a:xfrm>
          <a:custGeom>
            <a:avLst/>
            <a:gdLst/>
            <a:ahLst/>
            <a:cxnLst/>
            <a:rect l="l" t="t" r="r" b="b"/>
            <a:pathLst>
              <a:path w="2420620" h="44450">
                <a:moveTo>
                  <a:pt x="0" y="44450"/>
                </a:moveTo>
                <a:lnTo>
                  <a:pt x="2420620" y="44450"/>
                </a:lnTo>
                <a:lnTo>
                  <a:pt x="2420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7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65650" y="3246120"/>
            <a:ext cx="604520" cy="44450"/>
          </a:xfrm>
          <a:custGeom>
            <a:avLst/>
            <a:gdLst/>
            <a:ahLst/>
            <a:cxnLst/>
            <a:rect l="l" t="t" r="r" b="b"/>
            <a:pathLst>
              <a:path w="604520" h="44450">
                <a:moveTo>
                  <a:pt x="0" y="44450"/>
                </a:moveTo>
                <a:lnTo>
                  <a:pt x="604520" y="44450"/>
                </a:lnTo>
                <a:lnTo>
                  <a:pt x="6045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7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42329" y="3246120"/>
            <a:ext cx="607060" cy="44450"/>
          </a:xfrm>
          <a:custGeom>
            <a:avLst/>
            <a:gdLst/>
            <a:ahLst/>
            <a:cxnLst/>
            <a:rect l="l" t="t" r="r" b="b"/>
            <a:pathLst>
              <a:path w="607059" h="44450">
                <a:moveTo>
                  <a:pt x="0" y="44450"/>
                </a:moveTo>
                <a:lnTo>
                  <a:pt x="607060" y="44450"/>
                </a:lnTo>
                <a:lnTo>
                  <a:pt x="60706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7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321550" y="3246120"/>
            <a:ext cx="1823720" cy="44450"/>
          </a:xfrm>
          <a:custGeom>
            <a:avLst/>
            <a:gdLst/>
            <a:ahLst/>
            <a:cxnLst/>
            <a:rect l="l" t="t" r="r" b="b"/>
            <a:pathLst>
              <a:path w="1823720" h="44450">
                <a:moveTo>
                  <a:pt x="0" y="44450"/>
                </a:moveTo>
                <a:lnTo>
                  <a:pt x="1823720" y="44450"/>
                </a:lnTo>
                <a:lnTo>
                  <a:pt x="18237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7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3286759"/>
            <a:ext cx="2420620" cy="44450"/>
          </a:xfrm>
          <a:custGeom>
            <a:avLst/>
            <a:gdLst/>
            <a:ahLst/>
            <a:cxnLst/>
            <a:rect l="l" t="t" r="r" b="b"/>
            <a:pathLst>
              <a:path w="2420620" h="44450">
                <a:moveTo>
                  <a:pt x="0" y="44450"/>
                </a:moveTo>
                <a:lnTo>
                  <a:pt x="2420620" y="44450"/>
                </a:lnTo>
                <a:lnTo>
                  <a:pt x="2420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6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65650" y="3286759"/>
            <a:ext cx="604520" cy="44450"/>
          </a:xfrm>
          <a:custGeom>
            <a:avLst/>
            <a:gdLst/>
            <a:ahLst/>
            <a:cxnLst/>
            <a:rect l="l" t="t" r="r" b="b"/>
            <a:pathLst>
              <a:path w="604520" h="44450">
                <a:moveTo>
                  <a:pt x="0" y="44450"/>
                </a:moveTo>
                <a:lnTo>
                  <a:pt x="604520" y="44450"/>
                </a:lnTo>
                <a:lnTo>
                  <a:pt x="6045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6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42329" y="3286759"/>
            <a:ext cx="607060" cy="44450"/>
          </a:xfrm>
          <a:custGeom>
            <a:avLst/>
            <a:gdLst/>
            <a:ahLst/>
            <a:cxnLst/>
            <a:rect l="l" t="t" r="r" b="b"/>
            <a:pathLst>
              <a:path w="607059" h="44450">
                <a:moveTo>
                  <a:pt x="0" y="44450"/>
                </a:moveTo>
                <a:lnTo>
                  <a:pt x="607060" y="44450"/>
                </a:lnTo>
                <a:lnTo>
                  <a:pt x="60706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6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21550" y="3286759"/>
            <a:ext cx="1823720" cy="44450"/>
          </a:xfrm>
          <a:custGeom>
            <a:avLst/>
            <a:gdLst/>
            <a:ahLst/>
            <a:cxnLst/>
            <a:rect l="l" t="t" r="r" b="b"/>
            <a:pathLst>
              <a:path w="1823720" h="44450">
                <a:moveTo>
                  <a:pt x="0" y="44450"/>
                </a:moveTo>
                <a:lnTo>
                  <a:pt x="1823720" y="44450"/>
                </a:lnTo>
                <a:lnTo>
                  <a:pt x="18237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6D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3327400"/>
            <a:ext cx="2420620" cy="44450"/>
          </a:xfrm>
          <a:custGeom>
            <a:avLst/>
            <a:gdLst/>
            <a:ahLst/>
            <a:cxnLst/>
            <a:rect l="l" t="t" r="r" b="b"/>
            <a:pathLst>
              <a:path w="2420620" h="44450">
                <a:moveTo>
                  <a:pt x="0" y="44450"/>
                </a:moveTo>
                <a:lnTo>
                  <a:pt x="2420620" y="44450"/>
                </a:lnTo>
                <a:lnTo>
                  <a:pt x="2420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5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65650" y="3327400"/>
            <a:ext cx="604520" cy="44450"/>
          </a:xfrm>
          <a:custGeom>
            <a:avLst/>
            <a:gdLst/>
            <a:ahLst/>
            <a:cxnLst/>
            <a:rect l="l" t="t" r="r" b="b"/>
            <a:pathLst>
              <a:path w="604520" h="44450">
                <a:moveTo>
                  <a:pt x="0" y="44450"/>
                </a:moveTo>
                <a:lnTo>
                  <a:pt x="604520" y="44450"/>
                </a:lnTo>
                <a:lnTo>
                  <a:pt x="6045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5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942329" y="3327400"/>
            <a:ext cx="607060" cy="44450"/>
          </a:xfrm>
          <a:custGeom>
            <a:avLst/>
            <a:gdLst/>
            <a:ahLst/>
            <a:cxnLst/>
            <a:rect l="l" t="t" r="r" b="b"/>
            <a:pathLst>
              <a:path w="607059" h="44450">
                <a:moveTo>
                  <a:pt x="0" y="44450"/>
                </a:moveTo>
                <a:lnTo>
                  <a:pt x="607060" y="44450"/>
                </a:lnTo>
                <a:lnTo>
                  <a:pt x="60706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5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21550" y="3327400"/>
            <a:ext cx="1823720" cy="44450"/>
          </a:xfrm>
          <a:custGeom>
            <a:avLst/>
            <a:gdLst/>
            <a:ahLst/>
            <a:cxnLst/>
            <a:rect l="l" t="t" r="r" b="b"/>
            <a:pathLst>
              <a:path w="1823720" h="44450">
                <a:moveTo>
                  <a:pt x="0" y="44450"/>
                </a:moveTo>
                <a:lnTo>
                  <a:pt x="1823720" y="44450"/>
                </a:lnTo>
                <a:lnTo>
                  <a:pt x="18237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5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-1270" y="3368040"/>
            <a:ext cx="2420620" cy="44450"/>
          </a:xfrm>
          <a:custGeom>
            <a:avLst/>
            <a:gdLst/>
            <a:ahLst/>
            <a:cxnLst/>
            <a:rect l="l" t="t" r="r" b="b"/>
            <a:pathLst>
              <a:path w="2420620" h="44450">
                <a:moveTo>
                  <a:pt x="0" y="44450"/>
                </a:moveTo>
                <a:lnTo>
                  <a:pt x="2420620" y="44450"/>
                </a:lnTo>
                <a:lnTo>
                  <a:pt x="2420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4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65650" y="3368040"/>
            <a:ext cx="604520" cy="44450"/>
          </a:xfrm>
          <a:custGeom>
            <a:avLst/>
            <a:gdLst/>
            <a:ahLst/>
            <a:cxnLst/>
            <a:rect l="l" t="t" r="r" b="b"/>
            <a:pathLst>
              <a:path w="604520" h="44450">
                <a:moveTo>
                  <a:pt x="0" y="44450"/>
                </a:moveTo>
                <a:lnTo>
                  <a:pt x="604520" y="44450"/>
                </a:lnTo>
                <a:lnTo>
                  <a:pt x="6045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4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42329" y="3368040"/>
            <a:ext cx="607060" cy="44450"/>
          </a:xfrm>
          <a:custGeom>
            <a:avLst/>
            <a:gdLst/>
            <a:ahLst/>
            <a:cxnLst/>
            <a:rect l="l" t="t" r="r" b="b"/>
            <a:pathLst>
              <a:path w="607059" h="44450">
                <a:moveTo>
                  <a:pt x="0" y="44450"/>
                </a:moveTo>
                <a:lnTo>
                  <a:pt x="607060" y="44450"/>
                </a:lnTo>
                <a:lnTo>
                  <a:pt x="60706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4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321550" y="3368040"/>
            <a:ext cx="1823720" cy="44450"/>
          </a:xfrm>
          <a:custGeom>
            <a:avLst/>
            <a:gdLst/>
            <a:ahLst/>
            <a:cxnLst/>
            <a:rect l="l" t="t" r="r" b="b"/>
            <a:pathLst>
              <a:path w="1823720" h="44450">
                <a:moveTo>
                  <a:pt x="0" y="44450"/>
                </a:moveTo>
                <a:lnTo>
                  <a:pt x="1823720" y="44450"/>
                </a:lnTo>
                <a:lnTo>
                  <a:pt x="18237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4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-1270" y="3408679"/>
            <a:ext cx="2420620" cy="44450"/>
          </a:xfrm>
          <a:custGeom>
            <a:avLst/>
            <a:gdLst/>
            <a:ahLst/>
            <a:cxnLst/>
            <a:rect l="l" t="t" r="r" b="b"/>
            <a:pathLst>
              <a:path w="2420620" h="44450">
                <a:moveTo>
                  <a:pt x="0" y="44450"/>
                </a:moveTo>
                <a:lnTo>
                  <a:pt x="2420620" y="44450"/>
                </a:lnTo>
                <a:lnTo>
                  <a:pt x="2420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3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65650" y="3408679"/>
            <a:ext cx="604520" cy="44450"/>
          </a:xfrm>
          <a:custGeom>
            <a:avLst/>
            <a:gdLst/>
            <a:ahLst/>
            <a:cxnLst/>
            <a:rect l="l" t="t" r="r" b="b"/>
            <a:pathLst>
              <a:path w="604520" h="44450">
                <a:moveTo>
                  <a:pt x="0" y="44450"/>
                </a:moveTo>
                <a:lnTo>
                  <a:pt x="604520" y="44450"/>
                </a:lnTo>
                <a:lnTo>
                  <a:pt x="6045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3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42329" y="3408679"/>
            <a:ext cx="607060" cy="44450"/>
          </a:xfrm>
          <a:custGeom>
            <a:avLst/>
            <a:gdLst/>
            <a:ahLst/>
            <a:cxnLst/>
            <a:rect l="l" t="t" r="r" b="b"/>
            <a:pathLst>
              <a:path w="607059" h="44450">
                <a:moveTo>
                  <a:pt x="0" y="44450"/>
                </a:moveTo>
                <a:lnTo>
                  <a:pt x="607060" y="44450"/>
                </a:lnTo>
                <a:lnTo>
                  <a:pt x="60706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3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321550" y="3408679"/>
            <a:ext cx="1823720" cy="44450"/>
          </a:xfrm>
          <a:custGeom>
            <a:avLst/>
            <a:gdLst/>
            <a:ahLst/>
            <a:cxnLst/>
            <a:rect l="l" t="t" r="r" b="b"/>
            <a:pathLst>
              <a:path w="1823720" h="44450">
                <a:moveTo>
                  <a:pt x="0" y="44450"/>
                </a:moveTo>
                <a:lnTo>
                  <a:pt x="1823720" y="44450"/>
                </a:lnTo>
                <a:lnTo>
                  <a:pt x="18237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3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-1270" y="3449320"/>
            <a:ext cx="2420620" cy="44450"/>
          </a:xfrm>
          <a:custGeom>
            <a:avLst/>
            <a:gdLst/>
            <a:ahLst/>
            <a:cxnLst/>
            <a:rect l="l" t="t" r="r" b="b"/>
            <a:pathLst>
              <a:path w="2420620" h="44450">
                <a:moveTo>
                  <a:pt x="0" y="44450"/>
                </a:moveTo>
                <a:lnTo>
                  <a:pt x="2420620" y="44450"/>
                </a:lnTo>
                <a:lnTo>
                  <a:pt x="2420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2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65650" y="3449320"/>
            <a:ext cx="604520" cy="44450"/>
          </a:xfrm>
          <a:custGeom>
            <a:avLst/>
            <a:gdLst/>
            <a:ahLst/>
            <a:cxnLst/>
            <a:rect l="l" t="t" r="r" b="b"/>
            <a:pathLst>
              <a:path w="604520" h="44450">
                <a:moveTo>
                  <a:pt x="0" y="44450"/>
                </a:moveTo>
                <a:lnTo>
                  <a:pt x="604520" y="44450"/>
                </a:lnTo>
                <a:lnTo>
                  <a:pt x="6045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2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42329" y="3449320"/>
            <a:ext cx="607060" cy="44450"/>
          </a:xfrm>
          <a:custGeom>
            <a:avLst/>
            <a:gdLst/>
            <a:ahLst/>
            <a:cxnLst/>
            <a:rect l="l" t="t" r="r" b="b"/>
            <a:pathLst>
              <a:path w="607059" h="44450">
                <a:moveTo>
                  <a:pt x="0" y="44450"/>
                </a:moveTo>
                <a:lnTo>
                  <a:pt x="607060" y="44450"/>
                </a:lnTo>
                <a:lnTo>
                  <a:pt x="60706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2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21550" y="3449320"/>
            <a:ext cx="1823720" cy="44450"/>
          </a:xfrm>
          <a:custGeom>
            <a:avLst/>
            <a:gdLst/>
            <a:ahLst/>
            <a:cxnLst/>
            <a:rect l="l" t="t" r="r" b="b"/>
            <a:pathLst>
              <a:path w="1823720" h="44450">
                <a:moveTo>
                  <a:pt x="0" y="44450"/>
                </a:moveTo>
                <a:lnTo>
                  <a:pt x="1823720" y="44450"/>
                </a:lnTo>
                <a:lnTo>
                  <a:pt x="18237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2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-1270" y="3489959"/>
            <a:ext cx="2420620" cy="44450"/>
          </a:xfrm>
          <a:custGeom>
            <a:avLst/>
            <a:gdLst/>
            <a:ahLst/>
            <a:cxnLst/>
            <a:rect l="l" t="t" r="r" b="b"/>
            <a:pathLst>
              <a:path w="2420620" h="44450">
                <a:moveTo>
                  <a:pt x="0" y="44450"/>
                </a:moveTo>
                <a:lnTo>
                  <a:pt x="2420620" y="44450"/>
                </a:lnTo>
                <a:lnTo>
                  <a:pt x="2420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1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65650" y="3489959"/>
            <a:ext cx="604520" cy="44450"/>
          </a:xfrm>
          <a:custGeom>
            <a:avLst/>
            <a:gdLst/>
            <a:ahLst/>
            <a:cxnLst/>
            <a:rect l="l" t="t" r="r" b="b"/>
            <a:pathLst>
              <a:path w="604520" h="44450">
                <a:moveTo>
                  <a:pt x="0" y="44450"/>
                </a:moveTo>
                <a:lnTo>
                  <a:pt x="604520" y="44450"/>
                </a:lnTo>
                <a:lnTo>
                  <a:pt x="6045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1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42329" y="3489959"/>
            <a:ext cx="607060" cy="44450"/>
          </a:xfrm>
          <a:custGeom>
            <a:avLst/>
            <a:gdLst/>
            <a:ahLst/>
            <a:cxnLst/>
            <a:rect l="l" t="t" r="r" b="b"/>
            <a:pathLst>
              <a:path w="607059" h="44450">
                <a:moveTo>
                  <a:pt x="0" y="44450"/>
                </a:moveTo>
                <a:lnTo>
                  <a:pt x="607060" y="44450"/>
                </a:lnTo>
                <a:lnTo>
                  <a:pt x="60706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1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21550" y="3489959"/>
            <a:ext cx="1823720" cy="44450"/>
          </a:xfrm>
          <a:custGeom>
            <a:avLst/>
            <a:gdLst/>
            <a:ahLst/>
            <a:cxnLst/>
            <a:rect l="l" t="t" r="r" b="b"/>
            <a:pathLst>
              <a:path w="1823720" h="44450">
                <a:moveTo>
                  <a:pt x="0" y="44450"/>
                </a:moveTo>
                <a:lnTo>
                  <a:pt x="1823720" y="44450"/>
                </a:lnTo>
                <a:lnTo>
                  <a:pt x="18237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1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-1270" y="3530600"/>
            <a:ext cx="2420620" cy="44450"/>
          </a:xfrm>
          <a:custGeom>
            <a:avLst/>
            <a:gdLst/>
            <a:ahLst/>
            <a:cxnLst/>
            <a:rect l="l" t="t" r="r" b="b"/>
            <a:pathLst>
              <a:path w="2420620" h="44450">
                <a:moveTo>
                  <a:pt x="0" y="44450"/>
                </a:moveTo>
                <a:lnTo>
                  <a:pt x="2420620" y="44450"/>
                </a:lnTo>
                <a:lnTo>
                  <a:pt x="2420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0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65650" y="3530600"/>
            <a:ext cx="604520" cy="44450"/>
          </a:xfrm>
          <a:custGeom>
            <a:avLst/>
            <a:gdLst/>
            <a:ahLst/>
            <a:cxnLst/>
            <a:rect l="l" t="t" r="r" b="b"/>
            <a:pathLst>
              <a:path w="604520" h="44450">
                <a:moveTo>
                  <a:pt x="0" y="44450"/>
                </a:moveTo>
                <a:lnTo>
                  <a:pt x="604520" y="44450"/>
                </a:lnTo>
                <a:lnTo>
                  <a:pt x="6045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0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942329" y="3530600"/>
            <a:ext cx="607060" cy="44450"/>
          </a:xfrm>
          <a:custGeom>
            <a:avLst/>
            <a:gdLst/>
            <a:ahLst/>
            <a:cxnLst/>
            <a:rect l="l" t="t" r="r" b="b"/>
            <a:pathLst>
              <a:path w="607059" h="44450">
                <a:moveTo>
                  <a:pt x="0" y="44450"/>
                </a:moveTo>
                <a:lnTo>
                  <a:pt x="607060" y="44450"/>
                </a:lnTo>
                <a:lnTo>
                  <a:pt x="60706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0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321550" y="3530600"/>
            <a:ext cx="1823720" cy="44450"/>
          </a:xfrm>
          <a:custGeom>
            <a:avLst/>
            <a:gdLst/>
            <a:ahLst/>
            <a:cxnLst/>
            <a:rect l="l" t="t" r="r" b="b"/>
            <a:pathLst>
              <a:path w="1823720" h="44450">
                <a:moveTo>
                  <a:pt x="0" y="44450"/>
                </a:moveTo>
                <a:lnTo>
                  <a:pt x="1823720" y="44450"/>
                </a:lnTo>
                <a:lnTo>
                  <a:pt x="18237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90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942329" y="3571240"/>
            <a:ext cx="607060" cy="10160"/>
          </a:xfrm>
          <a:custGeom>
            <a:avLst/>
            <a:gdLst/>
            <a:ahLst/>
            <a:cxnLst/>
            <a:rect l="l" t="t" r="r" b="b"/>
            <a:pathLst>
              <a:path w="607059" h="10160">
                <a:moveTo>
                  <a:pt x="0" y="10160"/>
                </a:moveTo>
                <a:lnTo>
                  <a:pt x="607060" y="10160"/>
                </a:lnTo>
                <a:lnTo>
                  <a:pt x="60706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8F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42329" y="3581400"/>
            <a:ext cx="607060" cy="34290"/>
          </a:xfrm>
          <a:custGeom>
            <a:avLst/>
            <a:gdLst/>
            <a:ahLst/>
            <a:cxnLst/>
            <a:rect l="l" t="t" r="r" b="b"/>
            <a:pathLst>
              <a:path w="607059" h="34289">
                <a:moveTo>
                  <a:pt x="0" y="34289"/>
                </a:moveTo>
                <a:lnTo>
                  <a:pt x="607060" y="34289"/>
                </a:lnTo>
                <a:lnTo>
                  <a:pt x="60706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F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321550" y="3571240"/>
            <a:ext cx="1823720" cy="10160"/>
          </a:xfrm>
          <a:custGeom>
            <a:avLst/>
            <a:gdLst/>
            <a:ahLst/>
            <a:cxnLst/>
            <a:rect l="l" t="t" r="r" b="b"/>
            <a:pathLst>
              <a:path w="1823720" h="10160">
                <a:moveTo>
                  <a:pt x="0" y="10160"/>
                </a:moveTo>
                <a:lnTo>
                  <a:pt x="1823720" y="10160"/>
                </a:lnTo>
                <a:lnTo>
                  <a:pt x="182372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8F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321550" y="3581400"/>
            <a:ext cx="1823720" cy="34290"/>
          </a:xfrm>
          <a:custGeom>
            <a:avLst/>
            <a:gdLst/>
            <a:ahLst/>
            <a:cxnLst/>
            <a:rect l="l" t="t" r="r" b="b"/>
            <a:pathLst>
              <a:path w="1823720" h="34289">
                <a:moveTo>
                  <a:pt x="0" y="34289"/>
                </a:moveTo>
                <a:lnTo>
                  <a:pt x="1823720" y="34289"/>
                </a:lnTo>
                <a:lnTo>
                  <a:pt x="182372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FD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42329" y="3611879"/>
            <a:ext cx="607060" cy="6350"/>
          </a:xfrm>
          <a:custGeom>
            <a:avLst/>
            <a:gdLst/>
            <a:ahLst/>
            <a:cxnLst/>
            <a:rect l="l" t="t" r="r" b="b"/>
            <a:pathLst>
              <a:path w="607059" h="6350">
                <a:moveTo>
                  <a:pt x="0" y="6350"/>
                </a:moveTo>
                <a:lnTo>
                  <a:pt x="607060" y="6350"/>
                </a:lnTo>
                <a:lnTo>
                  <a:pt x="60706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8ED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3" name="object 143"/>
          <p:cNvGrpSpPr/>
          <p:nvPr/>
        </p:nvGrpSpPr>
        <p:grpSpPr>
          <a:xfrm>
            <a:off x="-1270" y="3611879"/>
            <a:ext cx="9146540" cy="3246120"/>
            <a:chOff x="-1270" y="3611879"/>
            <a:chExt cx="9146540" cy="3246120"/>
          </a:xfrm>
        </p:grpSpPr>
        <p:sp>
          <p:nvSpPr>
            <p:cNvPr id="144" name="object 144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7322820" y="0"/>
                  </a:lnTo>
                  <a:lnTo>
                    <a:pt x="7322820" y="6350"/>
                  </a:lnTo>
                  <a:lnTo>
                    <a:pt x="0" y="635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63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36525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37337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38557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397636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40576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41795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42608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43827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4464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45859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-1270" y="4667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-1270" y="47891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-1270" y="48704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-1270" y="49098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-1270" y="49923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-1270" y="5113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-1270" y="5194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-1270" y="5316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-1270" y="5519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-1270" y="5722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-1270" y="5925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-1270" y="604646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-1270" y="6249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-1270" y="6452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-1270" y="6534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-1270" y="6656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-1270" y="6696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-1270" y="6737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" name="object 224"/>
          <p:cNvSpPr/>
          <p:nvPr/>
        </p:nvSpPr>
        <p:spPr>
          <a:xfrm>
            <a:off x="12700" y="7620"/>
            <a:ext cx="7211059" cy="1471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5" name="object 225"/>
          <p:cNvGrpSpPr/>
          <p:nvPr/>
        </p:nvGrpSpPr>
        <p:grpSpPr>
          <a:xfrm>
            <a:off x="0" y="6353809"/>
            <a:ext cx="9144000" cy="368300"/>
            <a:chOff x="0" y="6353809"/>
            <a:chExt cx="9144000" cy="368300"/>
          </a:xfrm>
        </p:grpSpPr>
        <p:sp>
          <p:nvSpPr>
            <p:cNvPr id="226" name="object 226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87790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33180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878569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822690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768080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713469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658859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602980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548369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93759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37880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383269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328659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274050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218169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163559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108950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054340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999730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943850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889240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834630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780019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724140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669530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614919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560309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504430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449819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395209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340600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284719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230109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175500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120890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066280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010400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955790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901180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846569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790690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736080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681469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626859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570980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516369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187440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857240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253990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088890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923790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758690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320540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155440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990340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825240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387090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221989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056889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947670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891789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782570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727960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617470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562860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453639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397760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288539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123439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958339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849120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794510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684020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629410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574800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520189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355089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244600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189989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135380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079500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024889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970280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9789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05180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750569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695959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641350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85469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30859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76250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21640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56540" y="6433504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01929" y="6433997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91439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6830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0" name="object 390"/>
          <p:cNvSpPr txBox="1">
            <a:spLocks noGrp="1"/>
          </p:cNvSpPr>
          <p:nvPr>
            <p:ph type="title"/>
          </p:nvPr>
        </p:nvSpPr>
        <p:spPr>
          <a:xfrm>
            <a:off x="1131569" y="20320"/>
            <a:ext cx="687260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2230" marR="5080" indent="-2589530">
              <a:lnSpc>
                <a:spcPct val="100000"/>
              </a:lnSpc>
              <a:spcBef>
                <a:spcPts val="100"/>
              </a:spcBef>
              <a:tabLst>
                <a:tab pos="3799204" algn="l"/>
              </a:tabLst>
            </a:pPr>
            <a:r>
              <a:rPr dirty="0"/>
              <a:t>A Flow</a:t>
            </a:r>
            <a:r>
              <a:rPr spc="-10" dirty="0"/>
              <a:t> </a:t>
            </a:r>
            <a:r>
              <a:rPr spc="-5" dirty="0"/>
              <a:t>Line</a:t>
            </a:r>
            <a:r>
              <a:rPr spc="5" dirty="0"/>
              <a:t> </a:t>
            </a:r>
            <a:r>
              <a:rPr spc="-5" dirty="0"/>
              <a:t>for	Production</a:t>
            </a:r>
            <a:r>
              <a:rPr spc="-65" dirty="0"/>
              <a:t> </a:t>
            </a:r>
            <a:r>
              <a:rPr dirty="0"/>
              <a:t>or  </a:t>
            </a:r>
            <a:r>
              <a:rPr spc="-5" dirty="0"/>
              <a:t>Service</a:t>
            </a:r>
          </a:p>
        </p:txBody>
      </p:sp>
      <p:sp>
        <p:nvSpPr>
          <p:cNvPr id="391" name="object 391"/>
          <p:cNvSpPr txBox="1"/>
          <p:nvPr/>
        </p:nvSpPr>
        <p:spPr>
          <a:xfrm>
            <a:off x="1407160" y="1809750"/>
            <a:ext cx="6787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Flow Shop or </a:t>
            </a:r>
            <a:r>
              <a:rPr sz="3200" spc="-5" dirty="0">
                <a:latin typeface="Times New Roman"/>
                <a:cs typeface="Times New Roman"/>
              </a:rPr>
              <a:t>Assembly Line </a:t>
            </a:r>
            <a:r>
              <a:rPr sz="3200" dirty="0">
                <a:latin typeface="Times New Roman"/>
                <a:cs typeface="Times New Roman"/>
              </a:rPr>
              <a:t>Work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Flow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5943600" y="2948940"/>
            <a:ext cx="5797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6420" algn="l"/>
              </a:tabLst>
            </a:pPr>
            <a:r>
              <a:rPr sz="2000" u="sng" dirty="0">
                <a:solidFill>
                  <a:srgbClr val="056C8B"/>
                </a:solidFill>
                <a:uFill>
                  <a:solidFill>
                    <a:srgbClr val="056C8B"/>
                  </a:solidFill>
                </a:u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6549390" y="2915920"/>
            <a:ext cx="784860" cy="702310"/>
          </a:xfrm>
          <a:prstGeom prst="rect">
            <a:avLst/>
          </a:prstGeom>
          <a:solidFill>
            <a:srgbClr val="0033CC"/>
          </a:solidFill>
          <a:ln w="12579">
            <a:solidFill>
              <a:srgbClr val="056C8B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321945" indent="-326390">
              <a:lnSpc>
                <a:spcPct val="100000"/>
              </a:lnSpc>
              <a:spcBef>
                <a:spcPts val="360"/>
              </a:spcBef>
            </a:pP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S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ta</a:t>
            </a:r>
            <a:r>
              <a:rPr sz="2000" b="1" spc="10" dirty="0">
                <a:solidFill>
                  <a:srgbClr val="056C8B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056C8B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n  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7348219" y="2923540"/>
            <a:ext cx="1212215" cy="5994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61950" marR="5080" indent="-349250">
              <a:lnSpc>
                <a:spcPct val="100000"/>
              </a:lnSpc>
              <a:spcBef>
                <a:spcPts val="300"/>
              </a:spcBef>
              <a:tabLst>
                <a:tab pos="361315" algn="l"/>
              </a:tabLst>
            </a:pPr>
            <a:r>
              <a:rPr sz="3000" u="sng" baseline="-5555" dirty="0">
                <a:solidFill>
                  <a:srgbClr val="056C8B"/>
                </a:solidFill>
                <a:uFill>
                  <a:solidFill>
                    <a:srgbClr val="056C8B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spc="-5" dirty="0">
                <a:solidFill>
                  <a:srgbClr val="056C8B"/>
                </a:solidFill>
                <a:latin typeface="Times New Roman"/>
                <a:cs typeface="Times New Roman"/>
              </a:rPr>
              <a:t>F</a:t>
            </a:r>
            <a:r>
              <a:rPr sz="18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i</a:t>
            </a:r>
            <a:r>
              <a:rPr sz="1800" b="1" spc="-15" dirty="0">
                <a:solidFill>
                  <a:srgbClr val="056C8B"/>
                </a:solidFill>
                <a:latin typeface="Times New Roman"/>
                <a:cs typeface="Times New Roman"/>
              </a:rPr>
              <a:t>n</a:t>
            </a:r>
            <a:r>
              <a:rPr sz="18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i</a:t>
            </a:r>
            <a:r>
              <a:rPr sz="1800" b="1" spc="-15" dirty="0">
                <a:solidFill>
                  <a:srgbClr val="056C8B"/>
                </a:solidFill>
                <a:latin typeface="Times New Roman"/>
                <a:cs typeface="Times New Roman"/>
              </a:rPr>
              <a:t>s</a:t>
            </a:r>
            <a:r>
              <a:rPr sz="1800" b="1" spc="-5" dirty="0">
                <a:solidFill>
                  <a:srgbClr val="056C8B"/>
                </a:solidFill>
                <a:latin typeface="Times New Roman"/>
                <a:cs typeface="Times New Roman"/>
              </a:rPr>
              <a:t>hed  item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687069" y="3478530"/>
            <a:ext cx="1449070" cy="7975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or</a:t>
            </a:r>
            <a:r>
              <a:rPr sz="2000" b="1" spc="-30" dirty="0">
                <a:solidFill>
                  <a:srgbClr val="056C8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customer</a:t>
            </a:r>
            <a:endParaRPr sz="2000">
              <a:latin typeface="Times New Roman"/>
              <a:cs typeface="Times New Roman"/>
            </a:endParaRPr>
          </a:p>
          <a:p>
            <a:pPr marL="488315">
              <a:lnSpc>
                <a:spcPct val="100000"/>
              </a:lnSpc>
              <a:spcBef>
                <a:spcPts val="640"/>
              </a:spcBef>
            </a:pP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a</a:t>
            </a:r>
            <a:r>
              <a:rPr sz="2000" b="1" spc="10" dirty="0">
                <a:solidFill>
                  <a:srgbClr val="056C8B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056C8B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056C8B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176019" y="45389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7" name="object 397"/>
          <p:cNvGrpSpPr/>
          <p:nvPr/>
        </p:nvGrpSpPr>
        <p:grpSpPr>
          <a:xfrm>
            <a:off x="1179830" y="3625850"/>
            <a:ext cx="1545590" cy="638810"/>
            <a:chOff x="1179830" y="3625850"/>
            <a:chExt cx="1545590" cy="638810"/>
          </a:xfrm>
        </p:grpSpPr>
        <p:sp>
          <p:nvSpPr>
            <p:cNvPr id="398" name="object 398"/>
            <p:cNvSpPr/>
            <p:nvPr/>
          </p:nvSpPr>
          <p:spPr>
            <a:xfrm>
              <a:off x="2123440" y="423418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270" y="0"/>
                  </a:lnTo>
                </a:path>
              </a:pathLst>
            </a:custGeom>
            <a:ln w="13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186180" y="4246880"/>
              <a:ext cx="1002030" cy="0"/>
            </a:xfrm>
            <a:custGeom>
              <a:avLst/>
              <a:gdLst/>
              <a:ahLst/>
              <a:cxnLst/>
              <a:rect l="l" t="t" r="r" b="b"/>
              <a:pathLst>
                <a:path w="1002030">
                  <a:moveTo>
                    <a:pt x="0" y="0"/>
                  </a:moveTo>
                  <a:lnTo>
                    <a:pt x="1002030" y="0"/>
                  </a:lnTo>
                </a:path>
              </a:pathLst>
            </a:custGeom>
            <a:ln w="12579">
              <a:solidFill>
                <a:srgbClr val="056C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211069" y="3680460"/>
              <a:ext cx="469900" cy="577850"/>
            </a:xfrm>
            <a:custGeom>
              <a:avLst/>
              <a:gdLst/>
              <a:ahLst/>
              <a:cxnLst/>
              <a:rect l="l" t="t" r="r" b="b"/>
              <a:pathLst>
                <a:path w="469900" h="577850">
                  <a:moveTo>
                    <a:pt x="0" y="577850"/>
                  </a:moveTo>
                  <a:lnTo>
                    <a:pt x="469900" y="0"/>
                  </a:lnTo>
                </a:path>
              </a:pathLst>
            </a:custGeom>
            <a:ln w="12700">
              <a:solidFill>
                <a:srgbClr val="056C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647950" y="3625850"/>
              <a:ext cx="77470" cy="82550"/>
            </a:xfrm>
            <a:custGeom>
              <a:avLst/>
              <a:gdLst/>
              <a:ahLst/>
              <a:cxnLst/>
              <a:rect l="l" t="t" r="r" b="b"/>
              <a:pathLst>
                <a:path w="77469" h="82550">
                  <a:moveTo>
                    <a:pt x="77469" y="0"/>
                  </a:moveTo>
                  <a:lnTo>
                    <a:pt x="0" y="34289"/>
                  </a:lnTo>
                  <a:lnTo>
                    <a:pt x="59689" y="82550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056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2" name="object 402"/>
          <p:cNvSpPr txBox="1"/>
          <p:nvPr/>
        </p:nvSpPr>
        <p:spPr>
          <a:xfrm>
            <a:off x="1163319" y="4555490"/>
            <a:ext cx="7473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056C8B"/>
                </a:solidFill>
                <a:latin typeface="Times New Roman"/>
                <a:cs typeface="Times New Roman"/>
              </a:rPr>
              <a:t>n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d</a:t>
            </a:r>
            <a:r>
              <a:rPr sz="2000" b="1" spc="-10" dirty="0">
                <a:solidFill>
                  <a:srgbClr val="056C8B"/>
                </a:solidFill>
                <a:latin typeface="Times New Roman"/>
                <a:cs typeface="Times New Roman"/>
              </a:rPr>
              <a:t>/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r  </a:t>
            </a:r>
            <a:r>
              <a:rPr sz="2000" b="1" spc="-5" dirty="0">
                <a:solidFill>
                  <a:srgbClr val="056C8B"/>
                </a:solidFill>
                <a:latin typeface="Times New Roman"/>
                <a:cs typeface="Times New Roman"/>
              </a:rPr>
              <a:t>labor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03" name="object 403"/>
          <p:cNvGraphicFramePr>
            <a:graphicFrameLocks noGrp="1"/>
          </p:cNvGraphicFramePr>
          <p:nvPr/>
        </p:nvGraphicFramePr>
        <p:xfrm>
          <a:off x="-24765" y="2912775"/>
          <a:ext cx="5998845" cy="70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4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5439">
                <a:tc rowSpan="2">
                  <a:txBody>
                    <a:bodyPr/>
                    <a:lstStyle/>
                    <a:p>
                      <a:pPr marL="701040" marR="6934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Raw  </a:t>
                      </a:r>
                      <a:r>
                        <a:rPr sz="2000" b="1" spc="10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00" b="1" spc="5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b="1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sz="2000" b="1" spc="-10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b="1" spc="5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b="1" spc="-10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000" b="1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56C8B"/>
                      </a:solidFill>
                      <a:prstDash val="solid"/>
                    </a:lnR>
                    <a:lnT w="12700">
                      <a:solidFill>
                        <a:srgbClr val="A0DEFD"/>
                      </a:solidFill>
                      <a:prstDash val="solid"/>
                    </a:lnT>
                    <a:lnB w="53975">
                      <a:solidFill>
                        <a:srgbClr val="8FD9F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4455">
                        <a:lnSpc>
                          <a:spcPts val="2300"/>
                        </a:lnSpc>
                        <a:spcBef>
                          <a:spcPts val="320"/>
                        </a:spcBef>
                      </a:pPr>
                      <a:r>
                        <a:rPr sz="2000" b="1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Station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56C8B"/>
                      </a:solidFill>
                      <a:prstDash val="solid"/>
                    </a:lnL>
                    <a:lnR w="12700">
                      <a:solidFill>
                        <a:srgbClr val="056C8B"/>
                      </a:solidFill>
                      <a:prstDash val="solid"/>
                    </a:lnR>
                    <a:lnT w="12700">
                      <a:solidFill>
                        <a:srgbClr val="056C8B"/>
                      </a:solidFill>
                      <a:prstDash val="solid"/>
                    </a:lnT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56C8B"/>
                      </a:solidFill>
                      <a:prstDash val="solid"/>
                    </a:lnL>
                    <a:lnT w="12700">
                      <a:solidFill>
                        <a:srgbClr val="A0DEFD"/>
                      </a:solidFill>
                      <a:prstDash val="solid"/>
                    </a:lnT>
                    <a:lnB w="12700">
                      <a:solidFill>
                        <a:srgbClr val="056C8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56C8B"/>
                      </a:solidFill>
                      <a:prstDash val="solid"/>
                    </a:lnR>
                    <a:lnT w="12700">
                      <a:solidFill>
                        <a:srgbClr val="A0DEFD"/>
                      </a:solidFill>
                      <a:prstDash val="solid"/>
                    </a:lnT>
                    <a:lnB w="53975">
                      <a:solidFill>
                        <a:srgbClr val="8FD9F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5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b="1" spc="10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00" b="1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ati</a:t>
                      </a:r>
                      <a:r>
                        <a:rPr sz="2000" b="1" spc="5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00" b="1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00" marR="317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56C8B"/>
                      </a:solidFill>
                      <a:prstDash val="solid"/>
                    </a:lnL>
                    <a:lnR w="12700">
                      <a:solidFill>
                        <a:srgbClr val="056C8B"/>
                      </a:solidFill>
                      <a:prstDash val="solid"/>
                    </a:lnR>
                    <a:lnT w="19050">
                      <a:solidFill>
                        <a:srgbClr val="056C8B"/>
                      </a:solidFill>
                      <a:prstDash val="solid"/>
                    </a:lnT>
                    <a:lnB w="12700">
                      <a:solidFill>
                        <a:srgbClr val="056C8B"/>
                      </a:solidFill>
                      <a:prstDash val="solid"/>
                    </a:lnB>
                    <a:solidFill>
                      <a:srgbClr val="0033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565150" algn="l"/>
                        </a:tabLst>
                      </a:pPr>
                      <a:r>
                        <a:rPr sz="2000" u="sng" dirty="0">
                          <a:solidFill>
                            <a:srgbClr val="056C8B"/>
                          </a:solidFill>
                          <a:uFill>
                            <a:solidFill>
                              <a:srgbClr val="056C8B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56C8B"/>
                      </a:solidFill>
                      <a:prstDash val="solid"/>
                    </a:lnL>
                    <a:lnR w="12700">
                      <a:solidFill>
                        <a:srgbClr val="056C8B"/>
                      </a:solidFill>
                      <a:prstDash val="solid"/>
                    </a:lnR>
                    <a:lnT w="12700">
                      <a:solidFill>
                        <a:srgbClr val="A0DEFD"/>
                      </a:solidFill>
                      <a:prstDash val="solid"/>
                    </a:lnT>
                    <a:lnB w="6350">
                      <a:solidFill>
                        <a:srgbClr val="8ED8F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3695" indent="-3581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5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b="1" spc="10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00" b="1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ati</a:t>
                      </a:r>
                      <a:r>
                        <a:rPr sz="2000" b="1" spc="5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00" b="1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n  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56C8B"/>
                      </a:solidFill>
                      <a:prstDash val="solid"/>
                    </a:lnL>
                    <a:lnR w="12700">
                      <a:solidFill>
                        <a:srgbClr val="056C8B"/>
                      </a:solidFill>
                      <a:prstDash val="solid"/>
                    </a:lnR>
                    <a:lnT w="12700">
                      <a:solidFill>
                        <a:srgbClr val="056C8B"/>
                      </a:solidFill>
                      <a:prstDash val="solid"/>
                    </a:lnT>
                    <a:lnB w="12700">
                      <a:solidFill>
                        <a:srgbClr val="056C8B"/>
                      </a:solidFill>
                      <a:prstDash val="soli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R w="12700">
                      <a:solidFill>
                        <a:srgbClr val="056C8B"/>
                      </a:solidFill>
                      <a:prstDash val="solid"/>
                    </a:lnR>
                    <a:lnT w="12700">
                      <a:solidFill>
                        <a:srgbClr val="A0DEFD"/>
                      </a:solidFill>
                      <a:prstDash val="solid"/>
                    </a:lnT>
                    <a:lnB w="53975">
                      <a:solidFill>
                        <a:srgbClr val="8FD9F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56C8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56C8B"/>
                      </a:solidFill>
                      <a:prstDash val="solid"/>
                    </a:lnL>
                    <a:lnB w="53975">
                      <a:solidFill>
                        <a:srgbClr val="8FD9FD"/>
                      </a:solidFill>
                      <a:prstDash val="soli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56C8B"/>
                      </a:solidFill>
                      <a:prstDash val="solid"/>
                    </a:lnR>
                    <a:lnT w="12700">
                      <a:solidFill>
                        <a:srgbClr val="056C8B"/>
                      </a:solidFill>
                      <a:prstDash val="solid"/>
                    </a:lnT>
                    <a:lnB w="53975">
                      <a:solidFill>
                        <a:srgbClr val="8FD9FD"/>
                      </a:solidFill>
                      <a:prstDash val="soli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56C8B"/>
                      </a:solidFill>
                      <a:prstDash val="solid"/>
                    </a:lnL>
                    <a:lnT w="12700">
                      <a:solidFill>
                        <a:srgbClr val="056C8B"/>
                      </a:solidFill>
                      <a:prstDash val="solid"/>
                    </a:lnT>
                    <a:lnB w="53975">
                      <a:solidFill>
                        <a:srgbClr val="8FD9F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56C8B"/>
                      </a:solidFill>
                      <a:prstDash val="solid"/>
                    </a:lnR>
                    <a:lnT w="12700">
                      <a:solidFill>
                        <a:srgbClr val="A0DEFD"/>
                      </a:solidFill>
                      <a:prstDash val="solid"/>
                    </a:lnT>
                    <a:lnB w="53975">
                      <a:solidFill>
                        <a:srgbClr val="8FD9F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56C8B"/>
                      </a:solidFill>
                      <a:prstDash val="solid"/>
                    </a:lnL>
                    <a:lnR w="12700">
                      <a:solidFill>
                        <a:srgbClr val="056C8B"/>
                      </a:solidFill>
                      <a:prstDash val="solid"/>
                    </a:lnR>
                    <a:lnT w="19050">
                      <a:solidFill>
                        <a:srgbClr val="056C8B"/>
                      </a:solidFill>
                      <a:prstDash val="solid"/>
                    </a:lnT>
                    <a:lnB w="12700">
                      <a:solidFill>
                        <a:srgbClr val="056C8B"/>
                      </a:solidFill>
                      <a:prstDash val="solid"/>
                    </a:lnB>
                    <a:solidFill>
                      <a:srgbClr val="0033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56C8B"/>
                      </a:solidFill>
                      <a:prstDash val="solid"/>
                    </a:lnL>
                    <a:lnR w="12700">
                      <a:solidFill>
                        <a:srgbClr val="056C8B"/>
                      </a:solidFill>
                      <a:prstDash val="solid"/>
                    </a:lnR>
                    <a:lnT w="12700">
                      <a:solidFill>
                        <a:srgbClr val="A0DEFD"/>
                      </a:solidFill>
                      <a:prstDash val="solid"/>
                    </a:lnT>
                    <a:lnB w="6350">
                      <a:solidFill>
                        <a:srgbClr val="8ED8F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56C8B"/>
                      </a:solidFill>
                      <a:prstDash val="solid"/>
                    </a:lnL>
                    <a:lnR w="12700">
                      <a:solidFill>
                        <a:srgbClr val="056C8B"/>
                      </a:solidFill>
                      <a:prstDash val="solid"/>
                    </a:lnR>
                    <a:lnT w="12700">
                      <a:solidFill>
                        <a:srgbClr val="056C8B"/>
                      </a:solidFill>
                      <a:prstDash val="solid"/>
                    </a:lnT>
                    <a:lnB w="12700">
                      <a:solidFill>
                        <a:srgbClr val="056C8B"/>
                      </a:solidFill>
                      <a:prstDash val="soli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4" name="object 404"/>
          <p:cNvSpPr/>
          <p:nvPr/>
        </p:nvSpPr>
        <p:spPr>
          <a:xfrm>
            <a:off x="3705859" y="322961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0" y="0"/>
                </a:moveTo>
                <a:lnTo>
                  <a:pt x="0" y="74929"/>
                </a:lnTo>
                <a:lnTo>
                  <a:pt x="7620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05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689850" y="322961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0" y="0"/>
                </a:moveTo>
                <a:lnTo>
                  <a:pt x="0" y="74929"/>
                </a:lnTo>
                <a:lnTo>
                  <a:pt x="7620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05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066029" y="322961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0" y="0"/>
                </a:moveTo>
                <a:lnTo>
                  <a:pt x="0" y="74929"/>
                </a:lnTo>
                <a:lnTo>
                  <a:pt x="7620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05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445250" y="322961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0" y="0"/>
                </a:moveTo>
                <a:lnTo>
                  <a:pt x="0" y="74929"/>
                </a:lnTo>
                <a:lnTo>
                  <a:pt x="7620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056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8" name="object 408"/>
          <p:cNvGrpSpPr/>
          <p:nvPr/>
        </p:nvGrpSpPr>
        <p:grpSpPr>
          <a:xfrm>
            <a:off x="1948179" y="3213100"/>
            <a:ext cx="469900" cy="76200"/>
            <a:chOff x="1948179" y="3213100"/>
            <a:chExt cx="469900" cy="76200"/>
          </a:xfrm>
        </p:grpSpPr>
        <p:sp>
          <p:nvSpPr>
            <p:cNvPr id="409" name="object 409"/>
            <p:cNvSpPr/>
            <p:nvPr/>
          </p:nvSpPr>
          <p:spPr>
            <a:xfrm>
              <a:off x="1954529" y="3237229"/>
              <a:ext cx="392430" cy="15240"/>
            </a:xfrm>
            <a:custGeom>
              <a:avLst/>
              <a:gdLst/>
              <a:ahLst/>
              <a:cxnLst/>
              <a:rect l="l" t="t" r="r" b="b"/>
              <a:pathLst>
                <a:path w="392430" h="15239">
                  <a:moveTo>
                    <a:pt x="0" y="0"/>
                  </a:moveTo>
                  <a:lnTo>
                    <a:pt x="392430" y="15240"/>
                  </a:lnTo>
                </a:path>
              </a:pathLst>
            </a:custGeom>
            <a:ln w="12700">
              <a:solidFill>
                <a:srgbClr val="056C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340609" y="3213100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69" h="76200">
                  <a:moveTo>
                    <a:pt x="2539" y="0"/>
                  </a:moveTo>
                  <a:lnTo>
                    <a:pt x="0" y="76200"/>
                  </a:lnTo>
                  <a:lnTo>
                    <a:pt x="77469" y="4191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056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1" name="object 411"/>
          <p:cNvSpPr txBox="1"/>
          <p:nvPr/>
        </p:nvSpPr>
        <p:spPr>
          <a:xfrm>
            <a:off x="2609850" y="3945890"/>
            <a:ext cx="972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ter</a:t>
            </a:r>
            <a:r>
              <a:rPr sz="2000" b="1" spc="-10" dirty="0">
                <a:solidFill>
                  <a:srgbClr val="056C8B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2622550" y="45389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3" name="object 413"/>
          <p:cNvGrpSpPr/>
          <p:nvPr/>
        </p:nvGrpSpPr>
        <p:grpSpPr>
          <a:xfrm>
            <a:off x="2625089" y="3625850"/>
            <a:ext cx="1548130" cy="638810"/>
            <a:chOff x="2625089" y="3625850"/>
            <a:chExt cx="1548130" cy="638810"/>
          </a:xfrm>
        </p:grpSpPr>
        <p:sp>
          <p:nvSpPr>
            <p:cNvPr id="414" name="object 414"/>
            <p:cNvSpPr/>
            <p:nvPr/>
          </p:nvSpPr>
          <p:spPr>
            <a:xfrm>
              <a:off x="3569969" y="423418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270" y="0"/>
                  </a:lnTo>
                </a:path>
              </a:pathLst>
            </a:custGeom>
            <a:ln w="13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2631439" y="4246880"/>
              <a:ext cx="1003300" cy="0"/>
            </a:xfrm>
            <a:custGeom>
              <a:avLst/>
              <a:gdLst/>
              <a:ahLst/>
              <a:cxnLst/>
              <a:rect l="l" t="t" r="r" b="b"/>
              <a:pathLst>
                <a:path w="1003300">
                  <a:moveTo>
                    <a:pt x="0" y="0"/>
                  </a:moveTo>
                  <a:lnTo>
                    <a:pt x="1003300" y="0"/>
                  </a:lnTo>
                </a:path>
              </a:pathLst>
            </a:custGeom>
            <a:ln w="12579">
              <a:solidFill>
                <a:srgbClr val="056C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3658869" y="3680460"/>
              <a:ext cx="469900" cy="577850"/>
            </a:xfrm>
            <a:custGeom>
              <a:avLst/>
              <a:gdLst/>
              <a:ahLst/>
              <a:cxnLst/>
              <a:rect l="l" t="t" r="r" b="b"/>
              <a:pathLst>
                <a:path w="469900" h="577850">
                  <a:moveTo>
                    <a:pt x="0" y="577850"/>
                  </a:moveTo>
                  <a:lnTo>
                    <a:pt x="469900" y="0"/>
                  </a:lnTo>
                </a:path>
              </a:pathLst>
            </a:custGeom>
            <a:ln w="12700">
              <a:solidFill>
                <a:srgbClr val="056C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4097019" y="3625850"/>
              <a:ext cx="76200" cy="82550"/>
            </a:xfrm>
            <a:custGeom>
              <a:avLst/>
              <a:gdLst/>
              <a:ahLst/>
              <a:cxnLst/>
              <a:rect l="l" t="t" r="r" b="b"/>
              <a:pathLst>
                <a:path w="76200" h="82550">
                  <a:moveTo>
                    <a:pt x="76200" y="0"/>
                  </a:moveTo>
                  <a:lnTo>
                    <a:pt x="0" y="34289"/>
                  </a:lnTo>
                  <a:lnTo>
                    <a:pt x="58419" y="825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56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8" name="object 418"/>
          <p:cNvSpPr txBox="1"/>
          <p:nvPr/>
        </p:nvSpPr>
        <p:spPr>
          <a:xfrm>
            <a:off x="2609850" y="4555490"/>
            <a:ext cx="7473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056C8B"/>
                </a:solidFill>
                <a:latin typeface="Times New Roman"/>
                <a:cs typeface="Times New Roman"/>
              </a:rPr>
              <a:t>n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d</a:t>
            </a:r>
            <a:r>
              <a:rPr sz="2000" b="1" spc="-10" dirty="0">
                <a:solidFill>
                  <a:srgbClr val="056C8B"/>
                </a:solidFill>
                <a:latin typeface="Times New Roman"/>
                <a:cs typeface="Times New Roman"/>
              </a:rPr>
              <a:t>/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r  </a:t>
            </a:r>
            <a:r>
              <a:rPr sz="2000" b="1" spc="-5" dirty="0">
                <a:solidFill>
                  <a:srgbClr val="056C8B"/>
                </a:solidFill>
                <a:latin typeface="Times New Roman"/>
                <a:cs typeface="Times New Roman"/>
              </a:rPr>
              <a:t>labor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4024629" y="3945890"/>
            <a:ext cx="97281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a</a:t>
            </a:r>
            <a:r>
              <a:rPr sz="2000" b="1" spc="10" dirty="0">
                <a:solidFill>
                  <a:srgbClr val="056C8B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056C8B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056C8B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4037329" y="45389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1" name="object 421"/>
          <p:cNvGrpSpPr/>
          <p:nvPr/>
        </p:nvGrpSpPr>
        <p:grpSpPr>
          <a:xfrm>
            <a:off x="4039870" y="3625850"/>
            <a:ext cx="1546860" cy="638810"/>
            <a:chOff x="4039870" y="3625850"/>
            <a:chExt cx="1546860" cy="638810"/>
          </a:xfrm>
        </p:grpSpPr>
        <p:sp>
          <p:nvSpPr>
            <p:cNvPr id="422" name="object 422"/>
            <p:cNvSpPr/>
            <p:nvPr/>
          </p:nvSpPr>
          <p:spPr>
            <a:xfrm>
              <a:off x="4984750" y="423418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270" y="0"/>
                  </a:lnTo>
                </a:path>
              </a:pathLst>
            </a:custGeom>
            <a:ln w="13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4046220" y="4246880"/>
              <a:ext cx="1002030" cy="0"/>
            </a:xfrm>
            <a:custGeom>
              <a:avLst/>
              <a:gdLst/>
              <a:ahLst/>
              <a:cxnLst/>
              <a:rect l="l" t="t" r="r" b="b"/>
              <a:pathLst>
                <a:path w="1002029">
                  <a:moveTo>
                    <a:pt x="0" y="0"/>
                  </a:moveTo>
                  <a:lnTo>
                    <a:pt x="1002029" y="0"/>
                  </a:lnTo>
                </a:path>
              </a:pathLst>
            </a:custGeom>
            <a:ln w="12579">
              <a:solidFill>
                <a:srgbClr val="056C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072380" y="3680460"/>
              <a:ext cx="469900" cy="577850"/>
            </a:xfrm>
            <a:custGeom>
              <a:avLst/>
              <a:gdLst/>
              <a:ahLst/>
              <a:cxnLst/>
              <a:rect l="l" t="t" r="r" b="b"/>
              <a:pathLst>
                <a:path w="469900" h="577850">
                  <a:moveTo>
                    <a:pt x="0" y="577850"/>
                  </a:moveTo>
                  <a:lnTo>
                    <a:pt x="469900" y="0"/>
                  </a:lnTo>
                </a:path>
              </a:pathLst>
            </a:custGeom>
            <a:ln w="12700">
              <a:solidFill>
                <a:srgbClr val="056C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509260" y="3625850"/>
              <a:ext cx="77470" cy="82550"/>
            </a:xfrm>
            <a:custGeom>
              <a:avLst/>
              <a:gdLst/>
              <a:ahLst/>
              <a:cxnLst/>
              <a:rect l="l" t="t" r="r" b="b"/>
              <a:pathLst>
                <a:path w="77470" h="82550">
                  <a:moveTo>
                    <a:pt x="77469" y="0"/>
                  </a:moveTo>
                  <a:lnTo>
                    <a:pt x="0" y="34289"/>
                  </a:lnTo>
                  <a:lnTo>
                    <a:pt x="58419" y="82550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056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6" name="object 426"/>
          <p:cNvSpPr txBox="1"/>
          <p:nvPr/>
        </p:nvSpPr>
        <p:spPr>
          <a:xfrm>
            <a:off x="4024629" y="4555490"/>
            <a:ext cx="7473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056C8B"/>
                </a:solidFill>
                <a:latin typeface="Times New Roman"/>
                <a:cs typeface="Times New Roman"/>
              </a:rPr>
              <a:t>n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d</a:t>
            </a:r>
            <a:r>
              <a:rPr sz="2000" b="1" spc="-10" dirty="0">
                <a:solidFill>
                  <a:srgbClr val="056C8B"/>
                </a:solidFill>
                <a:latin typeface="Times New Roman"/>
                <a:cs typeface="Times New Roman"/>
              </a:rPr>
              <a:t>/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r  </a:t>
            </a:r>
            <a:r>
              <a:rPr sz="2000" b="1" spc="-5" dirty="0">
                <a:solidFill>
                  <a:srgbClr val="056C8B"/>
                </a:solidFill>
                <a:latin typeface="Times New Roman"/>
                <a:cs typeface="Times New Roman"/>
              </a:rPr>
              <a:t>labor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5420359" y="3945890"/>
            <a:ext cx="97281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056C8B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ter</a:t>
            </a:r>
            <a:r>
              <a:rPr sz="2000" b="1" spc="-10" dirty="0">
                <a:solidFill>
                  <a:srgbClr val="056C8B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5433059" y="4538979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9" name="object 429"/>
          <p:cNvGrpSpPr/>
          <p:nvPr/>
        </p:nvGrpSpPr>
        <p:grpSpPr>
          <a:xfrm>
            <a:off x="5443220" y="3625850"/>
            <a:ext cx="1540510" cy="638810"/>
            <a:chOff x="5443220" y="3625850"/>
            <a:chExt cx="1540510" cy="638810"/>
          </a:xfrm>
        </p:grpSpPr>
        <p:sp>
          <p:nvSpPr>
            <p:cNvPr id="430" name="object 430"/>
            <p:cNvSpPr/>
            <p:nvPr/>
          </p:nvSpPr>
          <p:spPr>
            <a:xfrm>
              <a:off x="6381750" y="423418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270" y="0"/>
                  </a:lnTo>
                </a:path>
              </a:pathLst>
            </a:custGeom>
            <a:ln w="13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443220" y="4246880"/>
              <a:ext cx="1002030" cy="0"/>
            </a:xfrm>
            <a:custGeom>
              <a:avLst/>
              <a:gdLst/>
              <a:ahLst/>
              <a:cxnLst/>
              <a:rect l="l" t="t" r="r" b="b"/>
              <a:pathLst>
                <a:path w="1002029">
                  <a:moveTo>
                    <a:pt x="0" y="0"/>
                  </a:moveTo>
                  <a:lnTo>
                    <a:pt x="1002029" y="0"/>
                  </a:lnTo>
                </a:path>
              </a:pathLst>
            </a:custGeom>
            <a:ln w="12579">
              <a:solidFill>
                <a:srgbClr val="056C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6469380" y="3680460"/>
              <a:ext cx="468630" cy="577850"/>
            </a:xfrm>
            <a:custGeom>
              <a:avLst/>
              <a:gdLst/>
              <a:ahLst/>
              <a:cxnLst/>
              <a:rect l="l" t="t" r="r" b="b"/>
              <a:pathLst>
                <a:path w="468629" h="577850">
                  <a:moveTo>
                    <a:pt x="0" y="577850"/>
                  </a:moveTo>
                  <a:lnTo>
                    <a:pt x="468629" y="0"/>
                  </a:lnTo>
                </a:path>
              </a:pathLst>
            </a:custGeom>
            <a:ln w="12700">
              <a:solidFill>
                <a:srgbClr val="056C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6906260" y="3625850"/>
              <a:ext cx="77470" cy="82550"/>
            </a:xfrm>
            <a:custGeom>
              <a:avLst/>
              <a:gdLst/>
              <a:ahLst/>
              <a:cxnLst/>
              <a:rect l="l" t="t" r="r" b="b"/>
              <a:pathLst>
                <a:path w="77470" h="82550">
                  <a:moveTo>
                    <a:pt x="77470" y="0"/>
                  </a:moveTo>
                  <a:lnTo>
                    <a:pt x="0" y="34289"/>
                  </a:lnTo>
                  <a:lnTo>
                    <a:pt x="58420" y="82550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056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4" name="object 434"/>
          <p:cNvSpPr txBox="1"/>
          <p:nvPr/>
        </p:nvSpPr>
        <p:spPr>
          <a:xfrm>
            <a:off x="5420359" y="4555490"/>
            <a:ext cx="7473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056C8B"/>
                </a:solidFill>
                <a:latin typeface="Times New Roman"/>
                <a:cs typeface="Times New Roman"/>
              </a:rPr>
              <a:t>an</a:t>
            </a:r>
            <a:r>
              <a:rPr sz="2000" b="1" spc="-5" dirty="0">
                <a:solidFill>
                  <a:srgbClr val="056C8B"/>
                </a:solidFill>
                <a:latin typeface="Times New Roman"/>
                <a:cs typeface="Times New Roman"/>
              </a:rPr>
              <a:t>d</a:t>
            </a:r>
            <a:r>
              <a:rPr sz="2000" b="1" dirty="0">
                <a:solidFill>
                  <a:srgbClr val="056C8B"/>
                </a:solidFill>
                <a:latin typeface="Times New Roman"/>
                <a:cs typeface="Times New Roman"/>
              </a:rPr>
              <a:t>/or  labor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5" name="object 4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7780" y="688340"/>
            <a:ext cx="65601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5" dirty="0"/>
              <a:t>U-Shaped Production</a:t>
            </a:r>
            <a:r>
              <a:rPr spc="-40" dirty="0"/>
              <a:t> </a:t>
            </a:r>
            <a:r>
              <a:rPr spc="-5" dirty="0"/>
              <a:t>Line</a:t>
            </a:r>
          </a:p>
        </p:txBody>
      </p:sp>
      <p:sp>
        <p:nvSpPr>
          <p:cNvPr id="3" name="object 3"/>
          <p:cNvSpPr/>
          <p:nvPr/>
        </p:nvSpPr>
        <p:spPr>
          <a:xfrm>
            <a:off x="405129" y="1828800"/>
            <a:ext cx="873887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5520690"/>
            <a:ext cx="84188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Advantage: </a:t>
            </a:r>
            <a:r>
              <a:rPr sz="2800" dirty="0">
                <a:latin typeface="Arial"/>
                <a:cs typeface="Arial"/>
              </a:rPr>
              <a:t>more compact, </a:t>
            </a:r>
            <a:r>
              <a:rPr sz="2800" spc="-5" dirty="0">
                <a:latin typeface="Arial"/>
                <a:cs typeface="Arial"/>
              </a:rPr>
              <a:t>increased </a:t>
            </a:r>
            <a:r>
              <a:rPr sz="2800" dirty="0">
                <a:latin typeface="Arial"/>
                <a:cs typeface="Arial"/>
              </a:rPr>
              <a:t>communication  </a:t>
            </a:r>
            <a:r>
              <a:rPr sz="2800" spc="-5" dirty="0">
                <a:latin typeface="Arial"/>
                <a:cs typeface="Arial"/>
              </a:rPr>
              <a:t>facilitating team work, </a:t>
            </a:r>
            <a:r>
              <a:rPr sz="2800" dirty="0">
                <a:latin typeface="Arial"/>
                <a:cs typeface="Arial"/>
              </a:rPr>
              <a:t>minimize </a:t>
            </a:r>
            <a:r>
              <a:rPr sz="2800" spc="-5" dirty="0">
                <a:latin typeface="Arial"/>
                <a:cs typeface="Arial"/>
              </a:rPr>
              <a:t>the material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handling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1950" y="2486660"/>
            <a:ext cx="1055370" cy="461009"/>
          </a:xfrm>
          <a:prstGeom prst="rect">
            <a:avLst/>
          </a:prstGeom>
          <a:ln w="12579">
            <a:solidFill>
              <a:srgbClr val="21369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b="1" spc="-225" dirty="0">
                <a:latin typeface="Arial"/>
                <a:cs typeface="Arial"/>
              </a:rPr>
              <a:t>Dept.</a:t>
            </a:r>
            <a:r>
              <a:rPr sz="2400" b="1" spc="-155" dirty="0">
                <a:latin typeface="Arial"/>
                <a:cs typeface="Arial"/>
              </a:rPr>
              <a:t> </a:t>
            </a:r>
            <a:r>
              <a:rPr sz="2400" b="1" spc="-31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31950" y="3591559"/>
            <a:ext cx="1055370" cy="461009"/>
          </a:xfrm>
          <a:prstGeom prst="rect">
            <a:avLst/>
          </a:prstGeom>
          <a:ln w="12579">
            <a:solidFill>
              <a:srgbClr val="21369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b="1" spc="-225" dirty="0">
                <a:latin typeface="Arial"/>
                <a:cs typeface="Arial"/>
              </a:rPr>
              <a:t>Dept.</a:t>
            </a:r>
            <a:r>
              <a:rPr sz="2400" b="1" spc="-155" dirty="0">
                <a:latin typeface="Arial"/>
                <a:cs typeface="Arial"/>
              </a:rPr>
              <a:t> </a:t>
            </a:r>
            <a:r>
              <a:rPr sz="2400" b="1" spc="-315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4150" y="3591559"/>
            <a:ext cx="1055370" cy="461009"/>
          </a:xfrm>
          <a:prstGeom prst="rect">
            <a:avLst/>
          </a:prstGeom>
          <a:ln w="12579">
            <a:solidFill>
              <a:srgbClr val="21369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b="1" spc="-225" dirty="0">
                <a:latin typeface="Arial"/>
                <a:cs typeface="Arial"/>
              </a:rPr>
              <a:t>Dept.</a:t>
            </a:r>
            <a:r>
              <a:rPr sz="2400" b="1" spc="-155" dirty="0">
                <a:latin typeface="Arial"/>
                <a:cs typeface="Arial"/>
              </a:rPr>
              <a:t> </a:t>
            </a:r>
            <a:r>
              <a:rPr sz="2400" b="1" spc="-315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4150" y="2486660"/>
            <a:ext cx="1055370" cy="461009"/>
          </a:xfrm>
          <a:prstGeom prst="rect">
            <a:avLst/>
          </a:prstGeom>
          <a:ln w="12579">
            <a:solidFill>
              <a:srgbClr val="21369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b="1" spc="-225" dirty="0">
                <a:latin typeface="Arial"/>
                <a:cs typeface="Arial"/>
              </a:rPr>
              <a:t>Dept.</a:t>
            </a:r>
            <a:r>
              <a:rPr sz="2400" b="1" spc="-155" dirty="0">
                <a:latin typeface="Arial"/>
                <a:cs typeface="Arial"/>
              </a:rPr>
              <a:t> </a:t>
            </a:r>
            <a:r>
              <a:rPr sz="2400" b="1" spc="-315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3940" y="3591559"/>
            <a:ext cx="1028700" cy="461009"/>
          </a:xfrm>
          <a:prstGeom prst="rect">
            <a:avLst/>
          </a:prstGeom>
          <a:ln w="12579">
            <a:solidFill>
              <a:srgbClr val="21369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b="1" spc="-225" dirty="0">
                <a:latin typeface="Arial"/>
                <a:cs typeface="Arial"/>
              </a:rPr>
              <a:t>Dept.</a:t>
            </a:r>
            <a:r>
              <a:rPr sz="2400" b="1" spc="-155" dirty="0">
                <a:latin typeface="Arial"/>
                <a:cs typeface="Arial"/>
              </a:rPr>
              <a:t> </a:t>
            </a:r>
            <a:r>
              <a:rPr sz="2400" b="1" spc="-265" dirty="0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5209" y="2486660"/>
            <a:ext cx="1042669" cy="461009"/>
          </a:xfrm>
          <a:prstGeom prst="rect">
            <a:avLst/>
          </a:prstGeom>
          <a:ln w="12579">
            <a:solidFill>
              <a:srgbClr val="21369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b="1" spc="-225" dirty="0">
                <a:latin typeface="Arial"/>
                <a:cs typeface="Arial"/>
              </a:rPr>
              <a:t>Dept.</a:t>
            </a:r>
            <a:r>
              <a:rPr sz="2400" b="1" spc="-155" dirty="0">
                <a:latin typeface="Arial"/>
                <a:cs typeface="Arial"/>
              </a:rPr>
              <a:t> </a:t>
            </a:r>
            <a:r>
              <a:rPr sz="2400" b="1" spc="-29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5850" y="4919979"/>
            <a:ext cx="3883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70" dirty="0">
                <a:latin typeface="Arial"/>
                <a:cs typeface="Arial"/>
              </a:rPr>
              <a:t>Used </a:t>
            </a:r>
            <a:r>
              <a:rPr sz="2400" b="1" spc="-195" dirty="0">
                <a:latin typeface="Arial"/>
                <a:cs typeface="Arial"/>
              </a:rPr>
              <a:t>for </a:t>
            </a:r>
            <a:r>
              <a:rPr sz="2400" b="1" spc="-200" dirty="0">
                <a:latin typeface="Arial"/>
                <a:cs typeface="Arial"/>
              </a:rPr>
              <a:t>Intermittent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235" dirty="0">
                <a:latin typeface="Arial"/>
                <a:cs typeface="Arial"/>
              </a:rPr>
              <a:t>processing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6609" y="1482090"/>
            <a:ext cx="20320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 marR="5080" indent="-284480">
              <a:lnSpc>
                <a:spcPct val="100000"/>
              </a:lnSpc>
              <a:spcBef>
                <a:spcPts val="100"/>
              </a:spcBef>
            </a:pPr>
            <a:r>
              <a:rPr sz="2800" spc="-265" dirty="0">
                <a:latin typeface="Arial"/>
                <a:cs typeface="Arial"/>
              </a:rPr>
              <a:t>Process </a:t>
            </a:r>
            <a:r>
              <a:rPr sz="2800" spc="-260" dirty="0">
                <a:latin typeface="Arial"/>
                <a:cs typeface="Arial"/>
              </a:rPr>
              <a:t>Layout  </a:t>
            </a:r>
            <a:r>
              <a:rPr sz="2800" spc="-215" dirty="0">
                <a:latin typeface="Arial"/>
                <a:cs typeface="Arial"/>
              </a:rPr>
              <a:t>(functional)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42260" y="497840"/>
            <a:ext cx="34556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Process</a:t>
            </a:r>
            <a:r>
              <a:rPr spc="-60" dirty="0"/>
              <a:t> </a:t>
            </a:r>
            <a:r>
              <a:rPr spc="-5" dirty="0"/>
              <a:t>Layout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713220"/>
            <a:chOff x="-1270" y="0"/>
            <a:chExt cx="9146540" cy="671322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6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7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80070" y="0"/>
                  </a:lnTo>
                  <a:lnTo>
                    <a:pt x="81800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762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80070" y="0"/>
                  </a:lnTo>
                  <a:lnTo>
                    <a:pt x="8180070" y="7620"/>
                  </a:lnTo>
                  <a:lnTo>
                    <a:pt x="8180070" y="44450"/>
                  </a:lnTo>
                  <a:lnTo>
                    <a:pt x="9146540" y="44450"/>
                  </a:lnTo>
                  <a:lnTo>
                    <a:pt x="9146540" y="76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8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5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5670" y="45720"/>
                  </a:lnTo>
                  <a:lnTo>
                    <a:pt x="9156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256270" y="0"/>
                  </a:lnTo>
                  <a:lnTo>
                    <a:pt x="8256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5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5670" y="45720"/>
                  </a:lnTo>
                  <a:lnTo>
                    <a:pt x="9156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256270" y="0"/>
                  </a:lnTo>
                  <a:lnTo>
                    <a:pt x="8256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56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5670" y="43180"/>
                  </a:lnTo>
                  <a:lnTo>
                    <a:pt x="915670" y="0"/>
                  </a:lnTo>
                  <a:close/>
                </a:path>
                <a:path w="9146540" h="43180">
                  <a:moveTo>
                    <a:pt x="9146540" y="0"/>
                  </a:moveTo>
                  <a:lnTo>
                    <a:pt x="8256270" y="0"/>
                  </a:lnTo>
                  <a:lnTo>
                    <a:pt x="825627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5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5670" y="45720"/>
                  </a:lnTo>
                  <a:lnTo>
                    <a:pt x="9156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256270" y="0"/>
                  </a:lnTo>
                  <a:lnTo>
                    <a:pt x="8256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56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5670" y="43180"/>
                  </a:lnTo>
                  <a:lnTo>
                    <a:pt x="915670" y="0"/>
                  </a:lnTo>
                  <a:close/>
                </a:path>
                <a:path w="9146540" h="43180">
                  <a:moveTo>
                    <a:pt x="9146540" y="0"/>
                  </a:moveTo>
                  <a:lnTo>
                    <a:pt x="8256270" y="0"/>
                  </a:lnTo>
                  <a:lnTo>
                    <a:pt x="825627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5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5670" y="45720"/>
                  </a:lnTo>
                  <a:lnTo>
                    <a:pt x="9156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256270" y="0"/>
                  </a:lnTo>
                  <a:lnTo>
                    <a:pt x="8256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5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5670" y="45720"/>
                  </a:lnTo>
                  <a:lnTo>
                    <a:pt x="9156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256270" y="0"/>
                  </a:lnTo>
                  <a:lnTo>
                    <a:pt x="8256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1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3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5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7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5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5670" y="45720"/>
                  </a:lnTo>
                  <a:lnTo>
                    <a:pt x="9156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256270" y="0"/>
                  </a:lnTo>
                  <a:lnTo>
                    <a:pt x="8256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6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5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5670" y="45720"/>
                  </a:lnTo>
                  <a:lnTo>
                    <a:pt x="9156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256270" y="0"/>
                  </a:lnTo>
                  <a:lnTo>
                    <a:pt x="8256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5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5670" y="45720"/>
                  </a:lnTo>
                  <a:lnTo>
                    <a:pt x="9156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256270" y="0"/>
                  </a:lnTo>
                  <a:lnTo>
                    <a:pt x="8256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5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5670" y="45720"/>
                  </a:lnTo>
                  <a:lnTo>
                    <a:pt x="9156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256270" y="0"/>
                  </a:lnTo>
                  <a:lnTo>
                    <a:pt x="8256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5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5670" y="45720"/>
                  </a:lnTo>
                  <a:lnTo>
                    <a:pt x="9156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256270" y="0"/>
                  </a:lnTo>
                  <a:lnTo>
                    <a:pt x="8256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56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5670" y="43180"/>
                  </a:lnTo>
                  <a:lnTo>
                    <a:pt x="915670" y="0"/>
                  </a:lnTo>
                  <a:close/>
                </a:path>
                <a:path w="9146540" h="43179">
                  <a:moveTo>
                    <a:pt x="9146540" y="0"/>
                  </a:moveTo>
                  <a:lnTo>
                    <a:pt x="8256270" y="0"/>
                  </a:lnTo>
                  <a:lnTo>
                    <a:pt x="825627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5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5670" y="45720"/>
                  </a:lnTo>
                  <a:lnTo>
                    <a:pt x="9156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256270" y="0"/>
                  </a:lnTo>
                  <a:lnTo>
                    <a:pt x="8256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567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5670" y="85090"/>
                  </a:lnTo>
                  <a:lnTo>
                    <a:pt x="915670" y="44450"/>
                  </a:lnTo>
                  <a:lnTo>
                    <a:pt x="915670" y="40640"/>
                  </a:lnTo>
                  <a:lnTo>
                    <a:pt x="915670" y="0"/>
                  </a:lnTo>
                  <a:close/>
                </a:path>
                <a:path w="9146540" h="85089">
                  <a:moveTo>
                    <a:pt x="9146540" y="0"/>
                  </a:moveTo>
                  <a:lnTo>
                    <a:pt x="8256270" y="0"/>
                  </a:lnTo>
                  <a:lnTo>
                    <a:pt x="8256270" y="40640"/>
                  </a:lnTo>
                  <a:lnTo>
                    <a:pt x="8256270" y="44450"/>
                  </a:lnTo>
                  <a:lnTo>
                    <a:pt x="825627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5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5670" y="44450"/>
                  </a:lnTo>
                  <a:lnTo>
                    <a:pt x="915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91870" y="0"/>
                  </a:moveTo>
                  <a:lnTo>
                    <a:pt x="0" y="0"/>
                  </a:lnTo>
                  <a:lnTo>
                    <a:pt x="0" y="39370"/>
                  </a:lnTo>
                  <a:lnTo>
                    <a:pt x="0" y="44450"/>
                  </a:lnTo>
                  <a:lnTo>
                    <a:pt x="991870" y="44450"/>
                  </a:lnTo>
                  <a:lnTo>
                    <a:pt x="991870" y="39370"/>
                  </a:lnTo>
                  <a:lnTo>
                    <a:pt x="9918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918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91870" y="44450"/>
                  </a:lnTo>
                  <a:lnTo>
                    <a:pt x="9918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256270" y="0"/>
                  </a:lnTo>
                  <a:lnTo>
                    <a:pt x="8256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342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4540250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0" y="1117"/>
                  </a:lnTo>
                  <a:lnTo>
                    <a:pt x="0" y="14643"/>
                  </a:lnTo>
                  <a:lnTo>
                    <a:pt x="4540250" y="14643"/>
                  </a:lnTo>
                  <a:lnTo>
                    <a:pt x="4540250" y="241"/>
                  </a:lnTo>
                  <a:lnTo>
                    <a:pt x="4540250" y="0"/>
                  </a:lnTo>
                  <a:close/>
                </a:path>
                <a:path w="9146540" h="15240">
                  <a:moveTo>
                    <a:pt x="5255260" y="0"/>
                  </a:moveTo>
                  <a:lnTo>
                    <a:pt x="5205730" y="0"/>
                  </a:lnTo>
                  <a:lnTo>
                    <a:pt x="5205730" y="14643"/>
                  </a:lnTo>
                  <a:lnTo>
                    <a:pt x="5255260" y="14643"/>
                  </a:lnTo>
                  <a:lnTo>
                    <a:pt x="5255260" y="0"/>
                  </a:lnTo>
                  <a:close/>
                </a:path>
                <a:path w="9146540" h="1524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/>
          <p:nvPr/>
        </p:nvSpPr>
        <p:spPr>
          <a:xfrm>
            <a:off x="-1270" y="6711353"/>
            <a:ext cx="4596130" cy="1905"/>
          </a:xfrm>
          <a:custGeom>
            <a:avLst/>
            <a:gdLst/>
            <a:ahLst/>
            <a:cxnLst/>
            <a:rect l="l" t="t" r="r" b="b"/>
            <a:pathLst>
              <a:path w="4596130" h="1904">
                <a:moveTo>
                  <a:pt x="4596130" y="0"/>
                </a:moveTo>
                <a:lnTo>
                  <a:pt x="0" y="0"/>
                </a:lnTo>
                <a:lnTo>
                  <a:pt x="0" y="558"/>
                </a:lnTo>
                <a:lnTo>
                  <a:pt x="0" y="1320"/>
                </a:lnTo>
                <a:lnTo>
                  <a:pt x="4596130" y="1320"/>
                </a:lnTo>
                <a:lnTo>
                  <a:pt x="4596130" y="558"/>
                </a:lnTo>
                <a:lnTo>
                  <a:pt x="459613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04459" y="6711352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314"/>
                </a:moveTo>
                <a:lnTo>
                  <a:pt x="49529" y="1314"/>
                </a:lnTo>
                <a:lnTo>
                  <a:pt x="49529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43879" y="6711352"/>
            <a:ext cx="3501390" cy="1905"/>
          </a:xfrm>
          <a:custGeom>
            <a:avLst/>
            <a:gdLst/>
            <a:ahLst/>
            <a:cxnLst/>
            <a:rect l="l" t="t" r="r" b="b"/>
            <a:pathLst>
              <a:path w="3501390" h="1904">
                <a:moveTo>
                  <a:pt x="0" y="1314"/>
                </a:moveTo>
                <a:lnTo>
                  <a:pt x="3501390" y="1314"/>
                </a:lnTo>
                <a:lnTo>
                  <a:pt x="3501390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-1270" y="6712673"/>
            <a:ext cx="4705350" cy="1905"/>
          </a:xfrm>
          <a:custGeom>
            <a:avLst/>
            <a:gdLst/>
            <a:ahLst/>
            <a:cxnLst/>
            <a:rect l="l" t="t" r="r" b="b"/>
            <a:pathLst>
              <a:path w="4705350" h="1904">
                <a:moveTo>
                  <a:pt x="4705350" y="0"/>
                </a:moveTo>
                <a:lnTo>
                  <a:pt x="0" y="0"/>
                </a:lnTo>
                <a:lnTo>
                  <a:pt x="0" y="1016"/>
                </a:lnTo>
                <a:lnTo>
                  <a:pt x="0" y="1282"/>
                </a:lnTo>
                <a:lnTo>
                  <a:pt x="4705350" y="1282"/>
                </a:lnTo>
                <a:lnTo>
                  <a:pt x="4705350" y="1016"/>
                </a:lnTo>
                <a:lnTo>
                  <a:pt x="4705350" y="1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04459" y="6712667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588000" y="6712667"/>
            <a:ext cx="3557270" cy="1905"/>
          </a:xfrm>
          <a:custGeom>
            <a:avLst/>
            <a:gdLst/>
            <a:ahLst/>
            <a:cxnLst/>
            <a:rect l="l" t="t" r="r" b="b"/>
            <a:pathLst>
              <a:path w="3557270" h="1904">
                <a:moveTo>
                  <a:pt x="0" y="1284"/>
                </a:moveTo>
                <a:lnTo>
                  <a:pt x="3557270" y="1284"/>
                </a:lnTo>
                <a:lnTo>
                  <a:pt x="355727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533390" y="6713952"/>
            <a:ext cx="3611879" cy="1905"/>
          </a:xfrm>
          <a:custGeom>
            <a:avLst/>
            <a:gdLst/>
            <a:ahLst/>
            <a:cxnLst/>
            <a:rect l="l" t="t" r="r" b="b"/>
            <a:pathLst>
              <a:path w="3611879" h="1904">
                <a:moveTo>
                  <a:pt x="0" y="1284"/>
                </a:moveTo>
                <a:lnTo>
                  <a:pt x="3611880" y="1284"/>
                </a:lnTo>
                <a:lnTo>
                  <a:pt x="361188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478779" y="6715237"/>
            <a:ext cx="3666490" cy="1905"/>
          </a:xfrm>
          <a:custGeom>
            <a:avLst/>
            <a:gdLst/>
            <a:ahLst/>
            <a:cxnLst/>
            <a:rect l="l" t="t" r="r" b="b"/>
            <a:pathLst>
              <a:path w="3666490" h="1904">
                <a:moveTo>
                  <a:pt x="0" y="1284"/>
                </a:moveTo>
                <a:lnTo>
                  <a:pt x="3666490" y="1284"/>
                </a:lnTo>
                <a:lnTo>
                  <a:pt x="366649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424170" y="6716521"/>
            <a:ext cx="3721100" cy="1905"/>
          </a:xfrm>
          <a:custGeom>
            <a:avLst/>
            <a:gdLst/>
            <a:ahLst/>
            <a:cxnLst/>
            <a:rect l="l" t="t" r="r" b="b"/>
            <a:pathLst>
              <a:path w="3721100" h="1904">
                <a:moveTo>
                  <a:pt x="0" y="1314"/>
                </a:moveTo>
                <a:lnTo>
                  <a:pt x="3721100" y="1314"/>
                </a:lnTo>
                <a:lnTo>
                  <a:pt x="3721100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368290" y="6717836"/>
            <a:ext cx="3776979" cy="1905"/>
          </a:xfrm>
          <a:custGeom>
            <a:avLst/>
            <a:gdLst/>
            <a:ahLst/>
            <a:cxnLst/>
            <a:rect l="l" t="t" r="r" b="b"/>
            <a:pathLst>
              <a:path w="3776979" h="1904">
                <a:moveTo>
                  <a:pt x="0" y="1284"/>
                </a:moveTo>
                <a:lnTo>
                  <a:pt x="3776980" y="1284"/>
                </a:lnTo>
                <a:lnTo>
                  <a:pt x="377698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-1270" y="6713956"/>
            <a:ext cx="4759960" cy="1905"/>
          </a:xfrm>
          <a:custGeom>
            <a:avLst/>
            <a:gdLst/>
            <a:ahLst/>
            <a:cxnLst/>
            <a:rect l="l" t="t" r="r" b="b"/>
            <a:pathLst>
              <a:path w="4759960" h="1904">
                <a:moveTo>
                  <a:pt x="4759960" y="0"/>
                </a:moveTo>
                <a:lnTo>
                  <a:pt x="0" y="0"/>
                </a:lnTo>
                <a:lnTo>
                  <a:pt x="0" y="609"/>
                </a:lnTo>
                <a:lnTo>
                  <a:pt x="0" y="1282"/>
                </a:lnTo>
                <a:lnTo>
                  <a:pt x="4759960" y="1282"/>
                </a:lnTo>
                <a:lnTo>
                  <a:pt x="4759960" y="609"/>
                </a:lnTo>
                <a:lnTo>
                  <a:pt x="475996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04459" y="6713952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-1270" y="6715238"/>
            <a:ext cx="4870450" cy="1905"/>
          </a:xfrm>
          <a:custGeom>
            <a:avLst/>
            <a:gdLst/>
            <a:ahLst/>
            <a:cxnLst/>
            <a:rect l="l" t="t" r="r" b="b"/>
            <a:pathLst>
              <a:path w="4870450" h="1904">
                <a:moveTo>
                  <a:pt x="4870450" y="0"/>
                </a:moveTo>
                <a:lnTo>
                  <a:pt x="0" y="0"/>
                </a:lnTo>
                <a:lnTo>
                  <a:pt x="0" y="203"/>
                </a:lnTo>
                <a:lnTo>
                  <a:pt x="0" y="1079"/>
                </a:lnTo>
                <a:lnTo>
                  <a:pt x="0" y="1295"/>
                </a:lnTo>
                <a:lnTo>
                  <a:pt x="4870450" y="1295"/>
                </a:lnTo>
                <a:lnTo>
                  <a:pt x="4870450" y="1079"/>
                </a:lnTo>
                <a:lnTo>
                  <a:pt x="4870450" y="203"/>
                </a:lnTo>
                <a:lnTo>
                  <a:pt x="487045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204459" y="6715237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-1270" y="6716534"/>
            <a:ext cx="4925060" cy="1905"/>
          </a:xfrm>
          <a:custGeom>
            <a:avLst/>
            <a:gdLst/>
            <a:ahLst/>
            <a:cxnLst/>
            <a:rect l="l" t="t" r="r" b="b"/>
            <a:pathLst>
              <a:path w="4925060" h="1904">
                <a:moveTo>
                  <a:pt x="4925060" y="0"/>
                </a:moveTo>
                <a:lnTo>
                  <a:pt x="0" y="0"/>
                </a:lnTo>
                <a:lnTo>
                  <a:pt x="0" y="660"/>
                </a:lnTo>
                <a:lnTo>
                  <a:pt x="0" y="1308"/>
                </a:lnTo>
                <a:lnTo>
                  <a:pt x="4925060" y="1308"/>
                </a:lnTo>
                <a:lnTo>
                  <a:pt x="4925060" y="660"/>
                </a:lnTo>
                <a:lnTo>
                  <a:pt x="492506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204459" y="6716521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314"/>
                </a:moveTo>
                <a:lnTo>
                  <a:pt x="49529" y="1314"/>
                </a:lnTo>
                <a:lnTo>
                  <a:pt x="49529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-1270" y="6717842"/>
            <a:ext cx="5035550" cy="1905"/>
          </a:xfrm>
          <a:custGeom>
            <a:avLst/>
            <a:gdLst/>
            <a:ahLst/>
            <a:cxnLst/>
            <a:rect l="l" t="t" r="r" b="b"/>
            <a:pathLst>
              <a:path w="5035550" h="1904">
                <a:moveTo>
                  <a:pt x="5035550" y="0"/>
                </a:moveTo>
                <a:lnTo>
                  <a:pt x="0" y="0"/>
                </a:lnTo>
                <a:lnTo>
                  <a:pt x="0" y="241"/>
                </a:lnTo>
                <a:lnTo>
                  <a:pt x="0" y="1117"/>
                </a:lnTo>
                <a:lnTo>
                  <a:pt x="0" y="1282"/>
                </a:lnTo>
                <a:lnTo>
                  <a:pt x="5035550" y="1282"/>
                </a:lnTo>
                <a:lnTo>
                  <a:pt x="5035550" y="1117"/>
                </a:lnTo>
                <a:lnTo>
                  <a:pt x="5035550" y="241"/>
                </a:lnTo>
                <a:lnTo>
                  <a:pt x="503555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204459" y="6717836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-1270" y="6719125"/>
            <a:ext cx="5090160" cy="1905"/>
          </a:xfrm>
          <a:custGeom>
            <a:avLst/>
            <a:gdLst/>
            <a:ahLst/>
            <a:cxnLst/>
            <a:rect l="l" t="t" r="r" b="b"/>
            <a:pathLst>
              <a:path w="5090160" h="1904">
                <a:moveTo>
                  <a:pt x="5090160" y="0"/>
                </a:moveTo>
                <a:lnTo>
                  <a:pt x="0" y="0"/>
                </a:lnTo>
                <a:lnTo>
                  <a:pt x="0" y="711"/>
                </a:lnTo>
                <a:lnTo>
                  <a:pt x="0" y="1282"/>
                </a:lnTo>
                <a:lnTo>
                  <a:pt x="5090160" y="1282"/>
                </a:lnTo>
                <a:lnTo>
                  <a:pt x="5090160" y="711"/>
                </a:lnTo>
                <a:lnTo>
                  <a:pt x="509016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04459" y="6719121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7" name="object 187"/>
          <p:cNvGrpSpPr/>
          <p:nvPr/>
        </p:nvGrpSpPr>
        <p:grpSpPr>
          <a:xfrm>
            <a:off x="-1270" y="6719121"/>
            <a:ext cx="9146540" cy="139065"/>
            <a:chOff x="-1270" y="6719121"/>
            <a:chExt cx="9146540" cy="139065"/>
          </a:xfrm>
        </p:grpSpPr>
        <p:sp>
          <p:nvSpPr>
            <p:cNvPr id="188" name="object 188"/>
            <p:cNvSpPr/>
            <p:nvPr/>
          </p:nvSpPr>
          <p:spPr>
            <a:xfrm>
              <a:off x="-1270" y="6719125"/>
              <a:ext cx="9146540" cy="22225"/>
            </a:xfrm>
            <a:custGeom>
              <a:avLst/>
              <a:gdLst/>
              <a:ahLst/>
              <a:cxnLst/>
              <a:rect l="l" t="t" r="r" b="b"/>
              <a:pathLst>
                <a:path w="9146540" h="22225">
                  <a:moveTo>
                    <a:pt x="9146540" y="0"/>
                  </a:moveTo>
                  <a:lnTo>
                    <a:pt x="5314950" y="0"/>
                  </a:lnTo>
                  <a:lnTo>
                    <a:pt x="5314950" y="1282"/>
                  </a:lnTo>
                  <a:lnTo>
                    <a:pt x="0" y="1282"/>
                  </a:lnTo>
                  <a:lnTo>
                    <a:pt x="0" y="1587"/>
                  </a:lnTo>
                  <a:lnTo>
                    <a:pt x="0" y="2476"/>
                  </a:lnTo>
                  <a:lnTo>
                    <a:pt x="0" y="22034"/>
                  </a:lnTo>
                  <a:lnTo>
                    <a:pt x="9146540" y="22034"/>
                  </a:lnTo>
                  <a:lnTo>
                    <a:pt x="9146540" y="2578"/>
                  </a:lnTo>
                  <a:lnTo>
                    <a:pt x="9146540" y="1587"/>
                  </a:lnTo>
                  <a:lnTo>
                    <a:pt x="9146540" y="1282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/>
          <p:nvPr/>
        </p:nvSpPr>
        <p:spPr>
          <a:xfrm>
            <a:off x="5758179" y="4880609"/>
            <a:ext cx="3383279" cy="1916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2700" y="7620"/>
            <a:ext cx="7211059" cy="1471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4" name="object 194"/>
          <p:cNvGrpSpPr/>
          <p:nvPr/>
        </p:nvGrpSpPr>
        <p:grpSpPr>
          <a:xfrm>
            <a:off x="0" y="6353809"/>
            <a:ext cx="9144000" cy="368300"/>
            <a:chOff x="0" y="6353809"/>
            <a:chExt cx="9144000" cy="368300"/>
          </a:xfrm>
        </p:grpSpPr>
        <p:sp>
          <p:nvSpPr>
            <p:cNvPr id="195" name="object 195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987790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933180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878569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822690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768080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713469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658859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602980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548369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93759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37880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383269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328659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274050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218169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163559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108950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054340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999730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943850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889240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834630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780019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724140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669530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614919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560309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504430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449819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395209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340600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284719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230109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175500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120890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066280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010400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955790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901180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846569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790690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736080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681469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626859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570980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516369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187440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857240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253990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088890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923790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758690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320540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155440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990340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825240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387090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221989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56889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947670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891789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782570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727960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617470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562860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453639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397760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288539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123439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958339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849120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794510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684020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629410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574800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520189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355089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244600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189989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135380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079500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024889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970280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9789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05180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50569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95959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641350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85469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30859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76250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21640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56540" y="6433504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01929" y="6433997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91439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6830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9" name="object 359"/>
          <p:cNvSpPr txBox="1">
            <a:spLocks noGrp="1"/>
          </p:cNvSpPr>
          <p:nvPr>
            <p:ph type="title"/>
          </p:nvPr>
        </p:nvSpPr>
        <p:spPr>
          <a:xfrm>
            <a:off x="2842260" y="690879"/>
            <a:ext cx="34556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Process</a:t>
            </a:r>
            <a:r>
              <a:rPr spc="-60" dirty="0"/>
              <a:t> </a:t>
            </a:r>
            <a:r>
              <a:rPr spc="-5" dirty="0"/>
              <a:t>Layout</a:t>
            </a:r>
          </a:p>
        </p:txBody>
      </p:sp>
      <p:grpSp>
        <p:nvGrpSpPr>
          <p:cNvPr id="360" name="object 360"/>
          <p:cNvGrpSpPr/>
          <p:nvPr/>
        </p:nvGrpSpPr>
        <p:grpSpPr>
          <a:xfrm>
            <a:off x="908050" y="1670050"/>
            <a:ext cx="7353300" cy="4133850"/>
            <a:chOff x="908050" y="1670050"/>
            <a:chExt cx="7353300" cy="4133850"/>
          </a:xfrm>
        </p:grpSpPr>
        <p:sp>
          <p:nvSpPr>
            <p:cNvPr id="361" name="object 361"/>
            <p:cNvSpPr/>
            <p:nvPr/>
          </p:nvSpPr>
          <p:spPr>
            <a:xfrm>
              <a:off x="990600" y="1752599"/>
              <a:ext cx="7264400" cy="4044950"/>
            </a:xfrm>
            <a:custGeom>
              <a:avLst/>
              <a:gdLst/>
              <a:ahLst/>
              <a:cxnLst/>
              <a:rect l="l" t="t" r="r" b="b"/>
              <a:pathLst>
                <a:path w="7264400" h="4044950">
                  <a:moveTo>
                    <a:pt x="7264400" y="0"/>
                  </a:moveTo>
                  <a:lnTo>
                    <a:pt x="0" y="0"/>
                  </a:lnTo>
                  <a:lnTo>
                    <a:pt x="0" y="3968750"/>
                  </a:lnTo>
                  <a:lnTo>
                    <a:pt x="0" y="4044950"/>
                  </a:lnTo>
                  <a:lnTo>
                    <a:pt x="7264400" y="4044950"/>
                  </a:lnTo>
                  <a:lnTo>
                    <a:pt x="7264400" y="3968750"/>
                  </a:lnTo>
                  <a:lnTo>
                    <a:pt x="7264400" y="0"/>
                  </a:lnTo>
                  <a:close/>
                </a:path>
              </a:pathLst>
            </a:custGeom>
            <a:solidFill>
              <a:srgbClr val="213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990600" y="1752600"/>
              <a:ext cx="7264400" cy="4044950"/>
            </a:xfrm>
            <a:custGeom>
              <a:avLst/>
              <a:gdLst/>
              <a:ahLst/>
              <a:cxnLst/>
              <a:rect l="l" t="t" r="r" b="b"/>
              <a:pathLst>
                <a:path w="7264400" h="4044950">
                  <a:moveTo>
                    <a:pt x="3632200" y="4044950"/>
                  </a:moveTo>
                  <a:lnTo>
                    <a:pt x="0" y="4044950"/>
                  </a:lnTo>
                  <a:lnTo>
                    <a:pt x="0" y="0"/>
                  </a:lnTo>
                  <a:lnTo>
                    <a:pt x="7264400" y="0"/>
                  </a:lnTo>
                  <a:lnTo>
                    <a:pt x="7264400" y="4044950"/>
                  </a:lnTo>
                  <a:lnTo>
                    <a:pt x="3632200" y="4044950"/>
                  </a:lnTo>
                  <a:close/>
                </a:path>
              </a:pathLst>
            </a:custGeom>
            <a:ln w="12579">
              <a:solidFill>
                <a:srgbClr val="2136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914400" y="1676400"/>
              <a:ext cx="7264400" cy="4044950"/>
            </a:xfrm>
            <a:custGeom>
              <a:avLst/>
              <a:gdLst/>
              <a:ahLst/>
              <a:cxnLst/>
              <a:rect l="l" t="t" r="r" b="b"/>
              <a:pathLst>
                <a:path w="7264400" h="4044950">
                  <a:moveTo>
                    <a:pt x="7264400" y="0"/>
                  </a:moveTo>
                  <a:lnTo>
                    <a:pt x="0" y="0"/>
                  </a:lnTo>
                  <a:lnTo>
                    <a:pt x="0" y="4044950"/>
                  </a:lnTo>
                  <a:lnTo>
                    <a:pt x="7264400" y="404495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914400" y="1676400"/>
              <a:ext cx="7264400" cy="4044950"/>
            </a:xfrm>
            <a:custGeom>
              <a:avLst/>
              <a:gdLst/>
              <a:ahLst/>
              <a:cxnLst/>
              <a:rect l="l" t="t" r="r" b="b"/>
              <a:pathLst>
                <a:path w="7264400" h="4044950">
                  <a:moveTo>
                    <a:pt x="3632200" y="4044950"/>
                  </a:moveTo>
                  <a:lnTo>
                    <a:pt x="0" y="4044950"/>
                  </a:lnTo>
                  <a:lnTo>
                    <a:pt x="0" y="0"/>
                  </a:lnTo>
                  <a:lnTo>
                    <a:pt x="7264400" y="0"/>
                  </a:lnTo>
                  <a:lnTo>
                    <a:pt x="7264400" y="4044950"/>
                  </a:lnTo>
                  <a:lnTo>
                    <a:pt x="3632200" y="4044950"/>
                  </a:lnTo>
                  <a:close/>
                </a:path>
              </a:pathLst>
            </a:custGeom>
            <a:ln w="12579">
              <a:solidFill>
                <a:srgbClr val="3DB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5" name="object 365"/>
          <p:cNvSpPr txBox="1"/>
          <p:nvPr/>
        </p:nvSpPr>
        <p:spPr>
          <a:xfrm>
            <a:off x="2872739" y="5080000"/>
            <a:ext cx="36290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747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D2600"/>
                </a:solidFill>
                <a:latin typeface="Arial"/>
                <a:cs typeface="Arial"/>
              </a:rPr>
              <a:t>Process </a:t>
            </a:r>
            <a:r>
              <a:rPr sz="2000" b="1" spc="-10" dirty="0">
                <a:solidFill>
                  <a:srgbClr val="CD2600"/>
                </a:solidFill>
                <a:latin typeface="Arial"/>
                <a:cs typeface="Arial"/>
              </a:rPr>
              <a:t>Layout </a:t>
            </a:r>
            <a:r>
              <a:rPr sz="2000" b="1" dirty="0">
                <a:solidFill>
                  <a:srgbClr val="CD2600"/>
                </a:solidFill>
                <a:latin typeface="Arial"/>
                <a:cs typeface="Arial"/>
              </a:rPr>
              <a:t>- </a:t>
            </a:r>
            <a:r>
              <a:rPr sz="2000" b="1" spc="15" dirty="0">
                <a:solidFill>
                  <a:srgbClr val="CD2600"/>
                </a:solidFill>
                <a:latin typeface="Arial"/>
                <a:cs typeface="Arial"/>
              </a:rPr>
              <a:t>work</a:t>
            </a:r>
            <a:r>
              <a:rPr sz="2000" b="1" spc="-85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D2600"/>
                </a:solidFill>
                <a:latin typeface="Arial"/>
                <a:cs typeface="Arial"/>
              </a:rPr>
              <a:t>travels  </a:t>
            </a:r>
            <a:r>
              <a:rPr sz="2000" b="1" dirty="0">
                <a:solidFill>
                  <a:srgbClr val="CD2600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srgbClr val="CD2600"/>
                </a:solidFill>
                <a:latin typeface="Arial"/>
                <a:cs typeface="Arial"/>
              </a:rPr>
              <a:t>dedicated process</a:t>
            </a:r>
            <a:r>
              <a:rPr sz="2000" b="1" spc="-40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D2600"/>
                </a:solidFill>
                <a:latin typeface="Arial"/>
                <a:cs typeface="Arial"/>
              </a:rPr>
              <a:t>centers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66" name="object 366"/>
          <p:cNvGrpSpPr/>
          <p:nvPr/>
        </p:nvGrpSpPr>
        <p:grpSpPr>
          <a:xfrm>
            <a:off x="1244600" y="1720850"/>
            <a:ext cx="6394450" cy="3327400"/>
            <a:chOff x="1244600" y="1720850"/>
            <a:chExt cx="6394450" cy="3327400"/>
          </a:xfrm>
        </p:grpSpPr>
        <p:sp>
          <p:nvSpPr>
            <p:cNvPr id="367" name="object 367"/>
            <p:cNvSpPr/>
            <p:nvPr/>
          </p:nvSpPr>
          <p:spPr>
            <a:xfrm>
              <a:off x="1263650" y="254000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771650" y="0"/>
                  </a:moveTo>
                  <a:lnTo>
                    <a:pt x="100330" y="0"/>
                  </a:lnTo>
                  <a:lnTo>
                    <a:pt x="63222" y="8532"/>
                  </a:lnTo>
                  <a:lnTo>
                    <a:pt x="31115" y="31114"/>
                  </a:lnTo>
                  <a:lnTo>
                    <a:pt x="8532" y="63222"/>
                  </a:lnTo>
                  <a:lnTo>
                    <a:pt x="0" y="100329"/>
                  </a:lnTo>
                  <a:lnTo>
                    <a:pt x="0" y="706120"/>
                  </a:lnTo>
                  <a:lnTo>
                    <a:pt x="8532" y="742692"/>
                  </a:lnTo>
                  <a:lnTo>
                    <a:pt x="31115" y="774858"/>
                  </a:lnTo>
                  <a:lnTo>
                    <a:pt x="63222" y="797738"/>
                  </a:lnTo>
                  <a:lnTo>
                    <a:pt x="100330" y="806450"/>
                  </a:lnTo>
                  <a:lnTo>
                    <a:pt x="1771650" y="806450"/>
                  </a:lnTo>
                  <a:lnTo>
                    <a:pt x="1808956" y="797738"/>
                  </a:lnTo>
                  <a:lnTo>
                    <a:pt x="1841500" y="774858"/>
                  </a:lnTo>
                  <a:lnTo>
                    <a:pt x="1864518" y="742692"/>
                  </a:lnTo>
                  <a:lnTo>
                    <a:pt x="1873250" y="706120"/>
                  </a:lnTo>
                  <a:lnTo>
                    <a:pt x="1873250" y="100329"/>
                  </a:lnTo>
                  <a:lnTo>
                    <a:pt x="1864518" y="63222"/>
                  </a:lnTo>
                  <a:lnTo>
                    <a:pt x="1841500" y="31114"/>
                  </a:lnTo>
                  <a:lnTo>
                    <a:pt x="1808956" y="8532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263650" y="254000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00330" y="0"/>
                  </a:moveTo>
                  <a:lnTo>
                    <a:pt x="63222" y="8532"/>
                  </a:lnTo>
                  <a:lnTo>
                    <a:pt x="31115" y="31114"/>
                  </a:lnTo>
                  <a:lnTo>
                    <a:pt x="8532" y="63222"/>
                  </a:lnTo>
                  <a:lnTo>
                    <a:pt x="0" y="100329"/>
                  </a:lnTo>
                  <a:lnTo>
                    <a:pt x="0" y="706120"/>
                  </a:lnTo>
                  <a:lnTo>
                    <a:pt x="8532" y="742692"/>
                  </a:lnTo>
                  <a:lnTo>
                    <a:pt x="31115" y="774858"/>
                  </a:lnTo>
                  <a:lnTo>
                    <a:pt x="63222" y="797738"/>
                  </a:lnTo>
                  <a:lnTo>
                    <a:pt x="100330" y="806450"/>
                  </a:lnTo>
                  <a:lnTo>
                    <a:pt x="1771650" y="806450"/>
                  </a:lnTo>
                  <a:lnTo>
                    <a:pt x="1808956" y="797738"/>
                  </a:lnTo>
                  <a:lnTo>
                    <a:pt x="1841500" y="774858"/>
                  </a:lnTo>
                  <a:lnTo>
                    <a:pt x="1864518" y="742692"/>
                  </a:lnTo>
                  <a:lnTo>
                    <a:pt x="1873250" y="706120"/>
                  </a:lnTo>
                  <a:lnTo>
                    <a:pt x="1873250" y="100329"/>
                  </a:lnTo>
                  <a:lnTo>
                    <a:pt x="1864518" y="63222"/>
                  </a:lnTo>
                  <a:lnTo>
                    <a:pt x="1841500" y="31114"/>
                  </a:lnTo>
                  <a:lnTo>
                    <a:pt x="1808956" y="8532"/>
                  </a:lnTo>
                  <a:lnTo>
                    <a:pt x="1771650" y="0"/>
                  </a:lnTo>
                  <a:lnTo>
                    <a:pt x="100330" y="0"/>
                  </a:lnTo>
                  <a:close/>
                </a:path>
                <a:path w="1873250" h="806450">
                  <a:moveTo>
                    <a:pt x="0" y="0"/>
                  </a:moveTo>
                  <a:lnTo>
                    <a:pt x="0" y="0"/>
                  </a:lnTo>
                </a:path>
                <a:path w="1873250" h="806450">
                  <a:moveTo>
                    <a:pt x="1873250" y="806450"/>
                  </a:moveTo>
                  <a:lnTo>
                    <a:pt x="1873250" y="80645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250950" y="252730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772920" y="0"/>
                  </a:moveTo>
                  <a:lnTo>
                    <a:pt x="100330" y="0"/>
                  </a:lnTo>
                  <a:lnTo>
                    <a:pt x="63222" y="8532"/>
                  </a:lnTo>
                  <a:lnTo>
                    <a:pt x="31115" y="31114"/>
                  </a:lnTo>
                  <a:lnTo>
                    <a:pt x="8532" y="63222"/>
                  </a:lnTo>
                  <a:lnTo>
                    <a:pt x="0" y="100329"/>
                  </a:lnTo>
                  <a:lnTo>
                    <a:pt x="0" y="706120"/>
                  </a:lnTo>
                  <a:lnTo>
                    <a:pt x="8532" y="742692"/>
                  </a:lnTo>
                  <a:lnTo>
                    <a:pt x="31115" y="774858"/>
                  </a:lnTo>
                  <a:lnTo>
                    <a:pt x="63222" y="797738"/>
                  </a:lnTo>
                  <a:lnTo>
                    <a:pt x="100330" y="806450"/>
                  </a:lnTo>
                  <a:lnTo>
                    <a:pt x="1772920" y="806450"/>
                  </a:lnTo>
                  <a:lnTo>
                    <a:pt x="1809492" y="797738"/>
                  </a:lnTo>
                  <a:lnTo>
                    <a:pt x="1841658" y="774858"/>
                  </a:lnTo>
                  <a:lnTo>
                    <a:pt x="1864538" y="742692"/>
                  </a:lnTo>
                  <a:lnTo>
                    <a:pt x="1873250" y="706120"/>
                  </a:lnTo>
                  <a:lnTo>
                    <a:pt x="1873250" y="100329"/>
                  </a:lnTo>
                  <a:lnTo>
                    <a:pt x="1864538" y="63222"/>
                  </a:lnTo>
                  <a:lnTo>
                    <a:pt x="1841658" y="31114"/>
                  </a:lnTo>
                  <a:lnTo>
                    <a:pt x="1809492" y="8532"/>
                  </a:lnTo>
                  <a:lnTo>
                    <a:pt x="1772920" y="0"/>
                  </a:lnTo>
                  <a:close/>
                </a:path>
              </a:pathLst>
            </a:custGeom>
            <a:solidFill>
              <a:srgbClr val="B9D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250950" y="252730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00330" y="0"/>
                  </a:moveTo>
                  <a:lnTo>
                    <a:pt x="63222" y="8532"/>
                  </a:lnTo>
                  <a:lnTo>
                    <a:pt x="31115" y="31114"/>
                  </a:lnTo>
                  <a:lnTo>
                    <a:pt x="8532" y="63222"/>
                  </a:lnTo>
                  <a:lnTo>
                    <a:pt x="0" y="100329"/>
                  </a:lnTo>
                  <a:lnTo>
                    <a:pt x="0" y="706120"/>
                  </a:lnTo>
                  <a:lnTo>
                    <a:pt x="8532" y="742692"/>
                  </a:lnTo>
                  <a:lnTo>
                    <a:pt x="31115" y="774858"/>
                  </a:lnTo>
                  <a:lnTo>
                    <a:pt x="63222" y="797738"/>
                  </a:lnTo>
                  <a:lnTo>
                    <a:pt x="100330" y="806450"/>
                  </a:lnTo>
                  <a:lnTo>
                    <a:pt x="1772920" y="806450"/>
                  </a:lnTo>
                  <a:lnTo>
                    <a:pt x="1809492" y="797738"/>
                  </a:lnTo>
                  <a:lnTo>
                    <a:pt x="1841658" y="774858"/>
                  </a:lnTo>
                  <a:lnTo>
                    <a:pt x="1864538" y="742692"/>
                  </a:lnTo>
                  <a:lnTo>
                    <a:pt x="1873250" y="706120"/>
                  </a:lnTo>
                  <a:lnTo>
                    <a:pt x="1873250" y="100329"/>
                  </a:lnTo>
                  <a:lnTo>
                    <a:pt x="1864538" y="63222"/>
                  </a:lnTo>
                  <a:lnTo>
                    <a:pt x="1841658" y="31114"/>
                  </a:lnTo>
                  <a:lnTo>
                    <a:pt x="1809492" y="8532"/>
                  </a:lnTo>
                  <a:lnTo>
                    <a:pt x="1772920" y="0"/>
                  </a:lnTo>
                  <a:lnTo>
                    <a:pt x="100330" y="0"/>
                  </a:lnTo>
                  <a:close/>
                </a:path>
                <a:path w="1873250" h="806450">
                  <a:moveTo>
                    <a:pt x="0" y="0"/>
                  </a:moveTo>
                  <a:lnTo>
                    <a:pt x="0" y="0"/>
                  </a:lnTo>
                </a:path>
                <a:path w="1873250" h="806450">
                  <a:moveTo>
                    <a:pt x="1873250" y="806450"/>
                  </a:moveTo>
                  <a:lnTo>
                    <a:pt x="1873250" y="80645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254250" y="423545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772920" y="0"/>
                  </a:moveTo>
                  <a:lnTo>
                    <a:pt x="100330" y="0"/>
                  </a:lnTo>
                  <a:lnTo>
                    <a:pt x="63222" y="8532"/>
                  </a:lnTo>
                  <a:lnTo>
                    <a:pt x="31115" y="31114"/>
                  </a:lnTo>
                  <a:lnTo>
                    <a:pt x="8532" y="63222"/>
                  </a:lnTo>
                  <a:lnTo>
                    <a:pt x="0" y="100330"/>
                  </a:lnTo>
                  <a:lnTo>
                    <a:pt x="0" y="706119"/>
                  </a:lnTo>
                  <a:lnTo>
                    <a:pt x="8532" y="743227"/>
                  </a:lnTo>
                  <a:lnTo>
                    <a:pt x="31114" y="775334"/>
                  </a:lnTo>
                  <a:lnTo>
                    <a:pt x="63222" y="797917"/>
                  </a:lnTo>
                  <a:lnTo>
                    <a:pt x="100330" y="806450"/>
                  </a:lnTo>
                  <a:lnTo>
                    <a:pt x="1772920" y="806450"/>
                  </a:lnTo>
                  <a:lnTo>
                    <a:pt x="1809492" y="797917"/>
                  </a:lnTo>
                  <a:lnTo>
                    <a:pt x="1841658" y="775335"/>
                  </a:lnTo>
                  <a:lnTo>
                    <a:pt x="1864538" y="743227"/>
                  </a:lnTo>
                  <a:lnTo>
                    <a:pt x="1873250" y="706119"/>
                  </a:lnTo>
                  <a:lnTo>
                    <a:pt x="1873250" y="100330"/>
                  </a:lnTo>
                  <a:lnTo>
                    <a:pt x="1864538" y="63222"/>
                  </a:lnTo>
                  <a:lnTo>
                    <a:pt x="1841658" y="31115"/>
                  </a:lnTo>
                  <a:lnTo>
                    <a:pt x="1809492" y="8532"/>
                  </a:lnTo>
                  <a:lnTo>
                    <a:pt x="17729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254250" y="423545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00330" y="0"/>
                  </a:moveTo>
                  <a:lnTo>
                    <a:pt x="63222" y="8532"/>
                  </a:lnTo>
                  <a:lnTo>
                    <a:pt x="31115" y="31114"/>
                  </a:lnTo>
                  <a:lnTo>
                    <a:pt x="8532" y="63222"/>
                  </a:lnTo>
                  <a:lnTo>
                    <a:pt x="0" y="100330"/>
                  </a:lnTo>
                  <a:lnTo>
                    <a:pt x="0" y="706119"/>
                  </a:lnTo>
                  <a:lnTo>
                    <a:pt x="8532" y="743227"/>
                  </a:lnTo>
                  <a:lnTo>
                    <a:pt x="31114" y="775334"/>
                  </a:lnTo>
                  <a:lnTo>
                    <a:pt x="63222" y="797917"/>
                  </a:lnTo>
                  <a:lnTo>
                    <a:pt x="100330" y="806450"/>
                  </a:lnTo>
                  <a:lnTo>
                    <a:pt x="1772920" y="806450"/>
                  </a:lnTo>
                  <a:lnTo>
                    <a:pt x="1809492" y="797917"/>
                  </a:lnTo>
                  <a:lnTo>
                    <a:pt x="1841658" y="775335"/>
                  </a:lnTo>
                  <a:lnTo>
                    <a:pt x="1864538" y="743227"/>
                  </a:lnTo>
                  <a:lnTo>
                    <a:pt x="1873250" y="706119"/>
                  </a:lnTo>
                  <a:lnTo>
                    <a:pt x="1873250" y="100330"/>
                  </a:lnTo>
                  <a:lnTo>
                    <a:pt x="1864538" y="63222"/>
                  </a:lnTo>
                  <a:lnTo>
                    <a:pt x="1841658" y="31115"/>
                  </a:lnTo>
                  <a:lnTo>
                    <a:pt x="1809492" y="8532"/>
                  </a:lnTo>
                  <a:lnTo>
                    <a:pt x="1772920" y="0"/>
                  </a:lnTo>
                  <a:lnTo>
                    <a:pt x="100330" y="0"/>
                  </a:lnTo>
                  <a:close/>
                </a:path>
                <a:path w="1873250" h="806450">
                  <a:moveTo>
                    <a:pt x="0" y="0"/>
                  </a:moveTo>
                  <a:lnTo>
                    <a:pt x="0" y="0"/>
                  </a:lnTo>
                </a:path>
                <a:path w="1873250" h="806450">
                  <a:moveTo>
                    <a:pt x="1873250" y="806450"/>
                  </a:moveTo>
                  <a:lnTo>
                    <a:pt x="1873250" y="80645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241550" y="422275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772920" y="0"/>
                  </a:moveTo>
                  <a:lnTo>
                    <a:pt x="100330" y="0"/>
                  </a:lnTo>
                  <a:lnTo>
                    <a:pt x="63222" y="8532"/>
                  </a:lnTo>
                  <a:lnTo>
                    <a:pt x="31115" y="31114"/>
                  </a:lnTo>
                  <a:lnTo>
                    <a:pt x="8532" y="63222"/>
                  </a:lnTo>
                  <a:lnTo>
                    <a:pt x="0" y="100330"/>
                  </a:lnTo>
                  <a:lnTo>
                    <a:pt x="0" y="706119"/>
                  </a:lnTo>
                  <a:lnTo>
                    <a:pt x="8532" y="743227"/>
                  </a:lnTo>
                  <a:lnTo>
                    <a:pt x="31114" y="775334"/>
                  </a:lnTo>
                  <a:lnTo>
                    <a:pt x="63222" y="797917"/>
                  </a:lnTo>
                  <a:lnTo>
                    <a:pt x="100330" y="806450"/>
                  </a:lnTo>
                  <a:lnTo>
                    <a:pt x="1772920" y="806450"/>
                  </a:lnTo>
                  <a:lnTo>
                    <a:pt x="1809492" y="797917"/>
                  </a:lnTo>
                  <a:lnTo>
                    <a:pt x="1841658" y="775335"/>
                  </a:lnTo>
                  <a:lnTo>
                    <a:pt x="1864538" y="743227"/>
                  </a:lnTo>
                  <a:lnTo>
                    <a:pt x="1873250" y="706119"/>
                  </a:lnTo>
                  <a:lnTo>
                    <a:pt x="1873250" y="100330"/>
                  </a:lnTo>
                  <a:lnTo>
                    <a:pt x="1864538" y="63222"/>
                  </a:lnTo>
                  <a:lnTo>
                    <a:pt x="1841658" y="31115"/>
                  </a:lnTo>
                  <a:lnTo>
                    <a:pt x="1809492" y="8532"/>
                  </a:lnTo>
                  <a:lnTo>
                    <a:pt x="1772920" y="0"/>
                  </a:lnTo>
                  <a:close/>
                </a:path>
              </a:pathLst>
            </a:custGeom>
            <a:solidFill>
              <a:srgbClr val="B9D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241550" y="422275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00330" y="0"/>
                  </a:moveTo>
                  <a:lnTo>
                    <a:pt x="63222" y="8532"/>
                  </a:lnTo>
                  <a:lnTo>
                    <a:pt x="31115" y="31114"/>
                  </a:lnTo>
                  <a:lnTo>
                    <a:pt x="8532" y="63222"/>
                  </a:lnTo>
                  <a:lnTo>
                    <a:pt x="0" y="100330"/>
                  </a:lnTo>
                  <a:lnTo>
                    <a:pt x="0" y="706119"/>
                  </a:lnTo>
                  <a:lnTo>
                    <a:pt x="8532" y="743227"/>
                  </a:lnTo>
                  <a:lnTo>
                    <a:pt x="31114" y="775334"/>
                  </a:lnTo>
                  <a:lnTo>
                    <a:pt x="63222" y="797917"/>
                  </a:lnTo>
                  <a:lnTo>
                    <a:pt x="100330" y="806450"/>
                  </a:lnTo>
                  <a:lnTo>
                    <a:pt x="1772920" y="806450"/>
                  </a:lnTo>
                  <a:lnTo>
                    <a:pt x="1809492" y="797917"/>
                  </a:lnTo>
                  <a:lnTo>
                    <a:pt x="1841658" y="775335"/>
                  </a:lnTo>
                  <a:lnTo>
                    <a:pt x="1864538" y="743227"/>
                  </a:lnTo>
                  <a:lnTo>
                    <a:pt x="1873250" y="706119"/>
                  </a:lnTo>
                  <a:lnTo>
                    <a:pt x="1873250" y="100330"/>
                  </a:lnTo>
                  <a:lnTo>
                    <a:pt x="1864538" y="63222"/>
                  </a:lnTo>
                  <a:lnTo>
                    <a:pt x="1841658" y="31115"/>
                  </a:lnTo>
                  <a:lnTo>
                    <a:pt x="1809492" y="8532"/>
                  </a:lnTo>
                  <a:lnTo>
                    <a:pt x="1772920" y="0"/>
                  </a:lnTo>
                  <a:lnTo>
                    <a:pt x="100330" y="0"/>
                  </a:lnTo>
                  <a:close/>
                </a:path>
                <a:path w="1873250" h="806450">
                  <a:moveTo>
                    <a:pt x="0" y="0"/>
                  </a:moveTo>
                  <a:lnTo>
                    <a:pt x="0" y="0"/>
                  </a:lnTo>
                </a:path>
                <a:path w="1873250" h="806450">
                  <a:moveTo>
                    <a:pt x="1873250" y="806450"/>
                  </a:moveTo>
                  <a:lnTo>
                    <a:pt x="1873250" y="80645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759450" y="257810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772920" y="0"/>
                  </a:moveTo>
                  <a:lnTo>
                    <a:pt x="100329" y="0"/>
                  </a:lnTo>
                  <a:lnTo>
                    <a:pt x="63222" y="8532"/>
                  </a:lnTo>
                  <a:lnTo>
                    <a:pt x="31114" y="31114"/>
                  </a:lnTo>
                  <a:lnTo>
                    <a:pt x="8532" y="63222"/>
                  </a:lnTo>
                  <a:lnTo>
                    <a:pt x="0" y="100329"/>
                  </a:lnTo>
                  <a:lnTo>
                    <a:pt x="0" y="706120"/>
                  </a:lnTo>
                  <a:lnTo>
                    <a:pt x="8532" y="742692"/>
                  </a:lnTo>
                  <a:lnTo>
                    <a:pt x="31114" y="774858"/>
                  </a:lnTo>
                  <a:lnTo>
                    <a:pt x="63222" y="797738"/>
                  </a:lnTo>
                  <a:lnTo>
                    <a:pt x="100329" y="806450"/>
                  </a:lnTo>
                  <a:lnTo>
                    <a:pt x="1772920" y="806450"/>
                  </a:lnTo>
                  <a:lnTo>
                    <a:pt x="1810027" y="797738"/>
                  </a:lnTo>
                  <a:lnTo>
                    <a:pt x="1842135" y="774858"/>
                  </a:lnTo>
                  <a:lnTo>
                    <a:pt x="1864717" y="742692"/>
                  </a:lnTo>
                  <a:lnTo>
                    <a:pt x="1873250" y="706120"/>
                  </a:lnTo>
                  <a:lnTo>
                    <a:pt x="1873250" y="100329"/>
                  </a:lnTo>
                  <a:lnTo>
                    <a:pt x="1864717" y="63222"/>
                  </a:lnTo>
                  <a:lnTo>
                    <a:pt x="1842134" y="31114"/>
                  </a:lnTo>
                  <a:lnTo>
                    <a:pt x="1810027" y="8532"/>
                  </a:lnTo>
                  <a:lnTo>
                    <a:pt x="17729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759450" y="257810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00329" y="0"/>
                  </a:moveTo>
                  <a:lnTo>
                    <a:pt x="63222" y="8532"/>
                  </a:lnTo>
                  <a:lnTo>
                    <a:pt x="31114" y="31114"/>
                  </a:lnTo>
                  <a:lnTo>
                    <a:pt x="8532" y="63222"/>
                  </a:lnTo>
                  <a:lnTo>
                    <a:pt x="0" y="100329"/>
                  </a:lnTo>
                  <a:lnTo>
                    <a:pt x="0" y="706120"/>
                  </a:lnTo>
                  <a:lnTo>
                    <a:pt x="8532" y="742692"/>
                  </a:lnTo>
                  <a:lnTo>
                    <a:pt x="31114" y="774858"/>
                  </a:lnTo>
                  <a:lnTo>
                    <a:pt x="63222" y="797738"/>
                  </a:lnTo>
                  <a:lnTo>
                    <a:pt x="100329" y="806450"/>
                  </a:lnTo>
                  <a:lnTo>
                    <a:pt x="1772920" y="806450"/>
                  </a:lnTo>
                  <a:lnTo>
                    <a:pt x="1810027" y="797738"/>
                  </a:lnTo>
                  <a:lnTo>
                    <a:pt x="1842135" y="774858"/>
                  </a:lnTo>
                  <a:lnTo>
                    <a:pt x="1864717" y="742692"/>
                  </a:lnTo>
                  <a:lnTo>
                    <a:pt x="1873250" y="706120"/>
                  </a:lnTo>
                  <a:lnTo>
                    <a:pt x="1873250" y="100329"/>
                  </a:lnTo>
                  <a:lnTo>
                    <a:pt x="1864717" y="63222"/>
                  </a:lnTo>
                  <a:lnTo>
                    <a:pt x="1842134" y="31114"/>
                  </a:lnTo>
                  <a:lnTo>
                    <a:pt x="1810027" y="8532"/>
                  </a:lnTo>
                  <a:lnTo>
                    <a:pt x="1772920" y="0"/>
                  </a:lnTo>
                  <a:lnTo>
                    <a:pt x="100329" y="0"/>
                  </a:lnTo>
                  <a:close/>
                </a:path>
                <a:path w="1873250" h="806450">
                  <a:moveTo>
                    <a:pt x="0" y="0"/>
                  </a:moveTo>
                  <a:lnTo>
                    <a:pt x="0" y="0"/>
                  </a:lnTo>
                </a:path>
                <a:path w="1873250" h="806450">
                  <a:moveTo>
                    <a:pt x="1873250" y="806450"/>
                  </a:moveTo>
                  <a:lnTo>
                    <a:pt x="1873250" y="80645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746750" y="256540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772920" y="0"/>
                  </a:moveTo>
                  <a:lnTo>
                    <a:pt x="100329" y="0"/>
                  </a:lnTo>
                  <a:lnTo>
                    <a:pt x="63222" y="8532"/>
                  </a:lnTo>
                  <a:lnTo>
                    <a:pt x="31114" y="31114"/>
                  </a:lnTo>
                  <a:lnTo>
                    <a:pt x="8532" y="63222"/>
                  </a:lnTo>
                  <a:lnTo>
                    <a:pt x="0" y="100329"/>
                  </a:lnTo>
                  <a:lnTo>
                    <a:pt x="0" y="706120"/>
                  </a:lnTo>
                  <a:lnTo>
                    <a:pt x="8532" y="743227"/>
                  </a:lnTo>
                  <a:lnTo>
                    <a:pt x="31114" y="775335"/>
                  </a:lnTo>
                  <a:lnTo>
                    <a:pt x="63222" y="797917"/>
                  </a:lnTo>
                  <a:lnTo>
                    <a:pt x="100329" y="806450"/>
                  </a:lnTo>
                  <a:lnTo>
                    <a:pt x="1772920" y="806450"/>
                  </a:lnTo>
                  <a:lnTo>
                    <a:pt x="1810027" y="797917"/>
                  </a:lnTo>
                  <a:lnTo>
                    <a:pt x="1842135" y="775335"/>
                  </a:lnTo>
                  <a:lnTo>
                    <a:pt x="1864717" y="743227"/>
                  </a:lnTo>
                  <a:lnTo>
                    <a:pt x="1873250" y="706120"/>
                  </a:lnTo>
                  <a:lnTo>
                    <a:pt x="1873250" y="100329"/>
                  </a:lnTo>
                  <a:lnTo>
                    <a:pt x="1864717" y="63222"/>
                  </a:lnTo>
                  <a:lnTo>
                    <a:pt x="1842134" y="31114"/>
                  </a:lnTo>
                  <a:lnTo>
                    <a:pt x="1810027" y="8532"/>
                  </a:lnTo>
                  <a:lnTo>
                    <a:pt x="1772920" y="0"/>
                  </a:lnTo>
                  <a:close/>
                </a:path>
              </a:pathLst>
            </a:custGeom>
            <a:solidFill>
              <a:srgbClr val="B9D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746750" y="256540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00329" y="0"/>
                  </a:moveTo>
                  <a:lnTo>
                    <a:pt x="63222" y="8532"/>
                  </a:lnTo>
                  <a:lnTo>
                    <a:pt x="31114" y="31114"/>
                  </a:lnTo>
                  <a:lnTo>
                    <a:pt x="8532" y="63222"/>
                  </a:lnTo>
                  <a:lnTo>
                    <a:pt x="0" y="100329"/>
                  </a:lnTo>
                  <a:lnTo>
                    <a:pt x="0" y="706120"/>
                  </a:lnTo>
                  <a:lnTo>
                    <a:pt x="8532" y="743227"/>
                  </a:lnTo>
                  <a:lnTo>
                    <a:pt x="31114" y="775335"/>
                  </a:lnTo>
                  <a:lnTo>
                    <a:pt x="63222" y="797917"/>
                  </a:lnTo>
                  <a:lnTo>
                    <a:pt x="100329" y="806450"/>
                  </a:lnTo>
                  <a:lnTo>
                    <a:pt x="1772920" y="806450"/>
                  </a:lnTo>
                  <a:lnTo>
                    <a:pt x="1810027" y="797917"/>
                  </a:lnTo>
                  <a:lnTo>
                    <a:pt x="1842135" y="775335"/>
                  </a:lnTo>
                  <a:lnTo>
                    <a:pt x="1864717" y="743227"/>
                  </a:lnTo>
                  <a:lnTo>
                    <a:pt x="1873250" y="706120"/>
                  </a:lnTo>
                  <a:lnTo>
                    <a:pt x="1873250" y="100329"/>
                  </a:lnTo>
                  <a:lnTo>
                    <a:pt x="1864717" y="63222"/>
                  </a:lnTo>
                  <a:lnTo>
                    <a:pt x="1842134" y="31114"/>
                  </a:lnTo>
                  <a:lnTo>
                    <a:pt x="1810027" y="8532"/>
                  </a:lnTo>
                  <a:lnTo>
                    <a:pt x="1772920" y="0"/>
                  </a:lnTo>
                  <a:lnTo>
                    <a:pt x="100329" y="0"/>
                  </a:lnTo>
                  <a:close/>
                </a:path>
                <a:path w="1873250" h="806450">
                  <a:moveTo>
                    <a:pt x="0" y="0"/>
                  </a:moveTo>
                  <a:lnTo>
                    <a:pt x="0" y="0"/>
                  </a:lnTo>
                </a:path>
                <a:path w="1873250" h="806450">
                  <a:moveTo>
                    <a:pt x="1873250" y="806450"/>
                  </a:moveTo>
                  <a:lnTo>
                    <a:pt x="1873250" y="80645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397500" y="423545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771650" y="0"/>
                  </a:moveTo>
                  <a:lnTo>
                    <a:pt x="100329" y="0"/>
                  </a:lnTo>
                  <a:lnTo>
                    <a:pt x="63222" y="8532"/>
                  </a:lnTo>
                  <a:lnTo>
                    <a:pt x="31114" y="31114"/>
                  </a:lnTo>
                  <a:lnTo>
                    <a:pt x="8532" y="63222"/>
                  </a:lnTo>
                  <a:lnTo>
                    <a:pt x="0" y="100330"/>
                  </a:lnTo>
                  <a:lnTo>
                    <a:pt x="0" y="706119"/>
                  </a:lnTo>
                  <a:lnTo>
                    <a:pt x="8532" y="743227"/>
                  </a:lnTo>
                  <a:lnTo>
                    <a:pt x="31114" y="775334"/>
                  </a:lnTo>
                  <a:lnTo>
                    <a:pt x="63222" y="797917"/>
                  </a:lnTo>
                  <a:lnTo>
                    <a:pt x="100329" y="806450"/>
                  </a:lnTo>
                  <a:lnTo>
                    <a:pt x="1771650" y="806450"/>
                  </a:lnTo>
                  <a:lnTo>
                    <a:pt x="1808956" y="797917"/>
                  </a:lnTo>
                  <a:lnTo>
                    <a:pt x="1841500" y="775335"/>
                  </a:lnTo>
                  <a:lnTo>
                    <a:pt x="1864518" y="743227"/>
                  </a:lnTo>
                  <a:lnTo>
                    <a:pt x="1873250" y="706119"/>
                  </a:lnTo>
                  <a:lnTo>
                    <a:pt x="1873250" y="100330"/>
                  </a:lnTo>
                  <a:lnTo>
                    <a:pt x="1864518" y="63222"/>
                  </a:lnTo>
                  <a:lnTo>
                    <a:pt x="1841500" y="31115"/>
                  </a:lnTo>
                  <a:lnTo>
                    <a:pt x="1808956" y="8532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397500" y="423545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00329" y="0"/>
                  </a:moveTo>
                  <a:lnTo>
                    <a:pt x="63222" y="8532"/>
                  </a:lnTo>
                  <a:lnTo>
                    <a:pt x="31114" y="31114"/>
                  </a:lnTo>
                  <a:lnTo>
                    <a:pt x="8532" y="63222"/>
                  </a:lnTo>
                  <a:lnTo>
                    <a:pt x="0" y="100330"/>
                  </a:lnTo>
                  <a:lnTo>
                    <a:pt x="0" y="706119"/>
                  </a:lnTo>
                  <a:lnTo>
                    <a:pt x="8532" y="743227"/>
                  </a:lnTo>
                  <a:lnTo>
                    <a:pt x="31114" y="775334"/>
                  </a:lnTo>
                  <a:lnTo>
                    <a:pt x="63222" y="797917"/>
                  </a:lnTo>
                  <a:lnTo>
                    <a:pt x="100329" y="806450"/>
                  </a:lnTo>
                  <a:lnTo>
                    <a:pt x="1771650" y="806450"/>
                  </a:lnTo>
                  <a:lnTo>
                    <a:pt x="1808956" y="797917"/>
                  </a:lnTo>
                  <a:lnTo>
                    <a:pt x="1841500" y="775335"/>
                  </a:lnTo>
                  <a:lnTo>
                    <a:pt x="1864518" y="743227"/>
                  </a:lnTo>
                  <a:lnTo>
                    <a:pt x="1873250" y="706119"/>
                  </a:lnTo>
                  <a:lnTo>
                    <a:pt x="1873250" y="100330"/>
                  </a:lnTo>
                  <a:lnTo>
                    <a:pt x="1864518" y="63222"/>
                  </a:lnTo>
                  <a:lnTo>
                    <a:pt x="1841500" y="31115"/>
                  </a:lnTo>
                  <a:lnTo>
                    <a:pt x="1808956" y="8532"/>
                  </a:lnTo>
                  <a:lnTo>
                    <a:pt x="1771650" y="0"/>
                  </a:lnTo>
                  <a:lnTo>
                    <a:pt x="100329" y="0"/>
                  </a:lnTo>
                  <a:close/>
                </a:path>
                <a:path w="1873250" h="806450">
                  <a:moveTo>
                    <a:pt x="0" y="0"/>
                  </a:moveTo>
                  <a:lnTo>
                    <a:pt x="0" y="0"/>
                  </a:lnTo>
                </a:path>
                <a:path w="1873250" h="806450">
                  <a:moveTo>
                    <a:pt x="1873250" y="806450"/>
                  </a:moveTo>
                  <a:lnTo>
                    <a:pt x="1873250" y="80645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384800" y="422275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772920" y="0"/>
                  </a:moveTo>
                  <a:lnTo>
                    <a:pt x="100329" y="0"/>
                  </a:lnTo>
                  <a:lnTo>
                    <a:pt x="63222" y="8532"/>
                  </a:lnTo>
                  <a:lnTo>
                    <a:pt x="31114" y="31114"/>
                  </a:lnTo>
                  <a:lnTo>
                    <a:pt x="8532" y="63222"/>
                  </a:lnTo>
                  <a:lnTo>
                    <a:pt x="0" y="100330"/>
                  </a:lnTo>
                  <a:lnTo>
                    <a:pt x="0" y="706119"/>
                  </a:lnTo>
                  <a:lnTo>
                    <a:pt x="8532" y="743227"/>
                  </a:lnTo>
                  <a:lnTo>
                    <a:pt x="31114" y="775334"/>
                  </a:lnTo>
                  <a:lnTo>
                    <a:pt x="63222" y="797917"/>
                  </a:lnTo>
                  <a:lnTo>
                    <a:pt x="100329" y="806450"/>
                  </a:lnTo>
                  <a:lnTo>
                    <a:pt x="1772920" y="806450"/>
                  </a:lnTo>
                  <a:lnTo>
                    <a:pt x="1809492" y="797917"/>
                  </a:lnTo>
                  <a:lnTo>
                    <a:pt x="1841658" y="775335"/>
                  </a:lnTo>
                  <a:lnTo>
                    <a:pt x="1864538" y="743227"/>
                  </a:lnTo>
                  <a:lnTo>
                    <a:pt x="1873250" y="706119"/>
                  </a:lnTo>
                  <a:lnTo>
                    <a:pt x="1873250" y="100330"/>
                  </a:lnTo>
                  <a:lnTo>
                    <a:pt x="1864538" y="63222"/>
                  </a:lnTo>
                  <a:lnTo>
                    <a:pt x="1841658" y="31115"/>
                  </a:lnTo>
                  <a:lnTo>
                    <a:pt x="1809492" y="8532"/>
                  </a:lnTo>
                  <a:lnTo>
                    <a:pt x="1772920" y="0"/>
                  </a:lnTo>
                  <a:close/>
                </a:path>
              </a:pathLst>
            </a:custGeom>
            <a:solidFill>
              <a:srgbClr val="B9D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384800" y="4222750"/>
              <a:ext cx="1873250" cy="806450"/>
            </a:xfrm>
            <a:custGeom>
              <a:avLst/>
              <a:gdLst/>
              <a:ahLst/>
              <a:cxnLst/>
              <a:rect l="l" t="t" r="r" b="b"/>
              <a:pathLst>
                <a:path w="1873250" h="806450">
                  <a:moveTo>
                    <a:pt x="100329" y="0"/>
                  </a:moveTo>
                  <a:lnTo>
                    <a:pt x="63222" y="8532"/>
                  </a:lnTo>
                  <a:lnTo>
                    <a:pt x="31114" y="31114"/>
                  </a:lnTo>
                  <a:lnTo>
                    <a:pt x="8532" y="63222"/>
                  </a:lnTo>
                  <a:lnTo>
                    <a:pt x="0" y="100330"/>
                  </a:lnTo>
                  <a:lnTo>
                    <a:pt x="0" y="706119"/>
                  </a:lnTo>
                  <a:lnTo>
                    <a:pt x="8532" y="743227"/>
                  </a:lnTo>
                  <a:lnTo>
                    <a:pt x="31114" y="775334"/>
                  </a:lnTo>
                  <a:lnTo>
                    <a:pt x="63222" y="797917"/>
                  </a:lnTo>
                  <a:lnTo>
                    <a:pt x="100329" y="806450"/>
                  </a:lnTo>
                  <a:lnTo>
                    <a:pt x="1772920" y="806450"/>
                  </a:lnTo>
                  <a:lnTo>
                    <a:pt x="1809492" y="797917"/>
                  </a:lnTo>
                  <a:lnTo>
                    <a:pt x="1841658" y="775335"/>
                  </a:lnTo>
                  <a:lnTo>
                    <a:pt x="1864538" y="743227"/>
                  </a:lnTo>
                  <a:lnTo>
                    <a:pt x="1873250" y="706119"/>
                  </a:lnTo>
                  <a:lnTo>
                    <a:pt x="1873250" y="100330"/>
                  </a:lnTo>
                  <a:lnTo>
                    <a:pt x="1864538" y="63222"/>
                  </a:lnTo>
                  <a:lnTo>
                    <a:pt x="1841658" y="31115"/>
                  </a:lnTo>
                  <a:lnTo>
                    <a:pt x="1809492" y="8532"/>
                  </a:lnTo>
                  <a:lnTo>
                    <a:pt x="1772920" y="0"/>
                  </a:lnTo>
                  <a:lnTo>
                    <a:pt x="100329" y="0"/>
                  </a:lnTo>
                  <a:close/>
                </a:path>
                <a:path w="1873250" h="806450">
                  <a:moveTo>
                    <a:pt x="0" y="0"/>
                  </a:moveTo>
                  <a:lnTo>
                    <a:pt x="0" y="0"/>
                  </a:lnTo>
                </a:path>
                <a:path w="1873250" h="806450">
                  <a:moveTo>
                    <a:pt x="1873250" y="806450"/>
                  </a:moveTo>
                  <a:lnTo>
                    <a:pt x="1873250" y="80645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740150" y="1739900"/>
              <a:ext cx="1454150" cy="520700"/>
            </a:xfrm>
            <a:custGeom>
              <a:avLst/>
              <a:gdLst/>
              <a:ahLst/>
              <a:cxnLst/>
              <a:rect l="l" t="t" r="r" b="b"/>
              <a:pathLst>
                <a:path w="1454150" h="520700">
                  <a:moveTo>
                    <a:pt x="1389379" y="0"/>
                  </a:moveTo>
                  <a:lnTo>
                    <a:pt x="64770" y="0"/>
                  </a:lnTo>
                  <a:lnTo>
                    <a:pt x="40719" y="5476"/>
                  </a:lnTo>
                  <a:lnTo>
                    <a:pt x="20002" y="20002"/>
                  </a:lnTo>
                  <a:lnTo>
                    <a:pt x="5476" y="40719"/>
                  </a:lnTo>
                  <a:lnTo>
                    <a:pt x="0" y="64770"/>
                  </a:lnTo>
                  <a:lnTo>
                    <a:pt x="0" y="455929"/>
                  </a:lnTo>
                  <a:lnTo>
                    <a:pt x="5476" y="479444"/>
                  </a:lnTo>
                  <a:lnTo>
                    <a:pt x="20002" y="500221"/>
                  </a:lnTo>
                  <a:lnTo>
                    <a:pt x="40719" y="515044"/>
                  </a:lnTo>
                  <a:lnTo>
                    <a:pt x="64770" y="520700"/>
                  </a:lnTo>
                  <a:lnTo>
                    <a:pt x="1389379" y="520700"/>
                  </a:lnTo>
                  <a:lnTo>
                    <a:pt x="1412894" y="515044"/>
                  </a:lnTo>
                  <a:lnTo>
                    <a:pt x="1433671" y="500221"/>
                  </a:lnTo>
                  <a:lnTo>
                    <a:pt x="1448494" y="479444"/>
                  </a:lnTo>
                  <a:lnTo>
                    <a:pt x="1454150" y="455929"/>
                  </a:lnTo>
                  <a:lnTo>
                    <a:pt x="1454150" y="64770"/>
                  </a:lnTo>
                  <a:lnTo>
                    <a:pt x="1448494" y="40719"/>
                  </a:lnTo>
                  <a:lnTo>
                    <a:pt x="1433671" y="20002"/>
                  </a:lnTo>
                  <a:lnTo>
                    <a:pt x="1412894" y="5476"/>
                  </a:lnTo>
                  <a:lnTo>
                    <a:pt x="1389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740150" y="1739900"/>
              <a:ext cx="1454150" cy="520700"/>
            </a:xfrm>
            <a:custGeom>
              <a:avLst/>
              <a:gdLst/>
              <a:ahLst/>
              <a:cxnLst/>
              <a:rect l="l" t="t" r="r" b="b"/>
              <a:pathLst>
                <a:path w="1454150" h="520700">
                  <a:moveTo>
                    <a:pt x="64770" y="0"/>
                  </a:moveTo>
                  <a:lnTo>
                    <a:pt x="40719" y="5476"/>
                  </a:lnTo>
                  <a:lnTo>
                    <a:pt x="20002" y="20002"/>
                  </a:lnTo>
                  <a:lnTo>
                    <a:pt x="5476" y="40719"/>
                  </a:lnTo>
                  <a:lnTo>
                    <a:pt x="0" y="64770"/>
                  </a:lnTo>
                  <a:lnTo>
                    <a:pt x="0" y="455929"/>
                  </a:lnTo>
                  <a:lnTo>
                    <a:pt x="5476" y="479444"/>
                  </a:lnTo>
                  <a:lnTo>
                    <a:pt x="20002" y="500221"/>
                  </a:lnTo>
                  <a:lnTo>
                    <a:pt x="40719" y="515044"/>
                  </a:lnTo>
                  <a:lnTo>
                    <a:pt x="64770" y="520700"/>
                  </a:lnTo>
                  <a:lnTo>
                    <a:pt x="1389379" y="520700"/>
                  </a:lnTo>
                  <a:lnTo>
                    <a:pt x="1412894" y="515044"/>
                  </a:lnTo>
                  <a:lnTo>
                    <a:pt x="1433671" y="500221"/>
                  </a:lnTo>
                  <a:lnTo>
                    <a:pt x="1448494" y="479444"/>
                  </a:lnTo>
                  <a:lnTo>
                    <a:pt x="1454150" y="455929"/>
                  </a:lnTo>
                  <a:lnTo>
                    <a:pt x="1454150" y="64770"/>
                  </a:lnTo>
                  <a:lnTo>
                    <a:pt x="1448494" y="40719"/>
                  </a:lnTo>
                  <a:lnTo>
                    <a:pt x="1433671" y="20002"/>
                  </a:lnTo>
                  <a:lnTo>
                    <a:pt x="1412894" y="5476"/>
                  </a:lnTo>
                  <a:lnTo>
                    <a:pt x="1389379" y="0"/>
                  </a:lnTo>
                  <a:lnTo>
                    <a:pt x="64770" y="0"/>
                  </a:lnTo>
                  <a:close/>
                </a:path>
                <a:path w="1454150" h="520700">
                  <a:moveTo>
                    <a:pt x="0" y="0"/>
                  </a:moveTo>
                  <a:lnTo>
                    <a:pt x="0" y="0"/>
                  </a:lnTo>
                </a:path>
                <a:path w="1454150" h="520700">
                  <a:moveTo>
                    <a:pt x="1454150" y="520700"/>
                  </a:moveTo>
                  <a:lnTo>
                    <a:pt x="1454150" y="5207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727450" y="1727200"/>
              <a:ext cx="1454150" cy="520700"/>
            </a:xfrm>
            <a:custGeom>
              <a:avLst/>
              <a:gdLst/>
              <a:ahLst/>
              <a:cxnLst/>
              <a:rect l="l" t="t" r="r" b="b"/>
              <a:pathLst>
                <a:path w="1454150" h="520700">
                  <a:moveTo>
                    <a:pt x="1389379" y="0"/>
                  </a:moveTo>
                  <a:lnTo>
                    <a:pt x="64770" y="0"/>
                  </a:lnTo>
                  <a:lnTo>
                    <a:pt x="40719" y="5655"/>
                  </a:lnTo>
                  <a:lnTo>
                    <a:pt x="20002" y="20478"/>
                  </a:lnTo>
                  <a:lnTo>
                    <a:pt x="5476" y="41255"/>
                  </a:lnTo>
                  <a:lnTo>
                    <a:pt x="0" y="64770"/>
                  </a:lnTo>
                  <a:lnTo>
                    <a:pt x="0" y="455929"/>
                  </a:lnTo>
                  <a:lnTo>
                    <a:pt x="5476" y="479444"/>
                  </a:lnTo>
                  <a:lnTo>
                    <a:pt x="20002" y="500221"/>
                  </a:lnTo>
                  <a:lnTo>
                    <a:pt x="40719" y="515044"/>
                  </a:lnTo>
                  <a:lnTo>
                    <a:pt x="64770" y="520700"/>
                  </a:lnTo>
                  <a:lnTo>
                    <a:pt x="1389379" y="520700"/>
                  </a:lnTo>
                  <a:lnTo>
                    <a:pt x="1412894" y="515044"/>
                  </a:lnTo>
                  <a:lnTo>
                    <a:pt x="1433671" y="500221"/>
                  </a:lnTo>
                  <a:lnTo>
                    <a:pt x="1448494" y="479444"/>
                  </a:lnTo>
                  <a:lnTo>
                    <a:pt x="1454150" y="455929"/>
                  </a:lnTo>
                  <a:lnTo>
                    <a:pt x="1454150" y="64770"/>
                  </a:lnTo>
                  <a:lnTo>
                    <a:pt x="1448494" y="41255"/>
                  </a:lnTo>
                  <a:lnTo>
                    <a:pt x="1433671" y="20478"/>
                  </a:lnTo>
                  <a:lnTo>
                    <a:pt x="1412894" y="5655"/>
                  </a:lnTo>
                  <a:lnTo>
                    <a:pt x="1389379" y="0"/>
                  </a:lnTo>
                  <a:close/>
                </a:path>
              </a:pathLst>
            </a:custGeom>
            <a:solidFill>
              <a:srgbClr val="B9D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727450" y="1727200"/>
              <a:ext cx="1454150" cy="520700"/>
            </a:xfrm>
            <a:custGeom>
              <a:avLst/>
              <a:gdLst/>
              <a:ahLst/>
              <a:cxnLst/>
              <a:rect l="l" t="t" r="r" b="b"/>
              <a:pathLst>
                <a:path w="1454150" h="520700">
                  <a:moveTo>
                    <a:pt x="64770" y="0"/>
                  </a:moveTo>
                  <a:lnTo>
                    <a:pt x="40719" y="5655"/>
                  </a:lnTo>
                  <a:lnTo>
                    <a:pt x="20002" y="20478"/>
                  </a:lnTo>
                  <a:lnTo>
                    <a:pt x="5476" y="41255"/>
                  </a:lnTo>
                  <a:lnTo>
                    <a:pt x="0" y="64770"/>
                  </a:lnTo>
                  <a:lnTo>
                    <a:pt x="0" y="455929"/>
                  </a:lnTo>
                  <a:lnTo>
                    <a:pt x="5476" y="479444"/>
                  </a:lnTo>
                  <a:lnTo>
                    <a:pt x="20002" y="500221"/>
                  </a:lnTo>
                  <a:lnTo>
                    <a:pt x="40719" y="515044"/>
                  </a:lnTo>
                  <a:lnTo>
                    <a:pt x="64770" y="520700"/>
                  </a:lnTo>
                  <a:lnTo>
                    <a:pt x="1389379" y="520700"/>
                  </a:lnTo>
                  <a:lnTo>
                    <a:pt x="1412894" y="515044"/>
                  </a:lnTo>
                  <a:lnTo>
                    <a:pt x="1433671" y="500221"/>
                  </a:lnTo>
                  <a:lnTo>
                    <a:pt x="1448494" y="479444"/>
                  </a:lnTo>
                  <a:lnTo>
                    <a:pt x="1454150" y="455929"/>
                  </a:lnTo>
                  <a:lnTo>
                    <a:pt x="1454150" y="64770"/>
                  </a:lnTo>
                  <a:lnTo>
                    <a:pt x="1448494" y="41255"/>
                  </a:lnTo>
                  <a:lnTo>
                    <a:pt x="1433671" y="20478"/>
                  </a:lnTo>
                  <a:lnTo>
                    <a:pt x="1412894" y="5655"/>
                  </a:lnTo>
                  <a:lnTo>
                    <a:pt x="1389379" y="0"/>
                  </a:lnTo>
                  <a:lnTo>
                    <a:pt x="64770" y="0"/>
                  </a:lnTo>
                  <a:close/>
                </a:path>
                <a:path w="1454150" h="520700">
                  <a:moveTo>
                    <a:pt x="0" y="0"/>
                  </a:moveTo>
                  <a:lnTo>
                    <a:pt x="0" y="0"/>
                  </a:lnTo>
                </a:path>
                <a:path w="1454150" h="520700">
                  <a:moveTo>
                    <a:pt x="1454150" y="520700"/>
                  </a:moveTo>
                  <a:lnTo>
                    <a:pt x="1454150" y="5207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7" name="object 387"/>
          <p:cNvSpPr txBox="1"/>
          <p:nvPr/>
        </p:nvSpPr>
        <p:spPr>
          <a:xfrm>
            <a:off x="3997959" y="1794509"/>
            <a:ext cx="991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D2600"/>
                </a:solidFill>
                <a:latin typeface="Arial"/>
                <a:cs typeface="Arial"/>
              </a:rPr>
              <a:t>Mill</a:t>
            </a:r>
            <a:r>
              <a:rPr sz="2400" b="1" spc="10" dirty="0">
                <a:solidFill>
                  <a:srgbClr val="CD2600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CD26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CD26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1427480" y="2556509"/>
            <a:ext cx="4385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5455" algn="l"/>
                <a:tab pos="4372610" algn="l"/>
              </a:tabLst>
            </a:pPr>
            <a:r>
              <a:rPr sz="2400" b="1" spc="-5" dirty="0">
                <a:solidFill>
                  <a:srgbClr val="CD2600"/>
                </a:solidFill>
                <a:latin typeface="Arial"/>
                <a:cs typeface="Arial"/>
              </a:rPr>
              <a:t>Assembly	</a:t>
            </a:r>
            <a:r>
              <a:rPr sz="2400" u="sng" spc="-5" dirty="0">
                <a:solidFill>
                  <a:srgbClr val="CD26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  <a:p>
            <a:pPr marL="265430">
              <a:lnSpc>
                <a:spcPct val="100000"/>
              </a:lnSpc>
            </a:pPr>
            <a:r>
              <a:rPr sz="2400" b="1" dirty="0">
                <a:solidFill>
                  <a:srgbClr val="CD2600"/>
                </a:solidFill>
                <a:latin typeface="Arial"/>
                <a:cs typeface="Arial"/>
              </a:rPr>
              <a:t>&amp; </a:t>
            </a:r>
            <a:r>
              <a:rPr sz="2400" b="1" spc="-10" dirty="0">
                <a:solidFill>
                  <a:srgbClr val="CD2600"/>
                </a:solidFill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6074409" y="2766059"/>
            <a:ext cx="1294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D2600"/>
                </a:solidFill>
                <a:latin typeface="Arial"/>
                <a:cs typeface="Arial"/>
              </a:rPr>
              <a:t>Gri</a:t>
            </a:r>
            <a:r>
              <a:rPr sz="2400" b="1" spc="-10" dirty="0">
                <a:solidFill>
                  <a:srgbClr val="CD26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CD2600"/>
                </a:solidFill>
                <a:latin typeface="Arial"/>
                <a:cs typeface="Arial"/>
              </a:rPr>
              <a:t>di</a:t>
            </a:r>
            <a:r>
              <a:rPr sz="2400" b="1" spc="-10" dirty="0">
                <a:solidFill>
                  <a:srgbClr val="CD26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CD26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2663189" y="4480559"/>
            <a:ext cx="1076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D2600"/>
                </a:solidFill>
                <a:latin typeface="Arial"/>
                <a:cs typeface="Arial"/>
              </a:rPr>
              <a:t>Drilling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5864859" y="4462779"/>
            <a:ext cx="1041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D260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CD2600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CD2600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CD26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CD2600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CD26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CD26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995170" y="2261870"/>
            <a:ext cx="4507230" cy="2392680"/>
          </a:xfrm>
          <a:custGeom>
            <a:avLst/>
            <a:gdLst/>
            <a:ahLst/>
            <a:cxnLst/>
            <a:rect l="l" t="t" r="r" b="b"/>
            <a:pathLst>
              <a:path w="4507230" h="2392679">
                <a:moveTo>
                  <a:pt x="1187450" y="1967229"/>
                </a:moveTo>
                <a:lnTo>
                  <a:pt x="2399030" y="0"/>
                </a:lnTo>
              </a:path>
              <a:path w="4507230" h="2392679">
                <a:moveTo>
                  <a:pt x="1155700" y="367029"/>
                </a:moveTo>
                <a:lnTo>
                  <a:pt x="1960880" y="0"/>
                </a:lnTo>
              </a:path>
              <a:path w="4507230" h="2392679">
                <a:moveTo>
                  <a:pt x="1136650" y="1066800"/>
                </a:moveTo>
                <a:lnTo>
                  <a:pt x="3389629" y="1979929"/>
                </a:lnTo>
              </a:path>
              <a:path w="4507230" h="2392679">
                <a:moveTo>
                  <a:pt x="913130" y="1973579"/>
                </a:moveTo>
                <a:lnTo>
                  <a:pt x="0" y="1066800"/>
                </a:lnTo>
              </a:path>
              <a:path w="4507230" h="2392679">
                <a:moveTo>
                  <a:pt x="2145030" y="2392679"/>
                </a:moveTo>
                <a:lnTo>
                  <a:pt x="3364229" y="2392679"/>
                </a:lnTo>
              </a:path>
              <a:path w="4507230" h="2392679">
                <a:moveTo>
                  <a:pt x="4507230" y="1935479"/>
                </a:moveTo>
                <a:lnTo>
                  <a:pt x="4507230" y="1097279"/>
                </a:lnTo>
              </a:path>
              <a:path w="4507230" h="2392679">
                <a:moveTo>
                  <a:pt x="2139950" y="2024379"/>
                </a:moveTo>
                <a:lnTo>
                  <a:pt x="3789679" y="1085850"/>
                </a:lnTo>
              </a:path>
              <a:path w="4507230" h="2392679">
                <a:moveTo>
                  <a:pt x="2768600" y="25400"/>
                </a:moveTo>
                <a:lnTo>
                  <a:pt x="3903979" y="1941829"/>
                </a:lnTo>
              </a:path>
              <a:path w="4507230" h="2392679">
                <a:moveTo>
                  <a:pt x="3187700" y="6350"/>
                </a:moveTo>
                <a:lnTo>
                  <a:pt x="3745229" y="411479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43180"/>
                  </a:lnTo>
                  <a:lnTo>
                    <a:pt x="4344670" y="43180"/>
                  </a:lnTo>
                  <a:lnTo>
                    <a:pt x="4344670" y="33020"/>
                  </a:lnTo>
                  <a:lnTo>
                    <a:pt x="5335270" y="33020"/>
                  </a:lnTo>
                  <a:lnTo>
                    <a:pt x="5335270" y="43180"/>
                  </a:lnTo>
                  <a:lnTo>
                    <a:pt x="9146540" y="43180"/>
                  </a:lnTo>
                  <a:lnTo>
                    <a:pt x="9146540" y="330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592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592070" y="44450"/>
                  </a:lnTo>
                  <a:lnTo>
                    <a:pt x="2592070" y="0"/>
                  </a:lnTo>
                  <a:close/>
                </a:path>
                <a:path w="9146540" h="44450">
                  <a:moveTo>
                    <a:pt x="4344670" y="0"/>
                  </a:moveTo>
                  <a:lnTo>
                    <a:pt x="3582670" y="0"/>
                  </a:lnTo>
                  <a:lnTo>
                    <a:pt x="3582670" y="44450"/>
                  </a:lnTo>
                  <a:lnTo>
                    <a:pt x="4344670" y="44450"/>
                  </a:lnTo>
                  <a:lnTo>
                    <a:pt x="4344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335270" y="0"/>
                  </a:lnTo>
                  <a:lnTo>
                    <a:pt x="5335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592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592070" y="44450"/>
                  </a:lnTo>
                  <a:lnTo>
                    <a:pt x="2592070" y="0"/>
                  </a:lnTo>
                  <a:close/>
                </a:path>
                <a:path w="9146540" h="44450">
                  <a:moveTo>
                    <a:pt x="4344670" y="0"/>
                  </a:moveTo>
                  <a:lnTo>
                    <a:pt x="3582670" y="0"/>
                  </a:lnTo>
                  <a:lnTo>
                    <a:pt x="3582670" y="44450"/>
                  </a:lnTo>
                  <a:lnTo>
                    <a:pt x="4344670" y="44450"/>
                  </a:lnTo>
                  <a:lnTo>
                    <a:pt x="4344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335270" y="0"/>
                  </a:lnTo>
                  <a:lnTo>
                    <a:pt x="5335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25920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592070" y="45720"/>
                  </a:lnTo>
                  <a:lnTo>
                    <a:pt x="2592070" y="0"/>
                  </a:lnTo>
                  <a:close/>
                </a:path>
                <a:path w="9146540" h="45719">
                  <a:moveTo>
                    <a:pt x="4344670" y="0"/>
                  </a:moveTo>
                  <a:lnTo>
                    <a:pt x="3582670" y="0"/>
                  </a:lnTo>
                  <a:lnTo>
                    <a:pt x="3582670" y="45720"/>
                  </a:lnTo>
                  <a:lnTo>
                    <a:pt x="4344670" y="45720"/>
                  </a:lnTo>
                  <a:lnTo>
                    <a:pt x="43446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5335270" y="0"/>
                  </a:lnTo>
                  <a:lnTo>
                    <a:pt x="5335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592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592070" y="44450"/>
                  </a:lnTo>
                  <a:lnTo>
                    <a:pt x="2592070" y="0"/>
                  </a:lnTo>
                  <a:close/>
                </a:path>
                <a:path w="9146540" h="44450">
                  <a:moveTo>
                    <a:pt x="4344670" y="0"/>
                  </a:moveTo>
                  <a:lnTo>
                    <a:pt x="3582670" y="0"/>
                  </a:lnTo>
                  <a:lnTo>
                    <a:pt x="3582670" y="44450"/>
                  </a:lnTo>
                  <a:lnTo>
                    <a:pt x="4344670" y="44450"/>
                  </a:lnTo>
                  <a:lnTo>
                    <a:pt x="4344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335270" y="0"/>
                  </a:lnTo>
                  <a:lnTo>
                    <a:pt x="5335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592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592070" y="44450"/>
                  </a:lnTo>
                  <a:lnTo>
                    <a:pt x="2592070" y="0"/>
                  </a:lnTo>
                  <a:close/>
                </a:path>
                <a:path w="9146540" h="44450">
                  <a:moveTo>
                    <a:pt x="4344670" y="0"/>
                  </a:moveTo>
                  <a:lnTo>
                    <a:pt x="3582670" y="0"/>
                  </a:lnTo>
                  <a:lnTo>
                    <a:pt x="3582670" y="44450"/>
                  </a:lnTo>
                  <a:lnTo>
                    <a:pt x="4344670" y="44450"/>
                  </a:lnTo>
                  <a:lnTo>
                    <a:pt x="4344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335270" y="0"/>
                  </a:lnTo>
                  <a:lnTo>
                    <a:pt x="5335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592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592070" y="44450"/>
                  </a:lnTo>
                  <a:lnTo>
                    <a:pt x="2592070" y="0"/>
                  </a:lnTo>
                  <a:close/>
                </a:path>
                <a:path w="9146540" h="44450">
                  <a:moveTo>
                    <a:pt x="4344670" y="0"/>
                  </a:moveTo>
                  <a:lnTo>
                    <a:pt x="3582670" y="0"/>
                  </a:lnTo>
                  <a:lnTo>
                    <a:pt x="3582670" y="44450"/>
                  </a:lnTo>
                  <a:lnTo>
                    <a:pt x="4344670" y="44450"/>
                  </a:lnTo>
                  <a:lnTo>
                    <a:pt x="4344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335270" y="0"/>
                  </a:lnTo>
                  <a:lnTo>
                    <a:pt x="5335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592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592070" y="44450"/>
                  </a:lnTo>
                  <a:lnTo>
                    <a:pt x="2592070" y="0"/>
                  </a:lnTo>
                  <a:close/>
                </a:path>
                <a:path w="9146540" h="44450">
                  <a:moveTo>
                    <a:pt x="4344670" y="0"/>
                  </a:moveTo>
                  <a:lnTo>
                    <a:pt x="3582670" y="0"/>
                  </a:lnTo>
                  <a:lnTo>
                    <a:pt x="3582670" y="44450"/>
                  </a:lnTo>
                  <a:lnTo>
                    <a:pt x="4344670" y="44450"/>
                  </a:lnTo>
                  <a:lnTo>
                    <a:pt x="4344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335270" y="0"/>
                  </a:lnTo>
                  <a:lnTo>
                    <a:pt x="5335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592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592070" y="44450"/>
                  </a:lnTo>
                  <a:lnTo>
                    <a:pt x="2592070" y="0"/>
                  </a:lnTo>
                  <a:close/>
                </a:path>
                <a:path w="9146540" h="44450">
                  <a:moveTo>
                    <a:pt x="4344670" y="0"/>
                  </a:moveTo>
                  <a:lnTo>
                    <a:pt x="3582670" y="0"/>
                  </a:lnTo>
                  <a:lnTo>
                    <a:pt x="3582670" y="44450"/>
                  </a:lnTo>
                  <a:lnTo>
                    <a:pt x="4344670" y="44450"/>
                  </a:lnTo>
                  <a:lnTo>
                    <a:pt x="4344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335270" y="0"/>
                  </a:lnTo>
                  <a:lnTo>
                    <a:pt x="5335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592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592070" y="44450"/>
                  </a:lnTo>
                  <a:lnTo>
                    <a:pt x="2592070" y="0"/>
                  </a:lnTo>
                  <a:close/>
                </a:path>
                <a:path w="9146540" h="44450">
                  <a:moveTo>
                    <a:pt x="4344670" y="0"/>
                  </a:moveTo>
                  <a:lnTo>
                    <a:pt x="3582670" y="0"/>
                  </a:lnTo>
                  <a:lnTo>
                    <a:pt x="3582670" y="44450"/>
                  </a:lnTo>
                  <a:lnTo>
                    <a:pt x="4344670" y="44450"/>
                  </a:lnTo>
                  <a:lnTo>
                    <a:pt x="43446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335270" y="0"/>
                  </a:lnTo>
                  <a:lnTo>
                    <a:pt x="5335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335270" y="0"/>
                  </a:lnTo>
                  <a:lnTo>
                    <a:pt x="5335270" y="8890"/>
                  </a:lnTo>
                  <a:lnTo>
                    <a:pt x="4344670" y="8890"/>
                  </a:lnTo>
                  <a:lnTo>
                    <a:pt x="434467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8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45720"/>
                  </a:lnTo>
                  <a:lnTo>
                    <a:pt x="1830070" y="45720"/>
                  </a:lnTo>
                  <a:lnTo>
                    <a:pt x="1830070" y="5080"/>
                  </a:lnTo>
                  <a:lnTo>
                    <a:pt x="2820670" y="5080"/>
                  </a:lnTo>
                  <a:lnTo>
                    <a:pt x="2820670" y="45720"/>
                  </a:lnTo>
                  <a:lnTo>
                    <a:pt x="3582670" y="45720"/>
                  </a:lnTo>
                  <a:lnTo>
                    <a:pt x="3582670" y="5080"/>
                  </a:lnTo>
                  <a:lnTo>
                    <a:pt x="4573270" y="5080"/>
                  </a:lnTo>
                  <a:lnTo>
                    <a:pt x="4573270" y="45720"/>
                  </a:lnTo>
                  <a:lnTo>
                    <a:pt x="9146540" y="45720"/>
                  </a:lnTo>
                  <a:lnTo>
                    <a:pt x="9146540" y="50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830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830070" y="44450"/>
                  </a:lnTo>
                  <a:lnTo>
                    <a:pt x="1830070" y="0"/>
                  </a:lnTo>
                  <a:close/>
                </a:path>
                <a:path w="9146540" h="44450">
                  <a:moveTo>
                    <a:pt x="3582670" y="0"/>
                  </a:moveTo>
                  <a:lnTo>
                    <a:pt x="2820670" y="0"/>
                  </a:lnTo>
                  <a:lnTo>
                    <a:pt x="2820670" y="44450"/>
                  </a:lnTo>
                  <a:lnTo>
                    <a:pt x="3582670" y="44450"/>
                  </a:lnTo>
                  <a:lnTo>
                    <a:pt x="3582670" y="0"/>
                  </a:lnTo>
                  <a:close/>
                </a:path>
                <a:path w="9146540" h="44450">
                  <a:moveTo>
                    <a:pt x="5335270" y="0"/>
                  </a:moveTo>
                  <a:lnTo>
                    <a:pt x="4573270" y="0"/>
                  </a:lnTo>
                  <a:lnTo>
                    <a:pt x="4573270" y="44450"/>
                  </a:lnTo>
                  <a:lnTo>
                    <a:pt x="5335270" y="44450"/>
                  </a:lnTo>
                  <a:lnTo>
                    <a:pt x="5335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325870" y="0"/>
                  </a:lnTo>
                  <a:lnTo>
                    <a:pt x="6325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1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830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830070" y="44450"/>
                  </a:lnTo>
                  <a:lnTo>
                    <a:pt x="1830070" y="0"/>
                  </a:lnTo>
                  <a:close/>
                </a:path>
                <a:path w="9146540" h="44450">
                  <a:moveTo>
                    <a:pt x="3582670" y="0"/>
                  </a:moveTo>
                  <a:lnTo>
                    <a:pt x="2820670" y="0"/>
                  </a:lnTo>
                  <a:lnTo>
                    <a:pt x="2820670" y="44450"/>
                  </a:lnTo>
                  <a:lnTo>
                    <a:pt x="3582670" y="44450"/>
                  </a:lnTo>
                  <a:lnTo>
                    <a:pt x="3582670" y="0"/>
                  </a:lnTo>
                  <a:close/>
                </a:path>
                <a:path w="9146540" h="44450">
                  <a:moveTo>
                    <a:pt x="5335270" y="0"/>
                  </a:moveTo>
                  <a:lnTo>
                    <a:pt x="4573270" y="0"/>
                  </a:lnTo>
                  <a:lnTo>
                    <a:pt x="4573270" y="44450"/>
                  </a:lnTo>
                  <a:lnTo>
                    <a:pt x="5335270" y="44450"/>
                  </a:lnTo>
                  <a:lnTo>
                    <a:pt x="5335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325870" y="0"/>
                  </a:lnTo>
                  <a:lnTo>
                    <a:pt x="6325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830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830070" y="44450"/>
                  </a:lnTo>
                  <a:lnTo>
                    <a:pt x="1830070" y="0"/>
                  </a:lnTo>
                  <a:close/>
                </a:path>
                <a:path w="9146540" h="44450">
                  <a:moveTo>
                    <a:pt x="3582670" y="0"/>
                  </a:moveTo>
                  <a:lnTo>
                    <a:pt x="2820670" y="0"/>
                  </a:lnTo>
                  <a:lnTo>
                    <a:pt x="2820670" y="44450"/>
                  </a:lnTo>
                  <a:lnTo>
                    <a:pt x="3582670" y="44450"/>
                  </a:lnTo>
                  <a:lnTo>
                    <a:pt x="3582670" y="0"/>
                  </a:lnTo>
                  <a:close/>
                </a:path>
                <a:path w="9146540" h="44450">
                  <a:moveTo>
                    <a:pt x="5335270" y="0"/>
                  </a:moveTo>
                  <a:lnTo>
                    <a:pt x="4573270" y="0"/>
                  </a:lnTo>
                  <a:lnTo>
                    <a:pt x="4573270" y="44450"/>
                  </a:lnTo>
                  <a:lnTo>
                    <a:pt x="5335270" y="44450"/>
                  </a:lnTo>
                  <a:lnTo>
                    <a:pt x="5335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325870" y="0"/>
                  </a:lnTo>
                  <a:lnTo>
                    <a:pt x="6325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830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830070" y="44450"/>
                  </a:lnTo>
                  <a:lnTo>
                    <a:pt x="1830070" y="0"/>
                  </a:lnTo>
                  <a:close/>
                </a:path>
                <a:path w="9146540" h="44450">
                  <a:moveTo>
                    <a:pt x="3582670" y="0"/>
                  </a:moveTo>
                  <a:lnTo>
                    <a:pt x="2820670" y="0"/>
                  </a:lnTo>
                  <a:lnTo>
                    <a:pt x="2820670" y="44450"/>
                  </a:lnTo>
                  <a:lnTo>
                    <a:pt x="3582670" y="44450"/>
                  </a:lnTo>
                  <a:lnTo>
                    <a:pt x="3582670" y="0"/>
                  </a:lnTo>
                  <a:close/>
                </a:path>
                <a:path w="9146540" h="44450">
                  <a:moveTo>
                    <a:pt x="5335270" y="0"/>
                  </a:moveTo>
                  <a:lnTo>
                    <a:pt x="4573270" y="0"/>
                  </a:lnTo>
                  <a:lnTo>
                    <a:pt x="4573270" y="44450"/>
                  </a:lnTo>
                  <a:lnTo>
                    <a:pt x="5335270" y="44450"/>
                  </a:lnTo>
                  <a:lnTo>
                    <a:pt x="5335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325870" y="0"/>
                  </a:lnTo>
                  <a:lnTo>
                    <a:pt x="6325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830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830070" y="44450"/>
                  </a:lnTo>
                  <a:lnTo>
                    <a:pt x="1830070" y="0"/>
                  </a:lnTo>
                  <a:close/>
                </a:path>
                <a:path w="9146540" h="44450">
                  <a:moveTo>
                    <a:pt x="3582670" y="0"/>
                  </a:moveTo>
                  <a:lnTo>
                    <a:pt x="2820670" y="0"/>
                  </a:lnTo>
                  <a:lnTo>
                    <a:pt x="2820670" y="44450"/>
                  </a:lnTo>
                  <a:lnTo>
                    <a:pt x="3582670" y="44450"/>
                  </a:lnTo>
                  <a:lnTo>
                    <a:pt x="3582670" y="0"/>
                  </a:lnTo>
                  <a:close/>
                </a:path>
                <a:path w="9146540" h="44450">
                  <a:moveTo>
                    <a:pt x="5335270" y="0"/>
                  </a:moveTo>
                  <a:lnTo>
                    <a:pt x="4573270" y="0"/>
                  </a:lnTo>
                  <a:lnTo>
                    <a:pt x="4573270" y="44450"/>
                  </a:lnTo>
                  <a:lnTo>
                    <a:pt x="5335270" y="44450"/>
                  </a:lnTo>
                  <a:lnTo>
                    <a:pt x="5335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325870" y="0"/>
                  </a:lnTo>
                  <a:lnTo>
                    <a:pt x="6325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830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830070" y="44450"/>
                  </a:lnTo>
                  <a:lnTo>
                    <a:pt x="1830070" y="0"/>
                  </a:lnTo>
                  <a:close/>
                </a:path>
                <a:path w="9146540" h="44450">
                  <a:moveTo>
                    <a:pt x="3582670" y="0"/>
                  </a:moveTo>
                  <a:lnTo>
                    <a:pt x="2820670" y="0"/>
                  </a:lnTo>
                  <a:lnTo>
                    <a:pt x="2820670" y="44450"/>
                  </a:lnTo>
                  <a:lnTo>
                    <a:pt x="3582670" y="44450"/>
                  </a:lnTo>
                  <a:lnTo>
                    <a:pt x="3582670" y="0"/>
                  </a:lnTo>
                  <a:close/>
                </a:path>
                <a:path w="9146540" h="44450">
                  <a:moveTo>
                    <a:pt x="5335270" y="0"/>
                  </a:moveTo>
                  <a:lnTo>
                    <a:pt x="4573270" y="0"/>
                  </a:lnTo>
                  <a:lnTo>
                    <a:pt x="4573270" y="44450"/>
                  </a:lnTo>
                  <a:lnTo>
                    <a:pt x="5335270" y="44450"/>
                  </a:lnTo>
                  <a:lnTo>
                    <a:pt x="5335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325870" y="0"/>
                  </a:lnTo>
                  <a:lnTo>
                    <a:pt x="6325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3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830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830070" y="44450"/>
                  </a:lnTo>
                  <a:lnTo>
                    <a:pt x="1830070" y="0"/>
                  </a:lnTo>
                  <a:close/>
                </a:path>
                <a:path w="9146540" h="44450">
                  <a:moveTo>
                    <a:pt x="3582670" y="0"/>
                  </a:moveTo>
                  <a:lnTo>
                    <a:pt x="2820670" y="0"/>
                  </a:lnTo>
                  <a:lnTo>
                    <a:pt x="2820670" y="44450"/>
                  </a:lnTo>
                  <a:lnTo>
                    <a:pt x="3582670" y="44450"/>
                  </a:lnTo>
                  <a:lnTo>
                    <a:pt x="3582670" y="0"/>
                  </a:lnTo>
                  <a:close/>
                </a:path>
                <a:path w="9146540" h="44450">
                  <a:moveTo>
                    <a:pt x="5335270" y="0"/>
                  </a:moveTo>
                  <a:lnTo>
                    <a:pt x="4573270" y="0"/>
                  </a:lnTo>
                  <a:lnTo>
                    <a:pt x="4573270" y="44450"/>
                  </a:lnTo>
                  <a:lnTo>
                    <a:pt x="5335270" y="44450"/>
                  </a:lnTo>
                  <a:lnTo>
                    <a:pt x="5335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325870" y="0"/>
                  </a:lnTo>
                  <a:lnTo>
                    <a:pt x="6325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830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830070" y="44450"/>
                  </a:lnTo>
                  <a:lnTo>
                    <a:pt x="1830070" y="0"/>
                  </a:lnTo>
                  <a:close/>
                </a:path>
                <a:path w="9146540" h="44450">
                  <a:moveTo>
                    <a:pt x="3582670" y="0"/>
                  </a:moveTo>
                  <a:lnTo>
                    <a:pt x="2820670" y="0"/>
                  </a:lnTo>
                  <a:lnTo>
                    <a:pt x="2820670" y="44450"/>
                  </a:lnTo>
                  <a:lnTo>
                    <a:pt x="3582670" y="44450"/>
                  </a:lnTo>
                  <a:lnTo>
                    <a:pt x="3582670" y="0"/>
                  </a:lnTo>
                  <a:close/>
                </a:path>
                <a:path w="9146540" h="44450">
                  <a:moveTo>
                    <a:pt x="5335270" y="0"/>
                  </a:moveTo>
                  <a:lnTo>
                    <a:pt x="4573270" y="0"/>
                  </a:lnTo>
                  <a:lnTo>
                    <a:pt x="4573270" y="44450"/>
                  </a:lnTo>
                  <a:lnTo>
                    <a:pt x="5335270" y="44450"/>
                  </a:lnTo>
                  <a:lnTo>
                    <a:pt x="5335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325870" y="0"/>
                  </a:lnTo>
                  <a:lnTo>
                    <a:pt x="6325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4573270" y="0"/>
                  </a:lnTo>
                  <a:lnTo>
                    <a:pt x="4573270" y="20320"/>
                  </a:lnTo>
                  <a:lnTo>
                    <a:pt x="3582670" y="20320"/>
                  </a:lnTo>
                  <a:lnTo>
                    <a:pt x="3582670" y="0"/>
                  </a:lnTo>
                  <a:lnTo>
                    <a:pt x="2820670" y="0"/>
                  </a:lnTo>
                  <a:lnTo>
                    <a:pt x="2820670" y="20320"/>
                  </a:lnTo>
                  <a:lnTo>
                    <a:pt x="1830070" y="20320"/>
                  </a:lnTo>
                  <a:lnTo>
                    <a:pt x="1830070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6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2557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42557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917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917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841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8415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63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37350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3735070" y="45720"/>
                  </a:lnTo>
                  <a:lnTo>
                    <a:pt x="37350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4725670" y="0"/>
                  </a:lnTo>
                  <a:lnTo>
                    <a:pt x="47256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37350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3735070" y="45720"/>
                  </a:lnTo>
                  <a:lnTo>
                    <a:pt x="37350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4725670" y="0"/>
                  </a:lnTo>
                  <a:lnTo>
                    <a:pt x="47256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735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35070" y="44450"/>
                  </a:lnTo>
                  <a:lnTo>
                    <a:pt x="37350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725670" y="0"/>
                  </a:lnTo>
                  <a:lnTo>
                    <a:pt x="47256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37350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3735070" y="43180"/>
                  </a:lnTo>
                  <a:lnTo>
                    <a:pt x="3735070" y="0"/>
                  </a:lnTo>
                  <a:close/>
                </a:path>
                <a:path w="9146540" h="43179">
                  <a:moveTo>
                    <a:pt x="9146540" y="0"/>
                  </a:moveTo>
                  <a:lnTo>
                    <a:pt x="4725670" y="0"/>
                  </a:lnTo>
                  <a:lnTo>
                    <a:pt x="472567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735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35070" y="44450"/>
                  </a:lnTo>
                  <a:lnTo>
                    <a:pt x="37350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725670" y="0"/>
                  </a:lnTo>
                  <a:lnTo>
                    <a:pt x="47256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735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35070" y="44450"/>
                  </a:lnTo>
                  <a:lnTo>
                    <a:pt x="37350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725670" y="0"/>
                  </a:lnTo>
                  <a:lnTo>
                    <a:pt x="47256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37350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3735070" y="45720"/>
                  </a:lnTo>
                  <a:lnTo>
                    <a:pt x="37350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4725670" y="0"/>
                  </a:lnTo>
                  <a:lnTo>
                    <a:pt x="47256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735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35070" y="44450"/>
                  </a:lnTo>
                  <a:lnTo>
                    <a:pt x="37350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725670" y="0"/>
                  </a:lnTo>
                  <a:lnTo>
                    <a:pt x="47256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>
            <a:spLocks noGrp="1"/>
          </p:cNvSpPr>
          <p:nvPr>
            <p:ph type="title"/>
          </p:nvPr>
        </p:nvSpPr>
        <p:spPr>
          <a:xfrm>
            <a:off x="858519" y="17779"/>
            <a:ext cx="741235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1830" marR="5080" indent="-1929130">
              <a:lnSpc>
                <a:spcPct val="100000"/>
              </a:lnSpc>
              <a:spcBef>
                <a:spcPts val="100"/>
              </a:spcBef>
              <a:tabLst>
                <a:tab pos="4519930" algn="l"/>
                <a:tab pos="5692775" algn="l"/>
              </a:tabLst>
            </a:pPr>
            <a:r>
              <a:rPr spc="-5" dirty="0"/>
              <a:t>L</a:t>
            </a:r>
            <a:r>
              <a:rPr dirty="0"/>
              <a:t>ayout</a:t>
            </a:r>
            <a:r>
              <a:rPr spc="-5" dirty="0"/>
              <a:t> t</a:t>
            </a:r>
            <a:r>
              <a:rPr dirty="0"/>
              <a:t>yp</a:t>
            </a:r>
            <a:r>
              <a:rPr spc="-5" dirty="0"/>
              <a:t>e</a:t>
            </a:r>
            <a:r>
              <a:rPr dirty="0"/>
              <a:t>s:</a:t>
            </a:r>
            <a:r>
              <a:rPr spc="-5" dirty="0"/>
              <a:t> P</a:t>
            </a:r>
            <a:r>
              <a:rPr spc="-10" dirty="0"/>
              <a:t>r</a:t>
            </a:r>
            <a:r>
              <a:rPr dirty="0"/>
              <a:t>odu</a:t>
            </a:r>
            <a:r>
              <a:rPr spc="-10" dirty="0"/>
              <a:t>c</a:t>
            </a:r>
            <a:r>
              <a:rPr dirty="0"/>
              <a:t>t</a:t>
            </a:r>
            <a:r>
              <a:rPr spc="-5" dirty="0"/>
              <a:t> </a:t>
            </a:r>
            <a:r>
              <a:rPr dirty="0"/>
              <a:t>or	</a:t>
            </a:r>
            <a:r>
              <a:rPr spc="-10" dirty="0"/>
              <a:t>P</a:t>
            </a:r>
            <a:r>
              <a:rPr dirty="0"/>
              <a:t>ro</a:t>
            </a:r>
            <a:r>
              <a:rPr spc="-5" dirty="0"/>
              <a:t>c</a:t>
            </a:r>
            <a:r>
              <a:rPr dirty="0"/>
              <a:t>e</a:t>
            </a:r>
            <a:r>
              <a:rPr spc="-5" dirty="0"/>
              <a:t>ss  Make</a:t>
            </a:r>
            <a:r>
              <a:rPr spc="10" dirty="0"/>
              <a:t> </a:t>
            </a:r>
            <a:r>
              <a:rPr dirty="0"/>
              <a:t>your	</a:t>
            </a:r>
            <a:r>
              <a:rPr spc="-5" dirty="0"/>
              <a:t>pick</a:t>
            </a:r>
          </a:p>
        </p:txBody>
      </p:sp>
      <p:grpSp>
        <p:nvGrpSpPr>
          <p:cNvPr id="337" name="object 337"/>
          <p:cNvGrpSpPr/>
          <p:nvPr/>
        </p:nvGrpSpPr>
        <p:grpSpPr>
          <a:xfrm>
            <a:off x="304800" y="1974910"/>
            <a:ext cx="8243570" cy="4578350"/>
            <a:chOff x="304800" y="1974910"/>
            <a:chExt cx="8243570" cy="4578350"/>
          </a:xfrm>
        </p:grpSpPr>
        <p:sp>
          <p:nvSpPr>
            <p:cNvPr id="338" name="object 338"/>
            <p:cNvSpPr/>
            <p:nvPr/>
          </p:nvSpPr>
          <p:spPr>
            <a:xfrm>
              <a:off x="914400" y="1979929"/>
              <a:ext cx="990600" cy="382270"/>
            </a:xfrm>
            <a:custGeom>
              <a:avLst/>
              <a:gdLst/>
              <a:ahLst/>
              <a:cxnLst/>
              <a:rect l="l" t="t" r="r" b="b"/>
              <a:pathLst>
                <a:path w="990600" h="382269">
                  <a:moveTo>
                    <a:pt x="990600" y="0"/>
                  </a:moveTo>
                  <a:lnTo>
                    <a:pt x="986790" y="0"/>
                  </a:lnTo>
                  <a:lnTo>
                    <a:pt x="986790" y="3810"/>
                  </a:lnTo>
                  <a:lnTo>
                    <a:pt x="986790" y="378460"/>
                  </a:lnTo>
                  <a:lnTo>
                    <a:pt x="3810" y="378460"/>
                  </a:lnTo>
                  <a:lnTo>
                    <a:pt x="3810" y="3810"/>
                  </a:lnTo>
                  <a:lnTo>
                    <a:pt x="986790" y="3810"/>
                  </a:lnTo>
                  <a:lnTo>
                    <a:pt x="986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8460"/>
                  </a:lnTo>
                  <a:lnTo>
                    <a:pt x="0" y="382270"/>
                  </a:lnTo>
                  <a:lnTo>
                    <a:pt x="990600" y="382270"/>
                  </a:lnTo>
                  <a:lnTo>
                    <a:pt x="990600" y="378460"/>
                  </a:lnTo>
                  <a:lnTo>
                    <a:pt x="990600" y="381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918210" y="1983739"/>
              <a:ext cx="982980" cy="374650"/>
            </a:xfrm>
            <a:custGeom>
              <a:avLst/>
              <a:gdLst/>
              <a:ahLst/>
              <a:cxnLst/>
              <a:rect l="l" t="t" r="r" b="b"/>
              <a:pathLst>
                <a:path w="982980" h="374650">
                  <a:moveTo>
                    <a:pt x="982980" y="0"/>
                  </a:moveTo>
                  <a:lnTo>
                    <a:pt x="979170" y="0"/>
                  </a:lnTo>
                  <a:lnTo>
                    <a:pt x="979170" y="3810"/>
                  </a:lnTo>
                  <a:lnTo>
                    <a:pt x="979170" y="370840"/>
                  </a:lnTo>
                  <a:lnTo>
                    <a:pt x="2540" y="370840"/>
                  </a:lnTo>
                  <a:lnTo>
                    <a:pt x="2540" y="3810"/>
                  </a:lnTo>
                  <a:lnTo>
                    <a:pt x="979170" y="3810"/>
                  </a:lnTo>
                  <a:lnTo>
                    <a:pt x="979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0840"/>
                  </a:lnTo>
                  <a:lnTo>
                    <a:pt x="0" y="374650"/>
                  </a:lnTo>
                  <a:lnTo>
                    <a:pt x="982980" y="374650"/>
                  </a:lnTo>
                  <a:lnTo>
                    <a:pt x="982980" y="370840"/>
                  </a:lnTo>
                  <a:lnTo>
                    <a:pt x="982980" y="3810"/>
                  </a:lnTo>
                  <a:lnTo>
                    <a:pt x="982980" y="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920750" y="1987549"/>
              <a:ext cx="976630" cy="367030"/>
            </a:xfrm>
            <a:custGeom>
              <a:avLst/>
              <a:gdLst/>
              <a:ahLst/>
              <a:cxnLst/>
              <a:rect l="l" t="t" r="r" b="b"/>
              <a:pathLst>
                <a:path w="976630" h="367030">
                  <a:moveTo>
                    <a:pt x="976630" y="0"/>
                  </a:moveTo>
                  <a:lnTo>
                    <a:pt x="974090" y="0"/>
                  </a:lnTo>
                  <a:lnTo>
                    <a:pt x="974090" y="3810"/>
                  </a:lnTo>
                  <a:lnTo>
                    <a:pt x="974090" y="363220"/>
                  </a:lnTo>
                  <a:lnTo>
                    <a:pt x="3810" y="363220"/>
                  </a:lnTo>
                  <a:lnTo>
                    <a:pt x="3810" y="3810"/>
                  </a:lnTo>
                  <a:lnTo>
                    <a:pt x="974090" y="3810"/>
                  </a:lnTo>
                  <a:lnTo>
                    <a:pt x="974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3220"/>
                  </a:lnTo>
                  <a:lnTo>
                    <a:pt x="0" y="367030"/>
                  </a:lnTo>
                  <a:lnTo>
                    <a:pt x="976630" y="367030"/>
                  </a:lnTo>
                  <a:lnTo>
                    <a:pt x="976630" y="363220"/>
                  </a:lnTo>
                  <a:lnTo>
                    <a:pt x="976630" y="3810"/>
                  </a:lnTo>
                  <a:lnTo>
                    <a:pt x="976630" y="0"/>
                  </a:lnTo>
                  <a:close/>
                </a:path>
              </a:pathLst>
            </a:custGeom>
            <a:solidFill>
              <a:srgbClr val="3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924560" y="1991359"/>
              <a:ext cx="970280" cy="359410"/>
            </a:xfrm>
            <a:custGeom>
              <a:avLst/>
              <a:gdLst/>
              <a:ahLst/>
              <a:cxnLst/>
              <a:rect l="l" t="t" r="r" b="b"/>
              <a:pathLst>
                <a:path w="970280" h="359410">
                  <a:moveTo>
                    <a:pt x="970280" y="0"/>
                  </a:moveTo>
                  <a:lnTo>
                    <a:pt x="966470" y="0"/>
                  </a:lnTo>
                  <a:lnTo>
                    <a:pt x="966470" y="3810"/>
                  </a:lnTo>
                  <a:lnTo>
                    <a:pt x="966470" y="355600"/>
                  </a:lnTo>
                  <a:lnTo>
                    <a:pt x="3810" y="355600"/>
                  </a:lnTo>
                  <a:lnTo>
                    <a:pt x="3810" y="3810"/>
                  </a:lnTo>
                  <a:lnTo>
                    <a:pt x="966470" y="3810"/>
                  </a:lnTo>
                  <a:lnTo>
                    <a:pt x="966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5600"/>
                  </a:lnTo>
                  <a:lnTo>
                    <a:pt x="0" y="359410"/>
                  </a:lnTo>
                  <a:lnTo>
                    <a:pt x="970280" y="359410"/>
                  </a:lnTo>
                  <a:lnTo>
                    <a:pt x="970280" y="355600"/>
                  </a:lnTo>
                  <a:lnTo>
                    <a:pt x="970280" y="3810"/>
                  </a:lnTo>
                  <a:lnTo>
                    <a:pt x="970280" y="0"/>
                  </a:lnTo>
                  <a:close/>
                </a:path>
              </a:pathLst>
            </a:custGeom>
            <a:solidFill>
              <a:srgbClr val="33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28370" y="1995169"/>
              <a:ext cx="962660" cy="351790"/>
            </a:xfrm>
            <a:custGeom>
              <a:avLst/>
              <a:gdLst/>
              <a:ahLst/>
              <a:cxnLst/>
              <a:rect l="l" t="t" r="r" b="b"/>
              <a:pathLst>
                <a:path w="962660" h="351789">
                  <a:moveTo>
                    <a:pt x="962660" y="0"/>
                  </a:moveTo>
                  <a:lnTo>
                    <a:pt x="958850" y="0"/>
                  </a:lnTo>
                  <a:lnTo>
                    <a:pt x="958850" y="3810"/>
                  </a:lnTo>
                  <a:lnTo>
                    <a:pt x="958850" y="349250"/>
                  </a:lnTo>
                  <a:lnTo>
                    <a:pt x="3810" y="349250"/>
                  </a:lnTo>
                  <a:lnTo>
                    <a:pt x="3810" y="3810"/>
                  </a:lnTo>
                  <a:lnTo>
                    <a:pt x="958850" y="3810"/>
                  </a:lnTo>
                  <a:lnTo>
                    <a:pt x="958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9250"/>
                  </a:lnTo>
                  <a:lnTo>
                    <a:pt x="0" y="351790"/>
                  </a:lnTo>
                  <a:lnTo>
                    <a:pt x="962660" y="351790"/>
                  </a:lnTo>
                  <a:lnTo>
                    <a:pt x="962660" y="349250"/>
                  </a:lnTo>
                  <a:lnTo>
                    <a:pt x="962660" y="3810"/>
                  </a:lnTo>
                  <a:lnTo>
                    <a:pt x="962660" y="0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932180" y="1998979"/>
              <a:ext cx="955040" cy="345440"/>
            </a:xfrm>
            <a:custGeom>
              <a:avLst/>
              <a:gdLst/>
              <a:ahLst/>
              <a:cxnLst/>
              <a:rect l="l" t="t" r="r" b="b"/>
              <a:pathLst>
                <a:path w="955039" h="345439">
                  <a:moveTo>
                    <a:pt x="955040" y="0"/>
                  </a:moveTo>
                  <a:lnTo>
                    <a:pt x="951230" y="0"/>
                  </a:lnTo>
                  <a:lnTo>
                    <a:pt x="951230" y="2540"/>
                  </a:lnTo>
                  <a:lnTo>
                    <a:pt x="951230" y="341630"/>
                  </a:lnTo>
                  <a:lnTo>
                    <a:pt x="3810" y="341630"/>
                  </a:lnTo>
                  <a:lnTo>
                    <a:pt x="3810" y="2540"/>
                  </a:lnTo>
                  <a:lnTo>
                    <a:pt x="951230" y="2540"/>
                  </a:lnTo>
                  <a:lnTo>
                    <a:pt x="9512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41630"/>
                  </a:lnTo>
                  <a:lnTo>
                    <a:pt x="0" y="345440"/>
                  </a:lnTo>
                  <a:lnTo>
                    <a:pt x="955040" y="345440"/>
                  </a:lnTo>
                  <a:lnTo>
                    <a:pt x="955040" y="341630"/>
                  </a:lnTo>
                  <a:lnTo>
                    <a:pt x="955040" y="2540"/>
                  </a:lnTo>
                  <a:lnTo>
                    <a:pt x="955040" y="0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935990" y="2001519"/>
              <a:ext cx="947419" cy="339090"/>
            </a:xfrm>
            <a:custGeom>
              <a:avLst/>
              <a:gdLst/>
              <a:ahLst/>
              <a:cxnLst/>
              <a:rect l="l" t="t" r="r" b="b"/>
              <a:pathLst>
                <a:path w="947419" h="339089">
                  <a:moveTo>
                    <a:pt x="947420" y="0"/>
                  </a:moveTo>
                  <a:lnTo>
                    <a:pt x="943610" y="0"/>
                  </a:lnTo>
                  <a:lnTo>
                    <a:pt x="943610" y="3810"/>
                  </a:lnTo>
                  <a:lnTo>
                    <a:pt x="943610" y="335280"/>
                  </a:lnTo>
                  <a:lnTo>
                    <a:pt x="3810" y="335280"/>
                  </a:lnTo>
                  <a:lnTo>
                    <a:pt x="3810" y="3810"/>
                  </a:lnTo>
                  <a:lnTo>
                    <a:pt x="943610" y="3810"/>
                  </a:lnTo>
                  <a:lnTo>
                    <a:pt x="943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947420" y="339090"/>
                  </a:lnTo>
                  <a:lnTo>
                    <a:pt x="947420" y="335280"/>
                  </a:lnTo>
                  <a:lnTo>
                    <a:pt x="947420" y="3810"/>
                  </a:lnTo>
                  <a:lnTo>
                    <a:pt x="947420" y="0"/>
                  </a:lnTo>
                  <a:close/>
                </a:path>
              </a:pathLst>
            </a:custGeom>
            <a:solidFill>
              <a:srgbClr val="339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939800" y="2005329"/>
              <a:ext cx="939800" cy="331470"/>
            </a:xfrm>
            <a:custGeom>
              <a:avLst/>
              <a:gdLst/>
              <a:ahLst/>
              <a:cxnLst/>
              <a:rect l="l" t="t" r="r" b="b"/>
              <a:pathLst>
                <a:path w="939800" h="331469">
                  <a:moveTo>
                    <a:pt x="939800" y="0"/>
                  </a:moveTo>
                  <a:lnTo>
                    <a:pt x="935990" y="0"/>
                  </a:lnTo>
                  <a:lnTo>
                    <a:pt x="935990" y="3810"/>
                  </a:lnTo>
                  <a:lnTo>
                    <a:pt x="935990" y="327660"/>
                  </a:lnTo>
                  <a:lnTo>
                    <a:pt x="2540" y="327660"/>
                  </a:lnTo>
                  <a:lnTo>
                    <a:pt x="2540" y="3810"/>
                  </a:lnTo>
                  <a:lnTo>
                    <a:pt x="935990" y="3810"/>
                  </a:lnTo>
                  <a:lnTo>
                    <a:pt x="935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7660"/>
                  </a:lnTo>
                  <a:lnTo>
                    <a:pt x="0" y="331470"/>
                  </a:lnTo>
                  <a:lnTo>
                    <a:pt x="939800" y="331470"/>
                  </a:lnTo>
                  <a:lnTo>
                    <a:pt x="939800" y="327660"/>
                  </a:lnTo>
                  <a:lnTo>
                    <a:pt x="939800" y="3810"/>
                  </a:lnTo>
                  <a:lnTo>
                    <a:pt x="939800" y="0"/>
                  </a:lnTo>
                  <a:close/>
                </a:path>
              </a:pathLst>
            </a:custGeom>
            <a:solidFill>
              <a:srgbClr val="339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42340" y="2009139"/>
              <a:ext cx="933450" cy="323850"/>
            </a:xfrm>
            <a:custGeom>
              <a:avLst/>
              <a:gdLst/>
              <a:ahLst/>
              <a:cxnLst/>
              <a:rect l="l" t="t" r="r" b="b"/>
              <a:pathLst>
                <a:path w="933450" h="323850">
                  <a:moveTo>
                    <a:pt x="933450" y="0"/>
                  </a:moveTo>
                  <a:lnTo>
                    <a:pt x="930910" y="0"/>
                  </a:lnTo>
                  <a:lnTo>
                    <a:pt x="930910" y="3810"/>
                  </a:lnTo>
                  <a:lnTo>
                    <a:pt x="930910" y="320040"/>
                  </a:lnTo>
                  <a:lnTo>
                    <a:pt x="3810" y="320040"/>
                  </a:lnTo>
                  <a:lnTo>
                    <a:pt x="3810" y="3810"/>
                  </a:lnTo>
                  <a:lnTo>
                    <a:pt x="930910" y="3810"/>
                  </a:lnTo>
                  <a:lnTo>
                    <a:pt x="930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0040"/>
                  </a:lnTo>
                  <a:lnTo>
                    <a:pt x="0" y="323850"/>
                  </a:lnTo>
                  <a:lnTo>
                    <a:pt x="933450" y="323850"/>
                  </a:lnTo>
                  <a:lnTo>
                    <a:pt x="933450" y="320040"/>
                  </a:lnTo>
                  <a:lnTo>
                    <a:pt x="933450" y="3810"/>
                  </a:lnTo>
                  <a:lnTo>
                    <a:pt x="933450" y="0"/>
                  </a:lnTo>
                  <a:close/>
                </a:path>
              </a:pathLst>
            </a:custGeom>
            <a:solidFill>
              <a:srgbClr val="33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46150" y="2012949"/>
              <a:ext cx="927100" cy="316230"/>
            </a:xfrm>
            <a:custGeom>
              <a:avLst/>
              <a:gdLst/>
              <a:ahLst/>
              <a:cxnLst/>
              <a:rect l="l" t="t" r="r" b="b"/>
              <a:pathLst>
                <a:path w="927100" h="316230">
                  <a:moveTo>
                    <a:pt x="927100" y="0"/>
                  </a:moveTo>
                  <a:lnTo>
                    <a:pt x="923290" y="0"/>
                  </a:lnTo>
                  <a:lnTo>
                    <a:pt x="923290" y="3810"/>
                  </a:lnTo>
                  <a:lnTo>
                    <a:pt x="923290" y="312420"/>
                  </a:lnTo>
                  <a:lnTo>
                    <a:pt x="3810" y="312420"/>
                  </a:lnTo>
                  <a:lnTo>
                    <a:pt x="3810" y="3810"/>
                  </a:lnTo>
                  <a:lnTo>
                    <a:pt x="923290" y="3810"/>
                  </a:lnTo>
                  <a:lnTo>
                    <a:pt x="923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2420"/>
                  </a:lnTo>
                  <a:lnTo>
                    <a:pt x="0" y="316230"/>
                  </a:lnTo>
                  <a:lnTo>
                    <a:pt x="927100" y="316230"/>
                  </a:lnTo>
                  <a:lnTo>
                    <a:pt x="927100" y="312420"/>
                  </a:lnTo>
                  <a:lnTo>
                    <a:pt x="927100" y="381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339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949960" y="2016759"/>
              <a:ext cx="919480" cy="308610"/>
            </a:xfrm>
            <a:custGeom>
              <a:avLst/>
              <a:gdLst/>
              <a:ahLst/>
              <a:cxnLst/>
              <a:rect l="l" t="t" r="r" b="b"/>
              <a:pathLst>
                <a:path w="919480" h="308610">
                  <a:moveTo>
                    <a:pt x="919480" y="0"/>
                  </a:moveTo>
                  <a:lnTo>
                    <a:pt x="915670" y="0"/>
                  </a:lnTo>
                  <a:lnTo>
                    <a:pt x="915670" y="3810"/>
                  </a:lnTo>
                  <a:lnTo>
                    <a:pt x="915670" y="306070"/>
                  </a:lnTo>
                  <a:lnTo>
                    <a:pt x="3810" y="306070"/>
                  </a:lnTo>
                  <a:lnTo>
                    <a:pt x="3810" y="3810"/>
                  </a:lnTo>
                  <a:lnTo>
                    <a:pt x="915670" y="3810"/>
                  </a:lnTo>
                  <a:lnTo>
                    <a:pt x="915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6070"/>
                  </a:lnTo>
                  <a:lnTo>
                    <a:pt x="0" y="308610"/>
                  </a:lnTo>
                  <a:lnTo>
                    <a:pt x="919480" y="308610"/>
                  </a:lnTo>
                  <a:lnTo>
                    <a:pt x="919480" y="306070"/>
                  </a:lnTo>
                  <a:lnTo>
                    <a:pt x="919480" y="3810"/>
                  </a:lnTo>
                  <a:lnTo>
                    <a:pt x="919480" y="0"/>
                  </a:lnTo>
                  <a:close/>
                </a:path>
              </a:pathLst>
            </a:custGeom>
            <a:solidFill>
              <a:srgbClr val="349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953770" y="2020569"/>
              <a:ext cx="911860" cy="302260"/>
            </a:xfrm>
            <a:custGeom>
              <a:avLst/>
              <a:gdLst/>
              <a:ahLst/>
              <a:cxnLst/>
              <a:rect l="l" t="t" r="r" b="b"/>
              <a:pathLst>
                <a:path w="911860" h="302260">
                  <a:moveTo>
                    <a:pt x="911860" y="0"/>
                  </a:moveTo>
                  <a:lnTo>
                    <a:pt x="908050" y="0"/>
                  </a:lnTo>
                  <a:lnTo>
                    <a:pt x="908050" y="2540"/>
                  </a:lnTo>
                  <a:lnTo>
                    <a:pt x="908050" y="298450"/>
                  </a:lnTo>
                  <a:lnTo>
                    <a:pt x="3810" y="298450"/>
                  </a:lnTo>
                  <a:lnTo>
                    <a:pt x="3810" y="2540"/>
                  </a:lnTo>
                  <a:lnTo>
                    <a:pt x="908050" y="2540"/>
                  </a:lnTo>
                  <a:lnTo>
                    <a:pt x="9080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98450"/>
                  </a:lnTo>
                  <a:lnTo>
                    <a:pt x="0" y="302260"/>
                  </a:lnTo>
                  <a:lnTo>
                    <a:pt x="911860" y="302260"/>
                  </a:lnTo>
                  <a:lnTo>
                    <a:pt x="911860" y="298450"/>
                  </a:lnTo>
                  <a:lnTo>
                    <a:pt x="911860" y="2540"/>
                  </a:lnTo>
                  <a:lnTo>
                    <a:pt x="911860" y="0"/>
                  </a:lnTo>
                  <a:close/>
                </a:path>
              </a:pathLst>
            </a:custGeom>
            <a:solidFill>
              <a:srgbClr val="349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957580" y="2023109"/>
              <a:ext cx="904240" cy="295910"/>
            </a:xfrm>
            <a:custGeom>
              <a:avLst/>
              <a:gdLst/>
              <a:ahLst/>
              <a:cxnLst/>
              <a:rect l="l" t="t" r="r" b="b"/>
              <a:pathLst>
                <a:path w="904239" h="295910">
                  <a:moveTo>
                    <a:pt x="904240" y="0"/>
                  </a:moveTo>
                  <a:lnTo>
                    <a:pt x="900430" y="0"/>
                  </a:lnTo>
                  <a:lnTo>
                    <a:pt x="900430" y="3810"/>
                  </a:lnTo>
                  <a:lnTo>
                    <a:pt x="900430" y="292100"/>
                  </a:lnTo>
                  <a:lnTo>
                    <a:pt x="3810" y="292100"/>
                  </a:lnTo>
                  <a:lnTo>
                    <a:pt x="3810" y="3810"/>
                  </a:lnTo>
                  <a:lnTo>
                    <a:pt x="900430" y="3810"/>
                  </a:lnTo>
                  <a:lnTo>
                    <a:pt x="900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904240" y="295910"/>
                  </a:lnTo>
                  <a:lnTo>
                    <a:pt x="904240" y="292100"/>
                  </a:lnTo>
                  <a:lnTo>
                    <a:pt x="904240" y="3810"/>
                  </a:lnTo>
                  <a:lnTo>
                    <a:pt x="904240" y="0"/>
                  </a:lnTo>
                  <a:close/>
                </a:path>
              </a:pathLst>
            </a:custGeom>
            <a:solidFill>
              <a:srgbClr val="34A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961390" y="2026919"/>
              <a:ext cx="896619" cy="288290"/>
            </a:xfrm>
            <a:custGeom>
              <a:avLst/>
              <a:gdLst/>
              <a:ahLst/>
              <a:cxnLst/>
              <a:rect l="l" t="t" r="r" b="b"/>
              <a:pathLst>
                <a:path w="896619" h="288289">
                  <a:moveTo>
                    <a:pt x="896620" y="0"/>
                  </a:moveTo>
                  <a:lnTo>
                    <a:pt x="892810" y="0"/>
                  </a:lnTo>
                  <a:lnTo>
                    <a:pt x="892810" y="3810"/>
                  </a:lnTo>
                  <a:lnTo>
                    <a:pt x="892810" y="284480"/>
                  </a:lnTo>
                  <a:lnTo>
                    <a:pt x="2540" y="284480"/>
                  </a:lnTo>
                  <a:lnTo>
                    <a:pt x="2540" y="3810"/>
                  </a:lnTo>
                  <a:lnTo>
                    <a:pt x="892810" y="3810"/>
                  </a:lnTo>
                  <a:lnTo>
                    <a:pt x="892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4480"/>
                  </a:lnTo>
                  <a:lnTo>
                    <a:pt x="0" y="288290"/>
                  </a:lnTo>
                  <a:lnTo>
                    <a:pt x="896620" y="288290"/>
                  </a:lnTo>
                  <a:lnTo>
                    <a:pt x="896620" y="284480"/>
                  </a:lnTo>
                  <a:lnTo>
                    <a:pt x="896620" y="3810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34A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963930" y="2030729"/>
              <a:ext cx="890269" cy="280670"/>
            </a:xfrm>
            <a:custGeom>
              <a:avLst/>
              <a:gdLst/>
              <a:ahLst/>
              <a:cxnLst/>
              <a:rect l="l" t="t" r="r" b="b"/>
              <a:pathLst>
                <a:path w="890269" h="280669">
                  <a:moveTo>
                    <a:pt x="890270" y="0"/>
                  </a:moveTo>
                  <a:lnTo>
                    <a:pt x="887730" y="0"/>
                  </a:lnTo>
                  <a:lnTo>
                    <a:pt x="887730" y="3810"/>
                  </a:lnTo>
                  <a:lnTo>
                    <a:pt x="887730" y="276860"/>
                  </a:lnTo>
                  <a:lnTo>
                    <a:pt x="3810" y="276860"/>
                  </a:lnTo>
                  <a:lnTo>
                    <a:pt x="3810" y="3810"/>
                  </a:lnTo>
                  <a:lnTo>
                    <a:pt x="887730" y="3810"/>
                  </a:lnTo>
                  <a:lnTo>
                    <a:pt x="88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6860"/>
                  </a:lnTo>
                  <a:lnTo>
                    <a:pt x="0" y="280670"/>
                  </a:lnTo>
                  <a:lnTo>
                    <a:pt x="890270" y="280670"/>
                  </a:lnTo>
                  <a:lnTo>
                    <a:pt x="890270" y="276860"/>
                  </a:lnTo>
                  <a:lnTo>
                    <a:pt x="890270" y="3810"/>
                  </a:lnTo>
                  <a:lnTo>
                    <a:pt x="890270" y="0"/>
                  </a:lnTo>
                  <a:close/>
                </a:path>
              </a:pathLst>
            </a:custGeom>
            <a:solidFill>
              <a:srgbClr val="34A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967740" y="2034539"/>
              <a:ext cx="883919" cy="273050"/>
            </a:xfrm>
            <a:custGeom>
              <a:avLst/>
              <a:gdLst/>
              <a:ahLst/>
              <a:cxnLst/>
              <a:rect l="l" t="t" r="r" b="b"/>
              <a:pathLst>
                <a:path w="883919" h="273050">
                  <a:moveTo>
                    <a:pt x="883920" y="0"/>
                  </a:moveTo>
                  <a:lnTo>
                    <a:pt x="880110" y="0"/>
                  </a:lnTo>
                  <a:lnTo>
                    <a:pt x="880110" y="3810"/>
                  </a:lnTo>
                  <a:lnTo>
                    <a:pt x="880110" y="269240"/>
                  </a:lnTo>
                  <a:lnTo>
                    <a:pt x="3810" y="269240"/>
                  </a:lnTo>
                  <a:lnTo>
                    <a:pt x="3810" y="3810"/>
                  </a:lnTo>
                  <a:lnTo>
                    <a:pt x="880110" y="3810"/>
                  </a:lnTo>
                  <a:lnTo>
                    <a:pt x="880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9240"/>
                  </a:lnTo>
                  <a:lnTo>
                    <a:pt x="0" y="273050"/>
                  </a:lnTo>
                  <a:lnTo>
                    <a:pt x="883920" y="273050"/>
                  </a:lnTo>
                  <a:lnTo>
                    <a:pt x="883920" y="269240"/>
                  </a:lnTo>
                  <a:lnTo>
                    <a:pt x="883920" y="3810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35A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971550" y="2038349"/>
              <a:ext cx="876300" cy="265430"/>
            </a:xfrm>
            <a:custGeom>
              <a:avLst/>
              <a:gdLst/>
              <a:ahLst/>
              <a:cxnLst/>
              <a:rect l="l" t="t" r="r" b="b"/>
              <a:pathLst>
                <a:path w="876300" h="265430">
                  <a:moveTo>
                    <a:pt x="876300" y="0"/>
                  </a:moveTo>
                  <a:lnTo>
                    <a:pt x="872490" y="0"/>
                  </a:lnTo>
                  <a:lnTo>
                    <a:pt x="872490" y="3810"/>
                  </a:lnTo>
                  <a:lnTo>
                    <a:pt x="872490" y="262890"/>
                  </a:lnTo>
                  <a:lnTo>
                    <a:pt x="3810" y="262890"/>
                  </a:lnTo>
                  <a:lnTo>
                    <a:pt x="3810" y="3810"/>
                  </a:lnTo>
                  <a:lnTo>
                    <a:pt x="872490" y="3810"/>
                  </a:lnTo>
                  <a:lnTo>
                    <a:pt x="872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2890"/>
                  </a:lnTo>
                  <a:lnTo>
                    <a:pt x="0" y="265430"/>
                  </a:lnTo>
                  <a:lnTo>
                    <a:pt x="876300" y="265430"/>
                  </a:lnTo>
                  <a:lnTo>
                    <a:pt x="876300" y="262890"/>
                  </a:lnTo>
                  <a:lnTo>
                    <a:pt x="876300" y="3810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35A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975360" y="2042159"/>
              <a:ext cx="868680" cy="259079"/>
            </a:xfrm>
            <a:custGeom>
              <a:avLst/>
              <a:gdLst/>
              <a:ahLst/>
              <a:cxnLst/>
              <a:rect l="l" t="t" r="r" b="b"/>
              <a:pathLst>
                <a:path w="868680" h="259080">
                  <a:moveTo>
                    <a:pt x="868680" y="0"/>
                  </a:moveTo>
                  <a:lnTo>
                    <a:pt x="864870" y="0"/>
                  </a:lnTo>
                  <a:lnTo>
                    <a:pt x="864870" y="2540"/>
                  </a:lnTo>
                  <a:lnTo>
                    <a:pt x="864870" y="255270"/>
                  </a:lnTo>
                  <a:lnTo>
                    <a:pt x="3810" y="255270"/>
                  </a:lnTo>
                  <a:lnTo>
                    <a:pt x="3810" y="2540"/>
                  </a:lnTo>
                  <a:lnTo>
                    <a:pt x="864870" y="2540"/>
                  </a:lnTo>
                  <a:lnTo>
                    <a:pt x="8648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5270"/>
                  </a:lnTo>
                  <a:lnTo>
                    <a:pt x="0" y="259080"/>
                  </a:lnTo>
                  <a:lnTo>
                    <a:pt x="868680" y="259080"/>
                  </a:lnTo>
                  <a:lnTo>
                    <a:pt x="868680" y="255270"/>
                  </a:lnTo>
                  <a:lnTo>
                    <a:pt x="868680" y="2540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35A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979170" y="2044699"/>
              <a:ext cx="861060" cy="252729"/>
            </a:xfrm>
            <a:custGeom>
              <a:avLst/>
              <a:gdLst/>
              <a:ahLst/>
              <a:cxnLst/>
              <a:rect l="l" t="t" r="r" b="b"/>
              <a:pathLst>
                <a:path w="861060" h="252730">
                  <a:moveTo>
                    <a:pt x="861060" y="0"/>
                  </a:moveTo>
                  <a:lnTo>
                    <a:pt x="857250" y="0"/>
                  </a:lnTo>
                  <a:lnTo>
                    <a:pt x="857250" y="3810"/>
                  </a:lnTo>
                  <a:lnTo>
                    <a:pt x="857250" y="248920"/>
                  </a:lnTo>
                  <a:lnTo>
                    <a:pt x="3810" y="248920"/>
                  </a:lnTo>
                  <a:lnTo>
                    <a:pt x="3810" y="3810"/>
                  </a:lnTo>
                  <a:lnTo>
                    <a:pt x="857250" y="3810"/>
                  </a:lnTo>
                  <a:lnTo>
                    <a:pt x="857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861060" y="252730"/>
                  </a:lnTo>
                  <a:lnTo>
                    <a:pt x="861060" y="248920"/>
                  </a:lnTo>
                  <a:lnTo>
                    <a:pt x="861060" y="3810"/>
                  </a:lnTo>
                  <a:lnTo>
                    <a:pt x="861060" y="0"/>
                  </a:lnTo>
                  <a:close/>
                </a:path>
              </a:pathLst>
            </a:custGeom>
            <a:solidFill>
              <a:srgbClr val="35A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982980" y="2048509"/>
              <a:ext cx="853440" cy="245110"/>
            </a:xfrm>
            <a:custGeom>
              <a:avLst/>
              <a:gdLst/>
              <a:ahLst/>
              <a:cxnLst/>
              <a:rect l="l" t="t" r="r" b="b"/>
              <a:pathLst>
                <a:path w="853439" h="245110">
                  <a:moveTo>
                    <a:pt x="853440" y="0"/>
                  </a:moveTo>
                  <a:lnTo>
                    <a:pt x="849630" y="0"/>
                  </a:lnTo>
                  <a:lnTo>
                    <a:pt x="849630" y="3810"/>
                  </a:lnTo>
                  <a:lnTo>
                    <a:pt x="849630" y="241300"/>
                  </a:lnTo>
                  <a:lnTo>
                    <a:pt x="2540" y="241300"/>
                  </a:lnTo>
                  <a:lnTo>
                    <a:pt x="2540" y="3810"/>
                  </a:lnTo>
                  <a:lnTo>
                    <a:pt x="849630" y="3810"/>
                  </a:lnTo>
                  <a:lnTo>
                    <a:pt x="849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0"/>
                  </a:lnTo>
                  <a:lnTo>
                    <a:pt x="0" y="245110"/>
                  </a:lnTo>
                  <a:lnTo>
                    <a:pt x="853440" y="245110"/>
                  </a:lnTo>
                  <a:lnTo>
                    <a:pt x="853440" y="241300"/>
                  </a:lnTo>
                  <a:lnTo>
                    <a:pt x="853440" y="3810"/>
                  </a:lnTo>
                  <a:lnTo>
                    <a:pt x="853440" y="0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985520" y="2052319"/>
              <a:ext cx="847090" cy="237490"/>
            </a:xfrm>
            <a:custGeom>
              <a:avLst/>
              <a:gdLst/>
              <a:ahLst/>
              <a:cxnLst/>
              <a:rect l="l" t="t" r="r" b="b"/>
              <a:pathLst>
                <a:path w="847089" h="237489">
                  <a:moveTo>
                    <a:pt x="847090" y="0"/>
                  </a:moveTo>
                  <a:lnTo>
                    <a:pt x="844550" y="0"/>
                  </a:lnTo>
                  <a:lnTo>
                    <a:pt x="844550" y="3810"/>
                  </a:lnTo>
                  <a:lnTo>
                    <a:pt x="844550" y="233680"/>
                  </a:lnTo>
                  <a:lnTo>
                    <a:pt x="3810" y="233680"/>
                  </a:lnTo>
                  <a:lnTo>
                    <a:pt x="3810" y="3810"/>
                  </a:lnTo>
                  <a:lnTo>
                    <a:pt x="844550" y="3810"/>
                  </a:lnTo>
                  <a:lnTo>
                    <a:pt x="844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847090" y="237490"/>
                  </a:lnTo>
                  <a:lnTo>
                    <a:pt x="847090" y="233680"/>
                  </a:lnTo>
                  <a:lnTo>
                    <a:pt x="847090" y="3810"/>
                  </a:lnTo>
                  <a:lnTo>
                    <a:pt x="847090" y="0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989330" y="2056129"/>
              <a:ext cx="840740" cy="229870"/>
            </a:xfrm>
            <a:custGeom>
              <a:avLst/>
              <a:gdLst/>
              <a:ahLst/>
              <a:cxnLst/>
              <a:rect l="l" t="t" r="r" b="b"/>
              <a:pathLst>
                <a:path w="840739" h="229869">
                  <a:moveTo>
                    <a:pt x="840740" y="0"/>
                  </a:moveTo>
                  <a:lnTo>
                    <a:pt x="836930" y="0"/>
                  </a:lnTo>
                  <a:lnTo>
                    <a:pt x="836930" y="3810"/>
                  </a:lnTo>
                  <a:lnTo>
                    <a:pt x="836930" y="226060"/>
                  </a:lnTo>
                  <a:lnTo>
                    <a:pt x="3810" y="226060"/>
                  </a:lnTo>
                  <a:lnTo>
                    <a:pt x="3810" y="3810"/>
                  </a:lnTo>
                  <a:lnTo>
                    <a:pt x="836930" y="3810"/>
                  </a:lnTo>
                  <a:lnTo>
                    <a:pt x="836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6060"/>
                  </a:lnTo>
                  <a:lnTo>
                    <a:pt x="0" y="229870"/>
                  </a:lnTo>
                  <a:lnTo>
                    <a:pt x="840740" y="229870"/>
                  </a:lnTo>
                  <a:lnTo>
                    <a:pt x="840740" y="226060"/>
                  </a:lnTo>
                  <a:lnTo>
                    <a:pt x="840740" y="3810"/>
                  </a:lnTo>
                  <a:lnTo>
                    <a:pt x="840740" y="0"/>
                  </a:lnTo>
                  <a:close/>
                </a:path>
              </a:pathLst>
            </a:custGeom>
            <a:solidFill>
              <a:srgbClr val="36A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993140" y="2059939"/>
              <a:ext cx="833119" cy="222250"/>
            </a:xfrm>
            <a:custGeom>
              <a:avLst/>
              <a:gdLst/>
              <a:ahLst/>
              <a:cxnLst/>
              <a:rect l="l" t="t" r="r" b="b"/>
              <a:pathLst>
                <a:path w="833119" h="222250">
                  <a:moveTo>
                    <a:pt x="833120" y="0"/>
                  </a:moveTo>
                  <a:lnTo>
                    <a:pt x="829310" y="0"/>
                  </a:lnTo>
                  <a:lnTo>
                    <a:pt x="829310" y="3810"/>
                  </a:lnTo>
                  <a:lnTo>
                    <a:pt x="829310" y="219710"/>
                  </a:lnTo>
                  <a:lnTo>
                    <a:pt x="3810" y="219710"/>
                  </a:lnTo>
                  <a:lnTo>
                    <a:pt x="3810" y="3810"/>
                  </a:lnTo>
                  <a:lnTo>
                    <a:pt x="829310" y="3810"/>
                  </a:lnTo>
                  <a:lnTo>
                    <a:pt x="829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2250"/>
                  </a:lnTo>
                  <a:lnTo>
                    <a:pt x="833120" y="222250"/>
                  </a:lnTo>
                  <a:lnTo>
                    <a:pt x="833120" y="219710"/>
                  </a:lnTo>
                  <a:lnTo>
                    <a:pt x="833120" y="3810"/>
                  </a:lnTo>
                  <a:lnTo>
                    <a:pt x="833120" y="0"/>
                  </a:lnTo>
                  <a:close/>
                </a:path>
              </a:pathLst>
            </a:custGeom>
            <a:solidFill>
              <a:srgbClr val="36A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996950" y="2063749"/>
              <a:ext cx="825500" cy="215900"/>
            </a:xfrm>
            <a:custGeom>
              <a:avLst/>
              <a:gdLst/>
              <a:ahLst/>
              <a:cxnLst/>
              <a:rect l="l" t="t" r="r" b="b"/>
              <a:pathLst>
                <a:path w="825500" h="215900">
                  <a:moveTo>
                    <a:pt x="825500" y="0"/>
                  </a:moveTo>
                  <a:lnTo>
                    <a:pt x="821690" y="0"/>
                  </a:lnTo>
                  <a:lnTo>
                    <a:pt x="821690" y="2540"/>
                  </a:lnTo>
                  <a:lnTo>
                    <a:pt x="821690" y="212090"/>
                  </a:lnTo>
                  <a:lnTo>
                    <a:pt x="3810" y="212090"/>
                  </a:lnTo>
                  <a:lnTo>
                    <a:pt x="3810" y="2540"/>
                  </a:lnTo>
                  <a:lnTo>
                    <a:pt x="821690" y="2540"/>
                  </a:lnTo>
                  <a:lnTo>
                    <a:pt x="8216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2090"/>
                  </a:lnTo>
                  <a:lnTo>
                    <a:pt x="0" y="215900"/>
                  </a:lnTo>
                  <a:lnTo>
                    <a:pt x="825500" y="215900"/>
                  </a:lnTo>
                  <a:lnTo>
                    <a:pt x="825500" y="212090"/>
                  </a:lnTo>
                  <a:lnTo>
                    <a:pt x="825500" y="2540"/>
                  </a:lnTo>
                  <a:lnTo>
                    <a:pt x="825500" y="0"/>
                  </a:lnTo>
                  <a:close/>
                </a:path>
              </a:pathLst>
            </a:custGeom>
            <a:solidFill>
              <a:srgbClr val="36A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000760" y="2066289"/>
              <a:ext cx="817880" cy="209550"/>
            </a:xfrm>
            <a:custGeom>
              <a:avLst/>
              <a:gdLst/>
              <a:ahLst/>
              <a:cxnLst/>
              <a:rect l="l" t="t" r="r" b="b"/>
              <a:pathLst>
                <a:path w="817880" h="209550">
                  <a:moveTo>
                    <a:pt x="817880" y="0"/>
                  </a:moveTo>
                  <a:lnTo>
                    <a:pt x="814070" y="0"/>
                  </a:lnTo>
                  <a:lnTo>
                    <a:pt x="814070" y="3810"/>
                  </a:lnTo>
                  <a:lnTo>
                    <a:pt x="814070" y="205740"/>
                  </a:lnTo>
                  <a:lnTo>
                    <a:pt x="3810" y="205740"/>
                  </a:lnTo>
                  <a:lnTo>
                    <a:pt x="3810" y="3810"/>
                  </a:lnTo>
                  <a:lnTo>
                    <a:pt x="814070" y="3810"/>
                  </a:lnTo>
                  <a:lnTo>
                    <a:pt x="814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817880" y="209550"/>
                  </a:lnTo>
                  <a:lnTo>
                    <a:pt x="817880" y="205740"/>
                  </a:lnTo>
                  <a:lnTo>
                    <a:pt x="817880" y="3810"/>
                  </a:lnTo>
                  <a:lnTo>
                    <a:pt x="817880" y="0"/>
                  </a:lnTo>
                  <a:close/>
                </a:path>
              </a:pathLst>
            </a:custGeom>
            <a:solidFill>
              <a:srgbClr val="36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004570" y="2070099"/>
              <a:ext cx="810260" cy="201930"/>
            </a:xfrm>
            <a:custGeom>
              <a:avLst/>
              <a:gdLst/>
              <a:ahLst/>
              <a:cxnLst/>
              <a:rect l="l" t="t" r="r" b="b"/>
              <a:pathLst>
                <a:path w="810260" h="201930">
                  <a:moveTo>
                    <a:pt x="810260" y="0"/>
                  </a:moveTo>
                  <a:lnTo>
                    <a:pt x="806450" y="0"/>
                  </a:lnTo>
                  <a:lnTo>
                    <a:pt x="806450" y="3810"/>
                  </a:lnTo>
                  <a:lnTo>
                    <a:pt x="806450" y="198120"/>
                  </a:lnTo>
                  <a:lnTo>
                    <a:pt x="2540" y="198120"/>
                  </a:lnTo>
                  <a:lnTo>
                    <a:pt x="2540" y="3810"/>
                  </a:lnTo>
                  <a:lnTo>
                    <a:pt x="806450" y="3810"/>
                  </a:lnTo>
                  <a:lnTo>
                    <a:pt x="806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810260" y="201930"/>
                  </a:lnTo>
                  <a:lnTo>
                    <a:pt x="810260" y="198120"/>
                  </a:lnTo>
                  <a:lnTo>
                    <a:pt x="810260" y="3810"/>
                  </a:lnTo>
                  <a:lnTo>
                    <a:pt x="810260" y="0"/>
                  </a:lnTo>
                  <a:close/>
                </a:path>
              </a:pathLst>
            </a:custGeom>
            <a:solidFill>
              <a:srgbClr val="37A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007110" y="2073909"/>
              <a:ext cx="803910" cy="194310"/>
            </a:xfrm>
            <a:custGeom>
              <a:avLst/>
              <a:gdLst/>
              <a:ahLst/>
              <a:cxnLst/>
              <a:rect l="l" t="t" r="r" b="b"/>
              <a:pathLst>
                <a:path w="803910" h="194310">
                  <a:moveTo>
                    <a:pt x="803910" y="0"/>
                  </a:moveTo>
                  <a:lnTo>
                    <a:pt x="801370" y="0"/>
                  </a:lnTo>
                  <a:lnTo>
                    <a:pt x="801370" y="3810"/>
                  </a:lnTo>
                  <a:lnTo>
                    <a:pt x="801370" y="190500"/>
                  </a:lnTo>
                  <a:lnTo>
                    <a:pt x="3810" y="190500"/>
                  </a:lnTo>
                  <a:lnTo>
                    <a:pt x="3810" y="3810"/>
                  </a:lnTo>
                  <a:lnTo>
                    <a:pt x="801370" y="3810"/>
                  </a:lnTo>
                  <a:lnTo>
                    <a:pt x="801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803910" y="194310"/>
                  </a:lnTo>
                  <a:lnTo>
                    <a:pt x="803910" y="190500"/>
                  </a:lnTo>
                  <a:lnTo>
                    <a:pt x="803910" y="3810"/>
                  </a:lnTo>
                  <a:lnTo>
                    <a:pt x="803910" y="0"/>
                  </a:lnTo>
                  <a:close/>
                </a:path>
              </a:pathLst>
            </a:custGeom>
            <a:solidFill>
              <a:srgbClr val="37A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010920" y="2077719"/>
              <a:ext cx="797560" cy="186690"/>
            </a:xfrm>
            <a:custGeom>
              <a:avLst/>
              <a:gdLst/>
              <a:ahLst/>
              <a:cxnLst/>
              <a:rect l="l" t="t" r="r" b="b"/>
              <a:pathLst>
                <a:path w="797560" h="186689">
                  <a:moveTo>
                    <a:pt x="797560" y="0"/>
                  </a:moveTo>
                  <a:lnTo>
                    <a:pt x="793750" y="0"/>
                  </a:lnTo>
                  <a:lnTo>
                    <a:pt x="793750" y="3810"/>
                  </a:lnTo>
                  <a:lnTo>
                    <a:pt x="793750" y="182880"/>
                  </a:lnTo>
                  <a:lnTo>
                    <a:pt x="3810" y="182880"/>
                  </a:lnTo>
                  <a:lnTo>
                    <a:pt x="3810" y="3810"/>
                  </a:lnTo>
                  <a:lnTo>
                    <a:pt x="793750" y="3810"/>
                  </a:lnTo>
                  <a:lnTo>
                    <a:pt x="793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2880"/>
                  </a:lnTo>
                  <a:lnTo>
                    <a:pt x="0" y="186690"/>
                  </a:lnTo>
                  <a:lnTo>
                    <a:pt x="797560" y="186690"/>
                  </a:lnTo>
                  <a:lnTo>
                    <a:pt x="797560" y="182880"/>
                  </a:lnTo>
                  <a:lnTo>
                    <a:pt x="797560" y="381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014730" y="2081529"/>
              <a:ext cx="789940" cy="179070"/>
            </a:xfrm>
            <a:custGeom>
              <a:avLst/>
              <a:gdLst/>
              <a:ahLst/>
              <a:cxnLst/>
              <a:rect l="l" t="t" r="r" b="b"/>
              <a:pathLst>
                <a:path w="789939" h="179069">
                  <a:moveTo>
                    <a:pt x="789940" y="0"/>
                  </a:moveTo>
                  <a:lnTo>
                    <a:pt x="786130" y="0"/>
                  </a:lnTo>
                  <a:lnTo>
                    <a:pt x="786130" y="3810"/>
                  </a:lnTo>
                  <a:lnTo>
                    <a:pt x="786130" y="176530"/>
                  </a:lnTo>
                  <a:lnTo>
                    <a:pt x="3810" y="176530"/>
                  </a:lnTo>
                  <a:lnTo>
                    <a:pt x="3810" y="3810"/>
                  </a:lnTo>
                  <a:lnTo>
                    <a:pt x="786130" y="3810"/>
                  </a:lnTo>
                  <a:lnTo>
                    <a:pt x="786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79070"/>
                  </a:lnTo>
                  <a:lnTo>
                    <a:pt x="789940" y="179070"/>
                  </a:lnTo>
                  <a:lnTo>
                    <a:pt x="789940" y="176530"/>
                  </a:lnTo>
                  <a:lnTo>
                    <a:pt x="789940" y="3810"/>
                  </a:lnTo>
                  <a:lnTo>
                    <a:pt x="789940" y="0"/>
                  </a:lnTo>
                  <a:close/>
                </a:path>
              </a:pathLst>
            </a:custGeom>
            <a:solidFill>
              <a:srgbClr val="37A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018540" y="2085339"/>
              <a:ext cx="782320" cy="172720"/>
            </a:xfrm>
            <a:custGeom>
              <a:avLst/>
              <a:gdLst/>
              <a:ahLst/>
              <a:cxnLst/>
              <a:rect l="l" t="t" r="r" b="b"/>
              <a:pathLst>
                <a:path w="782319" h="172719">
                  <a:moveTo>
                    <a:pt x="782320" y="0"/>
                  </a:moveTo>
                  <a:lnTo>
                    <a:pt x="778510" y="0"/>
                  </a:lnTo>
                  <a:lnTo>
                    <a:pt x="778510" y="2540"/>
                  </a:lnTo>
                  <a:lnTo>
                    <a:pt x="778510" y="168910"/>
                  </a:lnTo>
                  <a:lnTo>
                    <a:pt x="3810" y="168910"/>
                  </a:lnTo>
                  <a:lnTo>
                    <a:pt x="3810" y="2540"/>
                  </a:lnTo>
                  <a:lnTo>
                    <a:pt x="778510" y="2540"/>
                  </a:lnTo>
                  <a:lnTo>
                    <a:pt x="7785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8910"/>
                  </a:lnTo>
                  <a:lnTo>
                    <a:pt x="0" y="172720"/>
                  </a:lnTo>
                  <a:lnTo>
                    <a:pt x="782320" y="172720"/>
                  </a:lnTo>
                  <a:lnTo>
                    <a:pt x="782320" y="168910"/>
                  </a:lnTo>
                  <a:lnTo>
                    <a:pt x="782320" y="2540"/>
                  </a:lnTo>
                  <a:lnTo>
                    <a:pt x="782320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022350" y="2087879"/>
              <a:ext cx="774700" cy="166370"/>
            </a:xfrm>
            <a:custGeom>
              <a:avLst/>
              <a:gdLst/>
              <a:ahLst/>
              <a:cxnLst/>
              <a:rect l="l" t="t" r="r" b="b"/>
              <a:pathLst>
                <a:path w="774700" h="166369">
                  <a:moveTo>
                    <a:pt x="774700" y="0"/>
                  </a:moveTo>
                  <a:lnTo>
                    <a:pt x="770890" y="0"/>
                  </a:lnTo>
                  <a:lnTo>
                    <a:pt x="770890" y="3810"/>
                  </a:lnTo>
                  <a:lnTo>
                    <a:pt x="770890" y="162560"/>
                  </a:lnTo>
                  <a:lnTo>
                    <a:pt x="3810" y="162560"/>
                  </a:lnTo>
                  <a:lnTo>
                    <a:pt x="3810" y="3810"/>
                  </a:lnTo>
                  <a:lnTo>
                    <a:pt x="770890" y="3810"/>
                  </a:lnTo>
                  <a:lnTo>
                    <a:pt x="770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774700" y="166370"/>
                  </a:lnTo>
                  <a:lnTo>
                    <a:pt x="774700" y="162560"/>
                  </a:lnTo>
                  <a:lnTo>
                    <a:pt x="774700" y="3810"/>
                  </a:lnTo>
                  <a:lnTo>
                    <a:pt x="774700" y="0"/>
                  </a:lnTo>
                  <a:close/>
                </a:path>
              </a:pathLst>
            </a:custGeom>
            <a:solidFill>
              <a:srgbClr val="38AC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026160" y="2091689"/>
              <a:ext cx="767080" cy="158750"/>
            </a:xfrm>
            <a:custGeom>
              <a:avLst/>
              <a:gdLst/>
              <a:ahLst/>
              <a:cxnLst/>
              <a:rect l="l" t="t" r="r" b="b"/>
              <a:pathLst>
                <a:path w="767080" h="158750">
                  <a:moveTo>
                    <a:pt x="767080" y="0"/>
                  </a:moveTo>
                  <a:lnTo>
                    <a:pt x="763270" y="0"/>
                  </a:lnTo>
                  <a:lnTo>
                    <a:pt x="763270" y="3810"/>
                  </a:lnTo>
                  <a:lnTo>
                    <a:pt x="763270" y="154940"/>
                  </a:lnTo>
                  <a:lnTo>
                    <a:pt x="2540" y="154940"/>
                  </a:lnTo>
                  <a:lnTo>
                    <a:pt x="2540" y="3810"/>
                  </a:lnTo>
                  <a:lnTo>
                    <a:pt x="763270" y="3810"/>
                  </a:lnTo>
                  <a:lnTo>
                    <a:pt x="7632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767080" y="158750"/>
                  </a:lnTo>
                  <a:lnTo>
                    <a:pt x="767080" y="154940"/>
                  </a:lnTo>
                  <a:lnTo>
                    <a:pt x="767080" y="3810"/>
                  </a:lnTo>
                  <a:lnTo>
                    <a:pt x="767080" y="0"/>
                  </a:lnTo>
                  <a:close/>
                </a:path>
              </a:pathLst>
            </a:custGeom>
            <a:solidFill>
              <a:srgbClr val="38A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028700" y="2095499"/>
              <a:ext cx="760730" cy="151130"/>
            </a:xfrm>
            <a:custGeom>
              <a:avLst/>
              <a:gdLst/>
              <a:ahLst/>
              <a:cxnLst/>
              <a:rect l="l" t="t" r="r" b="b"/>
              <a:pathLst>
                <a:path w="760730" h="151130">
                  <a:moveTo>
                    <a:pt x="760730" y="0"/>
                  </a:moveTo>
                  <a:lnTo>
                    <a:pt x="758190" y="0"/>
                  </a:lnTo>
                  <a:lnTo>
                    <a:pt x="758190" y="3810"/>
                  </a:lnTo>
                  <a:lnTo>
                    <a:pt x="758190" y="147320"/>
                  </a:lnTo>
                  <a:lnTo>
                    <a:pt x="3810" y="147320"/>
                  </a:lnTo>
                  <a:lnTo>
                    <a:pt x="3810" y="3810"/>
                  </a:lnTo>
                  <a:lnTo>
                    <a:pt x="758190" y="3810"/>
                  </a:lnTo>
                  <a:lnTo>
                    <a:pt x="758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760730" y="151130"/>
                  </a:lnTo>
                  <a:lnTo>
                    <a:pt x="760730" y="147320"/>
                  </a:lnTo>
                  <a:lnTo>
                    <a:pt x="760730" y="3810"/>
                  </a:lnTo>
                  <a:lnTo>
                    <a:pt x="760730" y="0"/>
                  </a:lnTo>
                  <a:close/>
                </a:path>
              </a:pathLst>
            </a:custGeom>
            <a:solidFill>
              <a:srgbClr val="38A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032510" y="2099309"/>
              <a:ext cx="754380" cy="143510"/>
            </a:xfrm>
            <a:custGeom>
              <a:avLst/>
              <a:gdLst/>
              <a:ahLst/>
              <a:cxnLst/>
              <a:rect l="l" t="t" r="r" b="b"/>
              <a:pathLst>
                <a:path w="754380" h="143510">
                  <a:moveTo>
                    <a:pt x="754380" y="0"/>
                  </a:moveTo>
                  <a:lnTo>
                    <a:pt x="750570" y="0"/>
                  </a:lnTo>
                  <a:lnTo>
                    <a:pt x="750570" y="3810"/>
                  </a:lnTo>
                  <a:lnTo>
                    <a:pt x="750570" y="139700"/>
                  </a:lnTo>
                  <a:lnTo>
                    <a:pt x="3810" y="139700"/>
                  </a:lnTo>
                  <a:lnTo>
                    <a:pt x="3810" y="3810"/>
                  </a:lnTo>
                  <a:lnTo>
                    <a:pt x="750570" y="3810"/>
                  </a:lnTo>
                  <a:lnTo>
                    <a:pt x="750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0"/>
                  </a:lnTo>
                  <a:lnTo>
                    <a:pt x="0" y="143510"/>
                  </a:lnTo>
                  <a:lnTo>
                    <a:pt x="754380" y="143510"/>
                  </a:lnTo>
                  <a:lnTo>
                    <a:pt x="754380" y="139700"/>
                  </a:lnTo>
                  <a:lnTo>
                    <a:pt x="754380" y="3810"/>
                  </a:lnTo>
                  <a:lnTo>
                    <a:pt x="75438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036320" y="2103119"/>
              <a:ext cx="746760" cy="135890"/>
            </a:xfrm>
            <a:custGeom>
              <a:avLst/>
              <a:gdLst/>
              <a:ahLst/>
              <a:cxnLst/>
              <a:rect l="l" t="t" r="r" b="b"/>
              <a:pathLst>
                <a:path w="746760" h="135889">
                  <a:moveTo>
                    <a:pt x="746760" y="0"/>
                  </a:moveTo>
                  <a:lnTo>
                    <a:pt x="742950" y="0"/>
                  </a:lnTo>
                  <a:lnTo>
                    <a:pt x="742950" y="3810"/>
                  </a:lnTo>
                  <a:lnTo>
                    <a:pt x="74295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742950" y="3810"/>
                  </a:lnTo>
                  <a:lnTo>
                    <a:pt x="742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5890"/>
                  </a:lnTo>
                  <a:lnTo>
                    <a:pt x="746760" y="135890"/>
                  </a:lnTo>
                  <a:lnTo>
                    <a:pt x="746760" y="133350"/>
                  </a:lnTo>
                  <a:lnTo>
                    <a:pt x="746760" y="3810"/>
                  </a:lnTo>
                  <a:lnTo>
                    <a:pt x="74676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040130" y="2106929"/>
              <a:ext cx="739140" cy="129539"/>
            </a:xfrm>
            <a:custGeom>
              <a:avLst/>
              <a:gdLst/>
              <a:ahLst/>
              <a:cxnLst/>
              <a:rect l="l" t="t" r="r" b="b"/>
              <a:pathLst>
                <a:path w="739139" h="129539">
                  <a:moveTo>
                    <a:pt x="739140" y="0"/>
                  </a:moveTo>
                  <a:lnTo>
                    <a:pt x="735330" y="0"/>
                  </a:lnTo>
                  <a:lnTo>
                    <a:pt x="735330" y="2540"/>
                  </a:lnTo>
                  <a:lnTo>
                    <a:pt x="735330" y="125730"/>
                  </a:lnTo>
                  <a:lnTo>
                    <a:pt x="3810" y="125730"/>
                  </a:lnTo>
                  <a:lnTo>
                    <a:pt x="3810" y="2540"/>
                  </a:lnTo>
                  <a:lnTo>
                    <a:pt x="735330" y="2540"/>
                  </a:lnTo>
                  <a:lnTo>
                    <a:pt x="7353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739140" y="129540"/>
                  </a:lnTo>
                  <a:lnTo>
                    <a:pt x="739140" y="125730"/>
                  </a:lnTo>
                  <a:lnTo>
                    <a:pt x="739140" y="254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39B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043940" y="2109469"/>
              <a:ext cx="731520" cy="123189"/>
            </a:xfrm>
            <a:custGeom>
              <a:avLst/>
              <a:gdLst/>
              <a:ahLst/>
              <a:cxnLst/>
              <a:rect l="l" t="t" r="r" b="b"/>
              <a:pathLst>
                <a:path w="731519" h="123189">
                  <a:moveTo>
                    <a:pt x="731520" y="0"/>
                  </a:moveTo>
                  <a:lnTo>
                    <a:pt x="727710" y="0"/>
                  </a:lnTo>
                  <a:lnTo>
                    <a:pt x="727710" y="3810"/>
                  </a:lnTo>
                  <a:lnTo>
                    <a:pt x="72771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727710" y="3810"/>
                  </a:lnTo>
                  <a:lnTo>
                    <a:pt x="727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731520" y="123190"/>
                  </a:lnTo>
                  <a:lnTo>
                    <a:pt x="731520" y="119380"/>
                  </a:lnTo>
                  <a:lnTo>
                    <a:pt x="731520" y="3810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39B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047750" y="2113279"/>
              <a:ext cx="723900" cy="115570"/>
            </a:xfrm>
            <a:custGeom>
              <a:avLst/>
              <a:gdLst/>
              <a:ahLst/>
              <a:cxnLst/>
              <a:rect l="l" t="t" r="r" b="b"/>
              <a:pathLst>
                <a:path w="723900" h="115569">
                  <a:moveTo>
                    <a:pt x="723900" y="0"/>
                  </a:moveTo>
                  <a:lnTo>
                    <a:pt x="720090" y="0"/>
                  </a:lnTo>
                  <a:lnTo>
                    <a:pt x="720090" y="3810"/>
                  </a:lnTo>
                  <a:lnTo>
                    <a:pt x="720090" y="111760"/>
                  </a:lnTo>
                  <a:lnTo>
                    <a:pt x="2540" y="111760"/>
                  </a:lnTo>
                  <a:lnTo>
                    <a:pt x="2540" y="3810"/>
                  </a:lnTo>
                  <a:lnTo>
                    <a:pt x="720090" y="3810"/>
                  </a:lnTo>
                  <a:lnTo>
                    <a:pt x="720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723900" y="115570"/>
                  </a:lnTo>
                  <a:lnTo>
                    <a:pt x="723900" y="111760"/>
                  </a:lnTo>
                  <a:lnTo>
                    <a:pt x="723900" y="3810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39B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050290" y="2117089"/>
              <a:ext cx="717550" cy="107950"/>
            </a:xfrm>
            <a:custGeom>
              <a:avLst/>
              <a:gdLst/>
              <a:ahLst/>
              <a:cxnLst/>
              <a:rect l="l" t="t" r="r" b="b"/>
              <a:pathLst>
                <a:path w="717550" h="107950">
                  <a:moveTo>
                    <a:pt x="717550" y="0"/>
                  </a:moveTo>
                  <a:lnTo>
                    <a:pt x="715010" y="0"/>
                  </a:lnTo>
                  <a:lnTo>
                    <a:pt x="715010" y="3810"/>
                  </a:lnTo>
                  <a:lnTo>
                    <a:pt x="715010" y="104140"/>
                  </a:lnTo>
                  <a:lnTo>
                    <a:pt x="3810" y="104140"/>
                  </a:lnTo>
                  <a:lnTo>
                    <a:pt x="3810" y="3810"/>
                  </a:lnTo>
                  <a:lnTo>
                    <a:pt x="715010" y="3810"/>
                  </a:lnTo>
                  <a:lnTo>
                    <a:pt x="715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717550" y="107950"/>
                  </a:lnTo>
                  <a:lnTo>
                    <a:pt x="717550" y="104140"/>
                  </a:lnTo>
                  <a:lnTo>
                    <a:pt x="717550" y="3810"/>
                  </a:lnTo>
                  <a:lnTo>
                    <a:pt x="717550" y="0"/>
                  </a:lnTo>
                  <a:close/>
                </a:path>
              </a:pathLst>
            </a:custGeom>
            <a:solidFill>
              <a:srgbClr val="39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054100" y="2120899"/>
              <a:ext cx="711200" cy="100330"/>
            </a:xfrm>
            <a:custGeom>
              <a:avLst/>
              <a:gdLst/>
              <a:ahLst/>
              <a:cxnLst/>
              <a:rect l="l" t="t" r="r" b="b"/>
              <a:pathLst>
                <a:path w="711200" h="100330">
                  <a:moveTo>
                    <a:pt x="711200" y="0"/>
                  </a:moveTo>
                  <a:lnTo>
                    <a:pt x="707390" y="0"/>
                  </a:lnTo>
                  <a:lnTo>
                    <a:pt x="707390" y="3810"/>
                  </a:lnTo>
                  <a:lnTo>
                    <a:pt x="707390" y="96520"/>
                  </a:lnTo>
                  <a:lnTo>
                    <a:pt x="3810" y="96520"/>
                  </a:lnTo>
                  <a:lnTo>
                    <a:pt x="3810" y="3810"/>
                  </a:lnTo>
                  <a:lnTo>
                    <a:pt x="707390" y="3810"/>
                  </a:lnTo>
                  <a:lnTo>
                    <a:pt x="707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520"/>
                  </a:lnTo>
                  <a:lnTo>
                    <a:pt x="0" y="100330"/>
                  </a:lnTo>
                  <a:lnTo>
                    <a:pt x="711200" y="100330"/>
                  </a:lnTo>
                  <a:lnTo>
                    <a:pt x="711200" y="96520"/>
                  </a:lnTo>
                  <a:lnTo>
                    <a:pt x="711200" y="3810"/>
                  </a:lnTo>
                  <a:lnTo>
                    <a:pt x="711200" y="0"/>
                  </a:lnTo>
                  <a:close/>
                </a:path>
              </a:pathLst>
            </a:custGeom>
            <a:solidFill>
              <a:srgbClr val="3AB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057910" y="2124709"/>
              <a:ext cx="703580" cy="92710"/>
            </a:xfrm>
            <a:custGeom>
              <a:avLst/>
              <a:gdLst/>
              <a:ahLst/>
              <a:cxnLst/>
              <a:rect l="l" t="t" r="r" b="b"/>
              <a:pathLst>
                <a:path w="703580" h="92710">
                  <a:moveTo>
                    <a:pt x="703580" y="0"/>
                  </a:moveTo>
                  <a:lnTo>
                    <a:pt x="699770" y="0"/>
                  </a:lnTo>
                  <a:lnTo>
                    <a:pt x="699770" y="3810"/>
                  </a:lnTo>
                  <a:lnTo>
                    <a:pt x="69977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699770" y="3810"/>
                  </a:lnTo>
                  <a:lnTo>
                    <a:pt x="699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2710"/>
                  </a:lnTo>
                  <a:lnTo>
                    <a:pt x="703580" y="92710"/>
                  </a:lnTo>
                  <a:lnTo>
                    <a:pt x="703580" y="90170"/>
                  </a:lnTo>
                  <a:lnTo>
                    <a:pt x="703580" y="3810"/>
                  </a:lnTo>
                  <a:lnTo>
                    <a:pt x="70358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061720" y="2128519"/>
              <a:ext cx="695960" cy="86360"/>
            </a:xfrm>
            <a:custGeom>
              <a:avLst/>
              <a:gdLst/>
              <a:ahLst/>
              <a:cxnLst/>
              <a:rect l="l" t="t" r="r" b="b"/>
              <a:pathLst>
                <a:path w="695960" h="86360">
                  <a:moveTo>
                    <a:pt x="695960" y="0"/>
                  </a:moveTo>
                  <a:lnTo>
                    <a:pt x="692150" y="0"/>
                  </a:lnTo>
                  <a:lnTo>
                    <a:pt x="692150" y="2540"/>
                  </a:lnTo>
                  <a:lnTo>
                    <a:pt x="692150" y="82550"/>
                  </a:lnTo>
                  <a:lnTo>
                    <a:pt x="3810" y="82550"/>
                  </a:lnTo>
                  <a:lnTo>
                    <a:pt x="3810" y="2540"/>
                  </a:lnTo>
                  <a:lnTo>
                    <a:pt x="692150" y="2540"/>
                  </a:lnTo>
                  <a:lnTo>
                    <a:pt x="6921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695960" y="86360"/>
                  </a:lnTo>
                  <a:lnTo>
                    <a:pt x="695960" y="82550"/>
                  </a:lnTo>
                  <a:lnTo>
                    <a:pt x="695960" y="2540"/>
                  </a:lnTo>
                  <a:lnTo>
                    <a:pt x="695960" y="0"/>
                  </a:lnTo>
                  <a:close/>
                </a:path>
              </a:pathLst>
            </a:custGeom>
            <a:solidFill>
              <a:srgbClr val="3AB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065530" y="2131059"/>
              <a:ext cx="688340" cy="80010"/>
            </a:xfrm>
            <a:custGeom>
              <a:avLst/>
              <a:gdLst/>
              <a:ahLst/>
              <a:cxnLst/>
              <a:rect l="l" t="t" r="r" b="b"/>
              <a:pathLst>
                <a:path w="688339" h="80010">
                  <a:moveTo>
                    <a:pt x="688340" y="0"/>
                  </a:moveTo>
                  <a:lnTo>
                    <a:pt x="684530" y="0"/>
                  </a:lnTo>
                  <a:lnTo>
                    <a:pt x="684530" y="3810"/>
                  </a:lnTo>
                  <a:lnTo>
                    <a:pt x="68453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684530" y="3810"/>
                  </a:lnTo>
                  <a:lnTo>
                    <a:pt x="684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688340" y="80010"/>
                  </a:lnTo>
                  <a:lnTo>
                    <a:pt x="688340" y="76200"/>
                  </a:lnTo>
                  <a:lnTo>
                    <a:pt x="688340" y="3810"/>
                  </a:lnTo>
                  <a:lnTo>
                    <a:pt x="688340" y="0"/>
                  </a:lnTo>
                  <a:close/>
                </a:path>
              </a:pathLst>
            </a:custGeom>
            <a:solidFill>
              <a:srgbClr val="3AB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069340" y="2134869"/>
              <a:ext cx="680720" cy="72390"/>
            </a:xfrm>
            <a:custGeom>
              <a:avLst/>
              <a:gdLst/>
              <a:ahLst/>
              <a:cxnLst/>
              <a:rect l="l" t="t" r="r" b="b"/>
              <a:pathLst>
                <a:path w="680719" h="72389">
                  <a:moveTo>
                    <a:pt x="680720" y="0"/>
                  </a:moveTo>
                  <a:lnTo>
                    <a:pt x="676910" y="0"/>
                  </a:lnTo>
                  <a:lnTo>
                    <a:pt x="676910" y="3810"/>
                  </a:lnTo>
                  <a:lnTo>
                    <a:pt x="676910" y="68580"/>
                  </a:lnTo>
                  <a:lnTo>
                    <a:pt x="2540" y="68580"/>
                  </a:lnTo>
                  <a:lnTo>
                    <a:pt x="2540" y="3810"/>
                  </a:lnTo>
                  <a:lnTo>
                    <a:pt x="676910" y="3810"/>
                  </a:lnTo>
                  <a:lnTo>
                    <a:pt x="676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680720" y="72390"/>
                  </a:lnTo>
                  <a:lnTo>
                    <a:pt x="680720" y="68580"/>
                  </a:lnTo>
                  <a:lnTo>
                    <a:pt x="680720" y="3810"/>
                  </a:lnTo>
                  <a:lnTo>
                    <a:pt x="680720" y="0"/>
                  </a:lnTo>
                  <a:close/>
                </a:path>
              </a:pathLst>
            </a:custGeom>
            <a:solidFill>
              <a:srgbClr val="3AB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71880" y="2138679"/>
              <a:ext cx="674370" cy="64769"/>
            </a:xfrm>
            <a:custGeom>
              <a:avLst/>
              <a:gdLst/>
              <a:ahLst/>
              <a:cxnLst/>
              <a:rect l="l" t="t" r="r" b="b"/>
              <a:pathLst>
                <a:path w="674369" h="64769">
                  <a:moveTo>
                    <a:pt x="674370" y="0"/>
                  </a:moveTo>
                  <a:lnTo>
                    <a:pt x="671830" y="0"/>
                  </a:lnTo>
                  <a:lnTo>
                    <a:pt x="671830" y="3810"/>
                  </a:lnTo>
                  <a:lnTo>
                    <a:pt x="67183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671830" y="3810"/>
                  </a:lnTo>
                  <a:lnTo>
                    <a:pt x="671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674370" y="64770"/>
                  </a:lnTo>
                  <a:lnTo>
                    <a:pt x="674370" y="60960"/>
                  </a:lnTo>
                  <a:lnTo>
                    <a:pt x="674370" y="3810"/>
                  </a:lnTo>
                  <a:lnTo>
                    <a:pt x="674370" y="0"/>
                  </a:lnTo>
                  <a:close/>
                </a:path>
              </a:pathLst>
            </a:custGeom>
            <a:solidFill>
              <a:srgbClr val="3BB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075690" y="2142489"/>
              <a:ext cx="668020" cy="57150"/>
            </a:xfrm>
            <a:custGeom>
              <a:avLst/>
              <a:gdLst/>
              <a:ahLst/>
              <a:cxnLst/>
              <a:rect l="l" t="t" r="r" b="b"/>
              <a:pathLst>
                <a:path w="668019" h="57150">
                  <a:moveTo>
                    <a:pt x="668020" y="0"/>
                  </a:moveTo>
                  <a:lnTo>
                    <a:pt x="664210" y="0"/>
                  </a:lnTo>
                  <a:lnTo>
                    <a:pt x="664210" y="3810"/>
                  </a:lnTo>
                  <a:lnTo>
                    <a:pt x="66421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664210" y="3810"/>
                  </a:lnTo>
                  <a:lnTo>
                    <a:pt x="664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668020" y="57150"/>
                  </a:lnTo>
                  <a:lnTo>
                    <a:pt x="668020" y="53340"/>
                  </a:lnTo>
                  <a:lnTo>
                    <a:pt x="668020" y="381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3B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079500" y="2146299"/>
              <a:ext cx="660400" cy="49530"/>
            </a:xfrm>
            <a:custGeom>
              <a:avLst/>
              <a:gdLst/>
              <a:ahLst/>
              <a:cxnLst/>
              <a:rect l="l" t="t" r="r" b="b"/>
              <a:pathLst>
                <a:path w="660400" h="49530">
                  <a:moveTo>
                    <a:pt x="660400" y="0"/>
                  </a:moveTo>
                  <a:lnTo>
                    <a:pt x="656590" y="0"/>
                  </a:lnTo>
                  <a:lnTo>
                    <a:pt x="656590" y="3810"/>
                  </a:lnTo>
                  <a:lnTo>
                    <a:pt x="65659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656590" y="3810"/>
                  </a:lnTo>
                  <a:lnTo>
                    <a:pt x="656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49530"/>
                  </a:lnTo>
                  <a:lnTo>
                    <a:pt x="660400" y="49530"/>
                  </a:lnTo>
                  <a:lnTo>
                    <a:pt x="660400" y="46990"/>
                  </a:lnTo>
                  <a:lnTo>
                    <a:pt x="660400" y="3810"/>
                  </a:lnTo>
                  <a:lnTo>
                    <a:pt x="660400" y="0"/>
                  </a:lnTo>
                  <a:close/>
                </a:path>
              </a:pathLst>
            </a:custGeom>
            <a:solidFill>
              <a:srgbClr val="3BB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083310" y="2150109"/>
              <a:ext cx="652780" cy="43180"/>
            </a:xfrm>
            <a:custGeom>
              <a:avLst/>
              <a:gdLst/>
              <a:ahLst/>
              <a:cxnLst/>
              <a:rect l="l" t="t" r="r" b="b"/>
              <a:pathLst>
                <a:path w="652780" h="43180">
                  <a:moveTo>
                    <a:pt x="652780" y="0"/>
                  </a:moveTo>
                  <a:lnTo>
                    <a:pt x="648970" y="0"/>
                  </a:lnTo>
                  <a:lnTo>
                    <a:pt x="648970" y="2540"/>
                  </a:lnTo>
                  <a:lnTo>
                    <a:pt x="648970" y="39370"/>
                  </a:lnTo>
                  <a:lnTo>
                    <a:pt x="3810" y="39370"/>
                  </a:lnTo>
                  <a:lnTo>
                    <a:pt x="3810" y="2540"/>
                  </a:lnTo>
                  <a:lnTo>
                    <a:pt x="648970" y="2540"/>
                  </a:lnTo>
                  <a:lnTo>
                    <a:pt x="6489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652780" y="43180"/>
                  </a:lnTo>
                  <a:lnTo>
                    <a:pt x="652780" y="39370"/>
                  </a:lnTo>
                  <a:lnTo>
                    <a:pt x="652780" y="254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3BB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087120" y="2152649"/>
              <a:ext cx="645160" cy="36830"/>
            </a:xfrm>
            <a:custGeom>
              <a:avLst/>
              <a:gdLst/>
              <a:ahLst/>
              <a:cxnLst/>
              <a:rect l="l" t="t" r="r" b="b"/>
              <a:pathLst>
                <a:path w="645160" h="36830">
                  <a:moveTo>
                    <a:pt x="645160" y="0"/>
                  </a:moveTo>
                  <a:lnTo>
                    <a:pt x="641350" y="0"/>
                  </a:lnTo>
                  <a:lnTo>
                    <a:pt x="641350" y="3810"/>
                  </a:lnTo>
                  <a:lnTo>
                    <a:pt x="64135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641350" y="3810"/>
                  </a:lnTo>
                  <a:lnTo>
                    <a:pt x="641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645160" y="36830"/>
                  </a:lnTo>
                  <a:lnTo>
                    <a:pt x="645160" y="33020"/>
                  </a:lnTo>
                  <a:lnTo>
                    <a:pt x="645160" y="3810"/>
                  </a:lnTo>
                  <a:lnTo>
                    <a:pt x="64516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090930" y="2156459"/>
              <a:ext cx="637540" cy="29209"/>
            </a:xfrm>
            <a:custGeom>
              <a:avLst/>
              <a:gdLst/>
              <a:ahLst/>
              <a:cxnLst/>
              <a:rect l="l" t="t" r="r" b="b"/>
              <a:pathLst>
                <a:path w="637539" h="29210">
                  <a:moveTo>
                    <a:pt x="637540" y="0"/>
                  </a:moveTo>
                  <a:lnTo>
                    <a:pt x="633730" y="0"/>
                  </a:lnTo>
                  <a:lnTo>
                    <a:pt x="633730" y="3810"/>
                  </a:lnTo>
                  <a:lnTo>
                    <a:pt x="633730" y="25400"/>
                  </a:lnTo>
                  <a:lnTo>
                    <a:pt x="2540" y="25400"/>
                  </a:lnTo>
                  <a:lnTo>
                    <a:pt x="2540" y="3810"/>
                  </a:lnTo>
                  <a:lnTo>
                    <a:pt x="633730" y="3810"/>
                  </a:lnTo>
                  <a:lnTo>
                    <a:pt x="633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637540" y="29210"/>
                  </a:lnTo>
                  <a:lnTo>
                    <a:pt x="637540" y="25400"/>
                  </a:lnTo>
                  <a:lnTo>
                    <a:pt x="637540" y="3810"/>
                  </a:lnTo>
                  <a:lnTo>
                    <a:pt x="637540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093470" y="2160269"/>
              <a:ext cx="631190" cy="21590"/>
            </a:xfrm>
            <a:custGeom>
              <a:avLst/>
              <a:gdLst/>
              <a:ahLst/>
              <a:cxnLst/>
              <a:rect l="l" t="t" r="r" b="b"/>
              <a:pathLst>
                <a:path w="631189" h="21589">
                  <a:moveTo>
                    <a:pt x="631190" y="0"/>
                  </a:moveTo>
                  <a:lnTo>
                    <a:pt x="628650" y="0"/>
                  </a:lnTo>
                  <a:lnTo>
                    <a:pt x="628650" y="3810"/>
                  </a:lnTo>
                  <a:lnTo>
                    <a:pt x="62865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628650" y="3810"/>
                  </a:lnTo>
                  <a:lnTo>
                    <a:pt x="628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631190" y="21590"/>
                  </a:lnTo>
                  <a:lnTo>
                    <a:pt x="631190" y="17780"/>
                  </a:lnTo>
                  <a:lnTo>
                    <a:pt x="631190" y="3810"/>
                  </a:lnTo>
                  <a:lnTo>
                    <a:pt x="631190" y="0"/>
                  </a:lnTo>
                  <a:close/>
                </a:path>
              </a:pathLst>
            </a:custGeom>
            <a:solidFill>
              <a:srgbClr val="3CBA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097280" y="2164079"/>
              <a:ext cx="624840" cy="13970"/>
            </a:xfrm>
            <a:custGeom>
              <a:avLst/>
              <a:gdLst/>
              <a:ahLst/>
              <a:cxnLst/>
              <a:rect l="l" t="t" r="r" b="b"/>
              <a:pathLst>
                <a:path w="624839" h="13969">
                  <a:moveTo>
                    <a:pt x="624840" y="0"/>
                  </a:moveTo>
                  <a:lnTo>
                    <a:pt x="621030" y="0"/>
                  </a:lnTo>
                  <a:lnTo>
                    <a:pt x="621030" y="3810"/>
                  </a:lnTo>
                  <a:lnTo>
                    <a:pt x="62103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621030" y="3810"/>
                  </a:lnTo>
                  <a:lnTo>
                    <a:pt x="621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624840" y="13970"/>
                  </a:lnTo>
                  <a:lnTo>
                    <a:pt x="624840" y="10160"/>
                  </a:lnTo>
                  <a:lnTo>
                    <a:pt x="624840" y="3810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3CB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101090" y="2167889"/>
              <a:ext cx="617220" cy="6350"/>
            </a:xfrm>
            <a:custGeom>
              <a:avLst/>
              <a:gdLst/>
              <a:ahLst/>
              <a:cxnLst/>
              <a:rect l="l" t="t" r="r" b="b"/>
              <a:pathLst>
                <a:path w="617219" h="6350">
                  <a:moveTo>
                    <a:pt x="61722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617220" y="6350"/>
                  </a:lnTo>
                  <a:lnTo>
                    <a:pt x="617220" y="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914400" y="1981199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495300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990600" y="0"/>
                  </a:lnTo>
                  <a:lnTo>
                    <a:pt x="990600" y="381000"/>
                  </a:lnTo>
                  <a:lnTo>
                    <a:pt x="495300" y="3810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590800" y="1981199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990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90600" y="381000"/>
                  </a:lnTo>
                  <a:close/>
                </a:path>
              </a:pathLst>
            </a:custGeom>
            <a:solidFill>
              <a:srgbClr val="7F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590800" y="1981199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495300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990600" y="0"/>
                  </a:lnTo>
                  <a:lnTo>
                    <a:pt x="990600" y="381000"/>
                  </a:lnTo>
                  <a:lnTo>
                    <a:pt x="495300" y="3810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343400" y="1981199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990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90600" y="381000"/>
                  </a:lnTo>
                  <a:close/>
                </a:path>
              </a:pathLst>
            </a:custGeom>
            <a:solidFill>
              <a:srgbClr val="A02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343400" y="1981199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495300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990600" y="0"/>
                  </a:lnTo>
                  <a:lnTo>
                    <a:pt x="990600" y="381000"/>
                  </a:lnTo>
                  <a:lnTo>
                    <a:pt x="495300" y="3810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334000" y="3047999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990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90600" y="381000"/>
                  </a:lnTo>
                  <a:close/>
                </a:path>
              </a:pathLst>
            </a:custGeom>
            <a:solidFill>
              <a:srgbClr val="7F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334000" y="3047999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495300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990600" y="0"/>
                  </a:lnTo>
                  <a:lnTo>
                    <a:pt x="990600" y="381000"/>
                  </a:lnTo>
                  <a:lnTo>
                    <a:pt x="495300" y="3810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828800" y="3047999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990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90600" y="381000"/>
                  </a:lnTo>
                  <a:close/>
                </a:path>
              </a:pathLst>
            </a:custGeom>
            <a:solidFill>
              <a:srgbClr val="7F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828800" y="3047999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495300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990600" y="0"/>
                  </a:lnTo>
                  <a:lnTo>
                    <a:pt x="990600" y="381000"/>
                  </a:lnTo>
                  <a:lnTo>
                    <a:pt x="495300" y="3810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581400" y="3047999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990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90600" y="381000"/>
                  </a:lnTo>
                  <a:close/>
                </a:path>
              </a:pathLst>
            </a:custGeom>
            <a:solidFill>
              <a:srgbClr val="A02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581400" y="3047999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495300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990600" y="0"/>
                  </a:lnTo>
                  <a:lnTo>
                    <a:pt x="990600" y="381000"/>
                  </a:lnTo>
                  <a:lnTo>
                    <a:pt x="495300" y="3810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6096000" y="1979929"/>
              <a:ext cx="990600" cy="382270"/>
            </a:xfrm>
            <a:custGeom>
              <a:avLst/>
              <a:gdLst/>
              <a:ahLst/>
              <a:cxnLst/>
              <a:rect l="l" t="t" r="r" b="b"/>
              <a:pathLst>
                <a:path w="990600" h="382269">
                  <a:moveTo>
                    <a:pt x="990600" y="0"/>
                  </a:moveTo>
                  <a:lnTo>
                    <a:pt x="986790" y="0"/>
                  </a:lnTo>
                  <a:lnTo>
                    <a:pt x="986790" y="3810"/>
                  </a:lnTo>
                  <a:lnTo>
                    <a:pt x="986790" y="378460"/>
                  </a:lnTo>
                  <a:lnTo>
                    <a:pt x="2540" y="378460"/>
                  </a:lnTo>
                  <a:lnTo>
                    <a:pt x="2540" y="3810"/>
                  </a:lnTo>
                  <a:lnTo>
                    <a:pt x="986790" y="3810"/>
                  </a:lnTo>
                  <a:lnTo>
                    <a:pt x="986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8460"/>
                  </a:lnTo>
                  <a:lnTo>
                    <a:pt x="0" y="382270"/>
                  </a:lnTo>
                  <a:lnTo>
                    <a:pt x="990600" y="382270"/>
                  </a:lnTo>
                  <a:lnTo>
                    <a:pt x="990600" y="378460"/>
                  </a:lnTo>
                  <a:lnTo>
                    <a:pt x="990600" y="381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6098540" y="1983739"/>
              <a:ext cx="984250" cy="374650"/>
            </a:xfrm>
            <a:custGeom>
              <a:avLst/>
              <a:gdLst/>
              <a:ahLst/>
              <a:cxnLst/>
              <a:rect l="l" t="t" r="r" b="b"/>
              <a:pathLst>
                <a:path w="984250" h="374650">
                  <a:moveTo>
                    <a:pt x="984250" y="0"/>
                  </a:moveTo>
                  <a:lnTo>
                    <a:pt x="980440" y="0"/>
                  </a:lnTo>
                  <a:lnTo>
                    <a:pt x="980440" y="3810"/>
                  </a:lnTo>
                  <a:lnTo>
                    <a:pt x="980440" y="370840"/>
                  </a:lnTo>
                  <a:lnTo>
                    <a:pt x="3810" y="370840"/>
                  </a:lnTo>
                  <a:lnTo>
                    <a:pt x="3810" y="3810"/>
                  </a:lnTo>
                  <a:lnTo>
                    <a:pt x="980440" y="3810"/>
                  </a:lnTo>
                  <a:lnTo>
                    <a:pt x="9804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0840"/>
                  </a:lnTo>
                  <a:lnTo>
                    <a:pt x="0" y="374650"/>
                  </a:lnTo>
                  <a:lnTo>
                    <a:pt x="984250" y="374650"/>
                  </a:lnTo>
                  <a:lnTo>
                    <a:pt x="984250" y="370840"/>
                  </a:lnTo>
                  <a:lnTo>
                    <a:pt x="984250" y="3810"/>
                  </a:lnTo>
                  <a:lnTo>
                    <a:pt x="984250" y="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6102350" y="1987549"/>
              <a:ext cx="976630" cy="367030"/>
            </a:xfrm>
            <a:custGeom>
              <a:avLst/>
              <a:gdLst/>
              <a:ahLst/>
              <a:cxnLst/>
              <a:rect l="l" t="t" r="r" b="b"/>
              <a:pathLst>
                <a:path w="976629" h="367030">
                  <a:moveTo>
                    <a:pt x="976630" y="0"/>
                  </a:moveTo>
                  <a:lnTo>
                    <a:pt x="972820" y="0"/>
                  </a:lnTo>
                  <a:lnTo>
                    <a:pt x="972820" y="3810"/>
                  </a:lnTo>
                  <a:lnTo>
                    <a:pt x="972820" y="363220"/>
                  </a:lnTo>
                  <a:lnTo>
                    <a:pt x="3810" y="363220"/>
                  </a:lnTo>
                  <a:lnTo>
                    <a:pt x="3810" y="3810"/>
                  </a:lnTo>
                  <a:lnTo>
                    <a:pt x="972820" y="3810"/>
                  </a:lnTo>
                  <a:lnTo>
                    <a:pt x="972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3220"/>
                  </a:lnTo>
                  <a:lnTo>
                    <a:pt x="0" y="367030"/>
                  </a:lnTo>
                  <a:lnTo>
                    <a:pt x="976630" y="367030"/>
                  </a:lnTo>
                  <a:lnTo>
                    <a:pt x="976630" y="363220"/>
                  </a:lnTo>
                  <a:lnTo>
                    <a:pt x="976630" y="3810"/>
                  </a:lnTo>
                  <a:lnTo>
                    <a:pt x="976630" y="0"/>
                  </a:lnTo>
                  <a:close/>
                </a:path>
              </a:pathLst>
            </a:custGeom>
            <a:solidFill>
              <a:srgbClr val="3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6106160" y="1991359"/>
              <a:ext cx="969010" cy="359410"/>
            </a:xfrm>
            <a:custGeom>
              <a:avLst/>
              <a:gdLst/>
              <a:ahLst/>
              <a:cxnLst/>
              <a:rect l="l" t="t" r="r" b="b"/>
              <a:pathLst>
                <a:path w="969009" h="359410">
                  <a:moveTo>
                    <a:pt x="969010" y="0"/>
                  </a:moveTo>
                  <a:lnTo>
                    <a:pt x="966470" y="0"/>
                  </a:lnTo>
                  <a:lnTo>
                    <a:pt x="966470" y="3810"/>
                  </a:lnTo>
                  <a:lnTo>
                    <a:pt x="966470" y="355600"/>
                  </a:lnTo>
                  <a:lnTo>
                    <a:pt x="3810" y="355600"/>
                  </a:lnTo>
                  <a:lnTo>
                    <a:pt x="3810" y="3810"/>
                  </a:lnTo>
                  <a:lnTo>
                    <a:pt x="966470" y="3810"/>
                  </a:lnTo>
                  <a:lnTo>
                    <a:pt x="966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5600"/>
                  </a:lnTo>
                  <a:lnTo>
                    <a:pt x="0" y="359410"/>
                  </a:lnTo>
                  <a:lnTo>
                    <a:pt x="969010" y="359410"/>
                  </a:lnTo>
                  <a:lnTo>
                    <a:pt x="969010" y="355600"/>
                  </a:lnTo>
                  <a:lnTo>
                    <a:pt x="969010" y="3810"/>
                  </a:lnTo>
                  <a:lnTo>
                    <a:pt x="969010" y="0"/>
                  </a:lnTo>
                  <a:close/>
                </a:path>
              </a:pathLst>
            </a:custGeom>
            <a:solidFill>
              <a:srgbClr val="33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109970" y="1995169"/>
              <a:ext cx="962660" cy="351790"/>
            </a:xfrm>
            <a:custGeom>
              <a:avLst/>
              <a:gdLst/>
              <a:ahLst/>
              <a:cxnLst/>
              <a:rect l="l" t="t" r="r" b="b"/>
              <a:pathLst>
                <a:path w="962659" h="351789">
                  <a:moveTo>
                    <a:pt x="962660" y="0"/>
                  </a:moveTo>
                  <a:lnTo>
                    <a:pt x="958850" y="0"/>
                  </a:lnTo>
                  <a:lnTo>
                    <a:pt x="958850" y="3810"/>
                  </a:lnTo>
                  <a:lnTo>
                    <a:pt x="958850" y="349250"/>
                  </a:lnTo>
                  <a:lnTo>
                    <a:pt x="3810" y="349250"/>
                  </a:lnTo>
                  <a:lnTo>
                    <a:pt x="3810" y="3810"/>
                  </a:lnTo>
                  <a:lnTo>
                    <a:pt x="958850" y="3810"/>
                  </a:lnTo>
                  <a:lnTo>
                    <a:pt x="958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9250"/>
                  </a:lnTo>
                  <a:lnTo>
                    <a:pt x="0" y="351790"/>
                  </a:lnTo>
                  <a:lnTo>
                    <a:pt x="962660" y="351790"/>
                  </a:lnTo>
                  <a:lnTo>
                    <a:pt x="962660" y="349250"/>
                  </a:lnTo>
                  <a:lnTo>
                    <a:pt x="962660" y="3810"/>
                  </a:lnTo>
                  <a:lnTo>
                    <a:pt x="962660" y="0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113780" y="1998979"/>
              <a:ext cx="955040" cy="345440"/>
            </a:xfrm>
            <a:custGeom>
              <a:avLst/>
              <a:gdLst/>
              <a:ahLst/>
              <a:cxnLst/>
              <a:rect l="l" t="t" r="r" b="b"/>
              <a:pathLst>
                <a:path w="955040" h="345439">
                  <a:moveTo>
                    <a:pt x="955040" y="0"/>
                  </a:moveTo>
                  <a:lnTo>
                    <a:pt x="951230" y="0"/>
                  </a:lnTo>
                  <a:lnTo>
                    <a:pt x="951230" y="2540"/>
                  </a:lnTo>
                  <a:lnTo>
                    <a:pt x="951230" y="341630"/>
                  </a:lnTo>
                  <a:lnTo>
                    <a:pt x="3810" y="341630"/>
                  </a:lnTo>
                  <a:lnTo>
                    <a:pt x="3810" y="2540"/>
                  </a:lnTo>
                  <a:lnTo>
                    <a:pt x="951230" y="2540"/>
                  </a:lnTo>
                  <a:lnTo>
                    <a:pt x="9512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41630"/>
                  </a:lnTo>
                  <a:lnTo>
                    <a:pt x="0" y="345440"/>
                  </a:lnTo>
                  <a:lnTo>
                    <a:pt x="955040" y="345440"/>
                  </a:lnTo>
                  <a:lnTo>
                    <a:pt x="955040" y="341630"/>
                  </a:lnTo>
                  <a:lnTo>
                    <a:pt x="955040" y="2540"/>
                  </a:lnTo>
                  <a:lnTo>
                    <a:pt x="955040" y="0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117590" y="2001519"/>
              <a:ext cx="947419" cy="339090"/>
            </a:xfrm>
            <a:custGeom>
              <a:avLst/>
              <a:gdLst/>
              <a:ahLst/>
              <a:cxnLst/>
              <a:rect l="l" t="t" r="r" b="b"/>
              <a:pathLst>
                <a:path w="947420" h="339089">
                  <a:moveTo>
                    <a:pt x="947420" y="0"/>
                  </a:moveTo>
                  <a:lnTo>
                    <a:pt x="943610" y="0"/>
                  </a:lnTo>
                  <a:lnTo>
                    <a:pt x="943610" y="3810"/>
                  </a:lnTo>
                  <a:lnTo>
                    <a:pt x="943610" y="335280"/>
                  </a:lnTo>
                  <a:lnTo>
                    <a:pt x="2540" y="335280"/>
                  </a:lnTo>
                  <a:lnTo>
                    <a:pt x="2540" y="3810"/>
                  </a:lnTo>
                  <a:lnTo>
                    <a:pt x="943610" y="3810"/>
                  </a:lnTo>
                  <a:lnTo>
                    <a:pt x="943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947420" y="339090"/>
                  </a:lnTo>
                  <a:lnTo>
                    <a:pt x="947420" y="335280"/>
                  </a:lnTo>
                  <a:lnTo>
                    <a:pt x="947420" y="3810"/>
                  </a:lnTo>
                  <a:lnTo>
                    <a:pt x="947420" y="0"/>
                  </a:lnTo>
                  <a:close/>
                </a:path>
              </a:pathLst>
            </a:custGeom>
            <a:solidFill>
              <a:srgbClr val="339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120130" y="2005329"/>
              <a:ext cx="941069" cy="331470"/>
            </a:xfrm>
            <a:custGeom>
              <a:avLst/>
              <a:gdLst/>
              <a:ahLst/>
              <a:cxnLst/>
              <a:rect l="l" t="t" r="r" b="b"/>
              <a:pathLst>
                <a:path w="941070" h="331469">
                  <a:moveTo>
                    <a:pt x="941070" y="0"/>
                  </a:moveTo>
                  <a:lnTo>
                    <a:pt x="937260" y="0"/>
                  </a:lnTo>
                  <a:lnTo>
                    <a:pt x="937260" y="3810"/>
                  </a:lnTo>
                  <a:lnTo>
                    <a:pt x="937260" y="327660"/>
                  </a:lnTo>
                  <a:lnTo>
                    <a:pt x="3810" y="327660"/>
                  </a:lnTo>
                  <a:lnTo>
                    <a:pt x="3810" y="3810"/>
                  </a:lnTo>
                  <a:lnTo>
                    <a:pt x="937260" y="3810"/>
                  </a:lnTo>
                  <a:lnTo>
                    <a:pt x="937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7660"/>
                  </a:lnTo>
                  <a:lnTo>
                    <a:pt x="0" y="331470"/>
                  </a:lnTo>
                  <a:lnTo>
                    <a:pt x="941070" y="331470"/>
                  </a:lnTo>
                  <a:lnTo>
                    <a:pt x="941070" y="327660"/>
                  </a:lnTo>
                  <a:lnTo>
                    <a:pt x="941070" y="3810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rgbClr val="339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123940" y="2009139"/>
              <a:ext cx="933450" cy="323850"/>
            </a:xfrm>
            <a:custGeom>
              <a:avLst/>
              <a:gdLst/>
              <a:ahLst/>
              <a:cxnLst/>
              <a:rect l="l" t="t" r="r" b="b"/>
              <a:pathLst>
                <a:path w="933450" h="323850">
                  <a:moveTo>
                    <a:pt x="933450" y="0"/>
                  </a:moveTo>
                  <a:lnTo>
                    <a:pt x="929640" y="0"/>
                  </a:lnTo>
                  <a:lnTo>
                    <a:pt x="929640" y="3810"/>
                  </a:lnTo>
                  <a:lnTo>
                    <a:pt x="929640" y="320040"/>
                  </a:lnTo>
                  <a:lnTo>
                    <a:pt x="3810" y="320040"/>
                  </a:lnTo>
                  <a:lnTo>
                    <a:pt x="3810" y="3810"/>
                  </a:lnTo>
                  <a:lnTo>
                    <a:pt x="929640" y="3810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0040"/>
                  </a:lnTo>
                  <a:lnTo>
                    <a:pt x="0" y="323850"/>
                  </a:lnTo>
                  <a:lnTo>
                    <a:pt x="933450" y="323850"/>
                  </a:lnTo>
                  <a:lnTo>
                    <a:pt x="933450" y="320040"/>
                  </a:lnTo>
                  <a:lnTo>
                    <a:pt x="933450" y="3810"/>
                  </a:lnTo>
                  <a:lnTo>
                    <a:pt x="933450" y="0"/>
                  </a:lnTo>
                  <a:close/>
                </a:path>
              </a:pathLst>
            </a:custGeom>
            <a:solidFill>
              <a:srgbClr val="33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127750" y="2012949"/>
              <a:ext cx="925830" cy="316230"/>
            </a:xfrm>
            <a:custGeom>
              <a:avLst/>
              <a:gdLst/>
              <a:ahLst/>
              <a:cxnLst/>
              <a:rect l="l" t="t" r="r" b="b"/>
              <a:pathLst>
                <a:path w="925829" h="316230">
                  <a:moveTo>
                    <a:pt x="925830" y="0"/>
                  </a:moveTo>
                  <a:lnTo>
                    <a:pt x="923290" y="0"/>
                  </a:lnTo>
                  <a:lnTo>
                    <a:pt x="923290" y="3810"/>
                  </a:lnTo>
                  <a:lnTo>
                    <a:pt x="923290" y="312420"/>
                  </a:lnTo>
                  <a:lnTo>
                    <a:pt x="3810" y="312420"/>
                  </a:lnTo>
                  <a:lnTo>
                    <a:pt x="3810" y="3810"/>
                  </a:lnTo>
                  <a:lnTo>
                    <a:pt x="923290" y="3810"/>
                  </a:lnTo>
                  <a:lnTo>
                    <a:pt x="923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2420"/>
                  </a:lnTo>
                  <a:lnTo>
                    <a:pt x="0" y="316230"/>
                  </a:lnTo>
                  <a:lnTo>
                    <a:pt x="925830" y="316230"/>
                  </a:lnTo>
                  <a:lnTo>
                    <a:pt x="925830" y="312420"/>
                  </a:lnTo>
                  <a:lnTo>
                    <a:pt x="925830" y="3810"/>
                  </a:lnTo>
                  <a:lnTo>
                    <a:pt x="925830" y="0"/>
                  </a:lnTo>
                  <a:close/>
                </a:path>
              </a:pathLst>
            </a:custGeom>
            <a:solidFill>
              <a:srgbClr val="339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131560" y="2016759"/>
              <a:ext cx="919480" cy="308610"/>
            </a:xfrm>
            <a:custGeom>
              <a:avLst/>
              <a:gdLst/>
              <a:ahLst/>
              <a:cxnLst/>
              <a:rect l="l" t="t" r="r" b="b"/>
              <a:pathLst>
                <a:path w="919479" h="308610">
                  <a:moveTo>
                    <a:pt x="919480" y="0"/>
                  </a:moveTo>
                  <a:lnTo>
                    <a:pt x="915670" y="0"/>
                  </a:lnTo>
                  <a:lnTo>
                    <a:pt x="915670" y="3810"/>
                  </a:lnTo>
                  <a:lnTo>
                    <a:pt x="915670" y="306070"/>
                  </a:lnTo>
                  <a:lnTo>
                    <a:pt x="3810" y="306070"/>
                  </a:lnTo>
                  <a:lnTo>
                    <a:pt x="3810" y="3810"/>
                  </a:lnTo>
                  <a:lnTo>
                    <a:pt x="915670" y="3810"/>
                  </a:lnTo>
                  <a:lnTo>
                    <a:pt x="915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6070"/>
                  </a:lnTo>
                  <a:lnTo>
                    <a:pt x="0" y="308610"/>
                  </a:lnTo>
                  <a:lnTo>
                    <a:pt x="919480" y="308610"/>
                  </a:lnTo>
                  <a:lnTo>
                    <a:pt x="919480" y="306070"/>
                  </a:lnTo>
                  <a:lnTo>
                    <a:pt x="919480" y="3810"/>
                  </a:lnTo>
                  <a:lnTo>
                    <a:pt x="919480" y="0"/>
                  </a:lnTo>
                  <a:close/>
                </a:path>
              </a:pathLst>
            </a:custGeom>
            <a:solidFill>
              <a:srgbClr val="349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6135370" y="2020569"/>
              <a:ext cx="911860" cy="302260"/>
            </a:xfrm>
            <a:custGeom>
              <a:avLst/>
              <a:gdLst/>
              <a:ahLst/>
              <a:cxnLst/>
              <a:rect l="l" t="t" r="r" b="b"/>
              <a:pathLst>
                <a:path w="911859" h="302260">
                  <a:moveTo>
                    <a:pt x="911860" y="0"/>
                  </a:moveTo>
                  <a:lnTo>
                    <a:pt x="908050" y="0"/>
                  </a:lnTo>
                  <a:lnTo>
                    <a:pt x="908050" y="2540"/>
                  </a:lnTo>
                  <a:lnTo>
                    <a:pt x="908050" y="298450"/>
                  </a:lnTo>
                  <a:lnTo>
                    <a:pt x="3810" y="298450"/>
                  </a:lnTo>
                  <a:lnTo>
                    <a:pt x="3810" y="2540"/>
                  </a:lnTo>
                  <a:lnTo>
                    <a:pt x="908050" y="2540"/>
                  </a:lnTo>
                  <a:lnTo>
                    <a:pt x="9080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98450"/>
                  </a:lnTo>
                  <a:lnTo>
                    <a:pt x="0" y="302260"/>
                  </a:lnTo>
                  <a:lnTo>
                    <a:pt x="911860" y="302260"/>
                  </a:lnTo>
                  <a:lnTo>
                    <a:pt x="911860" y="298450"/>
                  </a:lnTo>
                  <a:lnTo>
                    <a:pt x="911860" y="2540"/>
                  </a:lnTo>
                  <a:lnTo>
                    <a:pt x="911860" y="0"/>
                  </a:lnTo>
                  <a:close/>
                </a:path>
              </a:pathLst>
            </a:custGeom>
            <a:solidFill>
              <a:srgbClr val="349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6139180" y="2023109"/>
              <a:ext cx="904240" cy="295910"/>
            </a:xfrm>
            <a:custGeom>
              <a:avLst/>
              <a:gdLst/>
              <a:ahLst/>
              <a:cxnLst/>
              <a:rect l="l" t="t" r="r" b="b"/>
              <a:pathLst>
                <a:path w="904240" h="295910">
                  <a:moveTo>
                    <a:pt x="904240" y="0"/>
                  </a:moveTo>
                  <a:lnTo>
                    <a:pt x="900430" y="0"/>
                  </a:lnTo>
                  <a:lnTo>
                    <a:pt x="900430" y="3810"/>
                  </a:lnTo>
                  <a:lnTo>
                    <a:pt x="900430" y="292100"/>
                  </a:lnTo>
                  <a:lnTo>
                    <a:pt x="2540" y="292100"/>
                  </a:lnTo>
                  <a:lnTo>
                    <a:pt x="2540" y="3810"/>
                  </a:lnTo>
                  <a:lnTo>
                    <a:pt x="900430" y="3810"/>
                  </a:lnTo>
                  <a:lnTo>
                    <a:pt x="900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904240" y="295910"/>
                  </a:lnTo>
                  <a:lnTo>
                    <a:pt x="904240" y="292100"/>
                  </a:lnTo>
                  <a:lnTo>
                    <a:pt x="904240" y="3810"/>
                  </a:lnTo>
                  <a:lnTo>
                    <a:pt x="904240" y="0"/>
                  </a:lnTo>
                  <a:close/>
                </a:path>
              </a:pathLst>
            </a:custGeom>
            <a:solidFill>
              <a:srgbClr val="34A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6141720" y="2026919"/>
              <a:ext cx="897890" cy="288290"/>
            </a:xfrm>
            <a:custGeom>
              <a:avLst/>
              <a:gdLst/>
              <a:ahLst/>
              <a:cxnLst/>
              <a:rect l="l" t="t" r="r" b="b"/>
              <a:pathLst>
                <a:path w="897890" h="288289">
                  <a:moveTo>
                    <a:pt x="897890" y="0"/>
                  </a:moveTo>
                  <a:lnTo>
                    <a:pt x="894080" y="0"/>
                  </a:lnTo>
                  <a:lnTo>
                    <a:pt x="894080" y="3810"/>
                  </a:lnTo>
                  <a:lnTo>
                    <a:pt x="894080" y="284480"/>
                  </a:lnTo>
                  <a:lnTo>
                    <a:pt x="3810" y="284480"/>
                  </a:lnTo>
                  <a:lnTo>
                    <a:pt x="3810" y="3810"/>
                  </a:lnTo>
                  <a:lnTo>
                    <a:pt x="894080" y="3810"/>
                  </a:lnTo>
                  <a:lnTo>
                    <a:pt x="8940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4480"/>
                  </a:lnTo>
                  <a:lnTo>
                    <a:pt x="0" y="288290"/>
                  </a:lnTo>
                  <a:lnTo>
                    <a:pt x="897890" y="288290"/>
                  </a:lnTo>
                  <a:lnTo>
                    <a:pt x="897890" y="284480"/>
                  </a:lnTo>
                  <a:lnTo>
                    <a:pt x="897890" y="3810"/>
                  </a:lnTo>
                  <a:lnTo>
                    <a:pt x="897890" y="0"/>
                  </a:lnTo>
                  <a:close/>
                </a:path>
              </a:pathLst>
            </a:custGeom>
            <a:solidFill>
              <a:srgbClr val="34A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6145530" y="2030729"/>
              <a:ext cx="890269" cy="280670"/>
            </a:xfrm>
            <a:custGeom>
              <a:avLst/>
              <a:gdLst/>
              <a:ahLst/>
              <a:cxnLst/>
              <a:rect l="l" t="t" r="r" b="b"/>
              <a:pathLst>
                <a:path w="890270" h="280669">
                  <a:moveTo>
                    <a:pt x="890270" y="0"/>
                  </a:moveTo>
                  <a:lnTo>
                    <a:pt x="886460" y="0"/>
                  </a:lnTo>
                  <a:lnTo>
                    <a:pt x="886460" y="3810"/>
                  </a:lnTo>
                  <a:lnTo>
                    <a:pt x="886460" y="276860"/>
                  </a:lnTo>
                  <a:lnTo>
                    <a:pt x="3810" y="276860"/>
                  </a:lnTo>
                  <a:lnTo>
                    <a:pt x="3810" y="3810"/>
                  </a:lnTo>
                  <a:lnTo>
                    <a:pt x="886460" y="3810"/>
                  </a:lnTo>
                  <a:lnTo>
                    <a:pt x="886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6860"/>
                  </a:lnTo>
                  <a:lnTo>
                    <a:pt x="0" y="280670"/>
                  </a:lnTo>
                  <a:lnTo>
                    <a:pt x="890270" y="280670"/>
                  </a:lnTo>
                  <a:lnTo>
                    <a:pt x="890270" y="276860"/>
                  </a:lnTo>
                  <a:lnTo>
                    <a:pt x="890270" y="3810"/>
                  </a:lnTo>
                  <a:lnTo>
                    <a:pt x="890270" y="0"/>
                  </a:lnTo>
                  <a:close/>
                </a:path>
              </a:pathLst>
            </a:custGeom>
            <a:solidFill>
              <a:srgbClr val="34A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149340" y="2034539"/>
              <a:ext cx="882650" cy="273050"/>
            </a:xfrm>
            <a:custGeom>
              <a:avLst/>
              <a:gdLst/>
              <a:ahLst/>
              <a:cxnLst/>
              <a:rect l="l" t="t" r="r" b="b"/>
              <a:pathLst>
                <a:path w="882650" h="273050">
                  <a:moveTo>
                    <a:pt x="882650" y="0"/>
                  </a:moveTo>
                  <a:lnTo>
                    <a:pt x="880110" y="0"/>
                  </a:lnTo>
                  <a:lnTo>
                    <a:pt x="880110" y="3810"/>
                  </a:lnTo>
                  <a:lnTo>
                    <a:pt x="880110" y="269240"/>
                  </a:lnTo>
                  <a:lnTo>
                    <a:pt x="3810" y="269240"/>
                  </a:lnTo>
                  <a:lnTo>
                    <a:pt x="3810" y="3810"/>
                  </a:lnTo>
                  <a:lnTo>
                    <a:pt x="880110" y="3810"/>
                  </a:lnTo>
                  <a:lnTo>
                    <a:pt x="880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9240"/>
                  </a:lnTo>
                  <a:lnTo>
                    <a:pt x="0" y="273050"/>
                  </a:lnTo>
                  <a:lnTo>
                    <a:pt x="882650" y="273050"/>
                  </a:lnTo>
                  <a:lnTo>
                    <a:pt x="882650" y="269240"/>
                  </a:lnTo>
                  <a:lnTo>
                    <a:pt x="882650" y="3810"/>
                  </a:lnTo>
                  <a:lnTo>
                    <a:pt x="882650" y="0"/>
                  </a:lnTo>
                  <a:close/>
                </a:path>
              </a:pathLst>
            </a:custGeom>
            <a:solidFill>
              <a:srgbClr val="35A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6153150" y="2038349"/>
              <a:ext cx="876300" cy="265430"/>
            </a:xfrm>
            <a:custGeom>
              <a:avLst/>
              <a:gdLst/>
              <a:ahLst/>
              <a:cxnLst/>
              <a:rect l="l" t="t" r="r" b="b"/>
              <a:pathLst>
                <a:path w="876300" h="265430">
                  <a:moveTo>
                    <a:pt x="876300" y="0"/>
                  </a:moveTo>
                  <a:lnTo>
                    <a:pt x="872490" y="0"/>
                  </a:lnTo>
                  <a:lnTo>
                    <a:pt x="872490" y="3810"/>
                  </a:lnTo>
                  <a:lnTo>
                    <a:pt x="872490" y="262890"/>
                  </a:lnTo>
                  <a:lnTo>
                    <a:pt x="3810" y="262890"/>
                  </a:lnTo>
                  <a:lnTo>
                    <a:pt x="3810" y="3810"/>
                  </a:lnTo>
                  <a:lnTo>
                    <a:pt x="872490" y="3810"/>
                  </a:lnTo>
                  <a:lnTo>
                    <a:pt x="872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2890"/>
                  </a:lnTo>
                  <a:lnTo>
                    <a:pt x="0" y="265430"/>
                  </a:lnTo>
                  <a:lnTo>
                    <a:pt x="876300" y="265430"/>
                  </a:lnTo>
                  <a:lnTo>
                    <a:pt x="876300" y="262890"/>
                  </a:lnTo>
                  <a:lnTo>
                    <a:pt x="876300" y="3810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35A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6156960" y="2042159"/>
              <a:ext cx="868680" cy="259079"/>
            </a:xfrm>
            <a:custGeom>
              <a:avLst/>
              <a:gdLst/>
              <a:ahLst/>
              <a:cxnLst/>
              <a:rect l="l" t="t" r="r" b="b"/>
              <a:pathLst>
                <a:path w="868679" h="259080">
                  <a:moveTo>
                    <a:pt x="868680" y="0"/>
                  </a:moveTo>
                  <a:lnTo>
                    <a:pt x="864870" y="0"/>
                  </a:lnTo>
                  <a:lnTo>
                    <a:pt x="864870" y="2540"/>
                  </a:lnTo>
                  <a:lnTo>
                    <a:pt x="864870" y="255270"/>
                  </a:lnTo>
                  <a:lnTo>
                    <a:pt x="3810" y="255270"/>
                  </a:lnTo>
                  <a:lnTo>
                    <a:pt x="3810" y="2540"/>
                  </a:lnTo>
                  <a:lnTo>
                    <a:pt x="864870" y="2540"/>
                  </a:lnTo>
                  <a:lnTo>
                    <a:pt x="8648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5270"/>
                  </a:lnTo>
                  <a:lnTo>
                    <a:pt x="0" y="259080"/>
                  </a:lnTo>
                  <a:lnTo>
                    <a:pt x="868680" y="259080"/>
                  </a:lnTo>
                  <a:lnTo>
                    <a:pt x="868680" y="255270"/>
                  </a:lnTo>
                  <a:lnTo>
                    <a:pt x="868680" y="2540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35A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6160770" y="2044699"/>
              <a:ext cx="861060" cy="252729"/>
            </a:xfrm>
            <a:custGeom>
              <a:avLst/>
              <a:gdLst/>
              <a:ahLst/>
              <a:cxnLst/>
              <a:rect l="l" t="t" r="r" b="b"/>
              <a:pathLst>
                <a:path w="861059" h="252730">
                  <a:moveTo>
                    <a:pt x="861060" y="0"/>
                  </a:moveTo>
                  <a:lnTo>
                    <a:pt x="857250" y="0"/>
                  </a:lnTo>
                  <a:lnTo>
                    <a:pt x="857250" y="3810"/>
                  </a:lnTo>
                  <a:lnTo>
                    <a:pt x="857250" y="248920"/>
                  </a:lnTo>
                  <a:lnTo>
                    <a:pt x="2540" y="248920"/>
                  </a:lnTo>
                  <a:lnTo>
                    <a:pt x="2540" y="3810"/>
                  </a:lnTo>
                  <a:lnTo>
                    <a:pt x="857250" y="3810"/>
                  </a:lnTo>
                  <a:lnTo>
                    <a:pt x="857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861060" y="252730"/>
                  </a:lnTo>
                  <a:lnTo>
                    <a:pt x="861060" y="248920"/>
                  </a:lnTo>
                  <a:lnTo>
                    <a:pt x="861060" y="3810"/>
                  </a:lnTo>
                  <a:lnTo>
                    <a:pt x="861060" y="0"/>
                  </a:lnTo>
                  <a:close/>
                </a:path>
              </a:pathLst>
            </a:custGeom>
            <a:solidFill>
              <a:srgbClr val="35A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6163310" y="2048509"/>
              <a:ext cx="854710" cy="245110"/>
            </a:xfrm>
            <a:custGeom>
              <a:avLst/>
              <a:gdLst/>
              <a:ahLst/>
              <a:cxnLst/>
              <a:rect l="l" t="t" r="r" b="b"/>
              <a:pathLst>
                <a:path w="854709" h="245110">
                  <a:moveTo>
                    <a:pt x="854710" y="0"/>
                  </a:moveTo>
                  <a:lnTo>
                    <a:pt x="850900" y="0"/>
                  </a:lnTo>
                  <a:lnTo>
                    <a:pt x="850900" y="3810"/>
                  </a:lnTo>
                  <a:lnTo>
                    <a:pt x="850900" y="241300"/>
                  </a:lnTo>
                  <a:lnTo>
                    <a:pt x="3810" y="241300"/>
                  </a:lnTo>
                  <a:lnTo>
                    <a:pt x="3810" y="3810"/>
                  </a:lnTo>
                  <a:lnTo>
                    <a:pt x="850900" y="3810"/>
                  </a:lnTo>
                  <a:lnTo>
                    <a:pt x="8509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0"/>
                  </a:lnTo>
                  <a:lnTo>
                    <a:pt x="0" y="245110"/>
                  </a:lnTo>
                  <a:lnTo>
                    <a:pt x="854710" y="245110"/>
                  </a:lnTo>
                  <a:lnTo>
                    <a:pt x="854710" y="241300"/>
                  </a:lnTo>
                  <a:lnTo>
                    <a:pt x="854710" y="3810"/>
                  </a:lnTo>
                  <a:lnTo>
                    <a:pt x="854710" y="0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6167120" y="2052319"/>
              <a:ext cx="847090" cy="237490"/>
            </a:xfrm>
            <a:custGeom>
              <a:avLst/>
              <a:gdLst/>
              <a:ahLst/>
              <a:cxnLst/>
              <a:rect l="l" t="t" r="r" b="b"/>
              <a:pathLst>
                <a:path w="847090" h="237489">
                  <a:moveTo>
                    <a:pt x="847090" y="0"/>
                  </a:moveTo>
                  <a:lnTo>
                    <a:pt x="843280" y="0"/>
                  </a:lnTo>
                  <a:lnTo>
                    <a:pt x="843280" y="3810"/>
                  </a:lnTo>
                  <a:lnTo>
                    <a:pt x="843280" y="233680"/>
                  </a:lnTo>
                  <a:lnTo>
                    <a:pt x="3810" y="233680"/>
                  </a:lnTo>
                  <a:lnTo>
                    <a:pt x="3810" y="3810"/>
                  </a:lnTo>
                  <a:lnTo>
                    <a:pt x="843280" y="3810"/>
                  </a:lnTo>
                  <a:lnTo>
                    <a:pt x="8432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847090" y="237490"/>
                  </a:lnTo>
                  <a:lnTo>
                    <a:pt x="847090" y="233680"/>
                  </a:lnTo>
                  <a:lnTo>
                    <a:pt x="847090" y="3810"/>
                  </a:lnTo>
                  <a:lnTo>
                    <a:pt x="847090" y="0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6170930" y="2056129"/>
              <a:ext cx="839469" cy="229870"/>
            </a:xfrm>
            <a:custGeom>
              <a:avLst/>
              <a:gdLst/>
              <a:ahLst/>
              <a:cxnLst/>
              <a:rect l="l" t="t" r="r" b="b"/>
              <a:pathLst>
                <a:path w="839470" h="229869">
                  <a:moveTo>
                    <a:pt x="839470" y="0"/>
                  </a:moveTo>
                  <a:lnTo>
                    <a:pt x="836930" y="0"/>
                  </a:lnTo>
                  <a:lnTo>
                    <a:pt x="836930" y="3810"/>
                  </a:lnTo>
                  <a:lnTo>
                    <a:pt x="836930" y="226060"/>
                  </a:lnTo>
                  <a:lnTo>
                    <a:pt x="3810" y="226060"/>
                  </a:lnTo>
                  <a:lnTo>
                    <a:pt x="3810" y="3810"/>
                  </a:lnTo>
                  <a:lnTo>
                    <a:pt x="836930" y="3810"/>
                  </a:lnTo>
                  <a:lnTo>
                    <a:pt x="836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6060"/>
                  </a:lnTo>
                  <a:lnTo>
                    <a:pt x="0" y="229870"/>
                  </a:lnTo>
                  <a:lnTo>
                    <a:pt x="839470" y="229870"/>
                  </a:lnTo>
                  <a:lnTo>
                    <a:pt x="839470" y="226060"/>
                  </a:lnTo>
                  <a:lnTo>
                    <a:pt x="839470" y="3810"/>
                  </a:lnTo>
                  <a:lnTo>
                    <a:pt x="839470" y="0"/>
                  </a:lnTo>
                  <a:close/>
                </a:path>
              </a:pathLst>
            </a:custGeom>
            <a:solidFill>
              <a:srgbClr val="36A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6174740" y="2059939"/>
              <a:ext cx="833119" cy="222250"/>
            </a:xfrm>
            <a:custGeom>
              <a:avLst/>
              <a:gdLst/>
              <a:ahLst/>
              <a:cxnLst/>
              <a:rect l="l" t="t" r="r" b="b"/>
              <a:pathLst>
                <a:path w="833120" h="222250">
                  <a:moveTo>
                    <a:pt x="833120" y="0"/>
                  </a:moveTo>
                  <a:lnTo>
                    <a:pt x="829310" y="0"/>
                  </a:lnTo>
                  <a:lnTo>
                    <a:pt x="829310" y="3810"/>
                  </a:lnTo>
                  <a:lnTo>
                    <a:pt x="829310" y="219710"/>
                  </a:lnTo>
                  <a:lnTo>
                    <a:pt x="3810" y="219710"/>
                  </a:lnTo>
                  <a:lnTo>
                    <a:pt x="3810" y="3810"/>
                  </a:lnTo>
                  <a:lnTo>
                    <a:pt x="829310" y="3810"/>
                  </a:lnTo>
                  <a:lnTo>
                    <a:pt x="829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2250"/>
                  </a:lnTo>
                  <a:lnTo>
                    <a:pt x="833120" y="222250"/>
                  </a:lnTo>
                  <a:lnTo>
                    <a:pt x="833120" y="219710"/>
                  </a:lnTo>
                  <a:lnTo>
                    <a:pt x="833120" y="3810"/>
                  </a:lnTo>
                  <a:lnTo>
                    <a:pt x="833120" y="0"/>
                  </a:lnTo>
                  <a:close/>
                </a:path>
              </a:pathLst>
            </a:custGeom>
            <a:solidFill>
              <a:srgbClr val="36A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6178550" y="2063749"/>
              <a:ext cx="825500" cy="215900"/>
            </a:xfrm>
            <a:custGeom>
              <a:avLst/>
              <a:gdLst/>
              <a:ahLst/>
              <a:cxnLst/>
              <a:rect l="l" t="t" r="r" b="b"/>
              <a:pathLst>
                <a:path w="825500" h="215900">
                  <a:moveTo>
                    <a:pt x="825500" y="0"/>
                  </a:moveTo>
                  <a:lnTo>
                    <a:pt x="821690" y="0"/>
                  </a:lnTo>
                  <a:lnTo>
                    <a:pt x="821690" y="2540"/>
                  </a:lnTo>
                  <a:lnTo>
                    <a:pt x="821690" y="212090"/>
                  </a:lnTo>
                  <a:lnTo>
                    <a:pt x="3810" y="212090"/>
                  </a:lnTo>
                  <a:lnTo>
                    <a:pt x="3810" y="2540"/>
                  </a:lnTo>
                  <a:lnTo>
                    <a:pt x="821690" y="2540"/>
                  </a:lnTo>
                  <a:lnTo>
                    <a:pt x="8216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2090"/>
                  </a:lnTo>
                  <a:lnTo>
                    <a:pt x="0" y="215900"/>
                  </a:lnTo>
                  <a:lnTo>
                    <a:pt x="825500" y="215900"/>
                  </a:lnTo>
                  <a:lnTo>
                    <a:pt x="825500" y="212090"/>
                  </a:lnTo>
                  <a:lnTo>
                    <a:pt x="825500" y="2540"/>
                  </a:lnTo>
                  <a:lnTo>
                    <a:pt x="825500" y="0"/>
                  </a:lnTo>
                  <a:close/>
                </a:path>
              </a:pathLst>
            </a:custGeom>
            <a:solidFill>
              <a:srgbClr val="36A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6182360" y="2066289"/>
              <a:ext cx="817880" cy="209550"/>
            </a:xfrm>
            <a:custGeom>
              <a:avLst/>
              <a:gdLst/>
              <a:ahLst/>
              <a:cxnLst/>
              <a:rect l="l" t="t" r="r" b="b"/>
              <a:pathLst>
                <a:path w="817879" h="209550">
                  <a:moveTo>
                    <a:pt x="817880" y="0"/>
                  </a:moveTo>
                  <a:lnTo>
                    <a:pt x="814070" y="0"/>
                  </a:lnTo>
                  <a:lnTo>
                    <a:pt x="814070" y="3810"/>
                  </a:lnTo>
                  <a:lnTo>
                    <a:pt x="814070" y="205740"/>
                  </a:lnTo>
                  <a:lnTo>
                    <a:pt x="2540" y="205740"/>
                  </a:lnTo>
                  <a:lnTo>
                    <a:pt x="2540" y="3810"/>
                  </a:lnTo>
                  <a:lnTo>
                    <a:pt x="814070" y="3810"/>
                  </a:lnTo>
                  <a:lnTo>
                    <a:pt x="814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817880" y="209550"/>
                  </a:lnTo>
                  <a:lnTo>
                    <a:pt x="817880" y="205740"/>
                  </a:lnTo>
                  <a:lnTo>
                    <a:pt x="817880" y="3810"/>
                  </a:lnTo>
                  <a:lnTo>
                    <a:pt x="817880" y="0"/>
                  </a:lnTo>
                  <a:close/>
                </a:path>
              </a:pathLst>
            </a:custGeom>
            <a:solidFill>
              <a:srgbClr val="36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6184900" y="2070099"/>
              <a:ext cx="811530" cy="201930"/>
            </a:xfrm>
            <a:custGeom>
              <a:avLst/>
              <a:gdLst/>
              <a:ahLst/>
              <a:cxnLst/>
              <a:rect l="l" t="t" r="r" b="b"/>
              <a:pathLst>
                <a:path w="811529" h="201930">
                  <a:moveTo>
                    <a:pt x="811530" y="0"/>
                  </a:moveTo>
                  <a:lnTo>
                    <a:pt x="807720" y="0"/>
                  </a:lnTo>
                  <a:lnTo>
                    <a:pt x="807720" y="3810"/>
                  </a:lnTo>
                  <a:lnTo>
                    <a:pt x="807720" y="198120"/>
                  </a:lnTo>
                  <a:lnTo>
                    <a:pt x="3810" y="198120"/>
                  </a:lnTo>
                  <a:lnTo>
                    <a:pt x="3810" y="3810"/>
                  </a:lnTo>
                  <a:lnTo>
                    <a:pt x="807720" y="3810"/>
                  </a:lnTo>
                  <a:lnTo>
                    <a:pt x="8077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811530" y="201930"/>
                  </a:lnTo>
                  <a:lnTo>
                    <a:pt x="811530" y="198120"/>
                  </a:lnTo>
                  <a:lnTo>
                    <a:pt x="811530" y="3810"/>
                  </a:lnTo>
                  <a:lnTo>
                    <a:pt x="811530" y="0"/>
                  </a:lnTo>
                  <a:close/>
                </a:path>
              </a:pathLst>
            </a:custGeom>
            <a:solidFill>
              <a:srgbClr val="37A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188710" y="2073909"/>
              <a:ext cx="803910" cy="194310"/>
            </a:xfrm>
            <a:custGeom>
              <a:avLst/>
              <a:gdLst/>
              <a:ahLst/>
              <a:cxnLst/>
              <a:rect l="l" t="t" r="r" b="b"/>
              <a:pathLst>
                <a:path w="803909" h="194310">
                  <a:moveTo>
                    <a:pt x="803910" y="0"/>
                  </a:moveTo>
                  <a:lnTo>
                    <a:pt x="800100" y="0"/>
                  </a:lnTo>
                  <a:lnTo>
                    <a:pt x="800100" y="3810"/>
                  </a:lnTo>
                  <a:lnTo>
                    <a:pt x="800100" y="190500"/>
                  </a:lnTo>
                  <a:lnTo>
                    <a:pt x="3810" y="190500"/>
                  </a:lnTo>
                  <a:lnTo>
                    <a:pt x="3810" y="3810"/>
                  </a:lnTo>
                  <a:lnTo>
                    <a:pt x="800100" y="3810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803910" y="194310"/>
                  </a:lnTo>
                  <a:lnTo>
                    <a:pt x="803910" y="190500"/>
                  </a:lnTo>
                  <a:lnTo>
                    <a:pt x="803910" y="3810"/>
                  </a:lnTo>
                  <a:lnTo>
                    <a:pt x="803910" y="0"/>
                  </a:lnTo>
                  <a:close/>
                </a:path>
              </a:pathLst>
            </a:custGeom>
            <a:solidFill>
              <a:srgbClr val="37A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6192520" y="2077719"/>
              <a:ext cx="796290" cy="186690"/>
            </a:xfrm>
            <a:custGeom>
              <a:avLst/>
              <a:gdLst/>
              <a:ahLst/>
              <a:cxnLst/>
              <a:rect l="l" t="t" r="r" b="b"/>
              <a:pathLst>
                <a:path w="796290" h="186689">
                  <a:moveTo>
                    <a:pt x="796290" y="0"/>
                  </a:moveTo>
                  <a:lnTo>
                    <a:pt x="793750" y="0"/>
                  </a:lnTo>
                  <a:lnTo>
                    <a:pt x="793750" y="3810"/>
                  </a:lnTo>
                  <a:lnTo>
                    <a:pt x="793750" y="182880"/>
                  </a:lnTo>
                  <a:lnTo>
                    <a:pt x="3810" y="182880"/>
                  </a:lnTo>
                  <a:lnTo>
                    <a:pt x="3810" y="3810"/>
                  </a:lnTo>
                  <a:lnTo>
                    <a:pt x="793750" y="3810"/>
                  </a:lnTo>
                  <a:lnTo>
                    <a:pt x="793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2880"/>
                  </a:lnTo>
                  <a:lnTo>
                    <a:pt x="0" y="186690"/>
                  </a:lnTo>
                  <a:lnTo>
                    <a:pt x="796290" y="186690"/>
                  </a:lnTo>
                  <a:lnTo>
                    <a:pt x="796290" y="182880"/>
                  </a:lnTo>
                  <a:lnTo>
                    <a:pt x="796290" y="3810"/>
                  </a:lnTo>
                  <a:lnTo>
                    <a:pt x="796290" y="0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6196330" y="2081529"/>
              <a:ext cx="789940" cy="179070"/>
            </a:xfrm>
            <a:custGeom>
              <a:avLst/>
              <a:gdLst/>
              <a:ahLst/>
              <a:cxnLst/>
              <a:rect l="l" t="t" r="r" b="b"/>
              <a:pathLst>
                <a:path w="789940" h="179069">
                  <a:moveTo>
                    <a:pt x="789940" y="0"/>
                  </a:moveTo>
                  <a:lnTo>
                    <a:pt x="786130" y="0"/>
                  </a:lnTo>
                  <a:lnTo>
                    <a:pt x="786130" y="3810"/>
                  </a:lnTo>
                  <a:lnTo>
                    <a:pt x="786130" y="176530"/>
                  </a:lnTo>
                  <a:lnTo>
                    <a:pt x="3810" y="176530"/>
                  </a:lnTo>
                  <a:lnTo>
                    <a:pt x="3810" y="3810"/>
                  </a:lnTo>
                  <a:lnTo>
                    <a:pt x="786130" y="3810"/>
                  </a:lnTo>
                  <a:lnTo>
                    <a:pt x="786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79070"/>
                  </a:lnTo>
                  <a:lnTo>
                    <a:pt x="789940" y="179070"/>
                  </a:lnTo>
                  <a:lnTo>
                    <a:pt x="789940" y="176530"/>
                  </a:lnTo>
                  <a:lnTo>
                    <a:pt x="789940" y="3810"/>
                  </a:lnTo>
                  <a:lnTo>
                    <a:pt x="789940" y="0"/>
                  </a:lnTo>
                  <a:close/>
                </a:path>
              </a:pathLst>
            </a:custGeom>
            <a:solidFill>
              <a:srgbClr val="37A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6200140" y="2085339"/>
              <a:ext cx="782320" cy="172720"/>
            </a:xfrm>
            <a:custGeom>
              <a:avLst/>
              <a:gdLst/>
              <a:ahLst/>
              <a:cxnLst/>
              <a:rect l="l" t="t" r="r" b="b"/>
              <a:pathLst>
                <a:path w="782320" h="172719">
                  <a:moveTo>
                    <a:pt x="782320" y="0"/>
                  </a:moveTo>
                  <a:lnTo>
                    <a:pt x="778510" y="0"/>
                  </a:lnTo>
                  <a:lnTo>
                    <a:pt x="778510" y="2540"/>
                  </a:lnTo>
                  <a:lnTo>
                    <a:pt x="778510" y="168910"/>
                  </a:lnTo>
                  <a:lnTo>
                    <a:pt x="3810" y="168910"/>
                  </a:lnTo>
                  <a:lnTo>
                    <a:pt x="3810" y="2540"/>
                  </a:lnTo>
                  <a:lnTo>
                    <a:pt x="778510" y="2540"/>
                  </a:lnTo>
                  <a:lnTo>
                    <a:pt x="7785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8910"/>
                  </a:lnTo>
                  <a:lnTo>
                    <a:pt x="0" y="172720"/>
                  </a:lnTo>
                  <a:lnTo>
                    <a:pt x="782320" y="172720"/>
                  </a:lnTo>
                  <a:lnTo>
                    <a:pt x="782320" y="168910"/>
                  </a:lnTo>
                  <a:lnTo>
                    <a:pt x="782320" y="2540"/>
                  </a:lnTo>
                  <a:lnTo>
                    <a:pt x="782320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6203950" y="2087879"/>
              <a:ext cx="774700" cy="166370"/>
            </a:xfrm>
            <a:custGeom>
              <a:avLst/>
              <a:gdLst/>
              <a:ahLst/>
              <a:cxnLst/>
              <a:rect l="l" t="t" r="r" b="b"/>
              <a:pathLst>
                <a:path w="774700" h="166369">
                  <a:moveTo>
                    <a:pt x="774700" y="0"/>
                  </a:moveTo>
                  <a:lnTo>
                    <a:pt x="770890" y="0"/>
                  </a:lnTo>
                  <a:lnTo>
                    <a:pt x="770890" y="3810"/>
                  </a:lnTo>
                  <a:lnTo>
                    <a:pt x="770890" y="162560"/>
                  </a:lnTo>
                  <a:lnTo>
                    <a:pt x="2540" y="162560"/>
                  </a:lnTo>
                  <a:lnTo>
                    <a:pt x="2540" y="3810"/>
                  </a:lnTo>
                  <a:lnTo>
                    <a:pt x="770890" y="3810"/>
                  </a:lnTo>
                  <a:lnTo>
                    <a:pt x="770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774700" y="166370"/>
                  </a:lnTo>
                  <a:lnTo>
                    <a:pt x="774700" y="162560"/>
                  </a:lnTo>
                  <a:lnTo>
                    <a:pt x="774700" y="3810"/>
                  </a:lnTo>
                  <a:lnTo>
                    <a:pt x="774700" y="0"/>
                  </a:lnTo>
                  <a:close/>
                </a:path>
              </a:pathLst>
            </a:custGeom>
            <a:solidFill>
              <a:srgbClr val="38AC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6206490" y="2091689"/>
              <a:ext cx="768350" cy="158750"/>
            </a:xfrm>
            <a:custGeom>
              <a:avLst/>
              <a:gdLst/>
              <a:ahLst/>
              <a:cxnLst/>
              <a:rect l="l" t="t" r="r" b="b"/>
              <a:pathLst>
                <a:path w="768350" h="158750">
                  <a:moveTo>
                    <a:pt x="768350" y="0"/>
                  </a:moveTo>
                  <a:lnTo>
                    <a:pt x="764540" y="0"/>
                  </a:lnTo>
                  <a:lnTo>
                    <a:pt x="764540" y="3810"/>
                  </a:lnTo>
                  <a:lnTo>
                    <a:pt x="764540" y="154940"/>
                  </a:lnTo>
                  <a:lnTo>
                    <a:pt x="3810" y="154940"/>
                  </a:lnTo>
                  <a:lnTo>
                    <a:pt x="3810" y="3810"/>
                  </a:lnTo>
                  <a:lnTo>
                    <a:pt x="764540" y="3810"/>
                  </a:lnTo>
                  <a:lnTo>
                    <a:pt x="764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768350" y="158750"/>
                  </a:lnTo>
                  <a:lnTo>
                    <a:pt x="768350" y="154940"/>
                  </a:lnTo>
                  <a:lnTo>
                    <a:pt x="768350" y="3810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38A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6210300" y="2095499"/>
              <a:ext cx="760730" cy="151130"/>
            </a:xfrm>
            <a:custGeom>
              <a:avLst/>
              <a:gdLst/>
              <a:ahLst/>
              <a:cxnLst/>
              <a:rect l="l" t="t" r="r" b="b"/>
              <a:pathLst>
                <a:path w="760729" h="151130">
                  <a:moveTo>
                    <a:pt x="760730" y="0"/>
                  </a:moveTo>
                  <a:lnTo>
                    <a:pt x="756920" y="0"/>
                  </a:lnTo>
                  <a:lnTo>
                    <a:pt x="756920" y="3810"/>
                  </a:lnTo>
                  <a:lnTo>
                    <a:pt x="756920" y="147320"/>
                  </a:lnTo>
                  <a:lnTo>
                    <a:pt x="3810" y="147320"/>
                  </a:lnTo>
                  <a:lnTo>
                    <a:pt x="3810" y="3810"/>
                  </a:lnTo>
                  <a:lnTo>
                    <a:pt x="756920" y="3810"/>
                  </a:lnTo>
                  <a:lnTo>
                    <a:pt x="756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760730" y="151130"/>
                  </a:lnTo>
                  <a:lnTo>
                    <a:pt x="760730" y="147320"/>
                  </a:lnTo>
                  <a:lnTo>
                    <a:pt x="760730" y="3810"/>
                  </a:lnTo>
                  <a:lnTo>
                    <a:pt x="760730" y="0"/>
                  </a:lnTo>
                  <a:close/>
                </a:path>
              </a:pathLst>
            </a:custGeom>
            <a:solidFill>
              <a:srgbClr val="38A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6214110" y="2099309"/>
              <a:ext cx="753110" cy="143510"/>
            </a:xfrm>
            <a:custGeom>
              <a:avLst/>
              <a:gdLst/>
              <a:ahLst/>
              <a:cxnLst/>
              <a:rect l="l" t="t" r="r" b="b"/>
              <a:pathLst>
                <a:path w="753109" h="143510">
                  <a:moveTo>
                    <a:pt x="753110" y="0"/>
                  </a:moveTo>
                  <a:lnTo>
                    <a:pt x="750570" y="0"/>
                  </a:lnTo>
                  <a:lnTo>
                    <a:pt x="750570" y="3810"/>
                  </a:lnTo>
                  <a:lnTo>
                    <a:pt x="750570" y="139700"/>
                  </a:lnTo>
                  <a:lnTo>
                    <a:pt x="3810" y="139700"/>
                  </a:lnTo>
                  <a:lnTo>
                    <a:pt x="3810" y="3810"/>
                  </a:lnTo>
                  <a:lnTo>
                    <a:pt x="750570" y="3810"/>
                  </a:lnTo>
                  <a:lnTo>
                    <a:pt x="750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0"/>
                  </a:lnTo>
                  <a:lnTo>
                    <a:pt x="0" y="143510"/>
                  </a:lnTo>
                  <a:lnTo>
                    <a:pt x="753110" y="143510"/>
                  </a:lnTo>
                  <a:lnTo>
                    <a:pt x="753110" y="139700"/>
                  </a:lnTo>
                  <a:lnTo>
                    <a:pt x="753110" y="3810"/>
                  </a:lnTo>
                  <a:lnTo>
                    <a:pt x="75311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6217920" y="2103119"/>
              <a:ext cx="746760" cy="135890"/>
            </a:xfrm>
            <a:custGeom>
              <a:avLst/>
              <a:gdLst/>
              <a:ahLst/>
              <a:cxnLst/>
              <a:rect l="l" t="t" r="r" b="b"/>
              <a:pathLst>
                <a:path w="746759" h="135889">
                  <a:moveTo>
                    <a:pt x="746760" y="0"/>
                  </a:moveTo>
                  <a:lnTo>
                    <a:pt x="742950" y="0"/>
                  </a:lnTo>
                  <a:lnTo>
                    <a:pt x="742950" y="3810"/>
                  </a:lnTo>
                  <a:lnTo>
                    <a:pt x="74295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742950" y="3810"/>
                  </a:lnTo>
                  <a:lnTo>
                    <a:pt x="742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5890"/>
                  </a:lnTo>
                  <a:lnTo>
                    <a:pt x="746760" y="135890"/>
                  </a:lnTo>
                  <a:lnTo>
                    <a:pt x="746760" y="133350"/>
                  </a:lnTo>
                  <a:lnTo>
                    <a:pt x="746760" y="3810"/>
                  </a:lnTo>
                  <a:lnTo>
                    <a:pt x="74676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6221730" y="2106929"/>
              <a:ext cx="739140" cy="129539"/>
            </a:xfrm>
            <a:custGeom>
              <a:avLst/>
              <a:gdLst/>
              <a:ahLst/>
              <a:cxnLst/>
              <a:rect l="l" t="t" r="r" b="b"/>
              <a:pathLst>
                <a:path w="739140" h="129539">
                  <a:moveTo>
                    <a:pt x="739140" y="0"/>
                  </a:moveTo>
                  <a:lnTo>
                    <a:pt x="735330" y="0"/>
                  </a:lnTo>
                  <a:lnTo>
                    <a:pt x="735330" y="2540"/>
                  </a:lnTo>
                  <a:lnTo>
                    <a:pt x="735330" y="125730"/>
                  </a:lnTo>
                  <a:lnTo>
                    <a:pt x="3810" y="125730"/>
                  </a:lnTo>
                  <a:lnTo>
                    <a:pt x="3810" y="2540"/>
                  </a:lnTo>
                  <a:lnTo>
                    <a:pt x="735330" y="2540"/>
                  </a:lnTo>
                  <a:lnTo>
                    <a:pt x="7353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739140" y="129540"/>
                  </a:lnTo>
                  <a:lnTo>
                    <a:pt x="739140" y="125730"/>
                  </a:lnTo>
                  <a:lnTo>
                    <a:pt x="739140" y="254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39B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225540" y="2109469"/>
              <a:ext cx="731520" cy="123189"/>
            </a:xfrm>
            <a:custGeom>
              <a:avLst/>
              <a:gdLst/>
              <a:ahLst/>
              <a:cxnLst/>
              <a:rect l="l" t="t" r="r" b="b"/>
              <a:pathLst>
                <a:path w="731520" h="123189">
                  <a:moveTo>
                    <a:pt x="731520" y="0"/>
                  </a:moveTo>
                  <a:lnTo>
                    <a:pt x="727710" y="0"/>
                  </a:lnTo>
                  <a:lnTo>
                    <a:pt x="727710" y="3810"/>
                  </a:lnTo>
                  <a:lnTo>
                    <a:pt x="72771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727710" y="3810"/>
                  </a:lnTo>
                  <a:lnTo>
                    <a:pt x="727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731520" y="123190"/>
                  </a:lnTo>
                  <a:lnTo>
                    <a:pt x="731520" y="119380"/>
                  </a:lnTo>
                  <a:lnTo>
                    <a:pt x="731520" y="3810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39B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6229350" y="2113279"/>
              <a:ext cx="723900" cy="115570"/>
            </a:xfrm>
            <a:custGeom>
              <a:avLst/>
              <a:gdLst/>
              <a:ahLst/>
              <a:cxnLst/>
              <a:rect l="l" t="t" r="r" b="b"/>
              <a:pathLst>
                <a:path w="723900" h="115569">
                  <a:moveTo>
                    <a:pt x="723900" y="0"/>
                  </a:moveTo>
                  <a:lnTo>
                    <a:pt x="720090" y="0"/>
                  </a:lnTo>
                  <a:lnTo>
                    <a:pt x="720090" y="3810"/>
                  </a:lnTo>
                  <a:lnTo>
                    <a:pt x="720090" y="111760"/>
                  </a:lnTo>
                  <a:lnTo>
                    <a:pt x="2540" y="111760"/>
                  </a:lnTo>
                  <a:lnTo>
                    <a:pt x="2540" y="3810"/>
                  </a:lnTo>
                  <a:lnTo>
                    <a:pt x="720090" y="3810"/>
                  </a:lnTo>
                  <a:lnTo>
                    <a:pt x="720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723900" y="115570"/>
                  </a:lnTo>
                  <a:lnTo>
                    <a:pt x="723900" y="111760"/>
                  </a:lnTo>
                  <a:lnTo>
                    <a:pt x="723900" y="3810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39B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231890" y="2117089"/>
              <a:ext cx="717550" cy="107950"/>
            </a:xfrm>
            <a:custGeom>
              <a:avLst/>
              <a:gdLst/>
              <a:ahLst/>
              <a:cxnLst/>
              <a:rect l="l" t="t" r="r" b="b"/>
              <a:pathLst>
                <a:path w="717550" h="107950">
                  <a:moveTo>
                    <a:pt x="717550" y="0"/>
                  </a:moveTo>
                  <a:lnTo>
                    <a:pt x="713740" y="0"/>
                  </a:lnTo>
                  <a:lnTo>
                    <a:pt x="713740" y="3810"/>
                  </a:lnTo>
                  <a:lnTo>
                    <a:pt x="713740" y="104140"/>
                  </a:lnTo>
                  <a:lnTo>
                    <a:pt x="3810" y="104140"/>
                  </a:lnTo>
                  <a:lnTo>
                    <a:pt x="3810" y="3810"/>
                  </a:lnTo>
                  <a:lnTo>
                    <a:pt x="713740" y="3810"/>
                  </a:lnTo>
                  <a:lnTo>
                    <a:pt x="7137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717550" y="107950"/>
                  </a:lnTo>
                  <a:lnTo>
                    <a:pt x="717550" y="104140"/>
                  </a:lnTo>
                  <a:lnTo>
                    <a:pt x="717550" y="3810"/>
                  </a:lnTo>
                  <a:lnTo>
                    <a:pt x="717550" y="0"/>
                  </a:lnTo>
                  <a:close/>
                </a:path>
              </a:pathLst>
            </a:custGeom>
            <a:solidFill>
              <a:srgbClr val="39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6235700" y="2120899"/>
              <a:ext cx="709930" cy="100330"/>
            </a:xfrm>
            <a:custGeom>
              <a:avLst/>
              <a:gdLst/>
              <a:ahLst/>
              <a:cxnLst/>
              <a:rect l="l" t="t" r="r" b="b"/>
              <a:pathLst>
                <a:path w="709929" h="100330">
                  <a:moveTo>
                    <a:pt x="709930" y="0"/>
                  </a:moveTo>
                  <a:lnTo>
                    <a:pt x="707390" y="0"/>
                  </a:lnTo>
                  <a:lnTo>
                    <a:pt x="707390" y="3810"/>
                  </a:lnTo>
                  <a:lnTo>
                    <a:pt x="707390" y="96520"/>
                  </a:lnTo>
                  <a:lnTo>
                    <a:pt x="3810" y="96520"/>
                  </a:lnTo>
                  <a:lnTo>
                    <a:pt x="3810" y="3810"/>
                  </a:lnTo>
                  <a:lnTo>
                    <a:pt x="707390" y="3810"/>
                  </a:lnTo>
                  <a:lnTo>
                    <a:pt x="707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520"/>
                  </a:lnTo>
                  <a:lnTo>
                    <a:pt x="0" y="100330"/>
                  </a:lnTo>
                  <a:lnTo>
                    <a:pt x="709930" y="100330"/>
                  </a:lnTo>
                  <a:lnTo>
                    <a:pt x="709930" y="96520"/>
                  </a:lnTo>
                  <a:lnTo>
                    <a:pt x="709930" y="3810"/>
                  </a:lnTo>
                  <a:lnTo>
                    <a:pt x="709930" y="0"/>
                  </a:lnTo>
                  <a:close/>
                </a:path>
              </a:pathLst>
            </a:custGeom>
            <a:solidFill>
              <a:srgbClr val="3AB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6239510" y="2124709"/>
              <a:ext cx="703580" cy="92710"/>
            </a:xfrm>
            <a:custGeom>
              <a:avLst/>
              <a:gdLst/>
              <a:ahLst/>
              <a:cxnLst/>
              <a:rect l="l" t="t" r="r" b="b"/>
              <a:pathLst>
                <a:path w="703579" h="92710">
                  <a:moveTo>
                    <a:pt x="703580" y="0"/>
                  </a:moveTo>
                  <a:lnTo>
                    <a:pt x="699770" y="0"/>
                  </a:lnTo>
                  <a:lnTo>
                    <a:pt x="699770" y="3810"/>
                  </a:lnTo>
                  <a:lnTo>
                    <a:pt x="69977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699770" y="3810"/>
                  </a:lnTo>
                  <a:lnTo>
                    <a:pt x="699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2710"/>
                  </a:lnTo>
                  <a:lnTo>
                    <a:pt x="703580" y="92710"/>
                  </a:lnTo>
                  <a:lnTo>
                    <a:pt x="703580" y="90170"/>
                  </a:lnTo>
                  <a:lnTo>
                    <a:pt x="703580" y="3810"/>
                  </a:lnTo>
                  <a:lnTo>
                    <a:pt x="70358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6243320" y="2128519"/>
              <a:ext cx="695960" cy="86360"/>
            </a:xfrm>
            <a:custGeom>
              <a:avLst/>
              <a:gdLst/>
              <a:ahLst/>
              <a:cxnLst/>
              <a:rect l="l" t="t" r="r" b="b"/>
              <a:pathLst>
                <a:path w="695959" h="86360">
                  <a:moveTo>
                    <a:pt x="695960" y="0"/>
                  </a:moveTo>
                  <a:lnTo>
                    <a:pt x="692150" y="0"/>
                  </a:lnTo>
                  <a:lnTo>
                    <a:pt x="692150" y="2540"/>
                  </a:lnTo>
                  <a:lnTo>
                    <a:pt x="692150" y="82550"/>
                  </a:lnTo>
                  <a:lnTo>
                    <a:pt x="3810" y="82550"/>
                  </a:lnTo>
                  <a:lnTo>
                    <a:pt x="3810" y="2540"/>
                  </a:lnTo>
                  <a:lnTo>
                    <a:pt x="692150" y="2540"/>
                  </a:lnTo>
                  <a:lnTo>
                    <a:pt x="6921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695960" y="86360"/>
                  </a:lnTo>
                  <a:lnTo>
                    <a:pt x="695960" y="82550"/>
                  </a:lnTo>
                  <a:lnTo>
                    <a:pt x="695960" y="2540"/>
                  </a:lnTo>
                  <a:lnTo>
                    <a:pt x="695960" y="0"/>
                  </a:lnTo>
                  <a:close/>
                </a:path>
              </a:pathLst>
            </a:custGeom>
            <a:solidFill>
              <a:srgbClr val="3AB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6247130" y="2131059"/>
              <a:ext cx="688340" cy="80010"/>
            </a:xfrm>
            <a:custGeom>
              <a:avLst/>
              <a:gdLst/>
              <a:ahLst/>
              <a:cxnLst/>
              <a:rect l="l" t="t" r="r" b="b"/>
              <a:pathLst>
                <a:path w="688340" h="80010">
                  <a:moveTo>
                    <a:pt x="688340" y="0"/>
                  </a:moveTo>
                  <a:lnTo>
                    <a:pt x="684530" y="0"/>
                  </a:lnTo>
                  <a:lnTo>
                    <a:pt x="684530" y="3810"/>
                  </a:lnTo>
                  <a:lnTo>
                    <a:pt x="68453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684530" y="3810"/>
                  </a:lnTo>
                  <a:lnTo>
                    <a:pt x="684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688340" y="80010"/>
                  </a:lnTo>
                  <a:lnTo>
                    <a:pt x="688340" y="76200"/>
                  </a:lnTo>
                  <a:lnTo>
                    <a:pt x="688340" y="3810"/>
                  </a:lnTo>
                  <a:lnTo>
                    <a:pt x="688340" y="0"/>
                  </a:lnTo>
                  <a:close/>
                </a:path>
              </a:pathLst>
            </a:custGeom>
            <a:solidFill>
              <a:srgbClr val="3AB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6250940" y="2134869"/>
              <a:ext cx="680720" cy="72390"/>
            </a:xfrm>
            <a:custGeom>
              <a:avLst/>
              <a:gdLst/>
              <a:ahLst/>
              <a:cxnLst/>
              <a:rect l="l" t="t" r="r" b="b"/>
              <a:pathLst>
                <a:path w="680720" h="72389">
                  <a:moveTo>
                    <a:pt x="680720" y="0"/>
                  </a:moveTo>
                  <a:lnTo>
                    <a:pt x="676910" y="0"/>
                  </a:lnTo>
                  <a:lnTo>
                    <a:pt x="676910" y="3810"/>
                  </a:lnTo>
                  <a:lnTo>
                    <a:pt x="676910" y="68580"/>
                  </a:lnTo>
                  <a:lnTo>
                    <a:pt x="2540" y="68580"/>
                  </a:lnTo>
                  <a:lnTo>
                    <a:pt x="2540" y="3810"/>
                  </a:lnTo>
                  <a:lnTo>
                    <a:pt x="676910" y="3810"/>
                  </a:lnTo>
                  <a:lnTo>
                    <a:pt x="676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680720" y="72390"/>
                  </a:lnTo>
                  <a:lnTo>
                    <a:pt x="680720" y="68580"/>
                  </a:lnTo>
                  <a:lnTo>
                    <a:pt x="680720" y="3810"/>
                  </a:lnTo>
                  <a:lnTo>
                    <a:pt x="680720" y="0"/>
                  </a:lnTo>
                  <a:close/>
                </a:path>
              </a:pathLst>
            </a:custGeom>
            <a:solidFill>
              <a:srgbClr val="3AB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6253480" y="2138679"/>
              <a:ext cx="674370" cy="64769"/>
            </a:xfrm>
            <a:custGeom>
              <a:avLst/>
              <a:gdLst/>
              <a:ahLst/>
              <a:cxnLst/>
              <a:rect l="l" t="t" r="r" b="b"/>
              <a:pathLst>
                <a:path w="674370" h="64769">
                  <a:moveTo>
                    <a:pt x="674370" y="0"/>
                  </a:moveTo>
                  <a:lnTo>
                    <a:pt x="670560" y="0"/>
                  </a:lnTo>
                  <a:lnTo>
                    <a:pt x="670560" y="3810"/>
                  </a:lnTo>
                  <a:lnTo>
                    <a:pt x="67056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670560" y="3810"/>
                  </a:lnTo>
                  <a:lnTo>
                    <a:pt x="6705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674370" y="64770"/>
                  </a:lnTo>
                  <a:lnTo>
                    <a:pt x="674370" y="60960"/>
                  </a:lnTo>
                  <a:lnTo>
                    <a:pt x="674370" y="3810"/>
                  </a:lnTo>
                  <a:lnTo>
                    <a:pt x="674370" y="0"/>
                  </a:lnTo>
                  <a:close/>
                </a:path>
              </a:pathLst>
            </a:custGeom>
            <a:solidFill>
              <a:srgbClr val="3BB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6257290" y="2142489"/>
              <a:ext cx="666750" cy="57150"/>
            </a:xfrm>
            <a:custGeom>
              <a:avLst/>
              <a:gdLst/>
              <a:ahLst/>
              <a:cxnLst/>
              <a:rect l="l" t="t" r="r" b="b"/>
              <a:pathLst>
                <a:path w="666750" h="57150">
                  <a:moveTo>
                    <a:pt x="666750" y="0"/>
                  </a:moveTo>
                  <a:lnTo>
                    <a:pt x="664210" y="0"/>
                  </a:lnTo>
                  <a:lnTo>
                    <a:pt x="664210" y="3810"/>
                  </a:lnTo>
                  <a:lnTo>
                    <a:pt x="66421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664210" y="3810"/>
                  </a:lnTo>
                  <a:lnTo>
                    <a:pt x="664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666750" y="57150"/>
                  </a:lnTo>
                  <a:lnTo>
                    <a:pt x="666750" y="53340"/>
                  </a:lnTo>
                  <a:lnTo>
                    <a:pt x="666750" y="3810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3B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6261100" y="2146299"/>
              <a:ext cx="660400" cy="49530"/>
            </a:xfrm>
            <a:custGeom>
              <a:avLst/>
              <a:gdLst/>
              <a:ahLst/>
              <a:cxnLst/>
              <a:rect l="l" t="t" r="r" b="b"/>
              <a:pathLst>
                <a:path w="660400" h="49530">
                  <a:moveTo>
                    <a:pt x="660400" y="0"/>
                  </a:moveTo>
                  <a:lnTo>
                    <a:pt x="656590" y="0"/>
                  </a:lnTo>
                  <a:lnTo>
                    <a:pt x="656590" y="3810"/>
                  </a:lnTo>
                  <a:lnTo>
                    <a:pt x="65659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656590" y="3810"/>
                  </a:lnTo>
                  <a:lnTo>
                    <a:pt x="656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49530"/>
                  </a:lnTo>
                  <a:lnTo>
                    <a:pt x="660400" y="49530"/>
                  </a:lnTo>
                  <a:lnTo>
                    <a:pt x="660400" y="46990"/>
                  </a:lnTo>
                  <a:lnTo>
                    <a:pt x="660400" y="3810"/>
                  </a:lnTo>
                  <a:lnTo>
                    <a:pt x="660400" y="0"/>
                  </a:lnTo>
                  <a:close/>
                </a:path>
              </a:pathLst>
            </a:custGeom>
            <a:solidFill>
              <a:srgbClr val="3BB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6264910" y="2150109"/>
              <a:ext cx="652780" cy="43180"/>
            </a:xfrm>
            <a:custGeom>
              <a:avLst/>
              <a:gdLst/>
              <a:ahLst/>
              <a:cxnLst/>
              <a:rect l="l" t="t" r="r" b="b"/>
              <a:pathLst>
                <a:path w="652779" h="43180">
                  <a:moveTo>
                    <a:pt x="652780" y="0"/>
                  </a:moveTo>
                  <a:lnTo>
                    <a:pt x="648970" y="0"/>
                  </a:lnTo>
                  <a:lnTo>
                    <a:pt x="648970" y="2540"/>
                  </a:lnTo>
                  <a:lnTo>
                    <a:pt x="648970" y="39370"/>
                  </a:lnTo>
                  <a:lnTo>
                    <a:pt x="3810" y="39370"/>
                  </a:lnTo>
                  <a:lnTo>
                    <a:pt x="3810" y="2540"/>
                  </a:lnTo>
                  <a:lnTo>
                    <a:pt x="648970" y="2540"/>
                  </a:lnTo>
                  <a:lnTo>
                    <a:pt x="6489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652780" y="43180"/>
                  </a:lnTo>
                  <a:lnTo>
                    <a:pt x="652780" y="39370"/>
                  </a:lnTo>
                  <a:lnTo>
                    <a:pt x="652780" y="254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3BB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6268720" y="2152649"/>
              <a:ext cx="645160" cy="36830"/>
            </a:xfrm>
            <a:custGeom>
              <a:avLst/>
              <a:gdLst/>
              <a:ahLst/>
              <a:cxnLst/>
              <a:rect l="l" t="t" r="r" b="b"/>
              <a:pathLst>
                <a:path w="645159" h="36830">
                  <a:moveTo>
                    <a:pt x="645160" y="0"/>
                  </a:moveTo>
                  <a:lnTo>
                    <a:pt x="641350" y="0"/>
                  </a:lnTo>
                  <a:lnTo>
                    <a:pt x="641350" y="3810"/>
                  </a:lnTo>
                  <a:lnTo>
                    <a:pt x="64135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641350" y="3810"/>
                  </a:lnTo>
                  <a:lnTo>
                    <a:pt x="641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645160" y="36830"/>
                  </a:lnTo>
                  <a:lnTo>
                    <a:pt x="645160" y="33020"/>
                  </a:lnTo>
                  <a:lnTo>
                    <a:pt x="645160" y="3810"/>
                  </a:lnTo>
                  <a:lnTo>
                    <a:pt x="64516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6272530" y="2156459"/>
              <a:ext cx="637540" cy="29209"/>
            </a:xfrm>
            <a:custGeom>
              <a:avLst/>
              <a:gdLst/>
              <a:ahLst/>
              <a:cxnLst/>
              <a:rect l="l" t="t" r="r" b="b"/>
              <a:pathLst>
                <a:path w="637540" h="29210">
                  <a:moveTo>
                    <a:pt x="637540" y="0"/>
                  </a:moveTo>
                  <a:lnTo>
                    <a:pt x="633730" y="0"/>
                  </a:lnTo>
                  <a:lnTo>
                    <a:pt x="633730" y="3810"/>
                  </a:lnTo>
                  <a:lnTo>
                    <a:pt x="633730" y="25400"/>
                  </a:lnTo>
                  <a:lnTo>
                    <a:pt x="2540" y="25400"/>
                  </a:lnTo>
                  <a:lnTo>
                    <a:pt x="2540" y="3810"/>
                  </a:lnTo>
                  <a:lnTo>
                    <a:pt x="633730" y="3810"/>
                  </a:lnTo>
                  <a:lnTo>
                    <a:pt x="633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637540" y="29210"/>
                  </a:lnTo>
                  <a:lnTo>
                    <a:pt x="637540" y="25400"/>
                  </a:lnTo>
                  <a:lnTo>
                    <a:pt x="637540" y="3810"/>
                  </a:lnTo>
                  <a:lnTo>
                    <a:pt x="637540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275070" y="2160269"/>
              <a:ext cx="631190" cy="21590"/>
            </a:xfrm>
            <a:custGeom>
              <a:avLst/>
              <a:gdLst/>
              <a:ahLst/>
              <a:cxnLst/>
              <a:rect l="l" t="t" r="r" b="b"/>
              <a:pathLst>
                <a:path w="631190" h="21589">
                  <a:moveTo>
                    <a:pt x="631190" y="0"/>
                  </a:moveTo>
                  <a:lnTo>
                    <a:pt x="627380" y="0"/>
                  </a:lnTo>
                  <a:lnTo>
                    <a:pt x="627380" y="3810"/>
                  </a:lnTo>
                  <a:lnTo>
                    <a:pt x="62738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627380" y="3810"/>
                  </a:lnTo>
                  <a:lnTo>
                    <a:pt x="6273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631190" y="21590"/>
                  </a:lnTo>
                  <a:lnTo>
                    <a:pt x="631190" y="17780"/>
                  </a:lnTo>
                  <a:lnTo>
                    <a:pt x="631190" y="3810"/>
                  </a:lnTo>
                  <a:lnTo>
                    <a:pt x="631190" y="0"/>
                  </a:lnTo>
                  <a:close/>
                </a:path>
              </a:pathLst>
            </a:custGeom>
            <a:solidFill>
              <a:srgbClr val="3CBA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278880" y="2164079"/>
              <a:ext cx="623570" cy="13970"/>
            </a:xfrm>
            <a:custGeom>
              <a:avLst/>
              <a:gdLst/>
              <a:ahLst/>
              <a:cxnLst/>
              <a:rect l="l" t="t" r="r" b="b"/>
              <a:pathLst>
                <a:path w="623570" h="13969">
                  <a:moveTo>
                    <a:pt x="623570" y="0"/>
                  </a:moveTo>
                  <a:lnTo>
                    <a:pt x="621030" y="0"/>
                  </a:lnTo>
                  <a:lnTo>
                    <a:pt x="621030" y="3810"/>
                  </a:lnTo>
                  <a:lnTo>
                    <a:pt x="62103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621030" y="3810"/>
                  </a:lnTo>
                  <a:lnTo>
                    <a:pt x="621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623570" y="13970"/>
                  </a:lnTo>
                  <a:lnTo>
                    <a:pt x="623570" y="10160"/>
                  </a:lnTo>
                  <a:lnTo>
                    <a:pt x="623570" y="3810"/>
                  </a:lnTo>
                  <a:lnTo>
                    <a:pt x="623570" y="0"/>
                  </a:lnTo>
                  <a:close/>
                </a:path>
              </a:pathLst>
            </a:custGeom>
            <a:solidFill>
              <a:srgbClr val="3CB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282690" y="2167889"/>
              <a:ext cx="617220" cy="6350"/>
            </a:xfrm>
            <a:custGeom>
              <a:avLst/>
              <a:gdLst/>
              <a:ahLst/>
              <a:cxnLst/>
              <a:rect l="l" t="t" r="r" b="b"/>
              <a:pathLst>
                <a:path w="617220" h="6350">
                  <a:moveTo>
                    <a:pt x="61721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617219" y="6350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096000" y="1981199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495300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990600" y="0"/>
                  </a:lnTo>
                  <a:lnTo>
                    <a:pt x="990600" y="381000"/>
                  </a:lnTo>
                  <a:lnTo>
                    <a:pt x="495300" y="3810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905000" y="2133599"/>
              <a:ext cx="615950" cy="0"/>
            </a:xfrm>
            <a:custGeom>
              <a:avLst/>
              <a:gdLst/>
              <a:ahLst/>
              <a:cxnLst/>
              <a:rect l="l" t="t" r="r" b="b"/>
              <a:pathLst>
                <a:path w="615950">
                  <a:moveTo>
                    <a:pt x="0" y="0"/>
                  </a:moveTo>
                  <a:lnTo>
                    <a:pt x="6159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515870" y="209549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0" y="0"/>
                  </a:moveTo>
                  <a:lnTo>
                    <a:pt x="0" y="76200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3581400" y="2133599"/>
              <a:ext cx="690880" cy="0"/>
            </a:xfrm>
            <a:custGeom>
              <a:avLst/>
              <a:gdLst/>
              <a:ahLst/>
              <a:cxnLst/>
              <a:rect l="l" t="t" r="r" b="b"/>
              <a:pathLst>
                <a:path w="690879">
                  <a:moveTo>
                    <a:pt x="0" y="0"/>
                  </a:moveTo>
                  <a:lnTo>
                    <a:pt x="69087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4267200" y="209549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334000" y="2133599"/>
              <a:ext cx="690880" cy="0"/>
            </a:xfrm>
            <a:custGeom>
              <a:avLst/>
              <a:gdLst/>
              <a:ahLst/>
              <a:cxnLst/>
              <a:rect l="l" t="t" r="r" b="b"/>
              <a:pathLst>
                <a:path w="690879">
                  <a:moveTo>
                    <a:pt x="0" y="0"/>
                  </a:moveTo>
                  <a:lnTo>
                    <a:pt x="69087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838200" y="2095499"/>
              <a:ext cx="5257800" cy="76200"/>
            </a:xfrm>
            <a:custGeom>
              <a:avLst/>
              <a:gdLst/>
              <a:ahLst/>
              <a:cxnLst/>
              <a:rect l="l" t="t" r="r" b="b"/>
              <a:pathLst>
                <a:path w="5257800" h="76200">
                  <a:moveTo>
                    <a:pt x="76200" y="3810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38100"/>
                  </a:lnTo>
                  <a:close/>
                </a:path>
                <a:path w="5257800" h="76200">
                  <a:moveTo>
                    <a:pt x="5257800" y="38100"/>
                  </a:moveTo>
                  <a:lnTo>
                    <a:pt x="5181600" y="0"/>
                  </a:lnTo>
                  <a:lnTo>
                    <a:pt x="5181600" y="76200"/>
                  </a:lnTo>
                  <a:lnTo>
                    <a:pt x="52578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7086600" y="2133599"/>
              <a:ext cx="614680" cy="0"/>
            </a:xfrm>
            <a:custGeom>
              <a:avLst/>
              <a:gdLst/>
              <a:ahLst/>
              <a:cxnLst/>
              <a:rect l="l" t="t" r="r" b="b"/>
              <a:pathLst>
                <a:path w="614679">
                  <a:moveTo>
                    <a:pt x="0" y="0"/>
                  </a:moveTo>
                  <a:lnTo>
                    <a:pt x="61467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696200" y="209549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381000" y="3200399"/>
              <a:ext cx="1367790" cy="0"/>
            </a:xfrm>
            <a:custGeom>
              <a:avLst/>
              <a:gdLst/>
              <a:ahLst/>
              <a:cxnLst/>
              <a:rect l="l" t="t" r="r" b="b"/>
              <a:pathLst>
                <a:path w="1367789">
                  <a:moveTo>
                    <a:pt x="0" y="0"/>
                  </a:moveTo>
                  <a:lnTo>
                    <a:pt x="27940" y="0"/>
                  </a:lnTo>
                </a:path>
                <a:path w="1367789">
                  <a:moveTo>
                    <a:pt x="57150" y="0"/>
                  </a:moveTo>
                  <a:lnTo>
                    <a:pt x="85090" y="0"/>
                  </a:lnTo>
                </a:path>
                <a:path w="1367789">
                  <a:moveTo>
                    <a:pt x="113029" y="0"/>
                  </a:moveTo>
                  <a:lnTo>
                    <a:pt x="142240" y="0"/>
                  </a:lnTo>
                </a:path>
                <a:path w="1367789">
                  <a:moveTo>
                    <a:pt x="170179" y="0"/>
                  </a:moveTo>
                  <a:lnTo>
                    <a:pt x="199390" y="0"/>
                  </a:lnTo>
                </a:path>
                <a:path w="1367789">
                  <a:moveTo>
                    <a:pt x="227329" y="0"/>
                  </a:moveTo>
                  <a:lnTo>
                    <a:pt x="255270" y="0"/>
                  </a:lnTo>
                </a:path>
                <a:path w="1367789">
                  <a:moveTo>
                    <a:pt x="284480" y="0"/>
                  </a:moveTo>
                  <a:lnTo>
                    <a:pt x="312420" y="0"/>
                  </a:lnTo>
                </a:path>
                <a:path w="1367789">
                  <a:moveTo>
                    <a:pt x="341630" y="0"/>
                  </a:moveTo>
                  <a:lnTo>
                    <a:pt x="369570" y="0"/>
                  </a:lnTo>
                </a:path>
                <a:path w="1367789">
                  <a:moveTo>
                    <a:pt x="397509" y="0"/>
                  </a:moveTo>
                  <a:lnTo>
                    <a:pt x="426720" y="0"/>
                  </a:lnTo>
                </a:path>
                <a:path w="1367789">
                  <a:moveTo>
                    <a:pt x="454659" y="0"/>
                  </a:moveTo>
                  <a:lnTo>
                    <a:pt x="483869" y="0"/>
                  </a:lnTo>
                </a:path>
                <a:path w="1367789">
                  <a:moveTo>
                    <a:pt x="511809" y="0"/>
                  </a:moveTo>
                  <a:lnTo>
                    <a:pt x="539750" y="0"/>
                  </a:lnTo>
                </a:path>
                <a:path w="1367789">
                  <a:moveTo>
                    <a:pt x="568960" y="0"/>
                  </a:moveTo>
                  <a:lnTo>
                    <a:pt x="596900" y="0"/>
                  </a:lnTo>
                </a:path>
                <a:path w="1367789">
                  <a:moveTo>
                    <a:pt x="626110" y="0"/>
                  </a:moveTo>
                  <a:lnTo>
                    <a:pt x="654050" y="0"/>
                  </a:lnTo>
                </a:path>
                <a:path w="1367789">
                  <a:moveTo>
                    <a:pt x="681990" y="0"/>
                  </a:moveTo>
                  <a:lnTo>
                    <a:pt x="711200" y="0"/>
                  </a:lnTo>
                </a:path>
                <a:path w="1367789">
                  <a:moveTo>
                    <a:pt x="739140" y="0"/>
                  </a:moveTo>
                  <a:lnTo>
                    <a:pt x="768350" y="0"/>
                  </a:lnTo>
                </a:path>
                <a:path w="1367789">
                  <a:moveTo>
                    <a:pt x="796290" y="0"/>
                  </a:moveTo>
                  <a:lnTo>
                    <a:pt x="824230" y="0"/>
                  </a:lnTo>
                </a:path>
                <a:path w="1367789">
                  <a:moveTo>
                    <a:pt x="853440" y="0"/>
                  </a:moveTo>
                  <a:lnTo>
                    <a:pt x="881380" y="0"/>
                  </a:lnTo>
                </a:path>
                <a:path w="1367789">
                  <a:moveTo>
                    <a:pt x="910590" y="0"/>
                  </a:moveTo>
                  <a:lnTo>
                    <a:pt x="938530" y="0"/>
                  </a:lnTo>
                </a:path>
                <a:path w="1367789">
                  <a:moveTo>
                    <a:pt x="966469" y="0"/>
                  </a:moveTo>
                  <a:lnTo>
                    <a:pt x="995680" y="0"/>
                  </a:lnTo>
                </a:path>
                <a:path w="1367789">
                  <a:moveTo>
                    <a:pt x="1023619" y="0"/>
                  </a:moveTo>
                  <a:lnTo>
                    <a:pt x="1051560" y="0"/>
                  </a:lnTo>
                </a:path>
                <a:path w="1367789">
                  <a:moveTo>
                    <a:pt x="1080770" y="0"/>
                  </a:moveTo>
                  <a:lnTo>
                    <a:pt x="1108710" y="0"/>
                  </a:lnTo>
                </a:path>
                <a:path w="1367789">
                  <a:moveTo>
                    <a:pt x="1137920" y="0"/>
                  </a:moveTo>
                  <a:lnTo>
                    <a:pt x="1165860" y="0"/>
                  </a:lnTo>
                </a:path>
                <a:path w="1367789">
                  <a:moveTo>
                    <a:pt x="1193800" y="0"/>
                  </a:moveTo>
                  <a:lnTo>
                    <a:pt x="1223010" y="0"/>
                  </a:lnTo>
                </a:path>
                <a:path w="1367789">
                  <a:moveTo>
                    <a:pt x="1250950" y="0"/>
                  </a:moveTo>
                  <a:lnTo>
                    <a:pt x="1280160" y="0"/>
                  </a:lnTo>
                </a:path>
                <a:path w="1367789">
                  <a:moveTo>
                    <a:pt x="1308100" y="0"/>
                  </a:moveTo>
                  <a:lnTo>
                    <a:pt x="1336039" y="0"/>
                  </a:lnTo>
                </a:path>
                <a:path w="1367789">
                  <a:moveTo>
                    <a:pt x="1365250" y="0"/>
                  </a:moveTo>
                  <a:lnTo>
                    <a:pt x="1367789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743710" y="31584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0"/>
                  </a:moveTo>
                  <a:lnTo>
                    <a:pt x="0" y="85089"/>
                  </a:lnTo>
                  <a:lnTo>
                    <a:pt x="85089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819400" y="3200399"/>
              <a:ext cx="654050" cy="0"/>
            </a:xfrm>
            <a:custGeom>
              <a:avLst/>
              <a:gdLst/>
              <a:ahLst/>
              <a:cxnLst/>
              <a:rect l="l" t="t" r="r" b="b"/>
              <a:pathLst>
                <a:path w="654050">
                  <a:moveTo>
                    <a:pt x="0" y="0"/>
                  </a:moveTo>
                  <a:lnTo>
                    <a:pt x="27939" y="0"/>
                  </a:lnTo>
                </a:path>
                <a:path w="654050">
                  <a:moveTo>
                    <a:pt x="57150" y="0"/>
                  </a:moveTo>
                  <a:lnTo>
                    <a:pt x="85089" y="0"/>
                  </a:lnTo>
                </a:path>
                <a:path w="654050">
                  <a:moveTo>
                    <a:pt x="114300" y="0"/>
                  </a:moveTo>
                  <a:lnTo>
                    <a:pt x="142239" y="0"/>
                  </a:lnTo>
                </a:path>
                <a:path w="654050">
                  <a:moveTo>
                    <a:pt x="170180" y="0"/>
                  </a:moveTo>
                  <a:lnTo>
                    <a:pt x="199389" y="0"/>
                  </a:lnTo>
                </a:path>
                <a:path w="654050">
                  <a:moveTo>
                    <a:pt x="227330" y="0"/>
                  </a:moveTo>
                  <a:lnTo>
                    <a:pt x="256539" y="0"/>
                  </a:lnTo>
                </a:path>
                <a:path w="654050">
                  <a:moveTo>
                    <a:pt x="284480" y="0"/>
                  </a:moveTo>
                  <a:lnTo>
                    <a:pt x="312419" y="0"/>
                  </a:lnTo>
                </a:path>
                <a:path w="654050">
                  <a:moveTo>
                    <a:pt x="341630" y="0"/>
                  </a:moveTo>
                  <a:lnTo>
                    <a:pt x="369569" y="0"/>
                  </a:lnTo>
                </a:path>
                <a:path w="654050">
                  <a:moveTo>
                    <a:pt x="398780" y="0"/>
                  </a:moveTo>
                  <a:lnTo>
                    <a:pt x="426719" y="0"/>
                  </a:lnTo>
                </a:path>
                <a:path w="654050">
                  <a:moveTo>
                    <a:pt x="454660" y="0"/>
                  </a:moveTo>
                  <a:lnTo>
                    <a:pt x="483870" y="0"/>
                  </a:lnTo>
                </a:path>
                <a:path w="654050">
                  <a:moveTo>
                    <a:pt x="511810" y="0"/>
                  </a:moveTo>
                  <a:lnTo>
                    <a:pt x="541020" y="0"/>
                  </a:lnTo>
                </a:path>
                <a:path w="654050">
                  <a:moveTo>
                    <a:pt x="568960" y="0"/>
                  </a:moveTo>
                  <a:lnTo>
                    <a:pt x="596900" y="0"/>
                  </a:lnTo>
                </a:path>
                <a:path w="654050">
                  <a:moveTo>
                    <a:pt x="626110" y="0"/>
                  </a:moveTo>
                  <a:lnTo>
                    <a:pt x="65405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3496310" y="31584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0"/>
                  </a:moveTo>
                  <a:lnTo>
                    <a:pt x="0" y="85089"/>
                  </a:lnTo>
                  <a:lnTo>
                    <a:pt x="85089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4572000" y="3200399"/>
              <a:ext cx="654050" cy="0"/>
            </a:xfrm>
            <a:custGeom>
              <a:avLst/>
              <a:gdLst/>
              <a:ahLst/>
              <a:cxnLst/>
              <a:rect l="l" t="t" r="r" b="b"/>
              <a:pathLst>
                <a:path w="654050">
                  <a:moveTo>
                    <a:pt x="0" y="0"/>
                  </a:moveTo>
                  <a:lnTo>
                    <a:pt x="27939" y="0"/>
                  </a:lnTo>
                </a:path>
                <a:path w="654050">
                  <a:moveTo>
                    <a:pt x="57150" y="0"/>
                  </a:moveTo>
                  <a:lnTo>
                    <a:pt x="85089" y="0"/>
                  </a:lnTo>
                </a:path>
                <a:path w="654050">
                  <a:moveTo>
                    <a:pt x="114300" y="0"/>
                  </a:moveTo>
                  <a:lnTo>
                    <a:pt x="142239" y="0"/>
                  </a:lnTo>
                </a:path>
                <a:path w="654050">
                  <a:moveTo>
                    <a:pt x="170179" y="0"/>
                  </a:moveTo>
                  <a:lnTo>
                    <a:pt x="199389" y="0"/>
                  </a:lnTo>
                </a:path>
                <a:path w="654050">
                  <a:moveTo>
                    <a:pt x="227329" y="0"/>
                  </a:moveTo>
                  <a:lnTo>
                    <a:pt x="256539" y="0"/>
                  </a:lnTo>
                </a:path>
                <a:path w="654050">
                  <a:moveTo>
                    <a:pt x="284479" y="0"/>
                  </a:moveTo>
                  <a:lnTo>
                    <a:pt x="312420" y="0"/>
                  </a:lnTo>
                </a:path>
                <a:path w="654050">
                  <a:moveTo>
                    <a:pt x="341629" y="0"/>
                  </a:moveTo>
                  <a:lnTo>
                    <a:pt x="369570" y="0"/>
                  </a:lnTo>
                </a:path>
                <a:path w="654050">
                  <a:moveTo>
                    <a:pt x="398779" y="0"/>
                  </a:moveTo>
                  <a:lnTo>
                    <a:pt x="426720" y="0"/>
                  </a:lnTo>
                </a:path>
                <a:path w="654050">
                  <a:moveTo>
                    <a:pt x="454660" y="0"/>
                  </a:moveTo>
                  <a:lnTo>
                    <a:pt x="483870" y="0"/>
                  </a:lnTo>
                </a:path>
                <a:path w="654050">
                  <a:moveTo>
                    <a:pt x="511810" y="0"/>
                  </a:moveTo>
                  <a:lnTo>
                    <a:pt x="539750" y="0"/>
                  </a:lnTo>
                </a:path>
                <a:path w="654050">
                  <a:moveTo>
                    <a:pt x="568960" y="0"/>
                  </a:moveTo>
                  <a:lnTo>
                    <a:pt x="596900" y="0"/>
                  </a:lnTo>
                </a:path>
                <a:path w="654050">
                  <a:moveTo>
                    <a:pt x="626110" y="0"/>
                  </a:moveTo>
                  <a:lnTo>
                    <a:pt x="65405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248909" y="31584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0"/>
                  </a:moveTo>
                  <a:lnTo>
                    <a:pt x="0" y="85089"/>
                  </a:lnTo>
                  <a:lnTo>
                    <a:pt x="85089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6324600" y="3200399"/>
              <a:ext cx="1367790" cy="0"/>
            </a:xfrm>
            <a:custGeom>
              <a:avLst/>
              <a:gdLst/>
              <a:ahLst/>
              <a:cxnLst/>
              <a:rect l="l" t="t" r="r" b="b"/>
              <a:pathLst>
                <a:path w="1367790">
                  <a:moveTo>
                    <a:pt x="0" y="0"/>
                  </a:moveTo>
                  <a:lnTo>
                    <a:pt x="27939" y="0"/>
                  </a:lnTo>
                </a:path>
                <a:path w="1367790">
                  <a:moveTo>
                    <a:pt x="57150" y="0"/>
                  </a:moveTo>
                  <a:lnTo>
                    <a:pt x="85089" y="0"/>
                  </a:lnTo>
                </a:path>
                <a:path w="1367790">
                  <a:moveTo>
                    <a:pt x="113029" y="0"/>
                  </a:moveTo>
                  <a:lnTo>
                    <a:pt x="142239" y="0"/>
                  </a:lnTo>
                </a:path>
                <a:path w="1367790">
                  <a:moveTo>
                    <a:pt x="170179" y="0"/>
                  </a:moveTo>
                  <a:lnTo>
                    <a:pt x="199390" y="0"/>
                  </a:lnTo>
                </a:path>
                <a:path w="1367790">
                  <a:moveTo>
                    <a:pt x="227329" y="0"/>
                  </a:moveTo>
                  <a:lnTo>
                    <a:pt x="255270" y="0"/>
                  </a:lnTo>
                </a:path>
                <a:path w="1367790">
                  <a:moveTo>
                    <a:pt x="284479" y="0"/>
                  </a:moveTo>
                  <a:lnTo>
                    <a:pt x="312420" y="0"/>
                  </a:lnTo>
                </a:path>
                <a:path w="1367790">
                  <a:moveTo>
                    <a:pt x="341629" y="0"/>
                  </a:moveTo>
                  <a:lnTo>
                    <a:pt x="369570" y="0"/>
                  </a:lnTo>
                </a:path>
                <a:path w="1367790">
                  <a:moveTo>
                    <a:pt x="397509" y="0"/>
                  </a:moveTo>
                  <a:lnTo>
                    <a:pt x="426720" y="0"/>
                  </a:lnTo>
                </a:path>
                <a:path w="1367790">
                  <a:moveTo>
                    <a:pt x="454659" y="0"/>
                  </a:moveTo>
                  <a:lnTo>
                    <a:pt x="483870" y="0"/>
                  </a:lnTo>
                </a:path>
                <a:path w="1367790">
                  <a:moveTo>
                    <a:pt x="511809" y="0"/>
                  </a:moveTo>
                  <a:lnTo>
                    <a:pt x="539750" y="0"/>
                  </a:lnTo>
                </a:path>
                <a:path w="1367790">
                  <a:moveTo>
                    <a:pt x="568959" y="0"/>
                  </a:moveTo>
                  <a:lnTo>
                    <a:pt x="596900" y="0"/>
                  </a:lnTo>
                </a:path>
                <a:path w="1367790">
                  <a:moveTo>
                    <a:pt x="626109" y="0"/>
                  </a:moveTo>
                  <a:lnTo>
                    <a:pt x="654050" y="0"/>
                  </a:lnTo>
                </a:path>
                <a:path w="1367790">
                  <a:moveTo>
                    <a:pt x="681990" y="0"/>
                  </a:moveTo>
                  <a:lnTo>
                    <a:pt x="711200" y="0"/>
                  </a:lnTo>
                </a:path>
                <a:path w="1367790">
                  <a:moveTo>
                    <a:pt x="739140" y="0"/>
                  </a:moveTo>
                  <a:lnTo>
                    <a:pt x="768350" y="0"/>
                  </a:lnTo>
                </a:path>
                <a:path w="1367790">
                  <a:moveTo>
                    <a:pt x="796290" y="0"/>
                  </a:moveTo>
                  <a:lnTo>
                    <a:pt x="824229" y="0"/>
                  </a:lnTo>
                </a:path>
                <a:path w="1367790">
                  <a:moveTo>
                    <a:pt x="853440" y="0"/>
                  </a:moveTo>
                  <a:lnTo>
                    <a:pt x="881379" y="0"/>
                  </a:lnTo>
                </a:path>
                <a:path w="1367790">
                  <a:moveTo>
                    <a:pt x="910590" y="0"/>
                  </a:moveTo>
                  <a:lnTo>
                    <a:pt x="938529" y="0"/>
                  </a:lnTo>
                </a:path>
                <a:path w="1367790">
                  <a:moveTo>
                    <a:pt x="966470" y="0"/>
                  </a:moveTo>
                  <a:lnTo>
                    <a:pt x="995679" y="0"/>
                  </a:lnTo>
                </a:path>
                <a:path w="1367790">
                  <a:moveTo>
                    <a:pt x="1023620" y="0"/>
                  </a:moveTo>
                  <a:lnTo>
                    <a:pt x="1051559" y="0"/>
                  </a:lnTo>
                </a:path>
                <a:path w="1367790">
                  <a:moveTo>
                    <a:pt x="1080770" y="0"/>
                  </a:moveTo>
                  <a:lnTo>
                    <a:pt x="1108709" y="0"/>
                  </a:lnTo>
                </a:path>
                <a:path w="1367790">
                  <a:moveTo>
                    <a:pt x="1137920" y="0"/>
                  </a:moveTo>
                  <a:lnTo>
                    <a:pt x="1165859" y="0"/>
                  </a:lnTo>
                </a:path>
                <a:path w="1367790">
                  <a:moveTo>
                    <a:pt x="1193800" y="0"/>
                  </a:moveTo>
                  <a:lnTo>
                    <a:pt x="1223009" y="0"/>
                  </a:lnTo>
                </a:path>
                <a:path w="1367790">
                  <a:moveTo>
                    <a:pt x="1250950" y="0"/>
                  </a:moveTo>
                  <a:lnTo>
                    <a:pt x="1280159" y="0"/>
                  </a:lnTo>
                </a:path>
                <a:path w="1367790">
                  <a:moveTo>
                    <a:pt x="1308100" y="0"/>
                  </a:moveTo>
                  <a:lnTo>
                    <a:pt x="1336040" y="0"/>
                  </a:lnTo>
                </a:path>
                <a:path w="1367790">
                  <a:moveTo>
                    <a:pt x="1365250" y="0"/>
                  </a:moveTo>
                  <a:lnTo>
                    <a:pt x="136779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687309" y="31584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0" y="0"/>
                  </a:moveTo>
                  <a:lnTo>
                    <a:pt x="0" y="85089"/>
                  </a:lnTo>
                  <a:lnTo>
                    <a:pt x="85090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676400" y="3886200"/>
              <a:ext cx="5105400" cy="0"/>
            </a:xfrm>
            <a:custGeom>
              <a:avLst/>
              <a:gdLst/>
              <a:ahLst/>
              <a:cxnLst/>
              <a:rect l="l" t="t" r="r" b="b"/>
              <a:pathLst>
                <a:path w="5105400">
                  <a:moveTo>
                    <a:pt x="0" y="0"/>
                  </a:moveTo>
                  <a:lnTo>
                    <a:pt x="510540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990600" y="4876799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990600" y="0"/>
                  </a:moveTo>
                  <a:lnTo>
                    <a:pt x="986790" y="0"/>
                  </a:lnTo>
                  <a:lnTo>
                    <a:pt x="986790" y="3810"/>
                  </a:lnTo>
                  <a:lnTo>
                    <a:pt x="986790" y="377190"/>
                  </a:lnTo>
                  <a:lnTo>
                    <a:pt x="2540" y="377190"/>
                  </a:lnTo>
                  <a:lnTo>
                    <a:pt x="2540" y="3810"/>
                  </a:lnTo>
                  <a:lnTo>
                    <a:pt x="986790" y="3810"/>
                  </a:lnTo>
                  <a:lnTo>
                    <a:pt x="986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7190"/>
                  </a:lnTo>
                  <a:lnTo>
                    <a:pt x="0" y="381000"/>
                  </a:lnTo>
                  <a:lnTo>
                    <a:pt x="990600" y="381000"/>
                  </a:lnTo>
                  <a:lnTo>
                    <a:pt x="990600" y="377190"/>
                  </a:lnTo>
                  <a:lnTo>
                    <a:pt x="990600" y="381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993140" y="4880609"/>
              <a:ext cx="984250" cy="373380"/>
            </a:xfrm>
            <a:custGeom>
              <a:avLst/>
              <a:gdLst/>
              <a:ahLst/>
              <a:cxnLst/>
              <a:rect l="l" t="t" r="r" b="b"/>
              <a:pathLst>
                <a:path w="984250" h="373379">
                  <a:moveTo>
                    <a:pt x="984250" y="0"/>
                  </a:moveTo>
                  <a:lnTo>
                    <a:pt x="980440" y="0"/>
                  </a:lnTo>
                  <a:lnTo>
                    <a:pt x="980440" y="2540"/>
                  </a:lnTo>
                  <a:lnTo>
                    <a:pt x="980440" y="369570"/>
                  </a:lnTo>
                  <a:lnTo>
                    <a:pt x="3810" y="369570"/>
                  </a:lnTo>
                  <a:lnTo>
                    <a:pt x="3810" y="2540"/>
                  </a:lnTo>
                  <a:lnTo>
                    <a:pt x="980440" y="2540"/>
                  </a:lnTo>
                  <a:lnTo>
                    <a:pt x="9804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69570"/>
                  </a:lnTo>
                  <a:lnTo>
                    <a:pt x="0" y="373380"/>
                  </a:lnTo>
                  <a:lnTo>
                    <a:pt x="984250" y="373380"/>
                  </a:lnTo>
                  <a:lnTo>
                    <a:pt x="984250" y="369570"/>
                  </a:lnTo>
                  <a:lnTo>
                    <a:pt x="984250" y="2540"/>
                  </a:lnTo>
                  <a:lnTo>
                    <a:pt x="984250" y="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996950" y="4883149"/>
              <a:ext cx="976630" cy="367030"/>
            </a:xfrm>
            <a:custGeom>
              <a:avLst/>
              <a:gdLst/>
              <a:ahLst/>
              <a:cxnLst/>
              <a:rect l="l" t="t" r="r" b="b"/>
              <a:pathLst>
                <a:path w="976630" h="367029">
                  <a:moveTo>
                    <a:pt x="976630" y="0"/>
                  </a:moveTo>
                  <a:lnTo>
                    <a:pt x="972820" y="0"/>
                  </a:lnTo>
                  <a:lnTo>
                    <a:pt x="972820" y="3810"/>
                  </a:lnTo>
                  <a:lnTo>
                    <a:pt x="972820" y="363220"/>
                  </a:lnTo>
                  <a:lnTo>
                    <a:pt x="3810" y="363220"/>
                  </a:lnTo>
                  <a:lnTo>
                    <a:pt x="3810" y="3810"/>
                  </a:lnTo>
                  <a:lnTo>
                    <a:pt x="972820" y="3810"/>
                  </a:lnTo>
                  <a:lnTo>
                    <a:pt x="972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3220"/>
                  </a:lnTo>
                  <a:lnTo>
                    <a:pt x="0" y="367030"/>
                  </a:lnTo>
                  <a:lnTo>
                    <a:pt x="976630" y="367030"/>
                  </a:lnTo>
                  <a:lnTo>
                    <a:pt x="976630" y="363220"/>
                  </a:lnTo>
                  <a:lnTo>
                    <a:pt x="976630" y="3810"/>
                  </a:lnTo>
                  <a:lnTo>
                    <a:pt x="976630" y="0"/>
                  </a:lnTo>
                  <a:close/>
                </a:path>
              </a:pathLst>
            </a:custGeom>
            <a:solidFill>
              <a:srgbClr val="3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000760" y="4886959"/>
              <a:ext cx="969010" cy="359410"/>
            </a:xfrm>
            <a:custGeom>
              <a:avLst/>
              <a:gdLst/>
              <a:ahLst/>
              <a:cxnLst/>
              <a:rect l="l" t="t" r="r" b="b"/>
              <a:pathLst>
                <a:path w="969010" h="359410">
                  <a:moveTo>
                    <a:pt x="969010" y="0"/>
                  </a:moveTo>
                  <a:lnTo>
                    <a:pt x="965200" y="0"/>
                  </a:lnTo>
                  <a:lnTo>
                    <a:pt x="965200" y="3810"/>
                  </a:lnTo>
                  <a:lnTo>
                    <a:pt x="965200" y="356870"/>
                  </a:lnTo>
                  <a:lnTo>
                    <a:pt x="3810" y="356870"/>
                  </a:lnTo>
                  <a:lnTo>
                    <a:pt x="3810" y="3810"/>
                  </a:lnTo>
                  <a:lnTo>
                    <a:pt x="965200" y="3810"/>
                  </a:lnTo>
                  <a:lnTo>
                    <a:pt x="965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6870"/>
                  </a:lnTo>
                  <a:lnTo>
                    <a:pt x="0" y="359410"/>
                  </a:lnTo>
                  <a:lnTo>
                    <a:pt x="969010" y="359410"/>
                  </a:lnTo>
                  <a:lnTo>
                    <a:pt x="969010" y="356870"/>
                  </a:lnTo>
                  <a:lnTo>
                    <a:pt x="969010" y="3810"/>
                  </a:lnTo>
                  <a:lnTo>
                    <a:pt x="969010" y="0"/>
                  </a:lnTo>
                  <a:close/>
                </a:path>
              </a:pathLst>
            </a:custGeom>
            <a:solidFill>
              <a:srgbClr val="33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004570" y="4890769"/>
              <a:ext cx="961390" cy="353060"/>
            </a:xfrm>
            <a:custGeom>
              <a:avLst/>
              <a:gdLst/>
              <a:ahLst/>
              <a:cxnLst/>
              <a:rect l="l" t="t" r="r" b="b"/>
              <a:pathLst>
                <a:path w="961389" h="353060">
                  <a:moveTo>
                    <a:pt x="961390" y="0"/>
                  </a:moveTo>
                  <a:lnTo>
                    <a:pt x="957580" y="0"/>
                  </a:lnTo>
                  <a:lnTo>
                    <a:pt x="957580" y="3810"/>
                  </a:lnTo>
                  <a:lnTo>
                    <a:pt x="957580" y="349250"/>
                  </a:lnTo>
                  <a:lnTo>
                    <a:pt x="3810" y="349250"/>
                  </a:lnTo>
                  <a:lnTo>
                    <a:pt x="3810" y="3810"/>
                  </a:lnTo>
                  <a:lnTo>
                    <a:pt x="957580" y="3810"/>
                  </a:lnTo>
                  <a:lnTo>
                    <a:pt x="957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9250"/>
                  </a:lnTo>
                  <a:lnTo>
                    <a:pt x="0" y="353060"/>
                  </a:lnTo>
                  <a:lnTo>
                    <a:pt x="961390" y="353060"/>
                  </a:lnTo>
                  <a:lnTo>
                    <a:pt x="961390" y="349250"/>
                  </a:lnTo>
                  <a:lnTo>
                    <a:pt x="961390" y="3810"/>
                  </a:lnTo>
                  <a:lnTo>
                    <a:pt x="961390" y="0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008380" y="4894579"/>
              <a:ext cx="953769" cy="345440"/>
            </a:xfrm>
            <a:custGeom>
              <a:avLst/>
              <a:gdLst/>
              <a:ahLst/>
              <a:cxnLst/>
              <a:rect l="l" t="t" r="r" b="b"/>
              <a:pathLst>
                <a:path w="953769" h="345439">
                  <a:moveTo>
                    <a:pt x="953770" y="0"/>
                  </a:moveTo>
                  <a:lnTo>
                    <a:pt x="951230" y="0"/>
                  </a:lnTo>
                  <a:lnTo>
                    <a:pt x="951230" y="3810"/>
                  </a:lnTo>
                  <a:lnTo>
                    <a:pt x="951230" y="341630"/>
                  </a:lnTo>
                  <a:lnTo>
                    <a:pt x="3810" y="341630"/>
                  </a:lnTo>
                  <a:lnTo>
                    <a:pt x="3810" y="3810"/>
                  </a:lnTo>
                  <a:lnTo>
                    <a:pt x="951230" y="3810"/>
                  </a:lnTo>
                  <a:lnTo>
                    <a:pt x="951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1630"/>
                  </a:lnTo>
                  <a:lnTo>
                    <a:pt x="0" y="345440"/>
                  </a:lnTo>
                  <a:lnTo>
                    <a:pt x="953770" y="345440"/>
                  </a:lnTo>
                  <a:lnTo>
                    <a:pt x="953770" y="341630"/>
                  </a:lnTo>
                  <a:lnTo>
                    <a:pt x="953770" y="3810"/>
                  </a:lnTo>
                  <a:lnTo>
                    <a:pt x="953770" y="0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012190" y="4898389"/>
              <a:ext cx="947419" cy="337820"/>
            </a:xfrm>
            <a:custGeom>
              <a:avLst/>
              <a:gdLst/>
              <a:ahLst/>
              <a:cxnLst/>
              <a:rect l="l" t="t" r="r" b="b"/>
              <a:pathLst>
                <a:path w="947419" h="337820">
                  <a:moveTo>
                    <a:pt x="947420" y="0"/>
                  </a:moveTo>
                  <a:lnTo>
                    <a:pt x="943610" y="0"/>
                  </a:lnTo>
                  <a:lnTo>
                    <a:pt x="943610" y="3810"/>
                  </a:lnTo>
                  <a:lnTo>
                    <a:pt x="943610" y="334010"/>
                  </a:lnTo>
                  <a:lnTo>
                    <a:pt x="2540" y="334010"/>
                  </a:lnTo>
                  <a:lnTo>
                    <a:pt x="2540" y="3810"/>
                  </a:lnTo>
                  <a:lnTo>
                    <a:pt x="943610" y="3810"/>
                  </a:lnTo>
                  <a:lnTo>
                    <a:pt x="943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4010"/>
                  </a:lnTo>
                  <a:lnTo>
                    <a:pt x="0" y="337820"/>
                  </a:lnTo>
                  <a:lnTo>
                    <a:pt x="947420" y="337820"/>
                  </a:lnTo>
                  <a:lnTo>
                    <a:pt x="947420" y="334010"/>
                  </a:lnTo>
                  <a:lnTo>
                    <a:pt x="947420" y="3810"/>
                  </a:lnTo>
                  <a:lnTo>
                    <a:pt x="947420" y="0"/>
                  </a:lnTo>
                  <a:close/>
                </a:path>
              </a:pathLst>
            </a:custGeom>
            <a:solidFill>
              <a:srgbClr val="339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014730" y="4902199"/>
              <a:ext cx="941069" cy="330200"/>
            </a:xfrm>
            <a:custGeom>
              <a:avLst/>
              <a:gdLst/>
              <a:ahLst/>
              <a:cxnLst/>
              <a:rect l="l" t="t" r="r" b="b"/>
              <a:pathLst>
                <a:path w="941069" h="330200">
                  <a:moveTo>
                    <a:pt x="941070" y="0"/>
                  </a:moveTo>
                  <a:lnTo>
                    <a:pt x="937260" y="0"/>
                  </a:lnTo>
                  <a:lnTo>
                    <a:pt x="937260" y="2540"/>
                  </a:lnTo>
                  <a:lnTo>
                    <a:pt x="937260" y="326390"/>
                  </a:lnTo>
                  <a:lnTo>
                    <a:pt x="3810" y="326390"/>
                  </a:lnTo>
                  <a:lnTo>
                    <a:pt x="3810" y="2540"/>
                  </a:lnTo>
                  <a:lnTo>
                    <a:pt x="937260" y="2540"/>
                  </a:lnTo>
                  <a:lnTo>
                    <a:pt x="9372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26390"/>
                  </a:lnTo>
                  <a:lnTo>
                    <a:pt x="0" y="330200"/>
                  </a:lnTo>
                  <a:lnTo>
                    <a:pt x="941070" y="330200"/>
                  </a:lnTo>
                  <a:lnTo>
                    <a:pt x="941070" y="326390"/>
                  </a:lnTo>
                  <a:lnTo>
                    <a:pt x="941070" y="2540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rgbClr val="339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018540" y="4904739"/>
              <a:ext cx="933450" cy="323850"/>
            </a:xfrm>
            <a:custGeom>
              <a:avLst/>
              <a:gdLst/>
              <a:ahLst/>
              <a:cxnLst/>
              <a:rect l="l" t="t" r="r" b="b"/>
              <a:pathLst>
                <a:path w="933450" h="323850">
                  <a:moveTo>
                    <a:pt x="933450" y="0"/>
                  </a:moveTo>
                  <a:lnTo>
                    <a:pt x="929640" y="0"/>
                  </a:lnTo>
                  <a:lnTo>
                    <a:pt x="929640" y="3810"/>
                  </a:lnTo>
                  <a:lnTo>
                    <a:pt x="929640" y="320040"/>
                  </a:lnTo>
                  <a:lnTo>
                    <a:pt x="3810" y="320040"/>
                  </a:lnTo>
                  <a:lnTo>
                    <a:pt x="3810" y="3810"/>
                  </a:lnTo>
                  <a:lnTo>
                    <a:pt x="929640" y="3810"/>
                  </a:lnTo>
                  <a:lnTo>
                    <a:pt x="9296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0040"/>
                  </a:lnTo>
                  <a:lnTo>
                    <a:pt x="0" y="323850"/>
                  </a:lnTo>
                  <a:lnTo>
                    <a:pt x="933450" y="323850"/>
                  </a:lnTo>
                  <a:lnTo>
                    <a:pt x="933450" y="320040"/>
                  </a:lnTo>
                  <a:lnTo>
                    <a:pt x="933450" y="3810"/>
                  </a:lnTo>
                  <a:lnTo>
                    <a:pt x="933450" y="0"/>
                  </a:lnTo>
                  <a:close/>
                </a:path>
              </a:pathLst>
            </a:custGeom>
            <a:solidFill>
              <a:srgbClr val="33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1022350" y="4908549"/>
              <a:ext cx="925830" cy="316230"/>
            </a:xfrm>
            <a:custGeom>
              <a:avLst/>
              <a:gdLst/>
              <a:ahLst/>
              <a:cxnLst/>
              <a:rect l="l" t="t" r="r" b="b"/>
              <a:pathLst>
                <a:path w="925830" h="316229">
                  <a:moveTo>
                    <a:pt x="925830" y="0"/>
                  </a:moveTo>
                  <a:lnTo>
                    <a:pt x="922020" y="0"/>
                  </a:lnTo>
                  <a:lnTo>
                    <a:pt x="922020" y="3810"/>
                  </a:lnTo>
                  <a:lnTo>
                    <a:pt x="922020" y="313690"/>
                  </a:lnTo>
                  <a:lnTo>
                    <a:pt x="3810" y="313690"/>
                  </a:lnTo>
                  <a:lnTo>
                    <a:pt x="3810" y="3810"/>
                  </a:lnTo>
                  <a:lnTo>
                    <a:pt x="922020" y="3810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3690"/>
                  </a:lnTo>
                  <a:lnTo>
                    <a:pt x="0" y="316230"/>
                  </a:lnTo>
                  <a:lnTo>
                    <a:pt x="925830" y="316230"/>
                  </a:lnTo>
                  <a:lnTo>
                    <a:pt x="925830" y="313690"/>
                  </a:lnTo>
                  <a:lnTo>
                    <a:pt x="925830" y="3810"/>
                  </a:lnTo>
                  <a:lnTo>
                    <a:pt x="925830" y="0"/>
                  </a:lnTo>
                  <a:close/>
                </a:path>
              </a:pathLst>
            </a:custGeom>
            <a:solidFill>
              <a:srgbClr val="339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1026160" y="4912359"/>
              <a:ext cx="918210" cy="309880"/>
            </a:xfrm>
            <a:custGeom>
              <a:avLst/>
              <a:gdLst/>
              <a:ahLst/>
              <a:cxnLst/>
              <a:rect l="l" t="t" r="r" b="b"/>
              <a:pathLst>
                <a:path w="918210" h="309879">
                  <a:moveTo>
                    <a:pt x="918210" y="0"/>
                  </a:moveTo>
                  <a:lnTo>
                    <a:pt x="914400" y="0"/>
                  </a:lnTo>
                  <a:lnTo>
                    <a:pt x="914400" y="3810"/>
                  </a:lnTo>
                  <a:lnTo>
                    <a:pt x="914400" y="306070"/>
                  </a:lnTo>
                  <a:lnTo>
                    <a:pt x="3810" y="306070"/>
                  </a:lnTo>
                  <a:lnTo>
                    <a:pt x="3810" y="3810"/>
                  </a:lnTo>
                  <a:lnTo>
                    <a:pt x="914400" y="381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6070"/>
                  </a:lnTo>
                  <a:lnTo>
                    <a:pt x="0" y="309880"/>
                  </a:lnTo>
                  <a:lnTo>
                    <a:pt x="918210" y="309880"/>
                  </a:lnTo>
                  <a:lnTo>
                    <a:pt x="918210" y="306070"/>
                  </a:lnTo>
                  <a:lnTo>
                    <a:pt x="918210" y="3810"/>
                  </a:lnTo>
                  <a:lnTo>
                    <a:pt x="918210" y="0"/>
                  </a:lnTo>
                  <a:close/>
                </a:path>
              </a:pathLst>
            </a:custGeom>
            <a:solidFill>
              <a:srgbClr val="349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1029970" y="4916169"/>
              <a:ext cx="910590" cy="302260"/>
            </a:xfrm>
            <a:custGeom>
              <a:avLst/>
              <a:gdLst/>
              <a:ahLst/>
              <a:cxnLst/>
              <a:rect l="l" t="t" r="r" b="b"/>
              <a:pathLst>
                <a:path w="910589" h="302260">
                  <a:moveTo>
                    <a:pt x="910590" y="0"/>
                  </a:moveTo>
                  <a:lnTo>
                    <a:pt x="908050" y="0"/>
                  </a:lnTo>
                  <a:lnTo>
                    <a:pt x="908050" y="3810"/>
                  </a:lnTo>
                  <a:lnTo>
                    <a:pt x="908050" y="298450"/>
                  </a:lnTo>
                  <a:lnTo>
                    <a:pt x="3810" y="298450"/>
                  </a:lnTo>
                  <a:lnTo>
                    <a:pt x="3810" y="3810"/>
                  </a:lnTo>
                  <a:lnTo>
                    <a:pt x="908050" y="3810"/>
                  </a:lnTo>
                  <a:lnTo>
                    <a:pt x="908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8450"/>
                  </a:lnTo>
                  <a:lnTo>
                    <a:pt x="0" y="302260"/>
                  </a:lnTo>
                  <a:lnTo>
                    <a:pt x="910590" y="302260"/>
                  </a:lnTo>
                  <a:lnTo>
                    <a:pt x="910590" y="298450"/>
                  </a:lnTo>
                  <a:lnTo>
                    <a:pt x="910590" y="3810"/>
                  </a:lnTo>
                  <a:lnTo>
                    <a:pt x="910590" y="0"/>
                  </a:lnTo>
                  <a:close/>
                </a:path>
              </a:pathLst>
            </a:custGeom>
            <a:solidFill>
              <a:srgbClr val="349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033780" y="4919979"/>
              <a:ext cx="904240" cy="294640"/>
            </a:xfrm>
            <a:custGeom>
              <a:avLst/>
              <a:gdLst/>
              <a:ahLst/>
              <a:cxnLst/>
              <a:rect l="l" t="t" r="r" b="b"/>
              <a:pathLst>
                <a:path w="904239" h="294639">
                  <a:moveTo>
                    <a:pt x="904240" y="0"/>
                  </a:moveTo>
                  <a:lnTo>
                    <a:pt x="900430" y="0"/>
                  </a:lnTo>
                  <a:lnTo>
                    <a:pt x="900430" y="3810"/>
                  </a:lnTo>
                  <a:lnTo>
                    <a:pt x="900430" y="290830"/>
                  </a:lnTo>
                  <a:lnTo>
                    <a:pt x="2540" y="290830"/>
                  </a:lnTo>
                  <a:lnTo>
                    <a:pt x="2540" y="3810"/>
                  </a:lnTo>
                  <a:lnTo>
                    <a:pt x="900430" y="3810"/>
                  </a:lnTo>
                  <a:lnTo>
                    <a:pt x="900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0830"/>
                  </a:lnTo>
                  <a:lnTo>
                    <a:pt x="0" y="294640"/>
                  </a:lnTo>
                  <a:lnTo>
                    <a:pt x="904240" y="294640"/>
                  </a:lnTo>
                  <a:lnTo>
                    <a:pt x="904240" y="290842"/>
                  </a:lnTo>
                  <a:lnTo>
                    <a:pt x="904240" y="3810"/>
                  </a:lnTo>
                  <a:lnTo>
                    <a:pt x="904240" y="0"/>
                  </a:lnTo>
                  <a:close/>
                </a:path>
              </a:pathLst>
            </a:custGeom>
            <a:solidFill>
              <a:srgbClr val="34A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1036320" y="4923789"/>
              <a:ext cx="897890" cy="287020"/>
            </a:xfrm>
            <a:custGeom>
              <a:avLst/>
              <a:gdLst/>
              <a:ahLst/>
              <a:cxnLst/>
              <a:rect l="l" t="t" r="r" b="b"/>
              <a:pathLst>
                <a:path w="897889" h="287020">
                  <a:moveTo>
                    <a:pt x="897890" y="0"/>
                  </a:moveTo>
                  <a:lnTo>
                    <a:pt x="894080" y="0"/>
                  </a:lnTo>
                  <a:lnTo>
                    <a:pt x="894080" y="2540"/>
                  </a:lnTo>
                  <a:lnTo>
                    <a:pt x="894080" y="283210"/>
                  </a:lnTo>
                  <a:lnTo>
                    <a:pt x="3810" y="283210"/>
                  </a:lnTo>
                  <a:lnTo>
                    <a:pt x="3810" y="2540"/>
                  </a:lnTo>
                  <a:lnTo>
                    <a:pt x="894080" y="2540"/>
                  </a:lnTo>
                  <a:lnTo>
                    <a:pt x="8940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83210"/>
                  </a:lnTo>
                  <a:lnTo>
                    <a:pt x="0" y="287020"/>
                  </a:lnTo>
                  <a:lnTo>
                    <a:pt x="897890" y="287020"/>
                  </a:lnTo>
                  <a:lnTo>
                    <a:pt x="897890" y="283210"/>
                  </a:lnTo>
                  <a:lnTo>
                    <a:pt x="897890" y="2540"/>
                  </a:lnTo>
                  <a:lnTo>
                    <a:pt x="897890" y="0"/>
                  </a:lnTo>
                  <a:close/>
                </a:path>
              </a:pathLst>
            </a:custGeom>
            <a:solidFill>
              <a:srgbClr val="34A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040130" y="4926329"/>
              <a:ext cx="890269" cy="280670"/>
            </a:xfrm>
            <a:custGeom>
              <a:avLst/>
              <a:gdLst/>
              <a:ahLst/>
              <a:cxnLst/>
              <a:rect l="l" t="t" r="r" b="b"/>
              <a:pathLst>
                <a:path w="890269" h="280670">
                  <a:moveTo>
                    <a:pt x="890270" y="0"/>
                  </a:moveTo>
                  <a:lnTo>
                    <a:pt x="886460" y="0"/>
                  </a:lnTo>
                  <a:lnTo>
                    <a:pt x="886460" y="3810"/>
                  </a:lnTo>
                  <a:lnTo>
                    <a:pt x="886460" y="276860"/>
                  </a:lnTo>
                  <a:lnTo>
                    <a:pt x="3810" y="276860"/>
                  </a:lnTo>
                  <a:lnTo>
                    <a:pt x="3810" y="3810"/>
                  </a:lnTo>
                  <a:lnTo>
                    <a:pt x="886460" y="3810"/>
                  </a:lnTo>
                  <a:lnTo>
                    <a:pt x="886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6860"/>
                  </a:lnTo>
                  <a:lnTo>
                    <a:pt x="0" y="280670"/>
                  </a:lnTo>
                  <a:lnTo>
                    <a:pt x="890270" y="280670"/>
                  </a:lnTo>
                  <a:lnTo>
                    <a:pt x="890270" y="276860"/>
                  </a:lnTo>
                  <a:lnTo>
                    <a:pt x="890270" y="3810"/>
                  </a:lnTo>
                  <a:lnTo>
                    <a:pt x="890270" y="0"/>
                  </a:lnTo>
                  <a:close/>
                </a:path>
              </a:pathLst>
            </a:custGeom>
            <a:solidFill>
              <a:srgbClr val="34A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043940" y="4930139"/>
              <a:ext cx="882650" cy="273050"/>
            </a:xfrm>
            <a:custGeom>
              <a:avLst/>
              <a:gdLst/>
              <a:ahLst/>
              <a:cxnLst/>
              <a:rect l="l" t="t" r="r" b="b"/>
              <a:pathLst>
                <a:path w="882650" h="273050">
                  <a:moveTo>
                    <a:pt x="882650" y="0"/>
                  </a:moveTo>
                  <a:lnTo>
                    <a:pt x="878840" y="0"/>
                  </a:lnTo>
                  <a:lnTo>
                    <a:pt x="878840" y="3810"/>
                  </a:lnTo>
                  <a:lnTo>
                    <a:pt x="878840" y="270510"/>
                  </a:lnTo>
                  <a:lnTo>
                    <a:pt x="3810" y="270510"/>
                  </a:lnTo>
                  <a:lnTo>
                    <a:pt x="3810" y="3810"/>
                  </a:lnTo>
                  <a:lnTo>
                    <a:pt x="878840" y="3810"/>
                  </a:lnTo>
                  <a:lnTo>
                    <a:pt x="878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0510"/>
                  </a:lnTo>
                  <a:lnTo>
                    <a:pt x="0" y="273050"/>
                  </a:lnTo>
                  <a:lnTo>
                    <a:pt x="882650" y="273050"/>
                  </a:lnTo>
                  <a:lnTo>
                    <a:pt x="882650" y="270510"/>
                  </a:lnTo>
                  <a:lnTo>
                    <a:pt x="882650" y="3810"/>
                  </a:lnTo>
                  <a:lnTo>
                    <a:pt x="882650" y="0"/>
                  </a:lnTo>
                  <a:close/>
                </a:path>
              </a:pathLst>
            </a:custGeom>
            <a:solidFill>
              <a:srgbClr val="35A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047750" y="4933949"/>
              <a:ext cx="875030" cy="266700"/>
            </a:xfrm>
            <a:custGeom>
              <a:avLst/>
              <a:gdLst/>
              <a:ahLst/>
              <a:cxnLst/>
              <a:rect l="l" t="t" r="r" b="b"/>
              <a:pathLst>
                <a:path w="875030" h="266700">
                  <a:moveTo>
                    <a:pt x="875030" y="0"/>
                  </a:moveTo>
                  <a:lnTo>
                    <a:pt x="871220" y="0"/>
                  </a:lnTo>
                  <a:lnTo>
                    <a:pt x="871220" y="3810"/>
                  </a:lnTo>
                  <a:lnTo>
                    <a:pt x="871220" y="262890"/>
                  </a:lnTo>
                  <a:lnTo>
                    <a:pt x="3810" y="262890"/>
                  </a:lnTo>
                  <a:lnTo>
                    <a:pt x="3810" y="3810"/>
                  </a:lnTo>
                  <a:lnTo>
                    <a:pt x="871220" y="3810"/>
                  </a:lnTo>
                  <a:lnTo>
                    <a:pt x="8712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2890"/>
                  </a:lnTo>
                  <a:lnTo>
                    <a:pt x="0" y="266700"/>
                  </a:lnTo>
                  <a:lnTo>
                    <a:pt x="875030" y="266700"/>
                  </a:lnTo>
                  <a:lnTo>
                    <a:pt x="875030" y="262890"/>
                  </a:lnTo>
                  <a:lnTo>
                    <a:pt x="875030" y="3810"/>
                  </a:lnTo>
                  <a:lnTo>
                    <a:pt x="875030" y="0"/>
                  </a:lnTo>
                  <a:close/>
                </a:path>
              </a:pathLst>
            </a:custGeom>
            <a:solidFill>
              <a:srgbClr val="35A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051560" y="4937759"/>
              <a:ext cx="867410" cy="259079"/>
            </a:xfrm>
            <a:custGeom>
              <a:avLst/>
              <a:gdLst/>
              <a:ahLst/>
              <a:cxnLst/>
              <a:rect l="l" t="t" r="r" b="b"/>
              <a:pathLst>
                <a:path w="867410" h="259079">
                  <a:moveTo>
                    <a:pt x="867410" y="0"/>
                  </a:moveTo>
                  <a:lnTo>
                    <a:pt x="864870" y="0"/>
                  </a:lnTo>
                  <a:lnTo>
                    <a:pt x="864870" y="3810"/>
                  </a:lnTo>
                  <a:lnTo>
                    <a:pt x="864870" y="255270"/>
                  </a:lnTo>
                  <a:lnTo>
                    <a:pt x="3810" y="255270"/>
                  </a:lnTo>
                  <a:lnTo>
                    <a:pt x="3810" y="3810"/>
                  </a:lnTo>
                  <a:lnTo>
                    <a:pt x="864870" y="3810"/>
                  </a:lnTo>
                  <a:lnTo>
                    <a:pt x="864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5270"/>
                  </a:lnTo>
                  <a:lnTo>
                    <a:pt x="0" y="259080"/>
                  </a:lnTo>
                  <a:lnTo>
                    <a:pt x="867410" y="259080"/>
                  </a:lnTo>
                  <a:lnTo>
                    <a:pt x="867410" y="255270"/>
                  </a:lnTo>
                  <a:lnTo>
                    <a:pt x="867410" y="3810"/>
                  </a:lnTo>
                  <a:lnTo>
                    <a:pt x="867410" y="0"/>
                  </a:lnTo>
                  <a:close/>
                </a:path>
              </a:pathLst>
            </a:custGeom>
            <a:solidFill>
              <a:srgbClr val="35A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1055370" y="4941569"/>
              <a:ext cx="861060" cy="251460"/>
            </a:xfrm>
            <a:custGeom>
              <a:avLst/>
              <a:gdLst/>
              <a:ahLst/>
              <a:cxnLst/>
              <a:rect l="l" t="t" r="r" b="b"/>
              <a:pathLst>
                <a:path w="861060" h="251460">
                  <a:moveTo>
                    <a:pt x="861060" y="0"/>
                  </a:moveTo>
                  <a:lnTo>
                    <a:pt x="857250" y="0"/>
                  </a:lnTo>
                  <a:lnTo>
                    <a:pt x="857250" y="3810"/>
                  </a:lnTo>
                  <a:lnTo>
                    <a:pt x="857250" y="247650"/>
                  </a:lnTo>
                  <a:lnTo>
                    <a:pt x="2540" y="247650"/>
                  </a:lnTo>
                  <a:lnTo>
                    <a:pt x="2540" y="3810"/>
                  </a:lnTo>
                  <a:lnTo>
                    <a:pt x="857250" y="3810"/>
                  </a:lnTo>
                  <a:lnTo>
                    <a:pt x="857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7650"/>
                  </a:lnTo>
                  <a:lnTo>
                    <a:pt x="0" y="251460"/>
                  </a:lnTo>
                  <a:lnTo>
                    <a:pt x="861060" y="251460"/>
                  </a:lnTo>
                  <a:lnTo>
                    <a:pt x="861060" y="247650"/>
                  </a:lnTo>
                  <a:lnTo>
                    <a:pt x="861060" y="3810"/>
                  </a:lnTo>
                  <a:lnTo>
                    <a:pt x="861060" y="0"/>
                  </a:lnTo>
                  <a:close/>
                </a:path>
              </a:pathLst>
            </a:custGeom>
            <a:solidFill>
              <a:srgbClr val="35A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1057910" y="4945379"/>
              <a:ext cx="854710" cy="243840"/>
            </a:xfrm>
            <a:custGeom>
              <a:avLst/>
              <a:gdLst/>
              <a:ahLst/>
              <a:cxnLst/>
              <a:rect l="l" t="t" r="r" b="b"/>
              <a:pathLst>
                <a:path w="854710" h="243839">
                  <a:moveTo>
                    <a:pt x="854710" y="0"/>
                  </a:moveTo>
                  <a:lnTo>
                    <a:pt x="850900" y="0"/>
                  </a:lnTo>
                  <a:lnTo>
                    <a:pt x="850900" y="3810"/>
                  </a:lnTo>
                  <a:lnTo>
                    <a:pt x="850900" y="240030"/>
                  </a:lnTo>
                  <a:lnTo>
                    <a:pt x="3810" y="240030"/>
                  </a:lnTo>
                  <a:lnTo>
                    <a:pt x="3810" y="3810"/>
                  </a:lnTo>
                  <a:lnTo>
                    <a:pt x="850900" y="3810"/>
                  </a:lnTo>
                  <a:lnTo>
                    <a:pt x="8509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0030"/>
                  </a:lnTo>
                  <a:lnTo>
                    <a:pt x="0" y="243840"/>
                  </a:lnTo>
                  <a:lnTo>
                    <a:pt x="854710" y="243840"/>
                  </a:lnTo>
                  <a:lnTo>
                    <a:pt x="854710" y="240030"/>
                  </a:lnTo>
                  <a:lnTo>
                    <a:pt x="854710" y="3810"/>
                  </a:lnTo>
                  <a:lnTo>
                    <a:pt x="854710" y="0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061720" y="4949189"/>
              <a:ext cx="847090" cy="236220"/>
            </a:xfrm>
            <a:custGeom>
              <a:avLst/>
              <a:gdLst/>
              <a:ahLst/>
              <a:cxnLst/>
              <a:rect l="l" t="t" r="r" b="b"/>
              <a:pathLst>
                <a:path w="847089" h="236220">
                  <a:moveTo>
                    <a:pt x="847090" y="0"/>
                  </a:moveTo>
                  <a:lnTo>
                    <a:pt x="843280" y="0"/>
                  </a:lnTo>
                  <a:lnTo>
                    <a:pt x="843280" y="2540"/>
                  </a:lnTo>
                  <a:lnTo>
                    <a:pt x="843280" y="232410"/>
                  </a:lnTo>
                  <a:lnTo>
                    <a:pt x="3810" y="232410"/>
                  </a:lnTo>
                  <a:lnTo>
                    <a:pt x="3810" y="2540"/>
                  </a:lnTo>
                  <a:lnTo>
                    <a:pt x="843280" y="2540"/>
                  </a:lnTo>
                  <a:lnTo>
                    <a:pt x="8432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2410"/>
                  </a:lnTo>
                  <a:lnTo>
                    <a:pt x="0" y="236220"/>
                  </a:lnTo>
                  <a:lnTo>
                    <a:pt x="847090" y="236220"/>
                  </a:lnTo>
                  <a:lnTo>
                    <a:pt x="847090" y="232410"/>
                  </a:lnTo>
                  <a:lnTo>
                    <a:pt x="847090" y="2540"/>
                  </a:lnTo>
                  <a:lnTo>
                    <a:pt x="847090" y="0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065530" y="4951729"/>
              <a:ext cx="839469" cy="229870"/>
            </a:xfrm>
            <a:custGeom>
              <a:avLst/>
              <a:gdLst/>
              <a:ahLst/>
              <a:cxnLst/>
              <a:rect l="l" t="t" r="r" b="b"/>
              <a:pathLst>
                <a:path w="839469" h="229870">
                  <a:moveTo>
                    <a:pt x="839470" y="0"/>
                  </a:moveTo>
                  <a:lnTo>
                    <a:pt x="835660" y="0"/>
                  </a:lnTo>
                  <a:lnTo>
                    <a:pt x="835660" y="3810"/>
                  </a:lnTo>
                  <a:lnTo>
                    <a:pt x="835660" y="227330"/>
                  </a:lnTo>
                  <a:lnTo>
                    <a:pt x="3810" y="227330"/>
                  </a:lnTo>
                  <a:lnTo>
                    <a:pt x="3810" y="3810"/>
                  </a:lnTo>
                  <a:lnTo>
                    <a:pt x="835660" y="3810"/>
                  </a:lnTo>
                  <a:lnTo>
                    <a:pt x="8356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7330"/>
                  </a:lnTo>
                  <a:lnTo>
                    <a:pt x="0" y="229870"/>
                  </a:lnTo>
                  <a:lnTo>
                    <a:pt x="839470" y="229870"/>
                  </a:lnTo>
                  <a:lnTo>
                    <a:pt x="839470" y="227330"/>
                  </a:lnTo>
                  <a:lnTo>
                    <a:pt x="839470" y="3810"/>
                  </a:lnTo>
                  <a:lnTo>
                    <a:pt x="839470" y="0"/>
                  </a:lnTo>
                  <a:close/>
                </a:path>
              </a:pathLst>
            </a:custGeom>
            <a:solidFill>
              <a:srgbClr val="36A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069340" y="4955539"/>
              <a:ext cx="831850" cy="223520"/>
            </a:xfrm>
            <a:custGeom>
              <a:avLst/>
              <a:gdLst/>
              <a:ahLst/>
              <a:cxnLst/>
              <a:rect l="l" t="t" r="r" b="b"/>
              <a:pathLst>
                <a:path w="831850" h="223520">
                  <a:moveTo>
                    <a:pt x="831850" y="0"/>
                  </a:moveTo>
                  <a:lnTo>
                    <a:pt x="828040" y="0"/>
                  </a:lnTo>
                  <a:lnTo>
                    <a:pt x="828040" y="3810"/>
                  </a:lnTo>
                  <a:lnTo>
                    <a:pt x="828040" y="219710"/>
                  </a:lnTo>
                  <a:lnTo>
                    <a:pt x="3810" y="219710"/>
                  </a:lnTo>
                  <a:lnTo>
                    <a:pt x="3810" y="3810"/>
                  </a:lnTo>
                  <a:lnTo>
                    <a:pt x="828040" y="3810"/>
                  </a:lnTo>
                  <a:lnTo>
                    <a:pt x="8280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3520"/>
                  </a:lnTo>
                  <a:lnTo>
                    <a:pt x="831850" y="223520"/>
                  </a:lnTo>
                  <a:lnTo>
                    <a:pt x="831850" y="219710"/>
                  </a:lnTo>
                  <a:lnTo>
                    <a:pt x="831850" y="3810"/>
                  </a:lnTo>
                  <a:lnTo>
                    <a:pt x="831850" y="0"/>
                  </a:lnTo>
                  <a:close/>
                </a:path>
              </a:pathLst>
            </a:custGeom>
            <a:solidFill>
              <a:srgbClr val="36A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073150" y="4959349"/>
              <a:ext cx="824230" cy="215900"/>
            </a:xfrm>
            <a:custGeom>
              <a:avLst/>
              <a:gdLst/>
              <a:ahLst/>
              <a:cxnLst/>
              <a:rect l="l" t="t" r="r" b="b"/>
              <a:pathLst>
                <a:path w="824230" h="215900">
                  <a:moveTo>
                    <a:pt x="824230" y="0"/>
                  </a:moveTo>
                  <a:lnTo>
                    <a:pt x="821690" y="0"/>
                  </a:lnTo>
                  <a:lnTo>
                    <a:pt x="821690" y="3810"/>
                  </a:lnTo>
                  <a:lnTo>
                    <a:pt x="821690" y="212090"/>
                  </a:lnTo>
                  <a:lnTo>
                    <a:pt x="3810" y="212090"/>
                  </a:lnTo>
                  <a:lnTo>
                    <a:pt x="3810" y="3810"/>
                  </a:lnTo>
                  <a:lnTo>
                    <a:pt x="821690" y="3810"/>
                  </a:lnTo>
                  <a:lnTo>
                    <a:pt x="8216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2090"/>
                  </a:lnTo>
                  <a:lnTo>
                    <a:pt x="0" y="215900"/>
                  </a:lnTo>
                  <a:lnTo>
                    <a:pt x="824230" y="215900"/>
                  </a:lnTo>
                  <a:lnTo>
                    <a:pt x="824230" y="212090"/>
                  </a:lnTo>
                  <a:lnTo>
                    <a:pt x="824230" y="3810"/>
                  </a:lnTo>
                  <a:lnTo>
                    <a:pt x="824230" y="0"/>
                  </a:lnTo>
                  <a:close/>
                </a:path>
              </a:pathLst>
            </a:custGeom>
            <a:solidFill>
              <a:srgbClr val="36A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076960" y="4963159"/>
              <a:ext cx="817880" cy="208279"/>
            </a:xfrm>
            <a:custGeom>
              <a:avLst/>
              <a:gdLst/>
              <a:ahLst/>
              <a:cxnLst/>
              <a:rect l="l" t="t" r="r" b="b"/>
              <a:pathLst>
                <a:path w="817880" h="208279">
                  <a:moveTo>
                    <a:pt x="817880" y="0"/>
                  </a:moveTo>
                  <a:lnTo>
                    <a:pt x="814070" y="0"/>
                  </a:lnTo>
                  <a:lnTo>
                    <a:pt x="814070" y="3810"/>
                  </a:lnTo>
                  <a:lnTo>
                    <a:pt x="814070" y="204470"/>
                  </a:lnTo>
                  <a:lnTo>
                    <a:pt x="2540" y="204470"/>
                  </a:lnTo>
                  <a:lnTo>
                    <a:pt x="2540" y="3810"/>
                  </a:lnTo>
                  <a:lnTo>
                    <a:pt x="814070" y="3810"/>
                  </a:lnTo>
                  <a:lnTo>
                    <a:pt x="814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4470"/>
                  </a:lnTo>
                  <a:lnTo>
                    <a:pt x="0" y="208280"/>
                  </a:lnTo>
                  <a:lnTo>
                    <a:pt x="817880" y="208280"/>
                  </a:lnTo>
                  <a:lnTo>
                    <a:pt x="817880" y="204470"/>
                  </a:lnTo>
                  <a:lnTo>
                    <a:pt x="817880" y="3810"/>
                  </a:lnTo>
                  <a:lnTo>
                    <a:pt x="817880" y="0"/>
                  </a:lnTo>
                  <a:close/>
                </a:path>
              </a:pathLst>
            </a:custGeom>
            <a:solidFill>
              <a:srgbClr val="36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079500" y="4966969"/>
              <a:ext cx="811530" cy="200660"/>
            </a:xfrm>
            <a:custGeom>
              <a:avLst/>
              <a:gdLst/>
              <a:ahLst/>
              <a:cxnLst/>
              <a:rect l="l" t="t" r="r" b="b"/>
              <a:pathLst>
                <a:path w="811530" h="200660">
                  <a:moveTo>
                    <a:pt x="811530" y="0"/>
                  </a:moveTo>
                  <a:lnTo>
                    <a:pt x="807720" y="0"/>
                  </a:lnTo>
                  <a:lnTo>
                    <a:pt x="807720" y="3810"/>
                  </a:lnTo>
                  <a:lnTo>
                    <a:pt x="807720" y="196850"/>
                  </a:lnTo>
                  <a:lnTo>
                    <a:pt x="3810" y="196850"/>
                  </a:lnTo>
                  <a:lnTo>
                    <a:pt x="3810" y="3810"/>
                  </a:lnTo>
                  <a:lnTo>
                    <a:pt x="807720" y="3810"/>
                  </a:lnTo>
                  <a:lnTo>
                    <a:pt x="8077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6850"/>
                  </a:lnTo>
                  <a:lnTo>
                    <a:pt x="0" y="200660"/>
                  </a:lnTo>
                  <a:lnTo>
                    <a:pt x="811530" y="200660"/>
                  </a:lnTo>
                  <a:lnTo>
                    <a:pt x="811530" y="196850"/>
                  </a:lnTo>
                  <a:lnTo>
                    <a:pt x="811530" y="3810"/>
                  </a:lnTo>
                  <a:lnTo>
                    <a:pt x="811530" y="0"/>
                  </a:lnTo>
                  <a:close/>
                </a:path>
              </a:pathLst>
            </a:custGeom>
            <a:solidFill>
              <a:srgbClr val="37A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083310" y="4970779"/>
              <a:ext cx="803910" cy="193040"/>
            </a:xfrm>
            <a:custGeom>
              <a:avLst/>
              <a:gdLst/>
              <a:ahLst/>
              <a:cxnLst/>
              <a:rect l="l" t="t" r="r" b="b"/>
              <a:pathLst>
                <a:path w="803910" h="193039">
                  <a:moveTo>
                    <a:pt x="803910" y="0"/>
                  </a:moveTo>
                  <a:lnTo>
                    <a:pt x="800100" y="0"/>
                  </a:lnTo>
                  <a:lnTo>
                    <a:pt x="800100" y="2540"/>
                  </a:lnTo>
                  <a:lnTo>
                    <a:pt x="800100" y="189230"/>
                  </a:lnTo>
                  <a:lnTo>
                    <a:pt x="3810" y="189230"/>
                  </a:lnTo>
                  <a:lnTo>
                    <a:pt x="3810" y="2540"/>
                  </a:lnTo>
                  <a:lnTo>
                    <a:pt x="800100" y="2540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9230"/>
                  </a:lnTo>
                  <a:lnTo>
                    <a:pt x="0" y="193040"/>
                  </a:lnTo>
                  <a:lnTo>
                    <a:pt x="803910" y="193040"/>
                  </a:lnTo>
                  <a:lnTo>
                    <a:pt x="803910" y="189230"/>
                  </a:lnTo>
                  <a:lnTo>
                    <a:pt x="803910" y="2540"/>
                  </a:lnTo>
                  <a:lnTo>
                    <a:pt x="803910" y="0"/>
                  </a:lnTo>
                  <a:close/>
                </a:path>
              </a:pathLst>
            </a:custGeom>
            <a:solidFill>
              <a:srgbClr val="37A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087120" y="4973319"/>
              <a:ext cx="796290" cy="186690"/>
            </a:xfrm>
            <a:custGeom>
              <a:avLst/>
              <a:gdLst/>
              <a:ahLst/>
              <a:cxnLst/>
              <a:rect l="l" t="t" r="r" b="b"/>
              <a:pathLst>
                <a:path w="796289" h="186689">
                  <a:moveTo>
                    <a:pt x="796290" y="0"/>
                  </a:moveTo>
                  <a:lnTo>
                    <a:pt x="792480" y="0"/>
                  </a:lnTo>
                  <a:lnTo>
                    <a:pt x="792480" y="3810"/>
                  </a:lnTo>
                  <a:lnTo>
                    <a:pt x="792480" y="184150"/>
                  </a:lnTo>
                  <a:lnTo>
                    <a:pt x="3810" y="184150"/>
                  </a:lnTo>
                  <a:lnTo>
                    <a:pt x="3810" y="3810"/>
                  </a:lnTo>
                  <a:lnTo>
                    <a:pt x="792480" y="381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4150"/>
                  </a:lnTo>
                  <a:lnTo>
                    <a:pt x="0" y="186690"/>
                  </a:lnTo>
                  <a:lnTo>
                    <a:pt x="796290" y="186690"/>
                  </a:lnTo>
                  <a:lnTo>
                    <a:pt x="796290" y="184150"/>
                  </a:lnTo>
                  <a:lnTo>
                    <a:pt x="796290" y="3810"/>
                  </a:lnTo>
                  <a:lnTo>
                    <a:pt x="796290" y="0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1090930" y="4977129"/>
              <a:ext cx="788670" cy="180340"/>
            </a:xfrm>
            <a:custGeom>
              <a:avLst/>
              <a:gdLst/>
              <a:ahLst/>
              <a:cxnLst/>
              <a:rect l="l" t="t" r="r" b="b"/>
              <a:pathLst>
                <a:path w="788669" h="180339">
                  <a:moveTo>
                    <a:pt x="788670" y="0"/>
                  </a:moveTo>
                  <a:lnTo>
                    <a:pt x="784860" y="0"/>
                  </a:lnTo>
                  <a:lnTo>
                    <a:pt x="784860" y="3810"/>
                  </a:lnTo>
                  <a:lnTo>
                    <a:pt x="784860" y="176530"/>
                  </a:lnTo>
                  <a:lnTo>
                    <a:pt x="3810" y="176530"/>
                  </a:lnTo>
                  <a:lnTo>
                    <a:pt x="3810" y="3810"/>
                  </a:lnTo>
                  <a:lnTo>
                    <a:pt x="784860" y="3810"/>
                  </a:lnTo>
                  <a:lnTo>
                    <a:pt x="784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80340"/>
                  </a:lnTo>
                  <a:lnTo>
                    <a:pt x="788670" y="180340"/>
                  </a:lnTo>
                  <a:lnTo>
                    <a:pt x="788670" y="176530"/>
                  </a:lnTo>
                  <a:lnTo>
                    <a:pt x="788670" y="3810"/>
                  </a:lnTo>
                  <a:lnTo>
                    <a:pt x="788670" y="0"/>
                  </a:lnTo>
                  <a:close/>
                </a:path>
              </a:pathLst>
            </a:custGeom>
            <a:solidFill>
              <a:srgbClr val="37A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094740" y="4980939"/>
              <a:ext cx="781050" cy="172720"/>
            </a:xfrm>
            <a:custGeom>
              <a:avLst/>
              <a:gdLst/>
              <a:ahLst/>
              <a:cxnLst/>
              <a:rect l="l" t="t" r="r" b="b"/>
              <a:pathLst>
                <a:path w="781050" h="172720">
                  <a:moveTo>
                    <a:pt x="781050" y="0"/>
                  </a:moveTo>
                  <a:lnTo>
                    <a:pt x="778510" y="0"/>
                  </a:lnTo>
                  <a:lnTo>
                    <a:pt x="778510" y="3810"/>
                  </a:lnTo>
                  <a:lnTo>
                    <a:pt x="778510" y="168910"/>
                  </a:lnTo>
                  <a:lnTo>
                    <a:pt x="3810" y="168910"/>
                  </a:lnTo>
                  <a:lnTo>
                    <a:pt x="3810" y="3810"/>
                  </a:lnTo>
                  <a:lnTo>
                    <a:pt x="778510" y="3810"/>
                  </a:lnTo>
                  <a:lnTo>
                    <a:pt x="7785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8910"/>
                  </a:lnTo>
                  <a:lnTo>
                    <a:pt x="0" y="172720"/>
                  </a:lnTo>
                  <a:lnTo>
                    <a:pt x="781050" y="172720"/>
                  </a:lnTo>
                  <a:lnTo>
                    <a:pt x="781050" y="168910"/>
                  </a:lnTo>
                  <a:lnTo>
                    <a:pt x="781050" y="381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1098550" y="4984749"/>
              <a:ext cx="774700" cy="165100"/>
            </a:xfrm>
            <a:custGeom>
              <a:avLst/>
              <a:gdLst/>
              <a:ahLst/>
              <a:cxnLst/>
              <a:rect l="l" t="t" r="r" b="b"/>
              <a:pathLst>
                <a:path w="774700" h="165100">
                  <a:moveTo>
                    <a:pt x="774700" y="0"/>
                  </a:moveTo>
                  <a:lnTo>
                    <a:pt x="770890" y="0"/>
                  </a:lnTo>
                  <a:lnTo>
                    <a:pt x="770890" y="3810"/>
                  </a:lnTo>
                  <a:lnTo>
                    <a:pt x="770890" y="161290"/>
                  </a:lnTo>
                  <a:lnTo>
                    <a:pt x="2540" y="161290"/>
                  </a:lnTo>
                  <a:lnTo>
                    <a:pt x="2540" y="3810"/>
                  </a:lnTo>
                  <a:lnTo>
                    <a:pt x="770890" y="3810"/>
                  </a:lnTo>
                  <a:lnTo>
                    <a:pt x="770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1290"/>
                  </a:lnTo>
                  <a:lnTo>
                    <a:pt x="0" y="165100"/>
                  </a:lnTo>
                  <a:lnTo>
                    <a:pt x="774700" y="165100"/>
                  </a:lnTo>
                  <a:lnTo>
                    <a:pt x="774700" y="161290"/>
                  </a:lnTo>
                  <a:lnTo>
                    <a:pt x="774700" y="3810"/>
                  </a:lnTo>
                  <a:lnTo>
                    <a:pt x="774700" y="0"/>
                  </a:lnTo>
                  <a:close/>
                </a:path>
              </a:pathLst>
            </a:custGeom>
            <a:solidFill>
              <a:srgbClr val="38AC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1101090" y="4988559"/>
              <a:ext cx="768350" cy="157480"/>
            </a:xfrm>
            <a:custGeom>
              <a:avLst/>
              <a:gdLst/>
              <a:ahLst/>
              <a:cxnLst/>
              <a:rect l="l" t="t" r="r" b="b"/>
              <a:pathLst>
                <a:path w="768350" h="157479">
                  <a:moveTo>
                    <a:pt x="768350" y="0"/>
                  </a:moveTo>
                  <a:lnTo>
                    <a:pt x="764540" y="0"/>
                  </a:lnTo>
                  <a:lnTo>
                    <a:pt x="764540" y="3810"/>
                  </a:lnTo>
                  <a:lnTo>
                    <a:pt x="764540" y="153670"/>
                  </a:lnTo>
                  <a:lnTo>
                    <a:pt x="3810" y="153670"/>
                  </a:lnTo>
                  <a:lnTo>
                    <a:pt x="3810" y="3810"/>
                  </a:lnTo>
                  <a:lnTo>
                    <a:pt x="764540" y="3810"/>
                  </a:lnTo>
                  <a:lnTo>
                    <a:pt x="764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3670"/>
                  </a:lnTo>
                  <a:lnTo>
                    <a:pt x="0" y="157480"/>
                  </a:lnTo>
                  <a:lnTo>
                    <a:pt x="768350" y="157480"/>
                  </a:lnTo>
                  <a:lnTo>
                    <a:pt x="768350" y="153670"/>
                  </a:lnTo>
                  <a:lnTo>
                    <a:pt x="768350" y="3810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38A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104900" y="4992369"/>
              <a:ext cx="760730" cy="149860"/>
            </a:xfrm>
            <a:custGeom>
              <a:avLst/>
              <a:gdLst/>
              <a:ahLst/>
              <a:cxnLst/>
              <a:rect l="l" t="t" r="r" b="b"/>
              <a:pathLst>
                <a:path w="760730" h="149860">
                  <a:moveTo>
                    <a:pt x="760730" y="0"/>
                  </a:moveTo>
                  <a:lnTo>
                    <a:pt x="756920" y="0"/>
                  </a:lnTo>
                  <a:lnTo>
                    <a:pt x="756920" y="2540"/>
                  </a:lnTo>
                  <a:lnTo>
                    <a:pt x="756920" y="146050"/>
                  </a:lnTo>
                  <a:lnTo>
                    <a:pt x="3810" y="146050"/>
                  </a:lnTo>
                  <a:lnTo>
                    <a:pt x="3810" y="2540"/>
                  </a:lnTo>
                  <a:lnTo>
                    <a:pt x="756920" y="2540"/>
                  </a:lnTo>
                  <a:lnTo>
                    <a:pt x="7569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6050"/>
                  </a:lnTo>
                  <a:lnTo>
                    <a:pt x="0" y="149860"/>
                  </a:lnTo>
                  <a:lnTo>
                    <a:pt x="760730" y="149860"/>
                  </a:lnTo>
                  <a:lnTo>
                    <a:pt x="760730" y="146050"/>
                  </a:lnTo>
                  <a:lnTo>
                    <a:pt x="760730" y="2540"/>
                  </a:lnTo>
                  <a:lnTo>
                    <a:pt x="760730" y="0"/>
                  </a:lnTo>
                  <a:close/>
                </a:path>
              </a:pathLst>
            </a:custGeom>
            <a:solidFill>
              <a:srgbClr val="38A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1108710" y="4994909"/>
              <a:ext cx="753110" cy="143510"/>
            </a:xfrm>
            <a:custGeom>
              <a:avLst/>
              <a:gdLst/>
              <a:ahLst/>
              <a:cxnLst/>
              <a:rect l="l" t="t" r="r" b="b"/>
              <a:pathLst>
                <a:path w="753110" h="143510">
                  <a:moveTo>
                    <a:pt x="753110" y="0"/>
                  </a:moveTo>
                  <a:lnTo>
                    <a:pt x="749300" y="0"/>
                  </a:lnTo>
                  <a:lnTo>
                    <a:pt x="749300" y="3810"/>
                  </a:lnTo>
                  <a:lnTo>
                    <a:pt x="749300" y="140970"/>
                  </a:lnTo>
                  <a:lnTo>
                    <a:pt x="3810" y="140970"/>
                  </a:lnTo>
                  <a:lnTo>
                    <a:pt x="3810" y="3810"/>
                  </a:lnTo>
                  <a:lnTo>
                    <a:pt x="749300" y="3810"/>
                  </a:lnTo>
                  <a:lnTo>
                    <a:pt x="7493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0970"/>
                  </a:lnTo>
                  <a:lnTo>
                    <a:pt x="0" y="143510"/>
                  </a:lnTo>
                  <a:lnTo>
                    <a:pt x="753110" y="143510"/>
                  </a:lnTo>
                  <a:lnTo>
                    <a:pt x="753110" y="140970"/>
                  </a:lnTo>
                  <a:lnTo>
                    <a:pt x="753110" y="3810"/>
                  </a:lnTo>
                  <a:lnTo>
                    <a:pt x="75311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1112520" y="4998719"/>
              <a:ext cx="745490" cy="137160"/>
            </a:xfrm>
            <a:custGeom>
              <a:avLst/>
              <a:gdLst/>
              <a:ahLst/>
              <a:cxnLst/>
              <a:rect l="l" t="t" r="r" b="b"/>
              <a:pathLst>
                <a:path w="745489" h="137160">
                  <a:moveTo>
                    <a:pt x="745490" y="0"/>
                  </a:moveTo>
                  <a:lnTo>
                    <a:pt x="741680" y="0"/>
                  </a:lnTo>
                  <a:lnTo>
                    <a:pt x="741680" y="3810"/>
                  </a:lnTo>
                  <a:lnTo>
                    <a:pt x="74168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741680" y="3810"/>
                  </a:lnTo>
                  <a:lnTo>
                    <a:pt x="741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7160"/>
                  </a:lnTo>
                  <a:lnTo>
                    <a:pt x="745490" y="137160"/>
                  </a:lnTo>
                  <a:lnTo>
                    <a:pt x="745490" y="133350"/>
                  </a:lnTo>
                  <a:lnTo>
                    <a:pt x="745490" y="3810"/>
                  </a:lnTo>
                  <a:lnTo>
                    <a:pt x="74549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1116330" y="5002529"/>
              <a:ext cx="737870" cy="129539"/>
            </a:xfrm>
            <a:custGeom>
              <a:avLst/>
              <a:gdLst/>
              <a:ahLst/>
              <a:cxnLst/>
              <a:rect l="l" t="t" r="r" b="b"/>
              <a:pathLst>
                <a:path w="737869" h="129539">
                  <a:moveTo>
                    <a:pt x="737870" y="0"/>
                  </a:moveTo>
                  <a:lnTo>
                    <a:pt x="735330" y="0"/>
                  </a:lnTo>
                  <a:lnTo>
                    <a:pt x="735330" y="3810"/>
                  </a:lnTo>
                  <a:lnTo>
                    <a:pt x="735330" y="125730"/>
                  </a:lnTo>
                  <a:lnTo>
                    <a:pt x="3810" y="125730"/>
                  </a:lnTo>
                  <a:lnTo>
                    <a:pt x="3810" y="3810"/>
                  </a:lnTo>
                  <a:lnTo>
                    <a:pt x="735330" y="3810"/>
                  </a:lnTo>
                  <a:lnTo>
                    <a:pt x="7353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737870" y="129540"/>
                  </a:lnTo>
                  <a:lnTo>
                    <a:pt x="737870" y="125730"/>
                  </a:lnTo>
                  <a:lnTo>
                    <a:pt x="737870" y="3810"/>
                  </a:lnTo>
                  <a:lnTo>
                    <a:pt x="737870" y="0"/>
                  </a:lnTo>
                  <a:close/>
                </a:path>
              </a:pathLst>
            </a:custGeom>
            <a:solidFill>
              <a:srgbClr val="39B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1120140" y="5006339"/>
              <a:ext cx="731520" cy="121920"/>
            </a:xfrm>
            <a:custGeom>
              <a:avLst/>
              <a:gdLst/>
              <a:ahLst/>
              <a:cxnLst/>
              <a:rect l="l" t="t" r="r" b="b"/>
              <a:pathLst>
                <a:path w="731519" h="121920">
                  <a:moveTo>
                    <a:pt x="731520" y="0"/>
                  </a:moveTo>
                  <a:lnTo>
                    <a:pt x="727710" y="0"/>
                  </a:lnTo>
                  <a:lnTo>
                    <a:pt x="727710" y="3810"/>
                  </a:lnTo>
                  <a:lnTo>
                    <a:pt x="727710" y="118110"/>
                  </a:lnTo>
                  <a:lnTo>
                    <a:pt x="2540" y="118110"/>
                  </a:lnTo>
                  <a:lnTo>
                    <a:pt x="2540" y="3810"/>
                  </a:lnTo>
                  <a:lnTo>
                    <a:pt x="727710" y="3810"/>
                  </a:lnTo>
                  <a:lnTo>
                    <a:pt x="727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8110"/>
                  </a:lnTo>
                  <a:lnTo>
                    <a:pt x="0" y="121920"/>
                  </a:lnTo>
                  <a:lnTo>
                    <a:pt x="731520" y="121920"/>
                  </a:lnTo>
                  <a:lnTo>
                    <a:pt x="731520" y="118110"/>
                  </a:lnTo>
                  <a:lnTo>
                    <a:pt x="731520" y="3810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39B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122680" y="5010149"/>
              <a:ext cx="725170" cy="114300"/>
            </a:xfrm>
            <a:custGeom>
              <a:avLst/>
              <a:gdLst/>
              <a:ahLst/>
              <a:cxnLst/>
              <a:rect l="l" t="t" r="r" b="b"/>
              <a:pathLst>
                <a:path w="725169" h="114300">
                  <a:moveTo>
                    <a:pt x="725170" y="0"/>
                  </a:moveTo>
                  <a:lnTo>
                    <a:pt x="721360" y="0"/>
                  </a:lnTo>
                  <a:lnTo>
                    <a:pt x="721360" y="3810"/>
                  </a:lnTo>
                  <a:lnTo>
                    <a:pt x="721360" y="110490"/>
                  </a:lnTo>
                  <a:lnTo>
                    <a:pt x="3810" y="110490"/>
                  </a:lnTo>
                  <a:lnTo>
                    <a:pt x="3810" y="3810"/>
                  </a:lnTo>
                  <a:lnTo>
                    <a:pt x="721360" y="3810"/>
                  </a:lnTo>
                  <a:lnTo>
                    <a:pt x="721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0490"/>
                  </a:lnTo>
                  <a:lnTo>
                    <a:pt x="0" y="114300"/>
                  </a:lnTo>
                  <a:lnTo>
                    <a:pt x="725170" y="114300"/>
                  </a:lnTo>
                  <a:lnTo>
                    <a:pt x="725170" y="110490"/>
                  </a:lnTo>
                  <a:lnTo>
                    <a:pt x="725170" y="3810"/>
                  </a:lnTo>
                  <a:lnTo>
                    <a:pt x="725170" y="0"/>
                  </a:lnTo>
                  <a:close/>
                </a:path>
              </a:pathLst>
            </a:custGeom>
            <a:solidFill>
              <a:srgbClr val="39B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126490" y="5013959"/>
              <a:ext cx="717550" cy="106680"/>
            </a:xfrm>
            <a:custGeom>
              <a:avLst/>
              <a:gdLst/>
              <a:ahLst/>
              <a:cxnLst/>
              <a:rect l="l" t="t" r="r" b="b"/>
              <a:pathLst>
                <a:path w="717550" h="106679">
                  <a:moveTo>
                    <a:pt x="717550" y="0"/>
                  </a:moveTo>
                  <a:lnTo>
                    <a:pt x="713740" y="0"/>
                  </a:lnTo>
                  <a:lnTo>
                    <a:pt x="713740" y="2540"/>
                  </a:lnTo>
                  <a:lnTo>
                    <a:pt x="713740" y="102870"/>
                  </a:lnTo>
                  <a:lnTo>
                    <a:pt x="3810" y="102870"/>
                  </a:lnTo>
                  <a:lnTo>
                    <a:pt x="3810" y="2540"/>
                  </a:lnTo>
                  <a:lnTo>
                    <a:pt x="713740" y="2540"/>
                  </a:lnTo>
                  <a:lnTo>
                    <a:pt x="7137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2870"/>
                  </a:lnTo>
                  <a:lnTo>
                    <a:pt x="0" y="106680"/>
                  </a:lnTo>
                  <a:lnTo>
                    <a:pt x="717550" y="106680"/>
                  </a:lnTo>
                  <a:lnTo>
                    <a:pt x="717550" y="102870"/>
                  </a:lnTo>
                  <a:lnTo>
                    <a:pt x="717550" y="2540"/>
                  </a:lnTo>
                  <a:lnTo>
                    <a:pt x="717550" y="0"/>
                  </a:lnTo>
                  <a:close/>
                </a:path>
              </a:pathLst>
            </a:custGeom>
            <a:solidFill>
              <a:srgbClr val="39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130300" y="5016499"/>
              <a:ext cx="709930" cy="100330"/>
            </a:xfrm>
            <a:custGeom>
              <a:avLst/>
              <a:gdLst/>
              <a:ahLst/>
              <a:cxnLst/>
              <a:rect l="l" t="t" r="r" b="b"/>
              <a:pathLst>
                <a:path w="709930" h="100329">
                  <a:moveTo>
                    <a:pt x="709930" y="0"/>
                  </a:moveTo>
                  <a:lnTo>
                    <a:pt x="706120" y="0"/>
                  </a:lnTo>
                  <a:lnTo>
                    <a:pt x="706120" y="3810"/>
                  </a:lnTo>
                  <a:lnTo>
                    <a:pt x="706120" y="97790"/>
                  </a:lnTo>
                  <a:lnTo>
                    <a:pt x="3810" y="97790"/>
                  </a:lnTo>
                  <a:lnTo>
                    <a:pt x="3810" y="3810"/>
                  </a:lnTo>
                  <a:lnTo>
                    <a:pt x="706120" y="3810"/>
                  </a:lnTo>
                  <a:lnTo>
                    <a:pt x="706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7790"/>
                  </a:lnTo>
                  <a:lnTo>
                    <a:pt x="0" y="100330"/>
                  </a:lnTo>
                  <a:lnTo>
                    <a:pt x="709930" y="100330"/>
                  </a:lnTo>
                  <a:lnTo>
                    <a:pt x="709930" y="97790"/>
                  </a:lnTo>
                  <a:lnTo>
                    <a:pt x="709930" y="3810"/>
                  </a:lnTo>
                  <a:lnTo>
                    <a:pt x="709930" y="0"/>
                  </a:lnTo>
                  <a:close/>
                </a:path>
              </a:pathLst>
            </a:custGeom>
            <a:solidFill>
              <a:srgbClr val="3AB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1134110" y="5020309"/>
              <a:ext cx="702310" cy="93980"/>
            </a:xfrm>
            <a:custGeom>
              <a:avLst/>
              <a:gdLst/>
              <a:ahLst/>
              <a:cxnLst/>
              <a:rect l="l" t="t" r="r" b="b"/>
              <a:pathLst>
                <a:path w="702310" h="93979">
                  <a:moveTo>
                    <a:pt x="702310" y="0"/>
                  </a:moveTo>
                  <a:lnTo>
                    <a:pt x="698500" y="0"/>
                  </a:lnTo>
                  <a:lnTo>
                    <a:pt x="698500" y="3810"/>
                  </a:lnTo>
                  <a:lnTo>
                    <a:pt x="69850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698500" y="3810"/>
                  </a:lnTo>
                  <a:lnTo>
                    <a:pt x="698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3980"/>
                  </a:lnTo>
                  <a:lnTo>
                    <a:pt x="702310" y="93980"/>
                  </a:lnTo>
                  <a:lnTo>
                    <a:pt x="702310" y="90170"/>
                  </a:lnTo>
                  <a:lnTo>
                    <a:pt x="702310" y="3810"/>
                  </a:lnTo>
                  <a:lnTo>
                    <a:pt x="70231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137920" y="5024119"/>
              <a:ext cx="694690" cy="86360"/>
            </a:xfrm>
            <a:custGeom>
              <a:avLst/>
              <a:gdLst/>
              <a:ahLst/>
              <a:cxnLst/>
              <a:rect l="l" t="t" r="r" b="b"/>
              <a:pathLst>
                <a:path w="694689" h="86360">
                  <a:moveTo>
                    <a:pt x="694690" y="0"/>
                  </a:moveTo>
                  <a:lnTo>
                    <a:pt x="692150" y="0"/>
                  </a:lnTo>
                  <a:lnTo>
                    <a:pt x="692150" y="3810"/>
                  </a:lnTo>
                  <a:lnTo>
                    <a:pt x="692150" y="82550"/>
                  </a:lnTo>
                  <a:lnTo>
                    <a:pt x="3810" y="82550"/>
                  </a:lnTo>
                  <a:lnTo>
                    <a:pt x="3810" y="3810"/>
                  </a:lnTo>
                  <a:lnTo>
                    <a:pt x="692150" y="3810"/>
                  </a:lnTo>
                  <a:lnTo>
                    <a:pt x="692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694690" y="86360"/>
                  </a:lnTo>
                  <a:lnTo>
                    <a:pt x="694690" y="82550"/>
                  </a:lnTo>
                  <a:lnTo>
                    <a:pt x="694690" y="3810"/>
                  </a:lnTo>
                  <a:lnTo>
                    <a:pt x="694690" y="0"/>
                  </a:lnTo>
                  <a:close/>
                </a:path>
              </a:pathLst>
            </a:custGeom>
            <a:solidFill>
              <a:srgbClr val="3AB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1141730" y="5027929"/>
              <a:ext cx="688340" cy="78740"/>
            </a:xfrm>
            <a:custGeom>
              <a:avLst/>
              <a:gdLst/>
              <a:ahLst/>
              <a:cxnLst/>
              <a:rect l="l" t="t" r="r" b="b"/>
              <a:pathLst>
                <a:path w="688339" h="78739">
                  <a:moveTo>
                    <a:pt x="688340" y="0"/>
                  </a:moveTo>
                  <a:lnTo>
                    <a:pt x="684530" y="0"/>
                  </a:lnTo>
                  <a:lnTo>
                    <a:pt x="684530" y="3810"/>
                  </a:lnTo>
                  <a:lnTo>
                    <a:pt x="684530" y="74930"/>
                  </a:lnTo>
                  <a:lnTo>
                    <a:pt x="2540" y="74930"/>
                  </a:lnTo>
                  <a:lnTo>
                    <a:pt x="2540" y="3810"/>
                  </a:lnTo>
                  <a:lnTo>
                    <a:pt x="684530" y="3810"/>
                  </a:lnTo>
                  <a:lnTo>
                    <a:pt x="684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4930"/>
                  </a:lnTo>
                  <a:lnTo>
                    <a:pt x="0" y="78740"/>
                  </a:lnTo>
                  <a:lnTo>
                    <a:pt x="688340" y="78740"/>
                  </a:lnTo>
                  <a:lnTo>
                    <a:pt x="688340" y="74930"/>
                  </a:lnTo>
                  <a:lnTo>
                    <a:pt x="688340" y="3810"/>
                  </a:lnTo>
                  <a:lnTo>
                    <a:pt x="688340" y="0"/>
                  </a:lnTo>
                  <a:close/>
                </a:path>
              </a:pathLst>
            </a:custGeom>
            <a:solidFill>
              <a:srgbClr val="3AB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1144270" y="5031739"/>
              <a:ext cx="681990" cy="71120"/>
            </a:xfrm>
            <a:custGeom>
              <a:avLst/>
              <a:gdLst/>
              <a:ahLst/>
              <a:cxnLst/>
              <a:rect l="l" t="t" r="r" b="b"/>
              <a:pathLst>
                <a:path w="681989" h="71120">
                  <a:moveTo>
                    <a:pt x="681990" y="0"/>
                  </a:moveTo>
                  <a:lnTo>
                    <a:pt x="678180" y="0"/>
                  </a:lnTo>
                  <a:lnTo>
                    <a:pt x="678180" y="3810"/>
                  </a:lnTo>
                  <a:lnTo>
                    <a:pt x="678180" y="67310"/>
                  </a:lnTo>
                  <a:lnTo>
                    <a:pt x="3810" y="67310"/>
                  </a:lnTo>
                  <a:lnTo>
                    <a:pt x="3810" y="3810"/>
                  </a:lnTo>
                  <a:lnTo>
                    <a:pt x="678180" y="3810"/>
                  </a:lnTo>
                  <a:lnTo>
                    <a:pt x="678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7310"/>
                  </a:lnTo>
                  <a:lnTo>
                    <a:pt x="0" y="71120"/>
                  </a:lnTo>
                  <a:lnTo>
                    <a:pt x="681990" y="71120"/>
                  </a:lnTo>
                  <a:lnTo>
                    <a:pt x="681990" y="67310"/>
                  </a:lnTo>
                  <a:lnTo>
                    <a:pt x="681990" y="3810"/>
                  </a:lnTo>
                  <a:lnTo>
                    <a:pt x="681990" y="0"/>
                  </a:lnTo>
                  <a:close/>
                </a:path>
              </a:pathLst>
            </a:custGeom>
            <a:solidFill>
              <a:srgbClr val="3AB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148080" y="5035549"/>
              <a:ext cx="674370" cy="63500"/>
            </a:xfrm>
            <a:custGeom>
              <a:avLst/>
              <a:gdLst/>
              <a:ahLst/>
              <a:cxnLst/>
              <a:rect l="l" t="t" r="r" b="b"/>
              <a:pathLst>
                <a:path w="674369" h="63500">
                  <a:moveTo>
                    <a:pt x="674370" y="0"/>
                  </a:moveTo>
                  <a:lnTo>
                    <a:pt x="670560" y="0"/>
                  </a:lnTo>
                  <a:lnTo>
                    <a:pt x="670560" y="2540"/>
                  </a:lnTo>
                  <a:lnTo>
                    <a:pt x="670560" y="59690"/>
                  </a:lnTo>
                  <a:lnTo>
                    <a:pt x="3810" y="59690"/>
                  </a:lnTo>
                  <a:lnTo>
                    <a:pt x="3810" y="2540"/>
                  </a:lnTo>
                  <a:lnTo>
                    <a:pt x="670560" y="2540"/>
                  </a:lnTo>
                  <a:lnTo>
                    <a:pt x="6705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9690"/>
                  </a:lnTo>
                  <a:lnTo>
                    <a:pt x="0" y="63500"/>
                  </a:lnTo>
                  <a:lnTo>
                    <a:pt x="674370" y="63500"/>
                  </a:lnTo>
                  <a:lnTo>
                    <a:pt x="674370" y="59690"/>
                  </a:lnTo>
                  <a:lnTo>
                    <a:pt x="674370" y="2540"/>
                  </a:lnTo>
                  <a:lnTo>
                    <a:pt x="674370" y="0"/>
                  </a:lnTo>
                  <a:close/>
                </a:path>
              </a:pathLst>
            </a:custGeom>
            <a:solidFill>
              <a:srgbClr val="3BB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1151890" y="5038089"/>
              <a:ext cx="666750" cy="57150"/>
            </a:xfrm>
            <a:custGeom>
              <a:avLst/>
              <a:gdLst/>
              <a:ahLst/>
              <a:cxnLst/>
              <a:rect l="l" t="t" r="r" b="b"/>
              <a:pathLst>
                <a:path w="666750" h="57150">
                  <a:moveTo>
                    <a:pt x="666750" y="0"/>
                  </a:moveTo>
                  <a:lnTo>
                    <a:pt x="662940" y="0"/>
                  </a:lnTo>
                  <a:lnTo>
                    <a:pt x="662940" y="3810"/>
                  </a:lnTo>
                  <a:lnTo>
                    <a:pt x="662940" y="54610"/>
                  </a:lnTo>
                  <a:lnTo>
                    <a:pt x="3810" y="54610"/>
                  </a:lnTo>
                  <a:lnTo>
                    <a:pt x="3810" y="3810"/>
                  </a:lnTo>
                  <a:lnTo>
                    <a:pt x="662940" y="3810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"/>
                  </a:lnTo>
                  <a:lnTo>
                    <a:pt x="0" y="57150"/>
                  </a:lnTo>
                  <a:lnTo>
                    <a:pt x="666750" y="57150"/>
                  </a:lnTo>
                  <a:lnTo>
                    <a:pt x="666750" y="54610"/>
                  </a:lnTo>
                  <a:lnTo>
                    <a:pt x="666750" y="3810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3B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1155700" y="5041899"/>
              <a:ext cx="659130" cy="50800"/>
            </a:xfrm>
            <a:custGeom>
              <a:avLst/>
              <a:gdLst/>
              <a:ahLst/>
              <a:cxnLst/>
              <a:rect l="l" t="t" r="r" b="b"/>
              <a:pathLst>
                <a:path w="659130" h="50800">
                  <a:moveTo>
                    <a:pt x="659130" y="0"/>
                  </a:moveTo>
                  <a:lnTo>
                    <a:pt x="655320" y="0"/>
                  </a:lnTo>
                  <a:lnTo>
                    <a:pt x="655320" y="3810"/>
                  </a:lnTo>
                  <a:lnTo>
                    <a:pt x="65532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655320" y="3810"/>
                  </a:lnTo>
                  <a:lnTo>
                    <a:pt x="655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659130" y="50800"/>
                  </a:lnTo>
                  <a:lnTo>
                    <a:pt x="659130" y="46990"/>
                  </a:lnTo>
                  <a:lnTo>
                    <a:pt x="659130" y="3810"/>
                  </a:lnTo>
                  <a:lnTo>
                    <a:pt x="659130" y="0"/>
                  </a:lnTo>
                  <a:close/>
                </a:path>
              </a:pathLst>
            </a:custGeom>
            <a:solidFill>
              <a:srgbClr val="3BB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159510" y="5045709"/>
              <a:ext cx="651510" cy="43180"/>
            </a:xfrm>
            <a:custGeom>
              <a:avLst/>
              <a:gdLst/>
              <a:ahLst/>
              <a:cxnLst/>
              <a:rect l="l" t="t" r="r" b="b"/>
              <a:pathLst>
                <a:path w="651510" h="43179">
                  <a:moveTo>
                    <a:pt x="651510" y="0"/>
                  </a:moveTo>
                  <a:lnTo>
                    <a:pt x="648970" y="0"/>
                  </a:lnTo>
                  <a:lnTo>
                    <a:pt x="648970" y="3810"/>
                  </a:lnTo>
                  <a:lnTo>
                    <a:pt x="648970" y="39370"/>
                  </a:lnTo>
                  <a:lnTo>
                    <a:pt x="3810" y="39370"/>
                  </a:lnTo>
                  <a:lnTo>
                    <a:pt x="3810" y="3810"/>
                  </a:lnTo>
                  <a:lnTo>
                    <a:pt x="648970" y="3810"/>
                  </a:lnTo>
                  <a:lnTo>
                    <a:pt x="648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651510" y="43180"/>
                  </a:lnTo>
                  <a:lnTo>
                    <a:pt x="651510" y="39370"/>
                  </a:lnTo>
                  <a:lnTo>
                    <a:pt x="651510" y="3810"/>
                  </a:lnTo>
                  <a:lnTo>
                    <a:pt x="651510" y="0"/>
                  </a:lnTo>
                  <a:close/>
                </a:path>
              </a:pathLst>
            </a:custGeom>
            <a:solidFill>
              <a:srgbClr val="3BB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1163320" y="5049519"/>
              <a:ext cx="645160" cy="35560"/>
            </a:xfrm>
            <a:custGeom>
              <a:avLst/>
              <a:gdLst/>
              <a:ahLst/>
              <a:cxnLst/>
              <a:rect l="l" t="t" r="r" b="b"/>
              <a:pathLst>
                <a:path w="645160" h="35560">
                  <a:moveTo>
                    <a:pt x="645160" y="0"/>
                  </a:moveTo>
                  <a:lnTo>
                    <a:pt x="641350" y="0"/>
                  </a:lnTo>
                  <a:lnTo>
                    <a:pt x="641350" y="3810"/>
                  </a:lnTo>
                  <a:lnTo>
                    <a:pt x="641350" y="31750"/>
                  </a:lnTo>
                  <a:lnTo>
                    <a:pt x="2540" y="31750"/>
                  </a:lnTo>
                  <a:lnTo>
                    <a:pt x="2540" y="3810"/>
                  </a:lnTo>
                  <a:lnTo>
                    <a:pt x="641350" y="3810"/>
                  </a:lnTo>
                  <a:lnTo>
                    <a:pt x="641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"/>
                  </a:lnTo>
                  <a:lnTo>
                    <a:pt x="0" y="35560"/>
                  </a:lnTo>
                  <a:lnTo>
                    <a:pt x="645160" y="35560"/>
                  </a:lnTo>
                  <a:lnTo>
                    <a:pt x="645160" y="31750"/>
                  </a:lnTo>
                  <a:lnTo>
                    <a:pt x="645160" y="3810"/>
                  </a:lnTo>
                  <a:lnTo>
                    <a:pt x="64516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1165860" y="5053329"/>
              <a:ext cx="638810" cy="27940"/>
            </a:xfrm>
            <a:custGeom>
              <a:avLst/>
              <a:gdLst/>
              <a:ahLst/>
              <a:cxnLst/>
              <a:rect l="l" t="t" r="r" b="b"/>
              <a:pathLst>
                <a:path w="638810" h="27939">
                  <a:moveTo>
                    <a:pt x="638810" y="0"/>
                  </a:moveTo>
                  <a:lnTo>
                    <a:pt x="635000" y="0"/>
                  </a:lnTo>
                  <a:lnTo>
                    <a:pt x="635000" y="3810"/>
                  </a:lnTo>
                  <a:lnTo>
                    <a:pt x="635000" y="24130"/>
                  </a:lnTo>
                  <a:lnTo>
                    <a:pt x="3810" y="24130"/>
                  </a:lnTo>
                  <a:lnTo>
                    <a:pt x="3810" y="3810"/>
                  </a:lnTo>
                  <a:lnTo>
                    <a:pt x="635000" y="3810"/>
                  </a:lnTo>
                  <a:lnTo>
                    <a:pt x="635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"/>
                  </a:lnTo>
                  <a:lnTo>
                    <a:pt x="0" y="27940"/>
                  </a:lnTo>
                  <a:lnTo>
                    <a:pt x="638810" y="27940"/>
                  </a:lnTo>
                  <a:lnTo>
                    <a:pt x="638810" y="24130"/>
                  </a:lnTo>
                  <a:lnTo>
                    <a:pt x="638810" y="3810"/>
                  </a:lnTo>
                  <a:lnTo>
                    <a:pt x="638810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169670" y="5057139"/>
              <a:ext cx="631190" cy="20320"/>
            </a:xfrm>
            <a:custGeom>
              <a:avLst/>
              <a:gdLst/>
              <a:ahLst/>
              <a:cxnLst/>
              <a:rect l="l" t="t" r="r" b="b"/>
              <a:pathLst>
                <a:path w="631189" h="20320">
                  <a:moveTo>
                    <a:pt x="631190" y="0"/>
                  </a:moveTo>
                  <a:lnTo>
                    <a:pt x="627380" y="0"/>
                  </a:lnTo>
                  <a:lnTo>
                    <a:pt x="627380" y="2540"/>
                  </a:lnTo>
                  <a:lnTo>
                    <a:pt x="627380" y="16510"/>
                  </a:lnTo>
                  <a:lnTo>
                    <a:pt x="3810" y="16510"/>
                  </a:lnTo>
                  <a:lnTo>
                    <a:pt x="3810" y="2540"/>
                  </a:lnTo>
                  <a:lnTo>
                    <a:pt x="627380" y="2540"/>
                  </a:lnTo>
                  <a:lnTo>
                    <a:pt x="6273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0" y="20320"/>
                  </a:lnTo>
                  <a:lnTo>
                    <a:pt x="631190" y="20320"/>
                  </a:lnTo>
                  <a:lnTo>
                    <a:pt x="631190" y="16510"/>
                  </a:lnTo>
                  <a:lnTo>
                    <a:pt x="631190" y="2540"/>
                  </a:lnTo>
                  <a:lnTo>
                    <a:pt x="631190" y="0"/>
                  </a:lnTo>
                  <a:close/>
                </a:path>
              </a:pathLst>
            </a:custGeom>
            <a:solidFill>
              <a:srgbClr val="3CBA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173480" y="5059679"/>
              <a:ext cx="623570" cy="13970"/>
            </a:xfrm>
            <a:custGeom>
              <a:avLst/>
              <a:gdLst/>
              <a:ahLst/>
              <a:cxnLst/>
              <a:rect l="l" t="t" r="r" b="b"/>
              <a:pathLst>
                <a:path w="623569" h="13970">
                  <a:moveTo>
                    <a:pt x="623570" y="0"/>
                  </a:moveTo>
                  <a:lnTo>
                    <a:pt x="619760" y="0"/>
                  </a:lnTo>
                  <a:lnTo>
                    <a:pt x="619760" y="3810"/>
                  </a:lnTo>
                  <a:lnTo>
                    <a:pt x="619760" y="11430"/>
                  </a:lnTo>
                  <a:lnTo>
                    <a:pt x="3810" y="11430"/>
                  </a:lnTo>
                  <a:lnTo>
                    <a:pt x="3810" y="3810"/>
                  </a:lnTo>
                  <a:lnTo>
                    <a:pt x="619760" y="3810"/>
                  </a:lnTo>
                  <a:lnTo>
                    <a:pt x="619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623570" y="13970"/>
                  </a:lnTo>
                  <a:lnTo>
                    <a:pt x="623570" y="11430"/>
                  </a:lnTo>
                  <a:lnTo>
                    <a:pt x="623570" y="3810"/>
                  </a:lnTo>
                  <a:lnTo>
                    <a:pt x="623570" y="0"/>
                  </a:lnTo>
                  <a:close/>
                </a:path>
              </a:pathLst>
            </a:custGeom>
            <a:solidFill>
              <a:srgbClr val="3CB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1177289" y="5063489"/>
              <a:ext cx="615950" cy="7620"/>
            </a:xfrm>
            <a:custGeom>
              <a:avLst/>
              <a:gdLst/>
              <a:ahLst/>
              <a:cxnLst/>
              <a:rect l="l" t="t" r="r" b="b"/>
              <a:pathLst>
                <a:path w="615950" h="7620">
                  <a:moveTo>
                    <a:pt x="61594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15949" y="7620"/>
                  </a:lnTo>
                  <a:lnTo>
                    <a:pt x="615949" y="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990600" y="4876800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495300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990600" y="0"/>
                  </a:lnTo>
                  <a:lnTo>
                    <a:pt x="990600" y="381000"/>
                  </a:lnTo>
                  <a:lnTo>
                    <a:pt x="495300" y="3810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6629400" y="4876800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990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90600" y="381000"/>
                  </a:lnTo>
                  <a:close/>
                </a:path>
              </a:pathLst>
            </a:custGeom>
            <a:solidFill>
              <a:srgbClr val="7F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6629400" y="4876800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495300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990600" y="0"/>
                  </a:lnTo>
                  <a:lnTo>
                    <a:pt x="990600" y="381000"/>
                  </a:lnTo>
                  <a:lnTo>
                    <a:pt x="495300" y="3810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3733800" y="4876800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990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90600" y="381000"/>
                  </a:lnTo>
                  <a:close/>
                </a:path>
              </a:pathLst>
            </a:custGeom>
            <a:solidFill>
              <a:srgbClr val="A02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3733800" y="4876800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495300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990600" y="0"/>
                  </a:lnTo>
                  <a:lnTo>
                    <a:pt x="990600" y="381000"/>
                  </a:lnTo>
                  <a:lnTo>
                    <a:pt x="495300" y="3810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04800" y="5029200"/>
              <a:ext cx="615950" cy="0"/>
            </a:xfrm>
            <a:custGeom>
              <a:avLst/>
              <a:gdLst/>
              <a:ahLst/>
              <a:cxnLst/>
              <a:rect l="l" t="t" r="r" b="b"/>
              <a:pathLst>
                <a:path w="615950">
                  <a:moveTo>
                    <a:pt x="0" y="0"/>
                  </a:moveTo>
                  <a:lnTo>
                    <a:pt x="6159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915669" y="49911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0" y="0"/>
                  </a:moveTo>
                  <a:lnTo>
                    <a:pt x="0" y="76200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1981200" y="4438650"/>
              <a:ext cx="2066289" cy="590550"/>
            </a:xfrm>
            <a:custGeom>
              <a:avLst/>
              <a:gdLst/>
              <a:ahLst/>
              <a:cxnLst/>
              <a:rect l="l" t="t" r="r" b="b"/>
              <a:pathLst>
                <a:path w="2066289" h="590550">
                  <a:moveTo>
                    <a:pt x="0" y="590550"/>
                  </a:moveTo>
                  <a:lnTo>
                    <a:pt x="206628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032250" y="4404360"/>
              <a:ext cx="82550" cy="72390"/>
            </a:xfrm>
            <a:custGeom>
              <a:avLst/>
              <a:gdLst/>
              <a:ahLst/>
              <a:cxnLst/>
              <a:rect l="l" t="t" r="r" b="b"/>
              <a:pathLst>
                <a:path w="82550" h="72389">
                  <a:moveTo>
                    <a:pt x="0" y="0"/>
                  </a:moveTo>
                  <a:lnTo>
                    <a:pt x="20320" y="72389"/>
                  </a:lnTo>
                  <a:lnTo>
                    <a:pt x="82550" y="1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114800" y="4419600"/>
              <a:ext cx="2446020" cy="593090"/>
            </a:xfrm>
            <a:custGeom>
              <a:avLst/>
              <a:gdLst/>
              <a:ahLst/>
              <a:cxnLst/>
              <a:rect l="l" t="t" r="r" b="b"/>
              <a:pathLst>
                <a:path w="2446020" h="593089">
                  <a:moveTo>
                    <a:pt x="0" y="0"/>
                  </a:moveTo>
                  <a:lnTo>
                    <a:pt x="2446020" y="59308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6546850" y="4974589"/>
              <a:ext cx="82550" cy="73660"/>
            </a:xfrm>
            <a:custGeom>
              <a:avLst/>
              <a:gdLst/>
              <a:ahLst/>
              <a:cxnLst/>
              <a:rect l="l" t="t" r="r" b="b"/>
              <a:pathLst>
                <a:path w="82550" h="73660">
                  <a:moveTo>
                    <a:pt x="17779" y="0"/>
                  </a:moveTo>
                  <a:lnTo>
                    <a:pt x="0" y="73660"/>
                  </a:lnTo>
                  <a:lnTo>
                    <a:pt x="82550" y="5461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7620000" y="5029200"/>
              <a:ext cx="387350" cy="0"/>
            </a:xfrm>
            <a:custGeom>
              <a:avLst/>
              <a:gdLst/>
              <a:ahLst/>
              <a:cxnLst/>
              <a:rect l="l" t="t" r="r" b="b"/>
              <a:pathLst>
                <a:path w="387350">
                  <a:moveTo>
                    <a:pt x="0" y="0"/>
                  </a:moveTo>
                  <a:lnTo>
                    <a:pt x="3873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8002269" y="49911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7506969" y="5029200"/>
              <a:ext cx="570230" cy="855980"/>
            </a:xfrm>
            <a:custGeom>
              <a:avLst/>
              <a:gdLst/>
              <a:ahLst/>
              <a:cxnLst/>
              <a:rect l="l" t="t" r="r" b="b"/>
              <a:pathLst>
                <a:path w="570229" h="855979">
                  <a:moveTo>
                    <a:pt x="570229" y="0"/>
                  </a:moveTo>
                  <a:lnTo>
                    <a:pt x="0" y="85598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7467600" y="5859780"/>
              <a:ext cx="73660" cy="83820"/>
            </a:xfrm>
            <a:custGeom>
              <a:avLst/>
              <a:gdLst/>
              <a:ahLst/>
              <a:cxnLst/>
              <a:rect l="l" t="t" r="r" b="b"/>
              <a:pathLst>
                <a:path w="73659" h="83820">
                  <a:moveTo>
                    <a:pt x="10159" y="0"/>
                  </a:moveTo>
                  <a:lnTo>
                    <a:pt x="0" y="83820"/>
                  </a:lnTo>
                  <a:lnTo>
                    <a:pt x="73659" y="41910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3270250" y="5943599"/>
              <a:ext cx="4197350" cy="0"/>
            </a:xfrm>
            <a:custGeom>
              <a:avLst/>
              <a:gdLst/>
              <a:ahLst/>
              <a:cxnLst/>
              <a:rect l="l" t="t" r="r" b="b"/>
              <a:pathLst>
                <a:path w="4197350">
                  <a:moveTo>
                    <a:pt x="419735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3200400" y="590549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929" y="0"/>
                  </a:moveTo>
                  <a:lnTo>
                    <a:pt x="0" y="38100"/>
                  </a:lnTo>
                  <a:lnTo>
                    <a:pt x="74929" y="76200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3200400" y="5165089"/>
              <a:ext cx="495300" cy="778510"/>
            </a:xfrm>
            <a:custGeom>
              <a:avLst/>
              <a:gdLst/>
              <a:ahLst/>
              <a:cxnLst/>
              <a:rect l="l" t="t" r="r" b="b"/>
              <a:pathLst>
                <a:path w="495300" h="778510">
                  <a:moveTo>
                    <a:pt x="0" y="778510"/>
                  </a:moveTo>
                  <a:lnTo>
                    <a:pt x="4953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661409" y="5105400"/>
              <a:ext cx="72390" cy="83820"/>
            </a:xfrm>
            <a:custGeom>
              <a:avLst/>
              <a:gdLst/>
              <a:ahLst/>
              <a:cxnLst/>
              <a:rect l="l" t="t" r="r" b="b"/>
              <a:pathLst>
                <a:path w="72389" h="83820">
                  <a:moveTo>
                    <a:pt x="72389" y="0"/>
                  </a:moveTo>
                  <a:lnTo>
                    <a:pt x="0" y="43180"/>
                  </a:lnTo>
                  <a:lnTo>
                    <a:pt x="63500" y="83819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604520" y="5638799"/>
              <a:ext cx="4348480" cy="0"/>
            </a:xfrm>
            <a:custGeom>
              <a:avLst/>
              <a:gdLst/>
              <a:ahLst/>
              <a:cxnLst/>
              <a:rect l="l" t="t" r="r" b="b"/>
              <a:pathLst>
                <a:path w="4348480">
                  <a:moveTo>
                    <a:pt x="434848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33400" y="560069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33400" y="5158739"/>
              <a:ext cx="411480" cy="480059"/>
            </a:xfrm>
            <a:custGeom>
              <a:avLst/>
              <a:gdLst/>
              <a:ahLst/>
              <a:cxnLst/>
              <a:rect l="l" t="t" r="r" b="b"/>
              <a:pathLst>
                <a:path w="411480" h="480060">
                  <a:moveTo>
                    <a:pt x="0" y="480060"/>
                  </a:moveTo>
                  <a:lnTo>
                    <a:pt x="41148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913130" y="5105400"/>
              <a:ext cx="77470" cy="81280"/>
            </a:xfrm>
            <a:custGeom>
              <a:avLst/>
              <a:gdLst/>
              <a:ahLst/>
              <a:cxnLst/>
              <a:rect l="l" t="t" r="r" b="b"/>
              <a:pathLst>
                <a:path w="77469" h="81279">
                  <a:moveTo>
                    <a:pt x="77469" y="0"/>
                  </a:moveTo>
                  <a:lnTo>
                    <a:pt x="0" y="33019"/>
                  </a:lnTo>
                  <a:lnTo>
                    <a:pt x="57150" y="81280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1981200" y="5105400"/>
              <a:ext cx="728980" cy="1385570"/>
            </a:xfrm>
            <a:custGeom>
              <a:avLst/>
              <a:gdLst/>
              <a:ahLst/>
              <a:cxnLst/>
              <a:rect l="l" t="t" r="r" b="b"/>
              <a:pathLst>
                <a:path w="728980" h="1385570">
                  <a:moveTo>
                    <a:pt x="0" y="0"/>
                  </a:moveTo>
                  <a:lnTo>
                    <a:pt x="728980" y="138557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2674620" y="6468110"/>
              <a:ext cx="68580" cy="85090"/>
            </a:xfrm>
            <a:custGeom>
              <a:avLst/>
              <a:gdLst/>
              <a:ahLst/>
              <a:cxnLst/>
              <a:rect l="l" t="t" r="r" b="b"/>
              <a:pathLst>
                <a:path w="68580" h="85090">
                  <a:moveTo>
                    <a:pt x="67310" y="0"/>
                  </a:moveTo>
                  <a:lnTo>
                    <a:pt x="0" y="35559"/>
                  </a:lnTo>
                  <a:lnTo>
                    <a:pt x="68580" y="85089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304800" y="4267200"/>
              <a:ext cx="5546090" cy="0"/>
            </a:xfrm>
            <a:custGeom>
              <a:avLst/>
              <a:gdLst/>
              <a:ahLst/>
              <a:cxnLst/>
              <a:rect l="l" t="t" r="r" b="b"/>
              <a:pathLst>
                <a:path w="5546090">
                  <a:moveTo>
                    <a:pt x="0" y="0"/>
                  </a:moveTo>
                  <a:lnTo>
                    <a:pt x="27939" y="0"/>
                  </a:lnTo>
                </a:path>
                <a:path w="5546090">
                  <a:moveTo>
                    <a:pt x="57150" y="0"/>
                  </a:moveTo>
                  <a:lnTo>
                    <a:pt x="85089" y="0"/>
                  </a:lnTo>
                </a:path>
                <a:path w="5546090">
                  <a:moveTo>
                    <a:pt x="114300" y="0"/>
                  </a:moveTo>
                  <a:lnTo>
                    <a:pt x="142240" y="0"/>
                  </a:lnTo>
                </a:path>
                <a:path w="5546090">
                  <a:moveTo>
                    <a:pt x="170179" y="0"/>
                  </a:moveTo>
                  <a:lnTo>
                    <a:pt x="199390" y="0"/>
                  </a:lnTo>
                </a:path>
                <a:path w="5546090">
                  <a:moveTo>
                    <a:pt x="227329" y="0"/>
                  </a:moveTo>
                  <a:lnTo>
                    <a:pt x="256540" y="0"/>
                  </a:lnTo>
                </a:path>
                <a:path w="5546090">
                  <a:moveTo>
                    <a:pt x="284480" y="0"/>
                  </a:moveTo>
                  <a:lnTo>
                    <a:pt x="312420" y="0"/>
                  </a:lnTo>
                </a:path>
                <a:path w="5546090">
                  <a:moveTo>
                    <a:pt x="341630" y="0"/>
                  </a:moveTo>
                  <a:lnTo>
                    <a:pt x="369570" y="0"/>
                  </a:lnTo>
                </a:path>
                <a:path w="5546090">
                  <a:moveTo>
                    <a:pt x="398780" y="0"/>
                  </a:moveTo>
                  <a:lnTo>
                    <a:pt x="426720" y="0"/>
                  </a:lnTo>
                </a:path>
                <a:path w="5546090">
                  <a:moveTo>
                    <a:pt x="454659" y="0"/>
                  </a:moveTo>
                  <a:lnTo>
                    <a:pt x="483870" y="0"/>
                  </a:lnTo>
                </a:path>
                <a:path w="5546090">
                  <a:moveTo>
                    <a:pt x="511809" y="0"/>
                  </a:moveTo>
                  <a:lnTo>
                    <a:pt x="541019" y="0"/>
                  </a:lnTo>
                </a:path>
                <a:path w="5546090">
                  <a:moveTo>
                    <a:pt x="568960" y="0"/>
                  </a:moveTo>
                  <a:lnTo>
                    <a:pt x="596900" y="0"/>
                  </a:lnTo>
                </a:path>
                <a:path w="5546090">
                  <a:moveTo>
                    <a:pt x="626110" y="0"/>
                  </a:moveTo>
                  <a:lnTo>
                    <a:pt x="654050" y="0"/>
                  </a:lnTo>
                </a:path>
                <a:path w="5546090">
                  <a:moveTo>
                    <a:pt x="683260" y="0"/>
                  </a:moveTo>
                  <a:lnTo>
                    <a:pt x="711200" y="0"/>
                  </a:lnTo>
                </a:path>
                <a:path w="5546090">
                  <a:moveTo>
                    <a:pt x="739140" y="0"/>
                  </a:moveTo>
                  <a:lnTo>
                    <a:pt x="768350" y="0"/>
                  </a:lnTo>
                </a:path>
                <a:path w="5546090">
                  <a:moveTo>
                    <a:pt x="796290" y="0"/>
                  </a:moveTo>
                  <a:lnTo>
                    <a:pt x="825500" y="0"/>
                  </a:lnTo>
                </a:path>
                <a:path w="5546090">
                  <a:moveTo>
                    <a:pt x="853440" y="0"/>
                  </a:moveTo>
                  <a:lnTo>
                    <a:pt x="881380" y="0"/>
                  </a:lnTo>
                </a:path>
                <a:path w="5546090">
                  <a:moveTo>
                    <a:pt x="910590" y="0"/>
                  </a:moveTo>
                  <a:lnTo>
                    <a:pt x="938530" y="0"/>
                  </a:lnTo>
                </a:path>
                <a:path w="5546090">
                  <a:moveTo>
                    <a:pt x="966469" y="0"/>
                  </a:moveTo>
                  <a:lnTo>
                    <a:pt x="995680" y="0"/>
                  </a:lnTo>
                </a:path>
                <a:path w="5546090">
                  <a:moveTo>
                    <a:pt x="1023619" y="0"/>
                  </a:moveTo>
                  <a:lnTo>
                    <a:pt x="1052830" y="0"/>
                  </a:lnTo>
                </a:path>
                <a:path w="5546090">
                  <a:moveTo>
                    <a:pt x="1080770" y="0"/>
                  </a:moveTo>
                  <a:lnTo>
                    <a:pt x="1108710" y="0"/>
                  </a:lnTo>
                </a:path>
                <a:path w="5546090">
                  <a:moveTo>
                    <a:pt x="1137920" y="0"/>
                  </a:moveTo>
                  <a:lnTo>
                    <a:pt x="1165860" y="0"/>
                  </a:lnTo>
                </a:path>
                <a:path w="5546090">
                  <a:moveTo>
                    <a:pt x="1195070" y="0"/>
                  </a:moveTo>
                  <a:lnTo>
                    <a:pt x="1223010" y="0"/>
                  </a:lnTo>
                </a:path>
                <a:path w="5546090">
                  <a:moveTo>
                    <a:pt x="1250950" y="0"/>
                  </a:moveTo>
                  <a:lnTo>
                    <a:pt x="1280160" y="0"/>
                  </a:lnTo>
                </a:path>
                <a:path w="5546090">
                  <a:moveTo>
                    <a:pt x="1308100" y="0"/>
                  </a:moveTo>
                  <a:lnTo>
                    <a:pt x="1337310" y="0"/>
                  </a:lnTo>
                </a:path>
                <a:path w="5546090">
                  <a:moveTo>
                    <a:pt x="1365250" y="0"/>
                  </a:moveTo>
                  <a:lnTo>
                    <a:pt x="1393189" y="0"/>
                  </a:lnTo>
                </a:path>
                <a:path w="5546090">
                  <a:moveTo>
                    <a:pt x="1422400" y="0"/>
                  </a:moveTo>
                  <a:lnTo>
                    <a:pt x="1450339" y="0"/>
                  </a:lnTo>
                </a:path>
                <a:path w="5546090">
                  <a:moveTo>
                    <a:pt x="1479550" y="0"/>
                  </a:moveTo>
                  <a:lnTo>
                    <a:pt x="1507489" y="0"/>
                  </a:lnTo>
                </a:path>
                <a:path w="5546090">
                  <a:moveTo>
                    <a:pt x="1535430" y="0"/>
                  </a:moveTo>
                  <a:lnTo>
                    <a:pt x="1564639" y="0"/>
                  </a:lnTo>
                </a:path>
                <a:path w="5546090">
                  <a:moveTo>
                    <a:pt x="1592580" y="0"/>
                  </a:moveTo>
                  <a:lnTo>
                    <a:pt x="1621789" y="0"/>
                  </a:lnTo>
                </a:path>
                <a:path w="5546090">
                  <a:moveTo>
                    <a:pt x="1649730" y="0"/>
                  </a:moveTo>
                  <a:lnTo>
                    <a:pt x="1677670" y="0"/>
                  </a:lnTo>
                </a:path>
                <a:path w="5546090">
                  <a:moveTo>
                    <a:pt x="1706880" y="0"/>
                  </a:moveTo>
                  <a:lnTo>
                    <a:pt x="1734820" y="0"/>
                  </a:lnTo>
                </a:path>
                <a:path w="5546090">
                  <a:moveTo>
                    <a:pt x="1764030" y="0"/>
                  </a:moveTo>
                  <a:lnTo>
                    <a:pt x="1791970" y="0"/>
                  </a:lnTo>
                </a:path>
                <a:path w="5546090">
                  <a:moveTo>
                    <a:pt x="1819910" y="0"/>
                  </a:moveTo>
                  <a:lnTo>
                    <a:pt x="1849120" y="0"/>
                  </a:lnTo>
                </a:path>
                <a:path w="5546090">
                  <a:moveTo>
                    <a:pt x="1877060" y="0"/>
                  </a:moveTo>
                  <a:lnTo>
                    <a:pt x="1905000" y="0"/>
                  </a:lnTo>
                </a:path>
                <a:path w="5546090">
                  <a:moveTo>
                    <a:pt x="1934210" y="0"/>
                  </a:moveTo>
                  <a:lnTo>
                    <a:pt x="1962150" y="0"/>
                  </a:lnTo>
                </a:path>
                <a:path w="5546090">
                  <a:moveTo>
                    <a:pt x="1991360" y="0"/>
                  </a:moveTo>
                  <a:lnTo>
                    <a:pt x="2019300" y="0"/>
                  </a:lnTo>
                </a:path>
                <a:path w="5546090">
                  <a:moveTo>
                    <a:pt x="2047239" y="0"/>
                  </a:moveTo>
                  <a:lnTo>
                    <a:pt x="2076450" y="0"/>
                  </a:lnTo>
                </a:path>
                <a:path w="5546090">
                  <a:moveTo>
                    <a:pt x="2104390" y="0"/>
                  </a:moveTo>
                  <a:lnTo>
                    <a:pt x="2133600" y="0"/>
                  </a:lnTo>
                </a:path>
                <a:path w="5546090">
                  <a:moveTo>
                    <a:pt x="2161540" y="0"/>
                  </a:moveTo>
                  <a:lnTo>
                    <a:pt x="2189480" y="0"/>
                  </a:lnTo>
                </a:path>
                <a:path w="5546090">
                  <a:moveTo>
                    <a:pt x="2218690" y="0"/>
                  </a:moveTo>
                  <a:lnTo>
                    <a:pt x="2246630" y="0"/>
                  </a:lnTo>
                </a:path>
                <a:path w="5546090">
                  <a:moveTo>
                    <a:pt x="2275840" y="0"/>
                  </a:moveTo>
                  <a:lnTo>
                    <a:pt x="2303780" y="0"/>
                  </a:lnTo>
                </a:path>
                <a:path w="5546090">
                  <a:moveTo>
                    <a:pt x="2331720" y="0"/>
                  </a:moveTo>
                  <a:lnTo>
                    <a:pt x="2360930" y="0"/>
                  </a:lnTo>
                </a:path>
                <a:path w="5546090">
                  <a:moveTo>
                    <a:pt x="2388870" y="0"/>
                  </a:moveTo>
                  <a:lnTo>
                    <a:pt x="2418080" y="0"/>
                  </a:lnTo>
                </a:path>
                <a:path w="5546090">
                  <a:moveTo>
                    <a:pt x="2446020" y="0"/>
                  </a:moveTo>
                  <a:lnTo>
                    <a:pt x="2473960" y="0"/>
                  </a:lnTo>
                </a:path>
                <a:path w="5546090">
                  <a:moveTo>
                    <a:pt x="2503170" y="0"/>
                  </a:moveTo>
                  <a:lnTo>
                    <a:pt x="2531110" y="0"/>
                  </a:lnTo>
                </a:path>
                <a:path w="5546090">
                  <a:moveTo>
                    <a:pt x="2560320" y="0"/>
                  </a:moveTo>
                  <a:lnTo>
                    <a:pt x="2588260" y="0"/>
                  </a:lnTo>
                </a:path>
                <a:path w="5546090">
                  <a:moveTo>
                    <a:pt x="2616200" y="0"/>
                  </a:moveTo>
                  <a:lnTo>
                    <a:pt x="2645410" y="0"/>
                  </a:lnTo>
                </a:path>
                <a:path w="5546090">
                  <a:moveTo>
                    <a:pt x="2673350" y="0"/>
                  </a:moveTo>
                  <a:lnTo>
                    <a:pt x="2701290" y="0"/>
                  </a:lnTo>
                </a:path>
                <a:path w="5546090">
                  <a:moveTo>
                    <a:pt x="2730500" y="0"/>
                  </a:moveTo>
                  <a:lnTo>
                    <a:pt x="2758440" y="0"/>
                  </a:lnTo>
                </a:path>
                <a:path w="5546090">
                  <a:moveTo>
                    <a:pt x="2787650" y="0"/>
                  </a:moveTo>
                  <a:lnTo>
                    <a:pt x="2815590" y="0"/>
                  </a:lnTo>
                </a:path>
                <a:path w="5546090">
                  <a:moveTo>
                    <a:pt x="2843530" y="0"/>
                  </a:moveTo>
                  <a:lnTo>
                    <a:pt x="2872740" y="0"/>
                  </a:lnTo>
                </a:path>
                <a:path w="5546090">
                  <a:moveTo>
                    <a:pt x="2900680" y="0"/>
                  </a:moveTo>
                  <a:lnTo>
                    <a:pt x="2929890" y="0"/>
                  </a:lnTo>
                </a:path>
                <a:path w="5546090">
                  <a:moveTo>
                    <a:pt x="2957829" y="0"/>
                  </a:moveTo>
                  <a:lnTo>
                    <a:pt x="2985770" y="0"/>
                  </a:lnTo>
                </a:path>
                <a:path w="5546090">
                  <a:moveTo>
                    <a:pt x="3014979" y="0"/>
                  </a:moveTo>
                  <a:lnTo>
                    <a:pt x="3042920" y="0"/>
                  </a:lnTo>
                </a:path>
                <a:path w="5546090">
                  <a:moveTo>
                    <a:pt x="3072129" y="0"/>
                  </a:moveTo>
                  <a:lnTo>
                    <a:pt x="3100070" y="0"/>
                  </a:lnTo>
                </a:path>
                <a:path w="5546090">
                  <a:moveTo>
                    <a:pt x="3128010" y="0"/>
                  </a:moveTo>
                  <a:lnTo>
                    <a:pt x="3157220" y="0"/>
                  </a:lnTo>
                </a:path>
                <a:path w="5546090">
                  <a:moveTo>
                    <a:pt x="3185160" y="0"/>
                  </a:moveTo>
                  <a:lnTo>
                    <a:pt x="3214370" y="0"/>
                  </a:lnTo>
                </a:path>
                <a:path w="5546090">
                  <a:moveTo>
                    <a:pt x="3242310" y="0"/>
                  </a:moveTo>
                  <a:lnTo>
                    <a:pt x="3270250" y="0"/>
                  </a:lnTo>
                </a:path>
                <a:path w="5546090">
                  <a:moveTo>
                    <a:pt x="3299460" y="0"/>
                  </a:moveTo>
                  <a:lnTo>
                    <a:pt x="3327400" y="0"/>
                  </a:lnTo>
                </a:path>
                <a:path w="5546090">
                  <a:moveTo>
                    <a:pt x="3356610" y="0"/>
                  </a:moveTo>
                  <a:lnTo>
                    <a:pt x="3384550" y="0"/>
                  </a:lnTo>
                </a:path>
                <a:path w="5546090">
                  <a:moveTo>
                    <a:pt x="3412490" y="0"/>
                  </a:moveTo>
                  <a:lnTo>
                    <a:pt x="3441700" y="0"/>
                  </a:lnTo>
                </a:path>
                <a:path w="5546090">
                  <a:moveTo>
                    <a:pt x="3469640" y="0"/>
                  </a:moveTo>
                  <a:lnTo>
                    <a:pt x="3498850" y="0"/>
                  </a:lnTo>
                </a:path>
                <a:path w="5546090">
                  <a:moveTo>
                    <a:pt x="3526790" y="0"/>
                  </a:moveTo>
                  <a:lnTo>
                    <a:pt x="3554729" y="0"/>
                  </a:lnTo>
                </a:path>
                <a:path w="5546090">
                  <a:moveTo>
                    <a:pt x="3583940" y="0"/>
                  </a:moveTo>
                  <a:lnTo>
                    <a:pt x="3611879" y="0"/>
                  </a:lnTo>
                </a:path>
                <a:path w="5546090">
                  <a:moveTo>
                    <a:pt x="3639820" y="0"/>
                  </a:moveTo>
                  <a:lnTo>
                    <a:pt x="3669029" y="0"/>
                  </a:lnTo>
                </a:path>
                <a:path w="5546090">
                  <a:moveTo>
                    <a:pt x="3696970" y="0"/>
                  </a:moveTo>
                  <a:lnTo>
                    <a:pt x="3726179" y="0"/>
                  </a:lnTo>
                </a:path>
                <a:path w="5546090">
                  <a:moveTo>
                    <a:pt x="3754120" y="0"/>
                  </a:moveTo>
                  <a:lnTo>
                    <a:pt x="3782060" y="0"/>
                  </a:lnTo>
                </a:path>
                <a:path w="5546090">
                  <a:moveTo>
                    <a:pt x="3811270" y="0"/>
                  </a:moveTo>
                  <a:lnTo>
                    <a:pt x="3839210" y="0"/>
                  </a:lnTo>
                </a:path>
                <a:path w="5546090">
                  <a:moveTo>
                    <a:pt x="3868420" y="0"/>
                  </a:moveTo>
                  <a:lnTo>
                    <a:pt x="3896360" y="0"/>
                  </a:lnTo>
                </a:path>
                <a:path w="5546090">
                  <a:moveTo>
                    <a:pt x="3924300" y="0"/>
                  </a:moveTo>
                  <a:lnTo>
                    <a:pt x="3953510" y="0"/>
                  </a:lnTo>
                </a:path>
                <a:path w="5546090">
                  <a:moveTo>
                    <a:pt x="3981450" y="0"/>
                  </a:moveTo>
                  <a:lnTo>
                    <a:pt x="4010660" y="0"/>
                  </a:lnTo>
                </a:path>
                <a:path w="5546090">
                  <a:moveTo>
                    <a:pt x="4038600" y="0"/>
                  </a:moveTo>
                  <a:lnTo>
                    <a:pt x="4066540" y="0"/>
                  </a:lnTo>
                </a:path>
                <a:path w="5546090">
                  <a:moveTo>
                    <a:pt x="4095750" y="0"/>
                  </a:moveTo>
                  <a:lnTo>
                    <a:pt x="4123690" y="0"/>
                  </a:lnTo>
                </a:path>
                <a:path w="5546090">
                  <a:moveTo>
                    <a:pt x="4152900" y="0"/>
                  </a:moveTo>
                  <a:lnTo>
                    <a:pt x="4180840" y="0"/>
                  </a:lnTo>
                </a:path>
                <a:path w="5546090">
                  <a:moveTo>
                    <a:pt x="4208780" y="0"/>
                  </a:moveTo>
                  <a:lnTo>
                    <a:pt x="4237990" y="0"/>
                  </a:lnTo>
                </a:path>
                <a:path w="5546090">
                  <a:moveTo>
                    <a:pt x="4265930" y="0"/>
                  </a:moveTo>
                  <a:lnTo>
                    <a:pt x="4295140" y="0"/>
                  </a:lnTo>
                </a:path>
                <a:path w="5546090">
                  <a:moveTo>
                    <a:pt x="4323080" y="0"/>
                  </a:moveTo>
                  <a:lnTo>
                    <a:pt x="4351020" y="0"/>
                  </a:lnTo>
                </a:path>
                <a:path w="5546090">
                  <a:moveTo>
                    <a:pt x="4380230" y="0"/>
                  </a:moveTo>
                  <a:lnTo>
                    <a:pt x="4408170" y="0"/>
                  </a:lnTo>
                </a:path>
                <a:path w="5546090">
                  <a:moveTo>
                    <a:pt x="4437380" y="0"/>
                  </a:moveTo>
                  <a:lnTo>
                    <a:pt x="4465320" y="0"/>
                  </a:lnTo>
                </a:path>
                <a:path w="5546090">
                  <a:moveTo>
                    <a:pt x="4493260" y="0"/>
                  </a:moveTo>
                  <a:lnTo>
                    <a:pt x="4522470" y="0"/>
                  </a:lnTo>
                </a:path>
                <a:path w="5546090">
                  <a:moveTo>
                    <a:pt x="4550410" y="0"/>
                  </a:moveTo>
                  <a:lnTo>
                    <a:pt x="4578350" y="0"/>
                  </a:lnTo>
                </a:path>
                <a:path w="5546090">
                  <a:moveTo>
                    <a:pt x="4607560" y="0"/>
                  </a:moveTo>
                  <a:lnTo>
                    <a:pt x="4635500" y="0"/>
                  </a:lnTo>
                </a:path>
                <a:path w="5546090">
                  <a:moveTo>
                    <a:pt x="4664710" y="0"/>
                  </a:moveTo>
                  <a:lnTo>
                    <a:pt x="4692650" y="0"/>
                  </a:lnTo>
                </a:path>
                <a:path w="5546090">
                  <a:moveTo>
                    <a:pt x="4720590" y="0"/>
                  </a:moveTo>
                  <a:lnTo>
                    <a:pt x="4749800" y="0"/>
                  </a:lnTo>
                </a:path>
                <a:path w="5546090">
                  <a:moveTo>
                    <a:pt x="4777740" y="0"/>
                  </a:moveTo>
                  <a:lnTo>
                    <a:pt x="4806950" y="0"/>
                  </a:lnTo>
                </a:path>
                <a:path w="5546090">
                  <a:moveTo>
                    <a:pt x="4834890" y="0"/>
                  </a:moveTo>
                  <a:lnTo>
                    <a:pt x="4862830" y="0"/>
                  </a:lnTo>
                </a:path>
                <a:path w="5546090">
                  <a:moveTo>
                    <a:pt x="4892040" y="0"/>
                  </a:moveTo>
                  <a:lnTo>
                    <a:pt x="4919980" y="0"/>
                  </a:lnTo>
                </a:path>
                <a:path w="5546090">
                  <a:moveTo>
                    <a:pt x="4949190" y="0"/>
                  </a:moveTo>
                  <a:lnTo>
                    <a:pt x="4977130" y="0"/>
                  </a:lnTo>
                </a:path>
                <a:path w="5546090">
                  <a:moveTo>
                    <a:pt x="5005070" y="0"/>
                  </a:moveTo>
                  <a:lnTo>
                    <a:pt x="5034280" y="0"/>
                  </a:lnTo>
                </a:path>
                <a:path w="5546090">
                  <a:moveTo>
                    <a:pt x="5062220" y="0"/>
                  </a:moveTo>
                  <a:lnTo>
                    <a:pt x="5091430" y="0"/>
                  </a:lnTo>
                </a:path>
                <a:path w="5546090">
                  <a:moveTo>
                    <a:pt x="5119370" y="0"/>
                  </a:moveTo>
                  <a:lnTo>
                    <a:pt x="5147310" y="0"/>
                  </a:lnTo>
                </a:path>
                <a:path w="5546090">
                  <a:moveTo>
                    <a:pt x="5176520" y="0"/>
                  </a:moveTo>
                  <a:lnTo>
                    <a:pt x="5204460" y="0"/>
                  </a:lnTo>
                </a:path>
                <a:path w="5546090">
                  <a:moveTo>
                    <a:pt x="5233670" y="0"/>
                  </a:moveTo>
                  <a:lnTo>
                    <a:pt x="5261610" y="0"/>
                  </a:lnTo>
                </a:path>
                <a:path w="5546090">
                  <a:moveTo>
                    <a:pt x="5289550" y="0"/>
                  </a:moveTo>
                  <a:lnTo>
                    <a:pt x="5318760" y="0"/>
                  </a:lnTo>
                </a:path>
                <a:path w="5546090">
                  <a:moveTo>
                    <a:pt x="5346700" y="0"/>
                  </a:moveTo>
                  <a:lnTo>
                    <a:pt x="5375910" y="0"/>
                  </a:lnTo>
                </a:path>
                <a:path w="5546090">
                  <a:moveTo>
                    <a:pt x="5403850" y="0"/>
                  </a:moveTo>
                  <a:lnTo>
                    <a:pt x="5431790" y="0"/>
                  </a:lnTo>
                </a:path>
                <a:path w="5546090">
                  <a:moveTo>
                    <a:pt x="5461000" y="0"/>
                  </a:moveTo>
                  <a:lnTo>
                    <a:pt x="5488940" y="0"/>
                  </a:lnTo>
                </a:path>
                <a:path w="5546090">
                  <a:moveTo>
                    <a:pt x="5516880" y="0"/>
                  </a:moveTo>
                  <a:lnTo>
                    <a:pt x="554609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858509" y="4224019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0" y="0"/>
                  </a:moveTo>
                  <a:lnTo>
                    <a:pt x="0" y="86359"/>
                  </a:lnTo>
                  <a:lnTo>
                    <a:pt x="85089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943600" y="4267200"/>
              <a:ext cx="547370" cy="615950"/>
            </a:xfrm>
            <a:custGeom>
              <a:avLst/>
              <a:gdLst/>
              <a:ahLst/>
              <a:cxnLst/>
              <a:rect l="l" t="t" r="r" b="b"/>
              <a:pathLst>
                <a:path w="547370" h="615950">
                  <a:moveTo>
                    <a:pt x="0" y="0"/>
                  </a:moveTo>
                  <a:lnTo>
                    <a:pt x="19050" y="21589"/>
                  </a:lnTo>
                </a:path>
                <a:path w="547370" h="615950">
                  <a:moveTo>
                    <a:pt x="38100" y="41910"/>
                  </a:moveTo>
                  <a:lnTo>
                    <a:pt x="57150" y="63500"/>
                  </a:lnTo>
                </a:path>
                <a:path w="547370" h="615950">
                  <a:moveTo>
                    <a:pt x="76200" y="85089"/>
                  </a:moveTo>
                  <a:lnTo>
                    <a:pt x="93979" y="106680"/>
                  </a:lnTo>
                </a:path>
                <a:path w="547370" h="615950">
                  <a:moveTo>
                    <a:pt x="113029" y="127000"/>
                  </a:moveTo>
                  <a:lnTo>
                    <a:pt x="132079" y="148589"/>
                  </a:lnTo>
                </a:path>
                <a:path w="547370" h="615950">
                  <a:moveTo>
                    <a:pt x="151129" y="170180"/>
                  </a:moveTo>
                  <a:lnTo>
                    <a:pt x="170179" y="190500"/>
                  </a:lnTo>
                </a:path>
                <a:path w="547370" h="615950">
                  <a:moveTo>
                    <a:pt x="189229" y="212089"/>
                  </a:moveTo>
                  <a:lnTo>
                    <a:pt x="208279" y="233680"/>
                  </a:lnTo>
                </a:path>
                <a:path w="547370" h="615950">
                  <a:moveTo>
                    <a:pt x="227329" y="255269"/>
                  </a:moveTo>
                  <a:lnTo>
                    <a:pt x="245110" y="276860"/>
                  </a:lnTo>
                </a:path>
                <a:path w="547370" h="615950">
                  <a:moveTo>
                    <a:pt x="264160" y="297180"/>
                  </a:moveTo>
                  <a:lnTo>
                    <a:pt x="283210" y="318769"/>
                  </a:lnTo>
                </a:path>
                <a:path w="547370" h="615950">
                  <a:moveTo>
                    <a:pt x="302260" y="340360"/>
                  </a:moveTo>
                  <a:lnTo>
                    <a:pt x="321310" y="361950"/>
                  </a:lnTo>
                </a:path>
                <a:path w="547370" h="615950">
                  <a:moveTo>
                    <a:pt x="340360" y="382269"/>
                  </a:moveTo>
                  <a:lnTo>
                    <a:pt x="359410" y="403860"/>
                  </a:lnTo>
                </a:path>
                <a:path w="547370" h="615950">
                  <a:moveTo>
                    <a:pt x="378460" y="425450"/>
                  </a:moveTo>
                  <a:lnTo>
                    <a:pt x="396239" y="445769"/>
                  </a:lnTo>
                </a:path>
                <a:path w="547370" h="615950">
                  <a:moveTo>
                    <a:pt x="415289" y="467360"/>
                  </a:moveTo>
                  <a:lnTo>
                    <a:pt x="434339" y="488950"/>
                  </a:lnTo>
                </a:path>
                <a:path w="547370" h="615950">
                  <a:moveTo>
                    <a:pt x="453389" y="510539"/>
                  </a:moveTo>
                  <a:lnTo>
                    <a:pt x="472439" y="530860"/>
                  </a:lnTo>
                </a:path>
                <a:path w="547370" h="615950">
                  <a:moveTo>
                    <a:pt x="491489" y="552450"/>
                  </a:moveTo>
                  <a:lnTo>
                    <a:pt x="510539" y="574039"/>
                  </a:lnTo>
                </a:path>
                <a:path w="547370" h="615950">
                  <a:moveTo>
                    <a:pt x="528320" y="594360"/>
                  </a:moveTo>
                  <a:lnTo>
                    <a:pt x="547370" y="61595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6464300" y="4860289"/>
              <a:ext cx="88900" cy="92710"/>
            </a:xfrm>
            <a:custGeom>
              <a:avLst/>
              <a:gdLst/>
              <a:ahLst/>
              <a:cxnLst/>
              <a:rect l="l" t="t" r="r" b="b"/>
              <a:pathLst>
                <a:path w="88900" h="92710">
                  <a:moveTo>
                    <a:pt x="63500" y="0"/>
                  </a:moveTo>
                  <a:lnTo>
                    <a:pt x="0" y="57150"/>
                  </a:lnTo>
                  <a:lnTo>
                    <a:pt x="88900" y="9271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7620000" y="4953000"/>
              <a:ext cx="825500" cy="0"/>
            </a:xfrm>
            <a:custGeom>
              <a:avLst/>
              <a:gdLst/>
              <a:ahLst/>
              <a:cxnLst/>
              <a:rect l="l" t="t" r="r" b="b"/>
              <a:pathLst>
                <a:path w="825500">
                  <a:moveTo>
                    <a:pt x="0" y="0"/>
                  </a:moveTo>
                  <a:lnTo>
                    <a:pt x="27940" y="0"/>
                  </a:lnTo>
                </a:path>
                <a:path w="825500">
                  <a:moveTo>
                    <a:pt x="57150" y="0"/>
                  </a:moveTo>
                  <a:lnTo>
                    <a:pt x="85090" y="0"/>
                  </a:lnTo>
                </a:path>
                <a:path w="825500">
                  <a:moveTo>
                    <a:pt x="114300" y="0"/>
                  </a:moveTo>
                  <a:lnTo>
                    <a:pt x="142240" y="0"/>
                  </a:lnTo>
                </a:path>
                <a:path w="825500">
                  <a:moveTo>
                    <a:pt x="170179" y="0"/>
                  </a:moveTo>
                  <a:lnTo>
                    <a:pt x="199390" y="0"/>
                  </a:lnTo>
                </a:path>
                <a:path w="825500">
                  <a:moveTo>
                    <a:pt x="227329" y="0"/>
                  </a:moveTo>
                  <a:lnTo>
                    <a:pt x="256540" y="0"/>
                  </a:lnTo>
                </a:path>
                <a:path w="825500">
                  <a:moveTo>
                    <a:pt x="284479" y="0"/>
                  </a:moveTo>
                  <a:lnTo>
                    <a:pt x="312420" y="0"/>
                  </a:lnTo>
                </a:path>
                <a:path w="825500">
                  <a:moveTo>
                    <a:pt x="341629" y="0"/>
                  </a:moveTo>
                  <a:lnTo>
                    <a:pt x="369570" y="0"/>
                  </a:lnTo>
                </a:path>
                <a:path w="825500">
                  <a:moveTo>
                    <a:pt x="398779" y="0"/>
                  </a:moveTo>
                  <a:lnTo>
                    <a:pt x="426720" y="0"/>
                  </a:lnTo>
                </a:path>
                <a:path w="825500">
                  <a:moveTo>
                    <a:pt x="454659" y="0"/>
                  </a:moveTo>
                  <a:lnTo>
                    <a:pt x="483870" y="0"/>
                  </a:lnTo>
                </a:path>
                <a:path w="825500">
                  <a:moveTo>
                    <a:pt x="511809" y="0"/>
                  </a:moveTo>
                  <a:lnTo>
                    <a:pt x="541020" y="0"/>
                  </a:lnTo>
                </a:path>
                <a:path w="825500">
                  <a:moveTo>
                    <a:pt x="568959" y="0"/>
                  </a:moveTo>
                  <a:lnTo>
                    <a:pt x="596900" y="0"/>
                  </a:lnTo>
                </a:path>
                <a:path w="825500">
                  <a:moveTo>
                    <a:pt x="626109" y="0"/>
                  </a:moveTo>
                  <a:lnTo>
                    <a:pt x="654050" y="0"/>
                  </a:lnTo>
                </a:path>
                <a:path w="825500">
                  <a:moveTo>
                    <a:pt x="683259" y="0"/>
                  </a:moveTo>
                  <a:lnTo>
                    <a:pt x="711200" y="0"/>
                  </a:lnTo>
                </a:path>
                <a:path w="825500">
                  <a:moveTo>
                    <a:pt x="739140" y="0"/>
                  </a:moveTo>
                  <a:lnTo>
                    <a:pt x="768350" y="0"/>
                  </a:lnTo>
                </a:path>
                <a:path w="825500">
                  <a:moveTo>
                    <a:pt x="796290" y="0"/>
                  </a:moveTo>
                  <a:lnTo>
                    <a:pt x="82550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8449309" y="4909819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90" h="86360">
                  <a:moveTo>
                    <a:pt x="0" y="0"/>
                  </a:moveTo>
                  <a:lnTo>
                    <a:pt x="0" y="86359"/>
                  </a:lnTo>
                  <a:lnTo>
                    <a:pt x="85090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7825740" y="4953000"/>
              <a:ext cx="708660" cy="1134110"/>
            </a:xfrm>
            <a:custGeom>
              <a:avLst/>
              <a:gdLst/>
              <a:ahLst/>
              <a:cxnLst/>
              <a:rect l="l" t="t" r="r" b="b"/>
              <a:pathLst>
                <a:path w="708659" h="1134110">
                  <a:moveTo>
                    <a:pt x="708659" y="0"/>
                  </a:moveTo>
                  <a:lnTo>
                    <a:pt x="693419" y="24130"/>
                  </a:lnTo>
                </a:path>
                <a:path w="708659" h="1134110">
                  <a:moveTo>
                    <a:pt x="678179" y="48260"/>
                  </a:moveTo>
                  <a:lnTo>
                    <a:pt x="662939" y="72389"/>
                  </a:lnTo>
                </a:path>
                <a:path w="708659" h="1134110">
                  <a:moveTo>
                    <a:pt x="647700" y="96519"/>
                  </a:moveTo>
                  <a:lnTo>
                    <a:pt x="633729" y="120650"/>
                  </a:lnTo>
                </a:path>
                <a:path w="708659" h="1134110">
                  <a:moveTo>
                    <a:pt x="618489" y="144780"/>
                  </a:moveTo>
                  <a:lnTo>
                    <a:pt x="603250" y="168910"/>
                  </a:lnTo>
                </a:path>
                <a:path w="708659" h="1134110">
                  <a:moveTo>
                    <a:pt x="588009" y="193039"/>
                  </a:moveTo>
                  <a:lnTo>
                    <a:pt x="572769" y="217169"/>
                  </a:lnTo>
                </a:path>
                <a:path w="708659" h="1134110">
                  <a:moveTo>
                    <a:pt x="557529" y="241300"/>
                  </a:moveTo>
                  <a:lnTo>
                    <a:pt x="542289" y="265430"/>
                  </a:lnTo>
                </a:path>
                <a:path w="708659" h="1134110">
                  <a:moveTo>
                    <a:pt x="528319" y="289559"/>
                  </a:moveTo>
                  <a:lnTo>
                    <a:pt x="513079" y="313690"/>
                  </a:lnTo>
                </a:path>
                <a:path w="708659" h="1134110">
                  <a:moveTo>
                    <a:pt x="497839" y="337819"/>
                  </a:moveTo>
                  <a:lnTo>
                    <a:pt x="482600" y="361950"/>
                  </a:lnTo>
                </a:path>
                <a:path w="708659" h="1134110">
                  <a:moveTo>
                    <a:pt x="467359" y="386080"/>
                  </a:moveTo>
                  <a:lnTo>
                    <a:pt x="452119" y="410209"/>
                  </a:lnTo>
                </a:path>
                <a:path w="708659" h="1134110">
                  <a:moveTo>
                    <a:pt x="436879" y="434340"/>
                  </a:moveTo>
                  <a:lnTo>
                    <a:pt x="421639" y="458469"/>
                  </a:lnTo>
                </a:path>
                <a:path w="708659" h="1134110">
                  <a:moveTo>
                    <a:pt x="407669" y="482600"/>
                  </a:moveTo>
                  <a:lnTo>
                    <a:pt x="392429" y="506730"/>
                  </a:lnTo>
                </a:path>
                <a:path w="708659" h="1134110">
                  <a:moveTo>
                    <a:pt x="377189" y="530860"/>
                  </a:moveTo>
                  <a:lnTo>
                    <a:pt x="361950" y="554990"/>
                  </a:lnTo>
                </a:path>
                <a:path w="708659" h="1134110">
                  <a:moveTo>
                    <a:pt x="346709" y="579119"/>
                  </a:moveTo>
                  <a:lnTo>
                    <a:pt x="331469" y="603250"/>
                  </a:lnTo>
                </a:path>
                <a:path w="708659" h="1134110">
                  <a:moveTo>
                    <a:pt x="316229" y="627380"/>
                  </a:moveTo>
                  <a:lnTo>
                    <a:pt x="300989" y="651510"/>
                  </a:lnTo>
                </a:path>
                <a:path w="708659" h="1134110">
                  <a:moveTo>
                    <a:pt x="287019" y="675640"/>
                  </a:moveTo>
                  <a:lnTo>
                    <a:pt x="271779" y="699769"/>
                  </a:lnTo>
                </a:path>
                <a:path w="708659" h="1134110">
                  <a:moveTo>
                    <a:pt x="256539" y="723900"/>
                  </a:moveTo>
                  <a:lnTo>
                    <a:pt x="241300" y="748030"/>
                  </a:lnTo>
                </a:path>
                <a:path w="708659" h="1134110">
                  <a:moveTo>
                    <a:pt x="226059" y="772160"/>
                  </a:moveTo>
                  <a:lnTo>
                    <a:pt x="210819" y="796290"/>
                  </a:lnTo>
                </a:path>
                <a:path w="708659" h="1134110">
                  <a:moveTo>
                    <a:pt x="195579" y="820419"/>
                  </a:moveTo>
                  <a:lnTo>
                    <a:pt x="180339" y="844550"/>
                  </a:lnTo>
                </a:path>
                <a:path w="708659" h="1134110">
                  <a:moveTo>
                    <a:pt x="166369" y="868680"/>
                  </a:moveTo>
                  <a:lnTo>
                    <a:pt x="151129" y="892810"/>
                  </a:lnTo>
                </a:path>
                <a:path w="708659" h="1134110">
                  <a:moveTo>
                    <a:pt x="135889" y="916940"/>
                  </a:moveTo>
                  <a:lnTo>
                    <a:pt x="120650" y="941069"/>
                  </a:lnTo>
                </a:path>
                <a:path w="708659" h="1134110">
                  <a:moveTo>
                    <a:pt x="105409" y="965200"/>
                  </a:moveTo>
                  <a:lnTo>
                    <a:pt x="90169" y="989330"/>
                  </a:lnTo>
                </a:path>
                <a:path w="708659" h="1134110">
                  <a:moveTo>
                    <a:pt x="74929" y="1013460"/>
                  </a:moveTo>
                  <a:lnTo>
                    <a:pt x="60959" y="1037590"/>
                  </a:lnTo>
                </a:path>
                <a:path w="708659" h="1134110">
                  <a:moveTo>
                    <a:pt x="45719" y="1061720"/>
                  </a:moveTo>
                  <a:lnTo>
                    <a:pt x="30479" y="1085850"/>
                  </a:lnTo>
                </a:path>
                <a:path w="708659" h="1134110">
                  <a:moveTo>
                    <a:pt x="15239" y="1109980"/>
                  </a:moveTo>
                  <a:lnTo>
                    <a:pt x="0" y="113411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7772400" y="6076949"/>
              <a:ext cx="81280" cy="95250"/>
            </a:xfrm>
            <a:custGeom>
              <a:avLst/>
              <a:gdLst/>
              <a:ahLst/>
              <a:cxnLst/>
              <a:rect l="l" t="t" r="r" b="b"/>
              <a:pathLst>
                <a:path w="81279" h="95250">
                  <a:moveTo>
                    <a:pt x="8890" y="0"/>
                  </a:moveTo>
                  <a:lnTo>
                    <a:pt x="0" y="95250"/>
                  </a:lnTo>
                  <a:lnTo>
                    <a:pt x="81279" y="457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2823210" y="6172199"/>
              <a:ext cx="4949190" cy="0"/>
            </a:xfrm>
            <a:custGeom>
              <a:avLst/>
              <a:gdLst/>
              <a:ahLst/>
              <a:cxnLst/>
              <a:rect l="l" t="t" r="r" b="b"/>
              <a:pathLst>
                <a:path w="4949190">
                  <a:moveTo>
                    <a:pt x="4949190" y="0"/>
                  </a:moveTo>
                  <a:lnTo>
                    <a:pt x="4921249" y="0"/>
                  </a:lnTo>
                </a:path>
                <a:path w="4949190">
                  <a:moveTo>
                    <a:pt x="4892040" y="0"/>
                  </a:moveTo>
                  <a:lnTo>
                    <a:pt x="4864099" y="0"/>
                  </a:lnTo>
                </a:path>
                <a:path w="4949190">
                  <a:moveTo>
                    <a:pt x="4834890" y="0"/>
                  </a:moveTo>
                  <a:lnTo>
                    <a:pt x="4806949" y="0"/>
                  </a:lnTo>
                </a:path>
                <a:path w="4949190">
                  <a:moveTo>
                    <a:pt x="4779010" y="0"/>
                  </a:moveTo>
                  <a:lnTo>
                    <a:pt x="4749799" y="0"/>
                  </a:lnTo>
                </a:path>
                <a:path w="4949190">
                  <a:moveTo>
                    <a:pt x="4721860" y="0"/>
                  </a:moveTo>
                  <a:lnTo>
                    <a:pt x="4692649" y="0"/>
                  </a:lnTo>
                </a:path>
                <a:path w="4949190">
                  <a:moveTo>
                    <a:pt x="4664710" y="0"/>
                  </a:moveTo>
                  <a:lnTo>
                    <a:pt x="4636770" y="0"/>
                  </a:lnTo>
                </a:path>
                <a:path w="4949190">
                  <a:moveTo>
                    <a:pt x="4607560" y="0"/>
                  </a:moveTo>
                  <a:lnTo>
                    <a:pt x="4579620" y="0"/>
                  </a:lnTo>
                </a:path>
                <a:path w="4949190">
                  <a:moveTo>
                    <a:pt x="4550410" y="0"/>
                  </a:moveTo>
                  <a:lnTo>
                    <a:pt x="4522470" y="0"/>
                  </a:lnTo>
                </a:path>
                <a:path w="4949190">
                  <a:moveTo>
                    <a:pt x="4494530" y="0"/>
                  </a:moveTo>
                  <a:lnTo>
                    <a:pt x="4465320" y="0"/>
                  </a:lnTo>
                </a:path>
                <a:path w="4949190">
                  <a:moveTo>
                    <a:pt x="4437380" y="0"/>
                  </a:moveTo>
                  <a:lnTo>
                    <a:pt x="4409440" y="0"/>
                  </a:lnTo>
                </a:path>
                <a:path w="4949190">
                  <a:moveTo>
                    <a:pt x="4380230" y="0"/>
                  </a:moveTo>
                  <a:lnTo>
                    <a:pt x="4352290" y="0"/>
                  </a:lnTo>
                </a:path>
                <a:path w="4949190">
                  <a:moveTo>
                    <a:pt x="4323080" y="0"/>
                  </a:moveTo>
                  <a:lnTo>
                    <a:pt x="4295140" y="0"/>
                  </a:lnTo>
                </a:path>
                <a:path w="4949190">
                  <a:moveTo>
                    <a:pt x="4267199" y="0"/>
                  </a:moveTo>
                  <a:lnTo>
                    <a:pt x="4237990" y="0"/>
                  </a:lnTo>
                </a:path>
                <a:path w="4949190">
                  <a:moveTo>
                    <a:pt x="4210049" y="0"/>
                  </a:moveTo>
                  <a:lnTo>
                    <a:pt x="4180840" y="0"/>
                  </a:lnTo>
                </a:path>
                <a:path w="4949190">
                  <a:moveTo>
                    <a:pt x="4152899" y="0"/>
                  </a:moveTo>
                  <a:lnTo>
                    <a:pt x="4124960" y="0"/>
                  </a:lnTo>
                </a:path>
                <a:path w="4949190">
                  <a:moveTo>
                    <a:pt x="4095749" y="0"/>
                  </a:moveTo>
                  <a:lnTo>
                    <a:pt x="4067810" y="0"/>
                  </a:lnTo>
                </a:path>
                <a:path w="4949190">
                  <a:moveTo>
                    <a:pt x="4038599" y="0"/>
                  </a:moveTo>
                  <a:lnTo>
                    <a:pt x="4010660" y="0"/>
                  </a:lnTo>
                </a:path>
                <a:path w="4949190">
                  <a:moveTo>
                    <a:pt x="3982719" y="0"/>
                  </a:moveTo>
                  <a:lnTo>
                    <a:pt x="3953510" y="0"/>
                  </a:lnTo>
                </a:path>
                <a:path w="4949190">
                  <a:moveTo>
                    <a:pt x="3925569" y="0"/>
                  </a:moveTo>
                  <a:lnTo>
                    <a:pt x="3896360" y="0"/>
                  </a:lnTo>
                </a:path>
                <a:path w="4949190">
                  <a:moveTo>
                    <a:pt x="3868419" y="0"/>
                  </a:moveTo>
                  <a:lnTo>
                    <a:pt x="3840480" y="0"/>
                  </a:lnTo>
                </a:path>
                <a:path w="4949190">
                  <a:moveTo>
                    <a:pt x="3811269" y="0"/>
                  </a:moveTo>
                  <a:lnTo>
                    <a:pt x="3783330" y="0"/>
                  </a:lnTo>
                </a:path>
                <a:path w="4949190">
                  <a:moveTo>
                    <a:pt x="3754119" y="0"/>
                  </a:moveTo>
                  <a:lnTo>
                    <a:pt x="3726180" y="0"/>
                  </a:lnTo>
                </a:path>
                <a:path w="4949190">
                  <a:moveTo>
                    <a:pt x="3698240" y="0"/>
                  </a:moveTo>
                  <a:lnTo>
                    <a:pt x="3669029" y="0"/>
                  </a:lnTo>
                </a:path>
                <a:path w="4949190">
                  <a:moveTo>
                    <a:pt x="3641090" y="0"/>
                  </a:moveTo>
                  <a:lnTo>
                    <a:pt x="3611879" y="0"/>
                  </a:lnTo>
                </a:path>
                <a:path w="4949190">
                  <a:moveTo>
                    <a:pt x="3583940" y="0"/>
                  </a:moveTo>
                  <a:lnTo>
                    <a:pt x="3556000" y="0"/>
                  </a:lnTo>
                </a:path>
                <a:path w="4949190">
                  <a:moveTo>
                    <a:pt x="3526790" y="0"/>
                  </a:moveTo>
                  <a:lnTo>
                    <a:pt x="3498850" y="0"/>
                  </a:lnTo>
                </a:path>
                <a:path w="4949190">
                  <a:moveTo>
                    <a:pt x="3470910" y="0"/>
                  </a:moveTo>
                  <a:lnTo>
                    <a:pt x="3441700" y="0"/>
                  </a:lnTo>
                </a:path>
                <a:path w="4949190">
                  <a:moveTo>
                    <a:pt x="3413760" y="0"/>
                  </a:moveTo>
                  <a:lnTo>
                    <a:pt x="3384550" y="0"/>
                  </a:lnTo>
                </a:path>
                <a:path w="4949190">
                  <a:moveTo>
                    <a:pt x="3356610" y="0"/>
                  </a:moveTo>
                  <a:lnTo>
                    <a:pt x="3328669" y="0"/>
                  </a:lnTo>
                </a:path>
                <a:path w="4949190">
                  <a:moveTo>
                    <a:pt x="3299460" y="0"/>
                  </a:moveTo>
                  <a:lnTo>
                    <a:pt x="3271519" y="0"/>
                  </a:lnTo>
                </a:path>
                <a:path w="4949190">
                  <a:moveTo>
                    <a:pt x="3242310" y="0"/>
                  </a:moveTo>
                  <a:lnTo>
                    <a:pt x="3214369" y="0"/>
                  </a:lnTo>
                </a:path>
                <a:path w="4949190">
                  <a:moveTo>
                    <a:pt x="3186429" y="0"/>
                  </a:moveTo>
                  <a:lnTo>
                    <a:pt x="3157219" y="0"/>
                  </a:lnTo>
                </a:path>
                <a:path w="4949190">
                  <a:moveTo>
                    <a:pt x="3129279" y="0"/>
                  </a:moveTo>
                  <a:lnTo>
                    <a:pt x="3100069" y="0"/>
                  </a:lnTo>
                </a:path>
                <a:path w="4949190">
                  <a:moveTo>
                    <a:pt x="3072129" y="0"/>
                  </a:moveTo>
                  <a:lnTo>
                    <a:pt x="3044190" y="0"/>
                  </a:lnTo>
                </a:path>
                <a:path w="4949190">
                  <a:moveTo>
                    <a:pt x="3014979" y="0"/>
                  </a:moveTo>
                  <a:lnTo>
                    <a:pt x="2987040" y="0"/>
                  </a:lnTo>
                </a:path>
                <a:path w="4949190">
                  <a:moveTo>
                    <a:pt x="2957829" y="0"/>
                  </a:moveTo>
                  <a:lnTo>
                    <a:pt x="2929890" y="0"/>
                  </a:lnTo>
                </a:path>
                <a:path w="4949190">
                  <a:moveTo>
                    <a:pt x="2901950" y="0"/>
                  </a:moveTo>
                  <a:lnTo>
                    <a:pt x="2872740" y="0"/>
                  </a:lnTo>
                </a:path>
                <a:path w="4949190">
                  <a:moveTo>
                    <a:pt x="2844800" y="0"/>
                  </a:moveTo>
                  <a:lnTo>
                    <a:pt x="2815590" y="0"/>
                  </a:lnTo>
                </a:path>
                <a:path w="4949190">
                  <a:moveTo>
                    <a:pt x="2787650" y="0"/>
                  </a:moveTo>
                  <a:lnTo>
                    <a:pt x="2759710" y="0"/>
                  </a:lnTo>
                </a:path>
                <a:path w="4949190">
                  <a:moveTo>
                    <a:pt x="2730500" y="0"/>
                  </a:moveTo>
                  <a:lnTo>
                    <a:pt x="2702560" y="0"/>
                  </a:lnTo>
                </a:path>
                <a:path w="4949190">
                  <a:moveTo>
                    <a:pt x="2674619" y="0"/>
                  </a:moveTo>
                  <a:lnTo>
                    <a:pt x="2645410" y="0"/>
                  </a:lnTo>
                </a:path>
                <a:path w="4949190">
                  <a:moveTo>
                    <a:pt x="2617469" y="0"/>
                  </a:moveTo>
                  <a:lnTo>
                    <a:pt x="2588260" y="0"/>
                  </a:lnTo>
                </a:path>
                <a:path w="4949190">
                  <a:moveTo>
                    <a:pt x="2560319" y="0"/>
                  </a:moveTo>
                  <a:lnTo>
                    <a:pt x="2532379" y="0"/>
                  </a:lnTo>
                </a:path>
                <a:path w="4949190">
                  <a:moveTo>
                    <a:pt x="2503169" y="0"/>
                  </a:moveTo>
                  <a:lnTo>
                    <a:pt x="2475229" y="0"/>
                  </a:lnTo>
                </a:path>
                <a:path w="4949190">
                  <a:moveTo>
                    <a:pt x="2446019" y="0"/>
                  </a:moveTo>
                  <a:lnTo>
                    <a:pt x="2418079" y="0"/>
                  </a:lnTo>
                </a:path>
                <a:path w="4949190">
                  <a:moveTo>
                    <a:pt x="2390140" y="0"/>
                  </a:moveTo>
                  <a:lnTo>
                    <a:pt x="2360929" y="0"/>
                  </a:lnTo>
                </a:path>
                <a:path w="4949190">
                  <a:moveTo>
                    <a:pt x="2332990" y="0"/>
                  </a:moveTo>
                  <a:lnTo>
                    <a:pt x="2303779" y="0"/>
                  </a:lnTo>
                </a:path>
                <a:path w="4949190">
                  <a:moveTo>
                    <a:pt x="2275840" y="0"/>
                  </a:moveTo>
                  <a:lnTo>
                    <a:pt x="2247900" y="0"/>
                  </a:lnTo>
                </a:path>
                <a:path w="4949190">
                  <a:moveTo>
                    <a:pt x="2218690" y="0"/>
                  </a:moveTo>
                  <a:lnTo>
                    <a:pt x="2190750" y="0"/>
                  </a:lnTo>
                </a:path>
                <a:path w="4949190">
                  <a:moveTo>
                    <a:pt x="2161540" y="0"/>
                  </a:moveTo>
                  <a:lnTo>
                    <a:pt x="2133600" y="0"/>
                  </a:lnTo>
                </a:path>
                <a:path w="4949190">
                  <a:moveTo>
                    <a:pt x="2105660" y="0"/>
                  </a:moveTo>
                  <a:lnTo>
                    <a:pt x="2076450" y="0"/>
                  </a:lnTo>
                </a:path>
                <a:path w="4949190">
                  <a:moveTo>
                    <a:pt x="2048510" y="0"/>
                  </a:moveTo>
                  <a:lnTo>
                    <a:pt x="2019300" y="0"/>
                  </a:lnTo>
                </a:path>
                <a:path w="4949190">
                  <a:moveTo>
                    <a:pt x="1991360" y="0"/>
                  </a:moveTo>
                  <a:lnTo>
                    <a:pt x="1963419" y="0"/>
                  </a:lnTo>
                </a:path>
                <a:path w="4949190">
                  <a:moveTo>
                    <a:pt x="1934210" y="0"/>
                  </a:moveTo>
                  <a:lnTo>
                    <a:pt x="1906269" y="0"/>
                  </a:lnTo>
                </a:path>
                <a:path w="4949190">
                  <a:moveTo>
                    <a:pt x="1877060" y="0"/>
                  </a:moveTo>
                  <a:lnTo>
                    <a:pt x="1849119" y="0"/>
                  </a:lnTo>
                </a:path>
                <a:path w="4949190">
                  <a:moveTo>
                    <a:pt x="1821179" y="0"/>
                  </a:moveTo>
                  <a:lnTo>
                    <a:pt x="1791969" y="0"/>
                  </a:lnTo>
                </a:path>
                <a:path w="4949190">
                  <a:moveTo>
                    <a:pt x="1764029" y="0"/>
                  </a:moveTo>
                  <a:lnTo>
                    <a:pt x="1736089" y="0"/>
                  </a:lnTo>
                </a:path>
                <a:path w="4949190">
                  <a:moveTo>
                    <a:pt x="1706879" y="0"/>
                  </a:moveTo>
                  <a:lnTo>
                    <a:pt x="1678939" y="0"/>
                  </a:lnTo>
                </a:path>
                <a:path w="4949190">
                  <a:moveTo>
                    <a:pt x="1649729" y="0"/>
                  </a:moveTo>
                  <a:lnTo>
                    <a:pt x="1621789" y="0"/>
                  </a:lnTo>
                </a:path>
                <a:path w="4949190">
                  <a:moveTo>
                    <a:pt x="1593850" y="0"/>
                  </a:moveTo>
                  <a:lnTo>
                    <a:pt x="1564639" y="0"/>
                  </a:lnTo>
                </a:path>
                <a:path w="4949190">
                  <a:moveTo>
                    <a:pt x="1536700" y="0"/>
                  </a:moveTo>
                  <a:lnTo>
                    <a:pt x="1507489" y="0"/>
                  </a:lnTo>
                </a:path>
                <a:path w="4949190">
                  <a:moveTo>
                    <a:pt x="1479550" y="0"/>
                  </a:moveTo>
                  <a:lnTo>
                    <a:pt x="1451610" y="0"/>
                  </a:lnTo>
                </a:path>
                <a:path w="4949190">
                  <a:moveTo>
                    <a:pt x="1422400" y="0"/>
                  </a:moveTo>
                  <a:lnTo>
                    <a:pt x="1394460" y="0"/>
                  </a:lnTo>
                </a:path>
                <a:path w="4949190">
                  <a:moveTo>
                    <a:pt x="1365250" y="0"/>
                  </a:moveTo>
                  <a:lnTo>
                    <a:pt x="1337310" y="0"/>
                  </a:lnTo>
                </a:path>
                <a:path w="4949190">
                  <a:moveTo>
                    <a:pt x="1309369" y="0"/>
                  </a:moveTo>
                  <a:lnTo>
                    <a:pt x="1280160" y="0"/>
                  </a:lnTo>
                </a:path>
                <a:path w="4949190">
                  <a:moveTo>
                    <a:pt x="1252219" y="0"/>
                  </a:moveTo>
                  <a:lnTo>
                    <a:pt x="1223010" y="0"/>
                  </a:lnTo>
                </a:path>
                <a:path w="4949190">
                  <a:moveTo>
                    <a:pt x="1195069" y="0"/>
                  </a:moveTo>
                  <a:lnTo>
                    <a:pt x="1167129" y="0"/>
                  </a:lnTo>
                </a:path>
                <a:path w="4949190">
                  <a:moveTo>
                    <a:pt x="1137919" y="0"/>
                  </a:moveTo>
                  <a:lnTo>
                    <a:pt x="1109979" y="0"/>
                  </a:lnTo>
                </a:path>
                <a:path w="4949190">
                  <a:moveTo>
                    <a:pt x="1080769" y="0"/>
                  </a:moveTo>
                  <a:lnTo>
                    <a:pt x="1052829" y="0"/>
                  </a:lnTo>
                </a:path>
                <a:path w="4949190">
                  <a:moveTo>
                    <a:pt x="1024889" y="0"/>
                  </a:moveTo>
                  <a:lnTo>
                    <a:pt x="995679" y="0"/>
                  </a:lnTo>
                </a:path>
                <a:path w="4949190">
                  <a:moveTo>
                    <a:pt x="967739" y="0"/>
                  </a:moveTo>
                  <a:lnTo>
                    <a:pt x="938529" y="0"/>
                  </a:lnTo>
                </a:path>
                <a:path w="4949190">
                  <a:moveTo>
                    <a:pt x="910589" y="0"/>
                  </a:moveTo>
                  <a:lnTo>
                    <a:pt x="882650" y="0"/>
                  </a:lnTo>
                </a:path>
                <a:path w="4949190">
                  <a:moveTo>
                    <a:pt x="853439" y="0"/>
                  </a:moveTo>
                  <a:lnTo>
                    <a:pt x="825500" y="0"/>
                  </a:lnTo>
                </a:path>
                <a:path w="4949190">
                  <a:moveTo>
                    <a:pt x="797560" y="0"/>
                  </a:moveTo>
                  <a:lnTo>
                    <a:pt x="768350" y="0"/>
                  </a:lnTo>
                </a:path>
                <a:path w="4949190">
                  <a:moveTo>
                    <a:pt x="740410" y="0"/>
                  </a:moveTo>
                  <a:lnTo>
                    <a:pt x="711200" y="0"/>
                  </a:lnTo>
                </a:path>
                <a:path w="4949190">
                  <a:moveTo>
                    <a:pt x="683260" y="0"/>
                  </a:moveTo>
                  <a:lnTo>
                    <a:pt x="655319" y="0"/>
                  </a:lnTo>
                </a:path>
                <a:path w="4949190">
                  <a:moveTo>
                    <a:pt x="626110" y="0"/>
                  </a:moveTo>
                  <a:lnTo>
                    <a:pt x="598169" y="0"/>
                  </a:lnTo>
                </a:path>
                <a:path w="4949190">
                  <a:moveTo>
                    <a:pt x="568960" y="0"/>
                  </a:moveTo>
                  <a:lnTo>
                    <a:pt x="541019" y="0"/>
                  </a:lnTo>
                </a:path>
                <a:path w="4949190">
                  <a:moveTo>
                    <a:pt x="513079" y="0"/>
                  </a:moveTo>
                  <a:lnTo>
                    <a:pt x="483869" y="0"/>
                  </a:lnTo>
                </a:path>
                <a:path w="4949190">
                  <a:moveTo>
                    <a:pt x="455929" y="0"/>
                  </a:moveTo>
                  <a:lnTo>
                    <a:pt x="426719" y="0"/>
                  </a:lnTo>
                </a:path>
                <a:path w="4949190">
                  <a:moveTo>
                    <a:pt x="398779" y="0"/>
                  </a:moveTo>
                  <a:lnTo>
                    <a:pt x="370839" y="0"/>
                  </a:lnTo>
                </a:path>
                <a:path w="4949190">
                  <a:moveTo>
                    <a:pt x="341629" y="0"/>
                  </a:moveTo>
                  <a:lnTo>
                    <a:pt x="313689" y="0"/>
                  </a:lnTo>
                </a:path>
                <a:path w="4949190">
                  <a:moveTo>
                    <a:pt x="284479" y="0"/>
                  </a:moveTo>
                  <a:lnTo>
                    <a:pt x="256539" y="0"/>
                  </a:lnTo>
                </a:path>
                <a:path w="4949190">
                  <a:moveTo>
                    <a:pt x="228600" y="0"/>
                  </a:moveTo>
                  <a:lnTo>
                    <a:pt x="199389" y="0"/>
                  </a:lnTo>
                </a:path>
                <a:path w="4949190">
                  <a:moveTo>
                    <a:pt x="171450" y="0"/>
                  </a:moveTo>
                  <a:lnTo>
                    <a:pt x="142239" y="0"/>
                  </a:lnTo>
                </a:path>
                <a:path w="4949190">
                  <a:moveTo>
                    <a:pt x="114300" y="0"/>
                  </a:moveTo>
                  <a:lnTo>
                    <a:pt x="86359" y="0"/>
                  </a:lnTo>
                </a:path>
                <a:path w="4949190">
                  <a:moveTo>
                    <a:pt x="57150" y="0"/>
                  </a:moveTo>
                  <a:lnTo>
                    <a:pt x="29209" y="0"/>
                  </a:lnTo>
                </a:path>
                <a:path w="494919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2743200" y="61302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5089" y="0"/>
                  </a:moveTo>
                  <a:lnTo>
                    <a:pt x="0" y="41910"/>
                  </a:lnTo>
                  <a:lnTo>
                    <a:pt x="85089" y="8509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2743200" y="5097779"/>
              <a:ext cx="645160" cy="1074420"/>
            </a:xfrm>
            <a:custGeom>
              <a:avLst/>
              <a:gdLst/>
              <a:ahLst/>
              <a:cxnLst/>
              <a:rect l="l" t="t" r="r" b="b"/>
              <a:pathLst>
                <a:path w="645160" h="1074420">
                  <a:moveTo>
                    <a:pt x="0" y="1074420"/>
                  </a:moveTo>
                  <a:lnTo>
                    <a:pt x="15239" y="1049020"/>
                  </a:lnTo>
                </a:path>
                <a:path w="645160" h="1074420">
                  <a:moveTo>
                    <a:pt x="29210" y="1024890"/>
                  </a:moveTo>
                  <a:lnTo>
                    <a:pt x="44450" y="1000760"/>
                  </a:lnTo>
                </a:path>
                <a:path w="645160" h="1074420">
                  <a:moveTo>
                    <a:pt x="58419" y="976630"/>
                  </a:moveTo>
                  <a:lnTo>
                    <a:pt x="73660" y="952500"/>
                  </a:lnTo>
                </a:path>
                <a:path w="645160" h="1074420">
                  <a:moveTo>
                    <a:pt x="87630" y="928370"/>
                  </a:moveTo>
                  <a:lnTo>
                    <a:pt x="102869" y="902970"/>
                  </a:lnTo>
                </a:path>
                <a:path w="645160" h="1074420">
                  <a:moveTo>
                    <a:pt x="116839" y="878840"/>
                  </a:moveTo>
                  <a:lnTo>
                    <a:pt x="132080" y="854710"/>
                  </a:lnTo>
                </a:path>
                <a:path w="645160" h="1074420">
                  <a:moveTo>
                    <a:pt x="146050" y="830580"/>
                  </a:moveTo>
                  <a:lnTo>
                    <a:pt x="161289" y="806450"/>
                  </a:lnTo>
                </a:path>
                <a:path w="645160" h="1074420">
                  <a:moveTo>
                    <a:pt x="175260" y="781050"/>
                  </a:moveTo>
                  <a:lnTo>
                    <a:pt x="190500" y="756920"/>
                  </a:lnTo>
                </a:path>
                <a:path w="645160" h="1074420">
                  <a:moveTo>
                    <a:pt x="204469" y="732790"/>
                  </a:moveTo>
                  <a:lnTo>
                    <a:pt x="219710" y="708660"/>
                  </a:lnTo>
                </a:path>
                <a:path w="645160" h="1074420">
                  <a:moveTo>
                    <a:pt x="233680" y="683260"/>
                  </a:moveTo>
                  <a:lnTo>
                    <a:pt x="248919" y="659130"/>
                  </a:lnTo>
                </a:path>
                <a:path w="645160" h="1074420">
                  <a:moveTo>
                    <a:pt x="262889" y="635000"/>
                  </a:moveTo>
                  <a:lnTo>
                    <a:pt x="278130" y="610870"/>
                  </a:lnTo>
                </a:path>
                <a:path w="645160" h="1074420">
                  <a:moveTo>
                    <a:pt x="292100" y="586740"/>
                  </a:moveTo>
                  <a:lnTo>
                    <a:pt x="307339" y="561340"/>
                  </a:lnTo>
                </a:path>
                <a:path w="645160" h="1074420">
                  <a:moveTo>
                    <a:pt x="321310" y="537210"/>
                  </a:moveTo>
                  <a:lnTo>
                    <a:pt x="336550" y="513080"/>
                  </a:lnTo>
                </a:path>
                <a:path w="645160" h="1074420">
                  <a:moveTo>
                    <a:pt x="350519" y="488950"/>
                  </a:moveTo>
                  <a:lnTo>
                    <a:pt x="365760" y="464820"/>
                  </a:lnTo>
                </a:path>
                <a:path w="645160" h="1074420">
                  <a:moveTo>
                    <a:pt x="381000" y="440690"/>
                  </a:moveTo>
                  <a:lnTo>
                    <a:pt x="394969" y="415290"/>
                  </a:lnTo>
                </a:path>
                <a:path w="645160" h="1074420">
                  <a:moveTo>
                    <a:pt x="410210" y="391160"/>
                  </a:moveTo>
                  <a:lnTo>
                    <a:pt x="424180" y="367030"/>
                  </a:lnTo>
                </a:path>
                <a:path w="645160" h="1074420">
                  <a:moveTo>
                    <a:pt x="439419" y="342900"/>
                  </a:moveTo>
                  <a:lnTo>
                    <a:pt x="453389" y="317500"/>
                  </a:lnTo>
                </a:path>
                <a:path w="645160" h="1074420">
                  <a:moveTo>
                    <a:pt x="468630" y="293370"/>
                  </a:moveTo>
                  <a:lnTo>
                    <a:pt x="482600" y="269240"/>
                  </a:lnTo>
                </a:path>
                <a:path w="645160" h="1074420">
                  <a:moveTo>
                    <a:pt x="497839" y="245110"/>
                  </a:moveTo>
                  <a:lnTo>
                    <a:pt x="511810" y="220980"/>
                  </a:lnTo>
                </a:path>
                <a:path w="645160" h="1074420">
                  <a:moveTo>
                    <a:pt x="527050" y="195580"/>
                  </a:moveTo>
                  <a:lnTo>
                    <a:pt x="541020" y="171450"/>
                  </a:lnTo>
                </a:path>
                <a:path w="645160" h="1074420">
                  <a:moveTo>
                    <a:pt x="556260" y="147320"/>
                  </a:moveTo>
                  <a:lnTo>
                    <a:pt x="570229" y="123190"/>
                  </a:lnTo>
                </a:path>
                <a:path w="645160" h="1074420">
                  <a:moveTo>
                    <a:pt x="585470" y="99060"/>
                  </a:moveTo>
                  <a:lnTo>
                    <a:pt x="599439" y="74930"/>
                  </a:lnTo>
                </a:path>
                <a:path w="645160" h="1074420">
                  <a:moveTo>
                    <a:pt x="614679" y="49530"/>
                  </a:moveTo>
                  <a:lnTo>
                    <a:pt x="628650" y="25400"/>
                  </a:lnTo>
                </a:path>
                <a:path w="645160" h="1074420">
                  <a:moveTo>
                    <a:pt x="643889" y="1270"/>
                  </a:moveTo>
                  <a:lnTo>
                    <a:pt x="64516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3348989" y="5029200"/>
              <a:ext cx="80010" cy="95250"/>
            </a:xfrm>
            <a:custGeom>
              <a:avLst/>
              <a:gdLst/>
              <a:ahLst/>
              <a:cxnLst/>
              <a:rect l="l" t="t" r="r" b="b"/>
              <a:pathLst>
                <a:path w="80010" h="95250">
                  <a:moveTo>
                    <a:pt x="80010" y="0"/>
                  </a:moveTo>
                  <a:lnTo>
                    <a:pt x="0" y="50800"/>
                  </a:lnTo>
                  <a:lnTo>
                    <a:pt x="72389" y="9525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3429000" y="5029200"/>
              <a:ext cx="199390" cy="0"/>
            </a:xfrm>
            <a:custGeom>
              <a:avLst/>
              <a:gdLst/>
              <a:ahLst/>
              <a:cxnLst/>
              <a:rect l="l" t="t" r="r" b="b"/>
              <a:pathLst>
                <a:path w="199389">
                  <a:moveTo>
                    <a:pt x="0" y="0"/>
                  </a:moveTo>
                  <a:lnTo>
                    <a:pt x="27939" y="0"/>
                  </a:lnTo>
                </a:path>
                <a:path w="199389">
                  <a:moveTo>
                    <a:pt x="57150" y="0"/>
                  </a:moveTo>
                  <a:lnTo>
                    <a:pt x="85089" y="0"/>
                  </a:lnTo>
                </a:path>
                <a:path w="199389">
                  <a:moveTo>
                    <a:pt x="114300" y="0"/>
                  </a:moveTo>
                  <a:lnTo>
                    <a:pt x="142239" y="0"/>
                  </a:lnTo>
                </a:path>
                <a:path w="199389">
                  <a:moveTo>
                    <a:pt x="170179" y="0"/>
                  </a:moveTo>
                  <a:lnTo>
                    <a:pt x="199389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3648709" y="49872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0"/>
                  </a:moveTo>
                  <a:lnTo>
                    <a:pt x="0" y="85090"/>
                  </a:lnTo>
                  <a:lnTo>
                    <a:pt x="85089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4724400" y="5181600"/>
              <a:ext cx="462280" cy="0"/>
            </a:xfrm>
            <a:custGeom>
              <a:avLst/>
              <a:gdLst/>
              <a:ahLst/>
              <a:cxnLst/>
              <a:rect l="l" t="t" r="r" b="b"/>
              <a:pathLst>
                <a:path w="462279">
                  <a:moveTo>
                    <a:pt x="0" y="0"/>
                  </a:moveTo>
                  <a:lnTo>
                    <a:pt x="46227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181600" y="51435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4992370" y="5181600"/>
              <a:ext cx="265430" cy="398780"/>
            </a:xfrm>
            <a:custGeom>
              <a:avLst/>
              <a:gdLst/>
              <a:ahLst/>
              <a:cxnLst/>
              <a:rect l="l" t="t" r="r" b="b"/>
              <a:pathLst>
                <a:path w="265429" h="398779">
                  <a:moveTo>
                    <a:pt x="265429" y="0"/>
                  </a:moveTo>
                  <a:lnTo>
                    <a:pt x="0" y="39878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4953000" y="5554980"/>
              <a:ext cx="72390" cy="83820"/>
            </a:xfrm>
            <a:custGeom>
              <a:avLst/>
              <a:gdLst/>
              <a:ahLst/>
              <a:cxnLst/>
              <a:rect l="l" t="t" r="r" b="b"/>
              <a:pathLst>
                <a:path w="72389" h="83820">
                  <a:moveTo>
                    <a:pt x="10160" y="0"/>
                  </a:moveTo>
                  <a:lnTo>
                    <a:pt x="0" y="83820"/>
                  </a:lnTo>
                  <a:lnTo>
                    <a:pt x="72389" y="419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4724400" y="5105400"/>
              <a:ext cx="1791970" cy="0"/>
            </a:xfrm>
            <a:custGeom>
              <a:avLst/>
              <a:gdLst/>
              <a:ahLst/>
              <a:cxnLst/>
              <a:rect l="l" t="t" r="r" b="b"/>
              <a:pathLst>
                <a:path w="1791970">
                  <a:moveTo>
                    <a:pt x="0" y="0"/>
                  </a:moveTo>
                  <a:lnTo>
                    <a:pt x="27939" y="0"/>
                  </a:lnTo>
                </a:path>
                <a:path w="1791970">
                  <a:moveTo>
                    <a:pt x="57150" y="0"/>
                  </a:moveTo>
                  <a:lnTo>
                    <a:pt x="85089" y="0"/>
                  </a:lnTo>
                </a:path>
                <a:path w="1791970">
                  <a:moveTo>
                    <a:pt x="113029" y="0"/>
                  </a:moveTo>
                  <a:lnTo>
                    <a:pt x="142239" y="0"/>
                  </a:lnTo>
                </a:path>
                <a:path w="1791970">
                  <a:moveTo>
                    <a:pt x="170179" y="0"/>
                  </a:moveTo>
                  <a:lnTo>
                    <a:pt x="199389" y="0"/>
                  </a:lnTo>
                </a:path>
                <a:path w="1791970">
                  <a:moveTo>
                    <a:pt x="227329" y="0"/>
                  </a:moveTo>
                  <a:lnTo>
                    <a:pt x="255270" y="0"/>
                  </a:lnTo>
                </a:path>
                <a:path w="1791970">
                  <a:moveTo>
                    <a:pt x="284479" y="0"/>
                  </a:moveTo>
                  <a:lnTo>
                    <a:pt x="312420" y="0"/>
                  </a:lnTo>
                </a:path>
                <a:path w="1791970">
                  <a:moveTo>
                    <a:pt x="341629" y="0"/>
                  </a:moveTo>
                  <a:lnTo>
                    <a:pt x="369570" y="0"/>
                  </a:lnTo>
                </a:path>
                <a:path w="1791970">
                  <a:moveTo>
                    <a:pt x="397510" y="0"/>
                  </a:moveTo>
                  <a:lnTo>
                    <a:pt x="426720" y="0"/>
                  </a:lnTo>
                </a:path>
                <a:path w="1791970">
                  <a:moveTo>
                    <a:pt x="454660" y="0"/>
                  </a:moveTo>
                  <a:lnTo>
                    <a:pt x="483870" y="0"/>
                  </a:lnTo>
                </a:path>
                <a:path w="1791970">
                  <a:moveTo>
                    <a:pt x="511810" y="0"/>
                  </a:moveTo>
                  <a:lnTo>
                    <a:pt x="539750" y="0"/>
                  </a:lnTo>
                </a:path>
                <a:path w="1791970">
                  <a:moveTo>
                    <a:pt x="568960" y="0"/>
                  </a:moveTo>
                  <a:lnTo>
                    <a:pt x="596900" y="0"/>
                  </a:lnTo>
                </a:path>
                <a:path w="1791970">
                  <a:moveTo>
                    <a:pt x="626110" y="0"/>
                  </a:moveTo>
                  <a:lnTo>
                    <a:pt x="654050" y="0"/>
                  </a:lnTo>
                </a:path>
                <a:path w="1791970">
                  <a:moveTo>
                    <a:pt x="681989" y="0"/>
                  </a:moveTo>
                  <a:lnTo>
                    <a:pt x="711200" y="0"/>
                  </a:lnTo>
                </a:path>
                <a:path w="1791970">
                  <a:moveTo>
                    <a:pt x="739139" y="0"/>
                  </a:moveTo>
                  <a:lnTo>
                    <a:pt x="768350" y="0"/>
                  </a:lnTo>
                </a:path>
                <a:path w="1791970">
                  <a:moveTo>
                    <a:pt x="796289" y="0"/>
                  </a:moveTo>
                  <a:lnTo>
                    <a:pt x="824229" y="0"/>
                  </a:lnTo>
                </a:path>
                <a:path w="1791970">
                  <a:moveTo>
                    <a:pt x="853439" y="0"/>
                  </a:moveTo>
                  <a:lnTo>
                    <a:pt x="881379" y="0"/>
                  </a:lnTo>
                </a:path>
                <a:path w="1791970">
                  <a:moveTo>
                    <a:pt x="910589" y="0"/>
                  </a:moveTo>
                  <a:lnTo>
                    <a:pt x="938529" y="0"/>
                  </a:lnTo>
                </a:path>
                <a:path w="1791970">
                  <a:moveTo>
                    <a:pt x="966470" y="0"/>
                  </a:moveTo>
                  <a:lnTo>
                    <a:pt x="995679" y="0"/>
                  </a:lnTo>
                </a:path>
                <a:path w="1791970">
                  <a:moveTo>
                    <a:pt x="1023620" y="0"/>
                  </a:moveTo>
                  <a:lnTo>
                    <a:pt x="1051560" y="0"/>
                  </a:lnTo>
                </a:path>
                <a:path w="1791970">
                  <a:moveTo>
                    <a:pt x="1080770" y="0"/>
                  </a:moveTo>
                  <a:lnTo>
                    <a:pt x="1108710" y="0"/>
                  </a:lnTo>
                </a:path>
                <a:path w="1791970">
                  <a:moveTo>
                    <a:pt x="1137920" y="0"/>
                  </a:moveTo>
                  <a:lnTo>
                    <a:pt x="1165860" y="0"/>
                  </a:lnTo>
                </a:path>
                <a:path w="1791970">
                  <a:moveTo>
                    <a:pt x="1193800" y="0"/>
                  </a:moveTo>
                  <a:lnTo>
                    <a:pt x="1223010" y="0"/>
                  </a:lnTo>
                </a:path>
                <a:path w="1791970">
                  <a:moveTo>
                    <a:pt x="1250950" y="0"/>
                  </a:moveTo>
                  <a:lnTo>
                    <a:pt x="1280160" y="0"/>
                  </a:lnTo>
                </a:path>
                <a:path w="1791970">
                  <a:moveTo>
                    <a:pt x="1308100" y="0"/>
                  </a:moveTo>
                  <a:lnTo>
                    <a:pt x="1336039" y="0"/>
                  </a:lnTo>
                </a:path>
                <a:path w="1791970">
                  <a:moveTo>
                    <a:pt x="1365250" y="0"/>
                  </a:moveTo>
                  <a:lnTo>
                    <a:pt x="1393189" y="0"/>
                  </a:lnTo>
                </a:path>
                <a:path w="1791970">
                  <a:moveTo>
                    <a:pt x="1422400" y="0"/>
                  </a:moveTo>
                  <a:lnTo>
                    <a:pt x="1450339" y="0"/>
                  </a:lnTo>
                </a:path>
                <a:path w="1791970">
                  <a:moveTo>
                    <a:pt x="1478279" y="0"/>
                  </a:moveTo>
                  <a:lnTo>
                    <a:pt x="1507489" y="0"/>
                  </a:lnTo>
                </a:path>
                <a:path w="1791970">
                  <a:moveTo>
                    <a:pt x="1535429" y="0"/>
                  </a:moveTo>
                  <a:lnTo>
                    <a:pt x="1564639" y="0"/>
                  </a:lnTo>
                </a:path>
                <a:path w="1791970">
                  <a:moveTo>
                    <a:pt x="1592579" y="0"/>
                  </a:moveTo>
                  <a:lnTo>
                    <a:pt x="1620520" y="0"/>
                  </a:lnTo>
                </a:path>
                <a:path w="1791970">
                  <a:moveTo>
                    <a:pt x="1649729" y="0"/>
                  </a:moveTo>
                  <a:lnTo>
                    <a:pt x="1677670" y="0"/>
                  </a:lnTo>
                </a:path>
                <a:path w="1791970">
                  <a:moveTo>
                    <a:pt x="1706879" y="0"/>
                  </a:moveTo>
                  <a:lnTo>
                    <a:pt x="1734820" y="0"/>
                  </a:lnTo>
                </a:path>
                <a:path w="1791970">
                  <a:moveTo>
                    <a:pt x="1762760" y="0"/>
                  </a:moveTo>
                  <a:lnTo>
                    <a:pt x="179197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6544309" y="510540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2540" y="-13969"/>
                  </a:moveTo>
                  <a:lnTo>
                    <a:pt x="2540" y="13969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6544309" y="50634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0" y="0"/>
                  </a:moveTo>
                  <a:lnTo>
                    <a:pt x="0" y="85090"/>
                  </a:lnTo>
                  <a:lnTo>
                    <a:pt x="85090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7620000" y="5105400"/>
              <a:ext cx="788670" cy="1217930"/>
            </a:xfrm>
            <a:custGeom>
              <a:avLst/>
              <a:gdLst/>
              <a:ahLst/>
              <a:cxnLst/>
              <a:rect l="l" t="t" r="r" b="b"/>
              <a:pathLst>
                <a:path w="788670" h="1217929">
                  <a:moveTo>
                    <a:pt x="0" y="0"/>
                  </a:moveTo>
                  <a:lnTo>
                    <a:pt x="15240" y="24130"/>
                  </a:lnTo>
                </a:path>
                <a:path w="788670" h="1217929">
                  <a:moveTo>
                    <a:pt x="30479" y="48260"/>
                  </a:moveTo>
                  <a:lnTo>
                    <a:pt x="46990" y="72389"/>
                  </a:lnTo>
                </a:path>
                <a:path w="788670" h="1217929">
                  <a:moveTo>
                    <a:pt x="62229" y="95250"/>
                  </a:moveTo>
                  <a:lnTo>
                    <a:pt x="77470" y="119380"/>
                  </a:lnTo>
                </a:path>
                <a:path w="788670" h="1217929">
                  <a:moveTo>
                    <a:pt x="92709" y="143509"/>
                  </a:moveTo>
                  <a:lnTo>
                    <a:pt x="107950" y="167640"/>
                  </a:lnTo>
                </a:path>
                <a:path w="788670" h="1217929">
                  <a:moveTo>
                    <a:pt x="123190" y="191769"/>
                  </a:moveTo>
                  <a:lnTo>
                    <a:pt x="139700" y="214630"/>
                  </a:lnTo>
                </a:path>
                <a:path w="788670" h="1217929">
                  <a:moveTo>
                    <a:pt x="154940" y="238759"/>
                  </a:moveTo>
                  <a:lnTo>
                    <a:pt x="170179" y="262890"/>
                  </a:lnTo>
                </a:path>
                <a:path w="788670" h="1217929">
                  <a:moveTo>
                    <a:pt x="185420" y="287019"/>
                  </a:moveTo>
                  <a:lnTo>
                    <a:pt x="200659" y="309880"/>
                  </a:lnTo>
                </a:path>
                <a:path w="788670" h="1217929">
                  <a:moveTo>
                    <a:pt x="215900" y="334009"/>
                  </a:moveTo>
                  <a:lnTo>
                    <a:pt x="232409" y="358140"/>
                  </a:lnTo>
                </a:path>
                <a:path w="788670" h="1217929">
                  <a:moveTo>
                    <a:pt x="247650" y="382269"/>
                  </a:moveTo>
                  <a:lnTo>
                    <a:pt x="262890" y="406400"/>
                  </a:lnTo>
                </a:path>
                <a:path w="788670" h="1217929">
                  <a:moveTo>
                    <a:pt x="278129" y="430530"/>
                  </a:moveTo>
                  <a:lnTo>
                    <a:pt x="293370" y="453390"/>
                  </a:lnTo>
                </a:path>
                <a:path w="788670" h="1217929">
                  <a:moveTo>
                    <a:pt x="308609" y="477519"/>
                  </a:moveTo>
                  <a:lnTo>
                    <a:pt x="323850" y="501650"/>
                  </a:lnTo>
                </a:path>
                <a:path w="788670" h="1217929">
                  <a:moveTo>
                    <a:pt x="340359" y="525780"/>
                  </a:moveTo>
                  <a:lnTo>
                    <a:pt x="355600" y="549910"/>
                  </a:lnTo>
                </a:path>
                <a:path w="788670" h="1217929">
                  <a:moveTo>
                    <a:pt x="370840" y="572769"/>
                  </a:moveTo>
                  <a:lnTo>
                    <a:pt x="386079" y="596900"/>
                  </a:lnTo>
                </a:path>
                <a:path w="788670" h="1217929">
                  <a:moveTo>
                    <a:pt x="401320" y="621030"/>
                  </a:moveTo>
                  <a:lnTo>
                    <a:pt x="417829" y="645160"/>
                  </a:lnTo>
                </a:path>
                <a:path w="788670" h="1217929">
                  <a:moveTo>
                    <a:pt x="433070" y="668019"/>
                  </a:moveTo>
                  <a:lnTo>
                    <a:pt x="448309" y="692150"/>
                  </a:lnTo>
                </a:path>
                <a:path w="788670" h="1217929">
                  <a:moveTo>
                    <a:pt x="463550" y="716280"/>
                  </a:moveTo>
                  <a:lnTo>
                    <a:pt x="478790" y="740410"/>
                  </a:lnTo>
                </a:path>
                <a:path w="788670" h="1217929">
                  <a:moveTo>
                    <a:pt x="494029" y="764540"/>
                  </a:moveTo>
                  <a:lnTo>
                    <a:pt x="509270" y="788669"/>
                  </a:lnTo>
                </a:path>
                <a:path w="788670" h="1217929">
                  <a:moveTo>
                    <a:pt x="525779" y="811530"/>
                  </a:moveTo>
                  <a:lnTo>
                    <a:pt x="541020" y="835660"/>
                  </a:lnTo>
                </a:path>
                <a:path w="788670" h="1217929">
                  <a:moveTo>
                    <a:pt x="556259" y="859790"/>
                  </a:moveTo>
                  <a:lnTo>
                    <a:pt x="571500" y="883919"/>
                  </a:lnTo>
                </a:path>
                <a:path w="788670" h="1217929">
                  <a:moveTo>
                    <a:pt x="586740" y="906780"/>
                  </a:moveTo>
                  <a:lnTo>
                    <a:pt x="603250" y="930910"/>
                  </a:lnTo>
                </a:path>
                <a:path w="788670" h="1217929">
                  <a:moveTo>
                    <a:pt x="618490" y="955040"/>
                  </a:moveTo>
                  <a:lnTo>
                    <a:pt x="633729" y="979169"/>
                  </a:lnTo>
                </a:path>
                <a:path w="788670" h="1217929">
                  <a:moveTo>
                    <a:pt x="648970" y="1003300"/>
                  </a:moveTo>
                  <a:lnTo>
                    <a:pt x="664209" y="1027430"/>
                  </a:lnTo>
                </a:path>
                <a:path w="788670" h="1217929">
                  <a:moveTo>
                    <a:pt x="679450" y="1050290"/>
                  </a:moveTo>
                  <a:lnTo>
                    <a:pt x="694690" y="1074420"/>
                  </a:lnTo>
                </a:path>
                <a:path w="788670" h="1217929">
                  <a:moveTo>
                    <a:pt x="711200" y="1098550"/>
                  </a:moveTo>
                  <a:lnTo>
                    <a:pt x="726440" y="1122680"/>
                  </a:lnTo>
                </a:path>
                <a:path w="788670" h="1217929">
                  <a:moveTo>
                    <a:pt x="741679" y="1146810"/>
                  </a:moveTo>
                  <a:lnTo>
                    <a:pt x="756920" y="1169670"/>
                  </a:lnTo>
                </a:path>
                <a:path w="788670" h="1217929">
                  <a:moveTo>
                    <a:pt x="772159" y="1193800"/>
                  </a:moveTo>
                  <a:lnTo>
                    <a:pt x="788670" y="121793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8375650" y="6305549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72390" y="0"/>
                  </a:moveTo>
                  <a:lnTo>
                    <a:pt x="0" y="46990"/>
                  </a:lnTo>
                  <a:lnTo>
                    <a:pt x="82550" y="95250"/>
                  </a:lnTo>
                  <a:lnTo>
                    <a:pt x="723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4" name="object 574"/>
          <p:cNvSpPr txBox="1"/>
          <p:nvPr/>
        </p:nvSpPr>
        <p:spPr>
          <a:xfrm>
            <a:off x="137160" y="1786890"/>
            <a:ext cx="718820" cy="328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705485" algn="l"/>
              </a:tabLst>
            </a:pPr>
            <a:r>
              <a:rPr sz="2400" b="1" u="sng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	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2415"/>
              </a:spcBef>
            </a:pPr>
            <a:r>
              <a:rPr sz="2400" b="1" spc="-315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  <a:p>
            <a:pPr marL="12700" marR="517525">
              <a:lnSpc>
                <a:spcPct val="208300"/>
              </a:lnSpc>
              <a:spcBef>
                <a:spcPts val="2400"/>
              </a:spcBef>
            </a:pPr>
            <a:r>
              <a:rPr sz="2400" b="1" spc="-220" dirty="0">
                <a:latin typeface="Arial"/>
                <a:cs typeface="Arial"/>
              </a:rPr>
              <a:t>B  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75" name="object 5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1820" y="688340"/>
            <a:ext cx="5414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Process </a:t>
            </a:r>
            <a:r>
              <a:rPr dirty="0"/>
              <a:t>vs </a:t>
            </a:r>
            <a:r>
              <a:rPr spc="-5" dirty="0"/>
              <a:t>Layout</a:t>
            </a:r>
            <a:r>
              <a:rPr spc="-50" dirty="0"/>
              <a:t> </a:t>
            </a:r>
            <a:r>
              <a:rPr dirty="0"/>
              <a:t>types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209" y="1598929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09" y="2628900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209" y="3658870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0120" y="1598929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3300" y="1635759"/>
            <a:ext cx="53670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6245" algn="l"/>
              </a:tabLst>
            </a:pPr>
            <a:r>
              <a:rPr sz="2800" dirty="0">
                <a:latin typeface="Times New Roman"/>
                <a:cs typeface="Times New Roman"/>
              </a:rPr>
              <a:t>Job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Shop	</a:t>
            </a:r>
            <a:r>
              <a:rPr sz="2800" spc="-5" dirty="0">
                <a:latin typeface="Times New Roman"/>
                <a:cs typeface="Times New Roman"/>
              </a:rPr>
              <a:t>Product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0120" y="2628900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3300" y="2665729"/>
            <a:ext cx="53441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6245" algn="l"/>
              </a:tabLst>
            </a:pP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oj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t	</a:t>
            </a:r>
            <a:r>
              <a:rPr sz="2800" spc="-5" dirty="0">
                <a:latin typeface="Times New Roman"/>
                <a:cs typeface="Times New Roman"/>
              </a:rPr>
              <a:t>Pr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ess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0120" y="3658870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3300" y="3695700"/>
            <a:ext cx="5921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6245" algn="l"/>
              </a:tabLst>
            </a:pP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tit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e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ixed</a:t>
            </a:r>
            <a:r>
              <a:rPr sz="2800" spc="5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int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8000" y="2990850"/>
            <a:ext cx="990600" cy="114300"/>
            <a:chOff x="3048000" y="2990850"/>
            <a:chExt cx="990600" cy="114300"/>
          </a:xfrm>
        </p:grpSpPr>
        <p:sp>
          <p:nvSpPr>
            <p:cNvPr id="13" name="object 13"/>
            <p:cNvSpPr/>
            <p:nvPr/>
          </p:nvSpPr>
          <p:spPr>
            <a:xfrm>
              <a:off x="3048000" y="3048000"/>
              <a:ext cx="883919" cy="0"/>
            </a:xfrm>
            <a:custGeom>
              <a:avLst/>
              <a:gdLst/>
              <a:ahLst/>
              <a:cxnLst/>
              <a:rect l="l" t="t" r="r" b="b"/>
              <a:pathLst>
                <a:path w="883920">
                  <a:moveTo>
                    <a:pt x="0" y="0"/>
                  </a:moveTo>
                  <a:lnTo>
                    <a:pt x="88392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24300" y="299085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49270" y="2625090"/>
            <a:ext cx="899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65" dirty="0">
                <a:latin typeface="Arial"/>
                <a:cs typeface="Arial"/>
              </a:rPr>
              <a:t>M</a:t>
            </a:r>
            <a:r>
              <a:rPr sz="2400" b="1" spc="-254" dirty="0">
                <a:latin typeface="Arial"/>
                <a:cs typeface="Arial"/>
              </a:rPr>
              <a:t>a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50" dirty="0">
                <a:latin typeface="Arial"/>
                <a:cs typeface="Arial"/>
              </a:rPr>
              <a:t>c</a:t>
            </a:r>
            <a:r>
              <a:rPr sz="2400" b="1" spc="-270" dirty="0">
                <a:latin typeface="Arial"/>
                <a:cs typeface="Arial"/>
              </a:rPr>
              <a:t>h?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9729" y="688340"/>
            <a:ext cx="3302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Product</a:t>
            </a:r>
            <a:r>
              <a:rPr spc="-75" dirty="0"/>
              <a:t> </a:t>
            </a:r>
            <a:r>
              <a:rPr dirty="0"/>
              <a:t>layout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7209" y="1592579"/>
            <a:ext cx="1703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Advantages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300" y="1987550"/>
            <a:ext cx="133985" cy="20510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300" y="4381500"/>
            <a:ext cx="13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3300" y="5115559"/>
            <a:ext cx="13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32205">
              <a:lnSpc>
                <a:spcPct val="110800"/>
              </a:lnSpc>
              <a:spcBef>
                <a:spcPts val="95"/>
              </a:spcBef>
            </a:pPr>
            <a:r>
              <a:rPr spc="-5" dirty="0"/>
              <a:t>High volume  Low </a:t>
            </a:r>
            <a:r>
              <a:rPr dirty="0"/>
              <a:t>unit</a:t>
            </a:r>
            <a:r>
              <a:rPr spc="-75" dirty="0"/>
              <a:t> </a:t>
            </a:r>
            <a:r>
              <a:rPr spc="-5" dirty="0"/>
              <a:t>cost</a:t>
            </a:r>
          </a:p>
          <a:p>
            <a:pPr marL="12700" marR="5080">
              <a:lnSpc>
                <a:spcPts val="3190"/>
              </a:lnSpc>
              <a:spcBef>
                <a:spcPts val="160"/>
              </a:spcBef>
            </a:pPr>
            <a:r>
              <a:rPr spc="-5" dirty="0"/>
              <a:t>Low </a:t>
            </a:r>
            <a:r>
              <a:rPr dirty="0"/>
              <a:t>labor skill</a:t>
            </a:r>
            <a:r>
              <a:rPr spc="-60" dirty="0"/>
              <a:t> </a:t>
            </a:r>
            <a:r>
              <a:rPr spc="-5" dirty="0"/>
              <a:t>needed  Low material</a:t>
            </a:r>
            <a:r>
              <a:rPr spc="-65" dirty="0"/>
              <a:t> </a:t>
            </a:r>
            <a:r>
              <a:rPr dirty="0"/>
              <a:t>handling</a:t>
            </a:r>
          </a:p>
          <a:p>
            <a:pPr marL="12700" marR="386715">
              <a:lnSpc>
                <a:spcPts val="2600"/>
              </a:lnSpc>
              <a:spcBef>
                <a:spcPts val="459"/>
              </a:spcBef>
            </a:pPr>
            <a:r>
              <a:rPr spc="-5" dirty="0"/>
              <a:t>High efficiency</a:t>
            </a:r>
            <a:r>
              <a:rPr spc="-35" dirty="0"/>
              <a:t> </a:t>
            </a:r>
            <a:r>
              <a:rPr dirty="0"/>
              <a:t>and  utilization</a:t>
            </a:r>
          </a:p>
          <a:p>
            <a:pPr marL="12700" marR="471805">
              <a:lnSpc>
                <a:spcPts val="2600"/>
              </a:lnSpc>
              <a:spcBef>
                <a:spcPts val="580"/>
              </a:spcBef>
            </a:pPr>
            <a:r>
              <a:rPr spc="-5" dirty="0"/>
              <a:t>Simple </a:t>
            </a:r>
            <a:r>
              <a:rPr dirty="0"/>
              <a:t>routing</a:t>
            </a:r>
            <a:r>
              <a:rPr spc="-85" dirty="0"/>
              <a:t> </a:t>
            </a:r>
            <a:r>
              <a:rPr dirty="0"/>
              <a:t>and  </a:t>
            </a:r>
            <a:r>
              <a:rPr spc="-5" dirty="0"/>
              <a:t>scheduling</a:t>
            </a:r>
          </a:p>
          <a:p>
            <a:pPr marL="12700" marR="430530">
              <a:lnSpc>
                <a:spcPts val="2600"/>
              </a:lnSpc>
              <a:spcBef>
                <a:spcPts val="580"/>
              </a:spcBef>
            </a:pPr>
            <a:r>
              <a:rPr spc="-5" dirty="0"/>
              <a:t>Simple </a:t>
            </a:r>
            <a:r>
              <a:rPr dirty="0"/>
              <a:t>to track</a:t>
            </a:r>
            <a:r>
              <a:rPr spc="-95" dirty="0"/>
              <a:t> </a:t>
            </a:r>
            <a:r>
              <a:rPr dirty="0"/>
              <a:t>and  control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37479" y="2106929"/>
            <a:ext cx="13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33720" y="2541270"/>
            <a:ext cx="142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80" dirty="0">
                <a:latin typeface="UnDotum"/>
                <a:cs typeface="UnDotum"/>
              </a:rPr>
              <a:t></a:t>
            </a:r>
            <a:endParaRPr sz="200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7479" y="2917190"/>
            <a:ext cx="13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3720" y="3288029"/>
            <a:ext cx="142875" cy="7620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1080" dirty="0">
                <a:latin typeface="UnDotum"/>
                <a:cs typeface="UnDotum"/>
              </a:rPr>
              <a:t></a:t>
            </a:r>
            <a:endParaRPr sz="20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1080" dirty="0">
                <a:latin typeface="UnDotum"/>
                <a:cs typeface="UnDotum"/>
              </a:rPr>
              <a:t></a:t>
            </a:r>
            <a:endParaRPr sz="2000">
              <a:latin typeface="UnDotum"/>
              <a:cs typeface="UnDot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7479" y="4095750"/>
            <a:ext cx="13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37479" y="5269229"/>
            <a:ext cx="13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pc="-5" dirty="0"/>
              <a:t>Disadvantages</a:t>
            </a:r>
          </a:p>
          <a:p>
            <a:pPr marL="892175">
              <a:lnSpc>
                <a:spcPct val="100000"/>
              </a:lnSpc>
              <a:spcBef>
                <a:spcPts val="600"/>
              </a:spcBef>
            </a:pPr>
            <a:r>
              <a:rPr sz="2400" spc="-5" dirty="0"/>
              <a:t>Lacks</a:t>
            </a:r>
            <a:r>
              <a:rPr sz="2400" spc="-15" dirty="0"/>
              <a:t> </a:t>
            </a:r>
            <a:r>
              <a:rPr sz="2400" dirty="0"/>
              <a:t>flexibility</a:t>
            </a:r>
            <a:endParaRPr sz="2400"/>
          </a:p>
          <a:p>
            <a:pPr marL="1254125">
              <a:lnSpc>
                <a:spcPct val="100000"/>
              </a:lnSpc>
              <a:spcBef>
                <a:spcPts val="490"/>
              </a:spcBef>
            </a:pPr>
            <a:r>
              <a:rPr sz="2000" spc="-5" dirty="0"/>
              <a:t>Volume, </a:t>
            </a:r>
            <a:r>
              <a:rPr sz="2000" dirty="0"/>
              <a:t>design,</a:t>
            </a:r>
            <a:r>
              <a:rPr sz="2000" spc="-15" dirty="0"/>
              <a:t> </a:t>
            </a:r>
            <a:r>
              <a:rPr sz="2000" spc="-10" dirty="0"/>
              <a:t>mix</a:t>
            </a:r>
            <a:endParaRPr sz="2000"/>
          </a:p>
          <a:p>
            <a:pPr marR="846455" algn="r">
              <a:lnSpc>
                <a:spcPct val="100000"/>
              </a:lnSpc>
              <a:spcBef>
                <a:spcPts val="600"/>
              </a:spcBef>
            </a:pPr>
            <a:r>
              <a:rPr sz="2400" spc="-5" dirty="0"/>
              <a:t>Boring for</a:t>
            </a:r>
            <a:r>
              <a:rPr sz="2400" spc="-70" dirty="0"/>
              <a:t> </a:t>
            </a:r>
            <a:r>
              <a:rPr sz="2400" dirty="0"/>
              <a:t>labor</a:t>
            </a:r>
            <a:endParaRPr sz="2400"/>
          </a:p>
          <a:p>
            <a:pPr marR="835025" algn="r">
              <a:lnSpc>
                <a:spcPct val="100000"/>
              </a:lnSpc>
              <a:spcBef>
                <a:spcPts val="500"/>
              </a:spcBef>
            </a:pPr>
            <a:r>
              <a:rPr sz="2000" dirty="0"/>
              <a:t>Low</a:t>
            </a:r>
            <a:r>
              <a:rPr sz="2000" spc="-95" dirty="0"/>
              <a:t> </a:t>
            </a:r>
            <a:r>
              <a:rPr sz="2000" spc="-5" dirty="0"/>
              <a:t>motivation</a:t>
            </a:r>
            <a:endParaRPr sz="2000"/>
          </a:p>
          <a:p>
            <a:pPr marL="1254125">
              <a:lnSpc>
                <a:spcPct val="100000"/>
              </a:lnSpc>
              <a:spcBef>
                <a:spcPts val="500"/>
              </a:spcBef>
            </a:pPr>
            <a:r>
              <a:rPr sz="2000" dirty="0"/>
              <a:t>Low worker</a:t>
            </a:r>
            <a:r>
              <a:rPr sz="2000" spc="-50" dirty="0"/>
              <a:t> </a:t>
            </a:r>
            <a:r>
              <a:rPr sz="2000" spc="-5" dirty="0"/>
              <a:t>enrichment</a:t>
            </a:r>
            <a:endParaRPr sz="2000"/>
          </a:p>
          <a:p>
            <a:pPr marL="892175" marR="105410">
              <a:lnSpc>
                <a:spcPct val="100000"/>
              </a:lnSpc>
              <a:spcBef>
                <a:spcPts val="600"/>
              </a:spcBef>
            </a:pPr>
            <a:r>
              <a:rPr sz="2400" spc="-5" dirty="0"/>
              <a:t>Can </a:t>
            </a:r>
            <a:r>
              <a:rPr sz="2400" dirty="0"/>
              <a:t>not</a:t>
            </a:r>
            <a:r>
              <a:rPr sz="2400" spc="-85" dirty="0"/>
              <a:t> </a:t>
            </a:r>
            <a:r>
              <a:rPr sz="2400" spc="-5" dirty="0"/>
              <a:t>accommodate  </a:t>
            </a:r>
            <a:r>
              <a:rPr sz="2400" dirty="0"/>
              <a:t>partial shut  </a:t>
            </a:r>
            <a:r>
              <a:rPr sz="2400" spc="-5" dirty="0"/>
              <a:t>downs/breakdowns</a:t>
            </a:r>
            <a:endParaRPr sz="2400"/>
          </a:p>
          <a:p>
            <a:pPr marL="892175" marR="191135">
              <a:lnSpc>
                <a:spcPct val="100000"/>
              </a:lnSpc>
              <a:spcBef>
                <a:spcPts val="600"/>
              </a:spcBef>
            </a:pPr>
            <a:r>
              <a:rPr sz="2400" dirty="0"/>
              <a:t>Individual incentive  plans are not</a:t>
            </a:r>
            <a:r>
              <a:rPr sz="2400" spc="-70" dirty="0"/>
              <a:t> </a:t>
            </a:r>
            <a:r>
              <a:rPr sz="2400" spc="-5" dirty="0"/>
              <a:t>possible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7320" y="690879"/>
            <a:ext cx="37642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1355" algn="l"/>
              </a:tabLst>
            </a:pPr>
            <a:r>
              <a:rPr dirty="0"/>
              <a:t>C</a:t>
            </a:r>
            <a:r>
              <a:rPr spc="-5" dirty="0"/>
              <a:t>e</a:t>
            </a:r>
            <a:r>
              <a:rPr spc="5" dirty="0"/>
              <a:t>l</a:t>
            </a:r>
            <a:r>
              <a:rPr spc="-5" dirty="0"/>
              <a:t>l</a:t>
            </a:r>
            <a:r>
              <a:rPr dirty="0"/>
              <a:t>u</a:t>
            </a:r>
            <a:r>
              <a:rPr spc="-5" dirty="0"/>
              <a:t>l</a:t>
            </a:r>
            <a:r>
              <a:rPr dirty="0"/>
              <a:t>ar	</a:t>
            </a:r>
            <a:r>
              <a:rPr spc="-5" dirty="0"/>
              <a:t>La</a:t>
            </a:r>
            <a:r>
              <a:rPr dirty="0"/>
              <a:t>you</a:t>
            </a:r>
            <a:r>
              <a:rPr spc="-5" dirty="0"/>
              <a:t>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4669" y="1553209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pc="-5" dirty="0"/>
              <a:t>Cellular</a:t>
            </a:r>
            <a:r>
              <a:rPr spc="-15" dirty="0"/>
              <a:t> </a:t>
            </a:r>
            <a:r>
              <a:rPr spc="-5" dirty="0"/>
              <a:t>Manufacturing</a:t>
            </a:r>
          </a:p>
          <a:p>
            <a:pPr marL="425450" marR="5080" indent="-412750">
              <a:lnSpc>
                <a:spcPts val="2590"/>
              </a:lnSpc>
              <a:spcBef>
                <a:spcPts val="640"/>
              </a:spcBef>
              <a:tabLst>
                <a:tab pos="424815" algn="l"/>
              </a:tabLst>
            </a:pPr>
            <a:r>
              <a:rPr sz="3600" baseline="3472" dirty="0"/>
              <a:t>–	</a:t>
            </a:r>
            <a:r>
              <a:rPr sz="2400" dirty="0"/>
              <a:t>Layout in </a:t>
            </a:r>
            <a:r>
              <a:rPr sz="2400" spc="-5" dirty="0"/>
              <a:t>which machines </a:t>
            </a:r>
            <a:r>
              <a:rPr sz="2400" dirty="0"/>
              <a:t>are grouped into a cell that </a:t>
            </a:r>
            <a:r>
              <a:rPr sz="2400" spc="-5" dirty="0"/>
              <a:t>can  </a:t>
            </a:r>
            <a:r>
              <a:rPr sz="2400" dirty="0"/>
              <a:t>process </a:t>
            </a:r>
            <a:r>
              <a:rPr sz="2400" spc="-5" dirty="0"/>
              <a:t>items </a:t>
            </a:r>
            <a:r>
              <a:rPr sz="2400" dirty="0"/>
              <a:t>that have </a:t>
            </a:r>
            <a:r>
              <a:rPr sz="2400" spc="-5" dirty="0"/>
              <a:t>similar processing</a:t>
            </a:r>
            <a:r>
              <a:rPr sz="2400" dirty="0"/>
              <a:t> </a:t>
            </a:r>
            <a:r>
              <a:rPr sz="2400" spc="-5" dirty="0"/>
              <a:t>requirements.</a:t>
            </a:r>
            <a:endParaRPr sz="2400"/>
          </a:p>
          <a:p>
            <a:pPr marL="425450">
              <a:lnSpc>
                <a:spcPts val="2550"/>
              </a:lnSpc>
            </a:pPr>
            <a:r>
              <a:rPr sz="2400" dirty="0"/>
              <a:t>A product </a:t>
            </a:r>
            <a:r>
              <a:rPr sz="2400" spc="5" dirty="0"/>
              <a:t>layout </a:t>
            </a:r>
            <a:r>
              <a:rPr sz="2400" dirty="0"/>
              <a:t>is visible inside </a:t>
            </a:r>
            <a:r>
              <a:rPr sz="2400" spc="-5" dirty="0"/>
              <a:t>each</a:t>
            </a:r>
            <a:r>
              <a:rPr sz="2400" spc="-30" dirty="0"/>
              <a:t> </a:t>
            </a:r>
            <a:r>
              <a:rPr sz="2400" dirty="0"/>
              <a:t>cell.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34669" y="3088640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0760" y="3079538"/>
            <a:ext cx="7185025" cy="22193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latin typeface="Times New Roman"/>
                <a:cs typeface="Times New Roman"/>
              </a:rPr>
              <a:t>Group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Technology</a:t>
            </a:r>
            <a:endParaRPr sz="2800">
              <a:latin typeface="Times New Roman"/>
              <a:cs typeface="Times New Roman"/>
            </a:endParaRPr>
          </a:p>
          <a:p>
            <a:pPr marL="425450" marR="5080" indent="-412750">
              <a:lnSpc>
                <a:spcPts val="2590"/>
              </a:lnSpc>
              <a:spcBef>
                <a:spcPts val="640"/>
              </a:spcBef>
              <a:tabLst>
                <a:tab pos="424815" algn="l"/>
              </a:tabLst>
            </a:pPr>
            <a:r>
              <a:rPr sz="3600" baseline="3472" dirty="0">
                <a:latin typeface="Times New Roman"/>
                <a:cs typeface="Times New Roman"/>
              </a:rPr>
              <a:t>–	</a:t>
            </a:r>
            <a:r>
              <a:rPr sz="2400" dirty="0">
                <a:latin typeface="Times New Roman"/>
                <a:cs typeface="Times New Roman"/>
              </a:rPr>
              <a:t>The grouping into part </a:t>
            </a:r>
            <a:r>
              <a:rPr sz="2400" spc="-5" dirty="0">
                <a:latin typeface="Times New Roman"/>
                <a:cs typeface="Times New Roman"/>
              </a:rPr>
              <a:t>families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items with similar  </a:t>
            </a:r>
            <a:r>
              <a:rPr sz="2400" dirty="0">
                <a:latin typeface="Times New Roman"/>
                <a:cs typeface="Times New Roman"/>
              </a:rPr>
              <a:t>design or </a:t>
            </a:r>
            <a:r>
              <a:rPr sz="2400" spc="-5" dirty="0">
                <a:latin typeface="Times New Roman"/>
                <a:cs typeface="Times New Roman"/>
              </a:rPr>
              <a:t>manufacturing </a:t>
            </a:r>
            <a:r>
              <a:rPr sz="2400" dirty="0">
                <a:latin typeface="Times New Roman"/>
                <a:cs typeface="Times New Roman"/>
              </a:rPr>
              <a:t>characteristics. </a:t>
            </a:r>
            <a:r>
              <a:rPr sz="2400" spc="-5" dirty="0">
                <a:latin typeface="Times New Roman"/>
                <a:cs typeface="Times New Roman"/>
              </a:rPr>
              <a:t>Each </a:t>
            </a:r>
            <a:r>
              <a:rPr sz="2400" dirty="0">
                <a:latin typeface="Times New Roman"/>
                <a:cs typeface="Times New Roman"/>
              </a:rPr>
              <a:t>cell is  </a:t>
            </a:r>
            <a:r>
              <a:rPr sz="2400" spc="-5" dirty="0">
                <a:latin typeface="Times New Roman"/>
                <a:cs typeface="Times New Roman"/>
              </a:rPr>
              <a:t>assigned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family for </a:t>
            </a:r>
            <a:r>
              <a:rPr sz="2400" dirty="0">
                <a:latin typeface="Times New Roman"/>
                <a:cs typeface="Times New Roman"/>
              </a:rPr>
              <a:t>production. This </a:t>
            </a:r>
            <a:r>
              <a:rPr sz="2400" spc="-5" dirty="0">
                <a:latin typeface="Times New Roman"/>
                <a:cs typeface="Times New Roman"/>
              </a:rPr>
              <a:t>limits </a:t>
            </a:r>
            <a:r>
              <a:rPr sz="2400" dirty="0">
                <a:latin typeface="Times New Roman"/>
                <a:cs typeface="Times New Roman"/>
              </a:rPr>
              <a:t>the  production variability inside </a:t>
            </a:r>
            <a:r>
              <a:rPr sz="2400" spc="-5" dirty="0">
                <a:latin typeface="Times New Roman"/>
                <a:cs typeface="Times New Roman"/>
              </a:rPr>
              <a:t>cells, </a:t>
            </a:r>
            <a:r>
              <a:rPr sz="2400" dirty="0">
                <a:latin typeface="Times New Roman"/>
                <a:cs typeface="Times New Roman"/>
              </a:rPr>
              <a:t>hence </a:t>
            </a:r>
            <a:r>
              <a:rPr sz="2400" spc="-5" dirty="0">
                <a:latin typeface="Times New Roman"/>
                <a:cs typeface="Times New Roman"/>
              </a:rPr>
              <a:t>allowing for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-5" dirty="0">
                <a:latin typeface="Times New Roman"/>
                <a:cs typeface="Times New Roman"/>
              </a:rPr>
              <a:t>product </a:t>
            </a:r>
            <a:r>
              <a:rPr sz="2400" dirty="0">
                <a:latin typeface="Times New Roman"/>
                <a:cs typeface="Times New Roman"/>
              </a:rPr>
              <a:t>layout.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0329" y="688340"/>
            <a:ext cx="3860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5" dirty="0"/>
              <a:t>Group </a:t>
            </a:r>
            <a:r>
              <a:rPr dirty="0"/>
              <a:t>of</a:t>
            </a:r>
            <a:r>
              <a:rPr spc="-65" dirty="0"/>
              <a:t> </a:t>
            </a:r>
            <a:r>
              <a:rPr spc="-5" dirty="0"/>
              <a:t>Parts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752600"/>
            <a:ext cx="7240270" cy="4331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9270" y="6054090"/>
            <a:ext cx="33578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Similar </a:t>
            </a:r>
            <a:r>
              <a:rPr sz="1800" spc="-10" dirty="0">
                <a:latin typeface="Arial"/>
                <a:cs typeface="Arial"/>
              </a:rPr>
              <a:t>manufacturing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characters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4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6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304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923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923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923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923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923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923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44450"/>
                  </a:lnTo>
                  <a:lnTo>
                    <a:pt x="7692390" y="44450"/>
                  </a:lnTo>
                  <a:lnTo>
                    <a:pt x="7692390" y="1016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1016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10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769239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769239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769239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769239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769239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769239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769239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769239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769239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66687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6668770" y="45720"/>
                  </a:lnTo>
                  <a:lnTo>
                    <a:pt x="6668770" y="0"/>
                  </a:lnTo>
                  <a:close/>
                </a:path>
                <a:path w="9146540" h="45720">
                  <a:moveTo>
                    <a:pt x="7692390" y="0"/>
                  </a:moveTo>
                  <a:lnTo>
                    <a:pt x="6720840" y="0"/>
                  </a:lnTo>
                  <a:lnTo>
                    <a:pt x="6720840" y="45720"/>
                  </a:lnTo>
                  <a:lnTo>
                    <a:pt x="7692390" y="45720"/>
                  </a:lnTo>
                  <a:lnTo>
                    <a:pt x="769239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7744460" y="0"/>
                  </a:lnTo>
                  <a:lnTo>
                    <a:pt x="774446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66687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6668770" y="45720"/>
                  </a:lnTo>
                  <a:lnTo>
                    <a:pt x="6668770" y="0"/>
                  </a:lnTo>
                  <a:close/>
                </a:path>
                <a:path w="9146540" h="45720">
                  <a:moveTo>
                    <a:pt x="7692390" y="0"/>
                  </a:moveTo>
                  <a:lnTo>
                    <a:pt x="6720840" y="0"/>
                  </a:lnTo>
                  <a:lnTo>
                    <a:pt x="6720840" y="45720"/>
                  </a:lnTo>
                  <a:lnTo>
                    <a:pt x="7692390" y="45720"/>
                  </a:lnTo>
                  <a:lnTo>
                    <a:pt x="769239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7744460" y="0"/>
                  </a:lnTo>
                  <a:lnTo>
                    <a:pt x="774446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769239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66687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6668770" y="43180"/>
                  </a:lnTo>
                  <a:lnTo>
                    <a:pt x="6668770" y="0"/>
                  </a:lnTo>
                  <a:close/>
                </a:path>
                <a:path w="9146540" h="43179">
                  <a:moveTo>
                    <a:pt x="7692390" y="0"/>
                  </a:moveTo>
                  <a:lnTo>
                    <a:pt x="6720840" y="0"/>
                  </a:lnTo>
                  <a:lnTo>
                    <a:pt x="6720840" y="43180"/>
                  </a:lnTo>
                  <a:lnTo>
                    <a:pt x="7692390" y="43180"/>
                  </a:lnTo>
                  <a:lnTo>
                    <a:pt x="7692390" y="0"/>
                  </a:lnTo>
                  <a:close/>
                </a:path>
                <a:path w="9146540" h="43179">
                  <a:moveTo>
                    <a:pt x="9146540" y="0"/>
                  </a:moveTo>
                  <a:lnTo>
                    <a:pt x="7744460" y="0"/>
                  </a:lnTo>
                  <a:lnTo>
                    <a:pt x="774446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769239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769239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7692390" y="44450"/>
                  </a:lnTo>
                  <a:lnTo>
                    <a:pt x="7692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744460" y="0"/>
                  </a:lnTo>
                  <a:lnTo>
                    <a:pt x="7744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66687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6668770" y="45720"/>
                  </a:lnTo>
                  <a:lnTo>
                    <a:pt x="6668770" y="0"/>
                  </a:lnTo>
                  <a:close/>
                </a:path>
                <a:path w="9146540" h="45720">
                  <a:moveTo>
                    <a:pt x="7692390" y="0"/>
                  </a:moveTo>
                  <a:lnTo>
                    <a:pt x="6720840" y="0"/>
                  </a:lnTo>
                  <a:lnTo>
                    <a:pt x="6720840" y="45720"/>
                  </a:lnTo>
                  <a:lnTo>
                    <a:pt x="7692390" y="45720"/>
                  </a:lnTo>
                  <a:lnTo>
                    <a:pt x="769239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7744460" y="0"/>
                  </a:lnTo>
                  <a:lnTo>
                    <a:pt x="774446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720840" y="0"/>
                  </a:lnTo>
                  <a:lnTo>
                    <a:pt x="6720840" y="43180"/>
                  </a:lnTo>
                  <a:lnTo>
                    <a:pt x="6720840" y="44450"/>
                  </a:lnTo>
                  <a:lnTo>
                    <a:pt x="9146540" y="4445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666877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6668770" y="85090"/>
                  </a:lnTo>
                  <a:lnTo>
                    <a:pt x="6668770" y="44450"/>
                  </a:lnTo>
                  <a:lnTo>
                    <a:pt x="6668770" y="40640"/>
                  </a:lnTo>
                  <a:lnTo>
                    <a:pt x="6668770" y="0"/>
                  </a:lnTo>
                  <a:close/>
                </a:path>
                <a:path w="9146540" h="85089">
                  <a:moveTo>
                    <a:pt x="9146540" y="0"/>
                  </a:moveTo>
                  <a:lnTo>
                    <a:pt x="6720840" y="0"/>
                  </a:lnTo>
                  <a:lnTo>
                    <a:pt x="6720840" y="2540"/>
                  </a:lnTo>
                  <a:lnTo>
                    <a:pt x="6720840" y="40640"/>
                  </a:lnTo>
                  <a:lnTo>
                    <a:pt x="6720840" y="44450"/>
                  </a:lnTo>
                  <a:lnTo>
                    <a:pt x="672084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25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6687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668770" y="44450"/>
                  </a:lnTo>
                  <a:lnTo>
                    <a:pt x="66687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720840" y="0"/>
                  </a:lnTo>
                  <a:lnTo>
                    <a:pt x="672084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1744"/>
                  </a:lnTo>
                  <a:lnTo>
                    <a:pt x="861060" y="41744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1104"/>
                  </a:moveTo>
                  <a:lnTo>
                    <a:pt x="0" y="1104"/>
                  </a:lnTo>
                  <a:lnTo>
                    <a:pt x="0" y="5905"/>
                  </a:lnTo>
                  <a:lnTo>
                    <a:pt x="0" y="10693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5905"/>
                  </a:lnTo>
                  <a:lnTo>
                    <a:pt x="1300480" y="1104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/>
          <p:nvPr/>
        </p:nvSpPr>
        <p:spPr>
          <a:xfrm>
            <a:off x="6727190" y="627887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7" name="object 337"/>
          <p:cNvSpPr txBox="1">
            <a:spLocks noGrp="1"/>
          </p:cNvSpPr>
          <p:nvPr>
            <p:ph type="title"/>
          </p:nvPr>
        </p:nvSpPr>
        <p:spPr>
          <a:xfrm>
            <a:off x="3176270" y="497840"/>
            <a:ext cx="2788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Introduction</a:t>
            </a:r>
          </a:p>
        </p:txBody>
      </p:sp>
      <p:sp>
        <p:nvSpPr>
          <p:cNvPr id="338" name="object 338"/>
          <p:cNvSpPr txBox="1"/>
          <p:nvPr/>
        </p:nvSpPr>
        <p:spPr>
          <a:xfrm>
            <a:off x="537209" y="1598929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1003300" y="1635759"/>
            <a:ext cx="24631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Process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selection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1003300" y="2106929"/>
            <a:ext cx="13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1416050" y="2138679"/>
            <a:ext cx="28105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Deciding </a:t>
            </a:r>
            <a:r>
              <a:rPr sz="2400" dirty="0">
                <a:latin typeface="Times New Roman"/>
                <a:cs typeface="Times New Roman"/>
              </a:rPr>
              <a:t>on the </a:t>
            </a:r>
            <a:r>
              <a:rPr sz="2400" spc="-5" dirty="0">
                <a:latin typeface="Times New Roman"/>
                <a:cs typeface="Times New Roman"/>
              </a:rPr>
              <a:t>way  </a:t>
            </a:r>
            <a:r>
              <a:rPr sz="2400" dirty="0">
                <a:latin typeface="Times New Roman"/>
                <a:cs typeface="Times New Roman"/>
              </a:rPr>
              <a:t>production of goods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</a:t>
            </a:r>
            <a:r>
              <a:rPr sz="2400" spc="-5" dirty="0">
                <a:latin typeface="Times New Roman"/>
                <a:cs typeface="Times New Roman"/>
              </a:rPr>
              <a:t>services will </a:t>
            </a:r>
            <a:r>
              <a:rPr sz="2400" dirty="0">
                <a:latin typeface="Times New Roman"/>
                <a:cs typeface="Times New Roman"/>
              </a:rPr>
              <a:t>be  organized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537209" y="3652520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1003300" y="3689350"/>
            <a:ext cx="27381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Major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implications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1003300" y="4161790"/>
            <a:ext cx="13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1416050" y="4192270"/>
            <a:ext cx="2256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Capacity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planning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1003300" y="4526279"/>
            <a:ext cx="13398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1416050" y="4558029"/>
            <a:ext cx="2496185" cy="164083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Times New Roman"/>
                <a:cs typeface="Times New Roman"/>
              </a:rPr>
              <a:t>Layout 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facilities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Times New Roman"/>
                <a:cs typeface="Times New Roman"/>
              </a:rPr>
              <a:t>Equipment,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Capital-  equipment </a:t>
            </a:r>
            <a:r>
              <a:rPr sz="2400" dirty="0">
                <a:latin typeface="Times New Roman"/>
                <a:cs typeface="Times New Roman"/>
              </a:rPr>
              <a:t>or labor  intensive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-13970" y="6248400"/>
            <a:ext cx="33515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9335" algn="l"/>
                <a:tab pos="1312545" algn="l"/>
              </a:tabLst>
            </a:pPr>
            <a:r>
              <a:rPr sz="3600" u="dbl" baseline="5787" dirty="0">
                <a:uFill>
                  <a:solidFill>
                    <a:srgbClr val="46C0FD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600" u="dbl" spc="-2325" baseline="5787" dirty="0">
                <a:uFill>
                  <a:solidFill>
                    <a:srgbClr val="46C0FD"/>
                  </a:solidFill>
                </a:uFill>
                <a:latin typeface="UnDotum"/>
                <a:cs typeface="UnDotum"/>
              </a:rPr>
              <a:t>	</a:t>
            </a:r>
            <a:r>
              <a:rPr sz="2400" spc="-5" dirty="0">
                <a:latin typeface="Times New Roman"/>
                <a:cs typeface="Times New Roman"/>
              </a:rPr>
              <a:t>Design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1416050" y="6614159"/>
            <a:ext cx="9918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systems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50" name="object 350"/>
          <p:cNvGrpSpPr/>
          <p:nvPr/>
        </p:nvGrpSpPr>
        <p:grpSpPr>
          <a:xfrm>
            <a:off x="5489575" y="2290445"/>
            <a:ext cx="3407410" cy="3175000"/>
            <a:chOff x="5489575" y="2290445"/>
            <a:chExt cx="3407410" cy="3175000"/>
          </a:xfrm>
        </p:grpSpPr>
        <p:sp>
          <p:nvSpPr>
            <p:cNvPr id="351" name="object 351"/>
            <p:cNvSpPr/>
            <p:nvPr/>
          </p:nvSpPr>
          <p:spPr>
            <a:xfrm>
              <a:off x="8191500" y="3788410"/>
              <a:ext cx="44450" cy="742950"/>
            </a:xfrm>
            <a:custGeom>
              <a:avLst/>
              <a:gdLst/>
              <a:ahLst/>
              <a:cxnLst/>
              <a:rect l="l" t="t" r="r" b="b"/>
              <a:pathLst>
                <a:path w="44450" h="742950">
                  <a:moveTo>
                    <a:pt x="44450" y="0"/>
                  </a:moveTo>
                  <a:lnTo>
                    <a:pt x="0" y="0"/>
                  </a:lnTo>
                  <a:lnTo>
                    <a:pt x="0" y="716279"/>
                  </a:lnTo>
                  <a:lnTo>
                    <a:pt x="44450" y="74295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191500" y="3788410"/>
              <a:ext cx="44450" cy="742950"/>
            </a:xfrm>
            <a:custGeom>
              <a:avLst/>
              <a:gdLst/>
              <a:ahLst/>
              <a:cxnLst/>
              <a:rect l="l" t="t" r="r" b="b"/>
              <a:pathLst>
                <a:path w="44450" h="742950">
                  <a:moveTo>
                    <a:pt x="44450" y="742950"/>
                  </a:moveTo>
                  <a:lnTo>
                    <a:pt x="44450" y="0"/>
                  </a:lnTo>
                  <a:lnTo>
                    <a:pt x="0" y="0"/>
                  </a:lnTo>
                  <a:lnTo>
                    <a:pt x="0" y="716279"/>
                  </a:lnTo>
                  <a:lnTo>
                    <a:pt x="44450" y="74295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235950" y="3733800"/>
              <a:ext cx="60960" cy="797560"/>
            </a:xfrm>
            <a:custGeom>
              <a:avLst/>
              <a:gdLst/>
              <a:ahLst/>
              <a:cxnLst/>
              <a:rect l="l" t="t" r="r" b="b"/>
              <a:pathLst>
                <a:path w="60959" h="797560">
                  <a:moveTo>
                    <a:pt x="0" y="0"/>
                  </a:moveTo>
                  <a:lnTo>
                    <a:pt x="0" y="797560"/>
                  </a:lnTo>
                  <a:lnTo>
                    <a:pt x="60959" y="787400"/>
                  </a:lnTo>
                  <a:lnTo>
                    <a:pt x="60959" y="59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235950" y="3733800"/>
              <a:ext cx="60960" cy="797560"/>
            </a:xfrm>
            <a:custGeom>
              <a:avLst/>
              <a:gdLst/>
              <a:ahLst/>
              <a:cxnLst/>
              <a:rect l="l" t="t" r="r" b="b"/>
              <a:pathLst>
                <a:path w="60959" h="797560">
                  <a:moveTo>
                    <a:pt x="60959" y="59689"/>
                  </a:moveTo>
                  <a:lnTo>
                    <a:pt x="60959" y="787400"/>
                  </a:lnTo>
                  <a:lnTo>
                    <a:pt x="0" y="797560"/>
                  </a:lnTo>
                  <a:lnTo>
                    <a:pt x="0" y="0"/>
                  </a:lnTo>
                  <a:lnTo>
                    <a:pt x="60959" y="59689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76310" y="3896360"/>
              <a:ext cx="44450" cy="852169"/>
            </a:xfrm>
            <a:custGeom>
              <a:avLst/>
              <a:gdLst/>
              <a:ahLst/>
              <a:cxnLst/>
              <a:rect l="l" t="t" r="r" b="b"/>
              <a:pathLst>
                <a:path w="44450" h="852170">
                  <a:moveTo>
                    <a:pt x="44450" y="0"/>
                  </a:moveTo>
                  <a:lnTo>
                    <a:pt x="0" y="0"/>
                  </a:lnTo>
                  <a:lnTo>
                    <a:pt x="0" y="821689"/>
                  </a:lnTo>
                  <a:lnTo>
                    <a:pt x="44450" y="85216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76310" y="3896360"/>
              <a:ext cx="44450" cy="852169"/>
            </a:xfrm>
            <a:custGeom>
              <a:avLst/>
              <a:gdLst/>
              <a:ahLst/>
              <a:cxnLst/>
              <a:rect l="l" t="t" r="r" b="b"/>
              <a:pathLst>
                <a:path w="44450" h="852170">
                  <a:moveTo>
                    <a:pt x="44450" y="852169"/>
                  </a:moveTo>
                  <a:lnTo>
                    <a:pt x="44450" y="0"/>
                  </a:lnTo>
                  <a:lnTo>
                    <a:pt x="0" y="0"/>
                  </a:lnTo>
                  <a:lnTo>
                    <a:pt x="0" y="821689"/>
                  </a:lnTo>
                  <a:lnTo>
                    <a:pt x="44450" y="852169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20760" y="3834130"/>
              <a:ext cx="60960" cy="914400"/>
            </a:xfrm>
            <a:custGeom>
              <a:avLst/>
              <a:gdLst/>
              <a:ahLst/>
              <a:cxnLst/>
              <a:rect l="l" t="t" r="r" b="b"/>
              <a:pathLst>
                <a:path w="60959" h="914400">
                  <a:moveTo>
                    <a:pt x="0" y="0"/>
                  </a:moveTo>
                  <a:lnTo>
                    <a:pt x="0" y="914400"/>
                  </a:lnTo>
                  <a:lnTo>
                    <a:pt x="60960" y="901700"/>
                  </a:lnTo>
                  <a:lnTo>
                    <a:pt x="60960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20760" y="3834130"/>
              <a:ext cx="60960" cy="914400"/>
            </a:xfrm>
            <a:custGeom>
              <a:avLst/>
              <a:gdLst/>
              <a:ahLst/>
              <a:cxnLst/>
              <a:rect l="l" t="t" r="r" b="b"/>
              <a:pathLst>
                <a:path w="60959" h="914400">
                  <a:moveTo>
                    <a:pt x="60960" y="68580"/>
                  </a:moveTo>
                  <a:lnTo>
                    <a:pt x="60960" y="901700"/>
                  </a:lnTo>
                  <a:lnTo>
                    <a:pt x="0" y="914400"/>
                  </a:lnTo>
                  <a:lnTo>
                    <a:pt x="0" y="0"/>
                  </a:lnTo>
                  <a:lnTo>
                    <a:pt x="60960" y="6858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6774180" y="3681730"/>
              <a:ext cx="2118360" cy="243840"/>
            </a:xfrm>
            <a:custGeom>
              <a:avLst/>
              <a:gdLst/>
              <a:ahLst/>
              <a:cxnLst/>
              <a:rect l="l" t="t" r="r" b="b"/>
              <a:pathLst>
                <a:path w="2118359" h="243839">
                  <a:moveTo>
                    <a:pt x="1557020" y="0"/>
                  </a:moveTo>
                  <a:lnTo>
                    <a:pt x="0" y="62230"/>
                  </a:lnTo>
                  <a:lnTo>
                    <a:pt x="471170" y="243840"/>
                  </a:lnTo>
                  <a:lnTo>
                    <a:pt x="2118360" y="115570"/>
                  </a:lnTo>
                  <a:lnTo>
                    <a:pt x="155702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6774180" y="3681730"/>
              <a:ext cx="2118360" cy="243840"/>
            </a:xfrm>
            <a:custGeom>
              <a:avLst/>
              <a:gdLst/>
              <a:ahLst/>
              <a:cxnLst/>
              <a:rect l="l" t="t" r="r" b="b"/>
              <a:pathLst>
                <a:path w="2118359" h="243839">
                  <a:moveTo>
                    <a:pt x="471170" y="243840"/>
                  </a:moveTo>
                  <a:lnTo>
                    <a:pt x="2118360" y="115570"/>
                  </a:lnTo>
                  <a:lnTo>
                    <a:pt x="1557020" y="0"/>
                  </a:lnTo>
                  <a:lnTo>
                    <a:pt x="0" y="62230"/>
                  </a:lnTo>
                  <a:lnTo>
                    <a:pt x="471170" y="24384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7257414" y="2290445"/>
              <a:ext cx="1637030" cy="29514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640070" y="3614420"/>
              <a:ext cx="48260" cy="328930"/>
            </a:xfrm>
            <a:custGeom>
              <a:avLst/>
              <a:gdLst/>
              <a:ahLst/>
              <a:cxnLst/>
              <a:rect l="l" t="t" r="r" b="b"/>
              <a:pathLst>
                <a:path w="48260" h="328929">
                  <a:moveTo>
                    <a:pt x="48259" y="0"/>
                  </a:moveTo>
                  <a:lnTo>
                    <a:pt x="20319" y="0"/>
                  </a:lnTo>
                  <a:lnTo>
                    <a:pt x="0" y="92709"/>
                  </a:lnTo>
                  <a:lnTo>
                    <a:pt x="0" y="328929"/>
                  </a:lnTo>
                  <a:lnTo>
                    <a:pt x="17779" y="322579"/>
                  </a:lnTo>
                  <a:lnTo>
                    <a:pt x="17779" y="96519"/>
                  </a:lnTo>
                  <a:lnTo>
                    <a:pt x="482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640070" y="3614420"/>
              <a:ext cx="48260" cy="328930"/>
            </a:xfrm>
            <a:custGeom>
              <a:avLst/>
              <a:gdLst/>
              <a:ahLst/>
              <a:cxnLst/>
              <a:rect l="l" t="t" r="r" b="b"/>
              <a:pathLst>
                <a:path w="48260" h="328929">
                  <a:moveTo>
                    <a:pt x="0" y="328929"/>
                  </a:moveTo>
                  <a:lnTo>
                    <a:pt x="0" y="92709"/>
                  </a:lnTo>
                  <a:lnTo>
                    <a:pt x="20319" y="0"/>
                  </a:lnTo>
                  <a:lnTo>
                    <a:pt x="48259" y="0"/>
                  </a:lnTo>
                  <a:lnTo>
                    <a:pt x="17779" y="96519"/>
                  </a:lnTo>
                  <a:lnTo>
                    <a:pt x="17779" y="322579"/>
                  </a:lnTo>
                  <a:lnTo>
                    <a:pt x="0" y="328929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621020" y="3610610"/>
              <a:ext cx="17780" cy="332740"/>
            </a:xfrm>
            <a:custGeom>
              <a:avLst/>
              <a:gdLst/>
              <a:ahLst/>
              <a:cxnLst/>
              <a:rect l="l" t="t" r="r" b="b"/>
              <a:pathLst>
                <a:path w="17779" h="332739">
                  <a:moveTo>
                    <a:pt x="0" y="0"/>
                  </a:moveTo>
                  <a:lnTo>
                    <a:pt x="0" y="309879"/>
                  </a:lnTo>
                  <a:lnTo>
                    <a:pt x="17779" y="332739"/>
                  </a:lnTo>
                  <a:lnTo>
                    <a:pt x="17779" y="53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621020" y="3610610"/>
              <a:ext cx="17780" cy="332740"/>
            </a:xfrm>
            <a:custGeom>
              <a:avLst/>
              <a:gdLst/>
              <a:ahLst/>
              <a:cxnLst/>
              <a:rect l="l" t="t" r="r" b="b"/>
              <a:pathLst>
                <a:path w="17779" h="332739">
                  <a:moveTo>
                    <a:pt x="0" y="0"/>
                  </a:moveTo>
                  <a:lnTo>
                    <a:pt x="0" y="309879"/>
                  </a:lnTo>
                  <a:lnTo>
                    <a:pt x="17779" y="332739"/>
                  </a:lnTo>
                  <a:lnTo>
                    <a:pt x="17779" y="53339"/>
                  </a:lnTo>
                  <a:lnTo>
                    <a:pt x="0" y="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578475" y="3533775"/>
              <a:ext cx="99060" cy="1816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999480" y="3534410"/>
              <a:ext cx="49530" cy="330200"/>
            </a:xfrm>
            <a:custGeom>
              <a:avLst/>
              <a:gdLst/>
              <a:ahLst/>
              <a:cxnLst/>
              <a:rect l="l" t="t" r="r" b="b"/>
              <a:pathLst>
                <a:path w="49529" h="330200">
                  <a:moveTo>
                    <a:pt x="49530" y="0"/>
                  </a:moveTo>
                  <a:lnTo>
                    <a:pt x="20320" y="0"/>
                  </a:lnTo>
                  <a:lnTo>
                    <a:pt x="0" y="93979"/>
                  </a:lnTo>
                  <a:lnTo>
                    <a:pt x="0" y="330200"/>
                  </a:lnTo>
                  <a:lnTo>
                    <a:pt x="17780" y="325119"/>
                  </a:lnTo>
                  <a:lnTo>
                    <a:pt x="17780" y="96519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999480" y="3534410"/>
              <a:ext cx="49530" cy="330200"/>
            </a:xfrm>
            <a:custGeom>
              <a:avLst/>
              <a:gdLst/>
              <a:ahLst/>
              <a:cxnLst/>
              <a:rect l="l" t="t" r="r" b="b"/>
              <a:pathLst>
                <a:path w="49529" h="330200">
                  <a:moveTo>
                    <a:pt x="0" y="330200"/>
                  </a:moveTo>
                  <a:lnTo>
                    <a:pt x="0" y="93979"/>
                  </a:lnTo>
                  <a:lnTo>
                    <a:pt x="20320" y="0"/>
                  </a:lnTo>
                  <a:lnTo>
                    <a:pt x="49530" y="0"/>
                  </a:lnTo>
                  <a:lnTo>
                    <a:pt x="17780" y="96519"/>
                  </a:lnTo>
                  <a:lnTo>
                    <a:pt x="17780" y="325119"/>
                  </a:lnTo>
                  <a:lnTo>
                    <a:pt x="0" y="33020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981700" y="3531870"/>
              <a:ext cx="17780" cy="332740"/>
            </a:xfrm>
            <a:custGeom>
              <a:avLst/>
              <a:gdLst/>
              <a:ahLst/>
              <a:cxnLst/>
              <a:rect l="l" t="t" r="r" b="b"/>
              <a:pathLst>
                <a:path w="17779" h="332739">
                  <a:moveTo>
                    <a:pt x="0" y="0"/>
                  </a:moveTo>
                  <a:lnTo>
                    <a:pt x="0" y="320039"/>
                  </a:lnTo>
                  <a:lnTo>
                    <a:pt x="17779" y="332739"/>
                  </a:lnTo>
                  <a:lnTo>
                    <a:pt x="17779" y="53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981700" y="3531870"/>
              <a:ext cx="17780" cy="332740"/>
            </a:xfrm>
            <a:custGeom>
              <a:avLst/>
              <a:gdLst/>
              <a:ahLst/>
              <a:cxnLst/>
              <a:rect l="l" t="t" r="r" b="b"/>
              <a:pathLst>
                <a:path w="17779" h="332739">
                  <a:moveTo>
                    <a:pt x="0" y="0"/>
                  </a:moveTo>
                  <a:lnTo>
                    <a:pt x="0" y="320039"/>
                  </a:lnTo>
                  <a:lnTo>
                    <a:pt x="17779" y="332739"/>
                  </a:lnTo>
                  <a:lnTo>
                    <a:pt x="17779" y="53339"/>
                  </a:lnTo>
                  <a:lnTo>
                    <a:pt x="0" y="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937884" y="3455035"/>
              <a:ext cx="100330" cy="1803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6070600" y="4014470"/>
              <a:ext cx="90170" cy="603250"/>
            </a:xfrm>
            <a:custGeom>
              <a:avLst/>
              <a:gdLst/>
              <a:ahLst/>
              <a:cxnLst/>
              <a:rect l="l" t="t" r="r" b="b"/>
              <a:pathLst>
                <a:path w="90170" h="603250">
                  <a:moveTo>
                    <a:pt x="90170" y="0"/>
                  </a:moveTo>
                  <a:lnTo>
                    <a:pt x="38100" y="0"/>
                  </a:lnTo>
                  <a:lnTo>
                    <a:pt x="0" y="171449"/>
                  </a:lnTo>
                  <a:lnTo>
                    <a:pt x="0" y="603249"/>
                  </a:lnTo>
                  <a:lnTo>
                    <a:pt x="33020" y="593089"/>
                  </a:lnTo>
                  <a:lnTo>
                    <a:pt x="33020" y="176529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6070600" y="4014470"/>
              <a:ext cx="90170" cy="603250"/>
            </a:xfrm>
            <a:custGeom>
              <a:avLst/>
              <a:gdLst/>
              <a:ahLst/>
              <a:cxnLst/>
              <a:rect l="l" t="t" r="r" b="b"/>
              <a:pathLst>
                <a:path w="90170" h="603250">
                  <a:moveTo>
                    <a:pt x="0" y="603249"/>
                  </a:moveTo>
                  <a:lnTo>
                    <a:pt x="0" y="171449"/>
                  </a:lnTo>
                  <a:lnTo>
                    <a:pt x="38100" y="0"/>
                  </a:lnTo>
                  <a:lnTo>
                    <a:pt x="90170" y="0"/>
                  </a:lnTo>
                  <a:lnTo>
                    <a:pt x="33020" y="176529"/>
                  </a:lnTo>
                  <a:lnTo>
                    <a:pt x="33020" y="593089"/>
                  </a:lnTo>
                  <a:lnTo>
                    <a:pt x="0" y="603249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6037580" y="4009390"/>
              <a:ext cx="33020" cy="609600"/>
            </a:xfrm>
            <a:custGeom>
              <a:avLst/>
              <a:gdLst/>
              <a:ahLst/>
              <a:cxnLst/>
              <a:rect l="l" t="t" r="r" b="b"/>
              <a:pathLst>
                <a:path w="33020" h="609600">
                  <a:moveTo>
                    <a:pt x="0" y="0"/>
                  </a:moveTo>
                  <a:lnTo>
                    <a:pt x="0" y="566420"/>
                  </a:lnTo>
                  <a:lnTo>
                    <a:pt x="33020" y="609600"/>
                  </a:lnTo>
                  <a:lnTo>
                    <a:pt x="33020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6037580" y="4009390"/>
              <a:ext cx="33020" cy="609600"/>
            </a:xfrm>
            <a:custGeom>
              <a:avLst/>
              <a:gdLst/>
              <a:ahLst/>
              <a:cxnLst/>
              <a:rect l="l" t="t" r="r" b="b"/>
              <a:pathLst>
                <a:path w="33020" h="609600">
                  <a:moveTo>
                    <a:pt x="0" y="0"/>
                  </a:moveTo>
                  <a:lnTo>
                    <a:pt x="0" y="566420"/>
                  </a:lnTo>
                  <a:lnTo>
                    <a:pt x="33020" y="609600"/>
                  </a:lnTo>
                  <a:lnTo>
                    <a:pt x="33020" y="95250"/>
                  </a:lnTo>
                  <a:lnTo>
                    <a:pt x="0" y="0"/>
                  </a:lnTo>
                  <a:close/>
                </a:path>
              </a:pathLst>
            </a:custGeom>
            <a:ln w="8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965190" y="3874770"/>
              <a:ext cx="166370" cy="316230"/>
            </a:xfrm>
            <a:custGeom>
              <a:avLst/>
              <a:gdLst/>
              <a:ahLst/>
              <a:cxnLst/>
              <a:rect l="l" t="t" r="r" b="b"/>
              <a:pathLst>
                <a:path w="166370" h="316229">
                  <a:moveTo>
                    <a:pt x="0" y="0"/>
                  </a:moveTo>
                  <a:lnTo>
                    <a:pt x="67310" y="283209"/>
                  </a:lnTo>
                  <a:lnTo>
                    <a:pt x="109220" y="316229"/>
                  </a:lnTo>
                  <a:lnTo>
                    <a:pt x="166370" y="1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965190" y="3874770"/>
              <a:ext cx="166370" cy="316230"/>
            </a:xfrm>
            <a:custGeom>
              <a:avLst/>
              <a:gdLst/>
              <a:ahLst/>
              <a:cxnLst/>
              <a:rect l="l" t="t" r="r" b="b"/>
              <a:pathLst>
                <a:path w="166370" h="316229">
                  <a:moveTo>
                    <a:pt x="0" y="0"/>
                  </a:moveTo>
                  <a:lnTo>
                    <a:pt x="166370" y="118109"/>
                  </a:lnTo>
                  <a:lnTo>
                    <a:pt x="109220" y="316229"/>
                  </a:lnTo>
                  <a:lnTo>
                    <a:pt x="67310" y="283209"/>
                  </a:lnTo>
                  <a:lnTo>
                    <a:pt x="0" y="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6036309" y="3995420"/>
              <a:ext cx="31750" cy="55880"/>
            </a:xfrm>
            <a:custGeom>
              <a:avLst/>
              <a:gdLst/>
              <a:ahLst/>
              <a:cxnLst/>
              <a:rect l="l" t="t" r="r" b="b"/>
              <a:pathLst>
                <a:path w="31750" h="55879">
                  <a:moveTo>
                    <a:pt x="15239" y="0"/>
                  </a:moveTo>
                  <a:lnTo>
                    <a:pt x="9108" y="2222"/>
                  </a:lnTo>
                  <a:lnTo>
                    <a:pt x="4286" y="8254"/>
                  </a:lnTo>
                  <a:lnTo>
                    <a:pt x="1131" y="17144"/>
                  </a:lnTo>
                  <a:lnTo>
                    <a:pt x="0" y="27939"/>
                  </a:lnTo>
                  <a:lnTo>
                    <a:pt x="1131" y="38734"/>
                  </a:lnTo>
                  <a:lnTo>
                    <a:pt x="4286" y="47624"/>
                  </a:lnTo>
                  <a:lnTo>
                    <a:pt x="9108" y="53657"/>
                  </a:lnTo>
                  <a:lnTo>
                    <a:pt x="15239" y="55879"/>
                  </a:lnTo>
                  <a:lnTo>
                    <a:pt x="21570" y="53657"/>
                  </a:lnTo>
                  <a:lnTo>
                    <a:pt x="26828" y="47624"/>
                  </a:lnTo>
                  <a:lnTo>
                    <a:pt x="30420" y="38734"/>
                  </a:lnTo>
                  <a:lnTo>
                    <a:pt x="31750" y="27939"/>
                  </a:lnTo>
                  <a:lnTo>
                    <a:pt x="30420" y="17144"/>
                  </a:lnTo>
                  <a:lnTo>
                    <a:pt x="26828" y="8254"/>
                  </a:lnTo>
                  <a:lnTo>
                    <a:pt x="21570" y="222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6035040" y="3994150"/>
              <a:ext cx="31750" cy="55880"/>
            </a:xfrm>
            <a:custGeom>
              <a:avLst/>
              <a:gdLst/>
              <a:ahLst/>
              <a:cxnLst/>
              <a:rect l="l" t="t" r="r" b="b"/>
              <a:pathLst>
                <a:path w="31750" h="55879">
                  <a:moveTo>
                    <a:pt x="31750" y="27939"/>
                  </a:moveTo>
                  <a:lnTo>
                    <a:pt x="31750" y="26669"/>
                  </a:lnTo>
                  <a:lnTo>
                    <a:pt x="31750" y="25400"/>
                  </a:lnTo>
                  <a:lnTo>
                    <a:pt x="31750" y="24130"/>
                  </a:lnTo>
                  <a:lnTo>
                    <a:pt x="31750" y="22860"/>
                  </a:lnTo>
                  <a:lnTo>
                    <a:pt x="30480" y="21589"/>
                  </a:lnTo>
                  <a:lnTo>
                    <a:pt x="30480" y="20319"/>
                  </a:lnTo>
                  <a:lnTo>
                    <a:pt x="30480" y="19050"/>
                  </a:lnTo>
                  <a:lnTo>
                    <a:pt x="30480" y="17780"/>
                  </a:lnTo>
                  <a:lnTo>
                    <a:pt x="30480" y="16510"/>
                  </a:lnTo>
                  <a:lnTo>
                    <a:pt x="29210" y="15239"/>
                  </a:lnTo>
                  <a:lnTo>
                    <a:pt x="29210" y="13969"/>
                  </a:lnTo>
                  <a:lnTo>
                    <a:pt x="29210" y="12700"/>
                  </a:lnTo>
                  <a:lnTo>
                    <a:pt x="27939" y="11430"/>
                  </a:lnTo>
                  <a:lnTo>
                    <a:pt x="27939" y="10160"/>
                  </a:lnTo>
                  <a:lnTo>
                    <a:pt x="26670" y="8889"/>
                  </a:lnTo>
                  <a:lnTo>
                    <a:pt x="26670" y="7619"/>
                  </a:lnTo>
                  <a:lnTo>
                    <a:pt x="25400" y="7619"/>
                  </a:lnTo>
                  <a:lnTo>
                    <a:pt x="25400" y="6350"/>
                  </a:lnTo>
                  <a:lnTo>
                    <a:pt x="24130" y="5080"/>
                  </a:lnTo>
                  <a:lnTo>
                    <a:pt x="22860" y="3810"/>
                  </a:lnTo>
                  <a:lnTo>
                    <a:pt x="21589" y="2539"/>
                  </a:lnTo>
                  <a:lnTo>
                    <a:pt x="20320" y="1269"/>
                  </a:lnTo>
                  <a:lnTo>
                    <a:pt x="19050" y="1269"/>
                  </a:lnTo>
                  <a:lnTo>
                    <a:pt x="17780" y="1269"/>
                  </a:lnTo>
                  <a:lnTo>
                    <a:pt x="17780" y="0"/>
                  </a:lnTo>
                  <a:lnTo>
                    <a:pt x="13970" y="0"/>
                  </a:lnTo>
                  <a:lnTo>
                    <a:pt x="13970" y="1269"/>
                  </a:lnTo>
                  <a:lnTo>
                    <a:pt x="12700" y="1269"/>
                  </a:lnTo>
                  <a:lnTo>
                    <a:pt x="11430" y="1269"/>
                  </a:lnTo>
                  <a:lnTo>
                    <a:pt x="10160" y="2539"/>
                  </a:lnTo>
                  <a:lnTo>
                    <a:pt x="8889" y="381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5080" y="7619"/>
                  </a:lnTo>
                  <a:lnTo>
                    <a:pt x="3810" y="8889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2539" y="12700"/>
                  </a:lnTo>
                  <a:lnTo>
                    <a:pt x="2539" y="13969"/>
                  </a:lnTo>
                  <a:lnTo>
                    <a:pt x="2539" y="15239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1270" y="19050"/>
                  </a:lnTo>
                  <a:lnTo>
                    <a:pt x="1270" y="20319"/>
                  </a:lnTo>
                  <a:lnTo>
                    <a:pt x="0" y="21589"/>
                  </a:lnTo>
                  <a:lnTo>
                    <a:pt x="0" y="27939"/>
                  </a:lnTo>
                  <a:lnTo>
                    <a:pt x="0" y="35560"/>
                  </a:lnTo>
                  <a:lnTo>
                    <a:pt x="1270" y="36830"/>
                  </a:lnTo>
                  <a:lnTo>
                    <a:pt x="1270" y="38100"/>
                  </a:lnTo>
                  <a:lnTo>
                    <a:pt x="1270" y="39369"/>
                  </a:lnTo>
                  <a:lnTo>
                    <a:pt x="1270" y="40639"/>
                  </a:lnTo>
                  <a:lnTo>
                    <a:pt x="2539" y="41910"/>
                  </a:lnTo>
                  <a:lnTo>
                    <a:pt x="2539" y="43180"/>
                  </a:lnTo>
                  <a:lnTo>
                    <a:pt x="2539" y="44450"/>
                  </a:lnTo>
                  <a:lnTo>
                    <a:pt x="3810" y="45719"/>
                  </a:lnTo>
                  <a:lnTo>
                    <a:pt x="3810" y="46989"/>
                  </a:lnTo>
                  <a:lnTo>
                    <a:pt x="3810" y="48260"/>
                  </a:lnTo>
                  <a:lnTo>
                    <a:pt x="5080" y="48260"/>
                  </a:lnTo>
                  <a:lnTo>
                    <a:pt x="5080" y="49530"/>
                  </a:lnTo>
                  <a:lnTo>
                    <a:pt x="6350" y="50800"/>
                  </a:lnTo>
                  <a:lnTo>
                    <a:pt x="6350" y="52069"/>
                  </a:lnTo>
                  <a:lnTo>
                    <a:pt x="7620" y="52069"/>
                  </a:lnTo>
                  <a:lnTo>
                    <a:pt x="7620" y="53339"/>
                  </a:lnTo>
                  <a:lnTo>
                    <a:pt x="8889" y="53339"/>
                  </a:lnTo>
                  <a:lnTo>
                    <a:pt x="10160" y="54610"/>
                  </a:lnTo>
                  <a:lnTo>
                    <a:pt x="11430" y="54610"/>
                  </a:lnTo>
                  <a:lnTo>
                    <a:pt x="11430" y="55880"/>
                  </a:lnTo>
                  <a:lnTo>
                    <a:pt x="13970" y="55880"/>
                  </a:lnTo>
                  <a:lnTo>
                    <a:pt x="15239" y="55880"/>
                  </a:lnTo>
                  <a:lnTo>
                    <a:pt x="17780" y="55880"/>
                  </a:lnTo>
                  <a:lnTo>
                    <a:pt x="20320" y="55880"/>
                  </a:lnTo>
                  <a:lnTo>
                    <a:pt x="20320" y="54610"/>
                  </a:lnTo>
                  <a:lnTo>
                    <a:pt x="21589" y="54610"/>
                  </a:lnTo>
                  <a:lnTo>
                    <a:pt x="21589" y="54610"/>
                  </a:lnTo>
                  <a:lnTo>
                    <a:pt x="22860" y="53339"/>
                  </a:lnTo>
                  <a:lnTo>
                    <a:pt x="24130" y="52069"/>
                  </a:lnTo>
                  <a:lnTo>
                    <a:pt x="25400" y="50800"/>
                  </a:lnTo>
                  <a:lnTo>
                    <a:pt x="25400" y="49530"/>
                  </a:lnTo>
                  <a:lnTo>
                    <a:pt x="26670" y="48260"/>
                  </a:lnTo>
                  <a:lnTo>
                    <a:pt x="27939" y="46989"/>
                  </a:lnTo>
                  <a:lnTo>
                    <a:pt x="27939" y="45719"/>
                  </a:lnTo>
                  <a:lnTo>
                    <a:pt x="29210" y="44450"/>
                  </a:lnTo>
                  <a:lnTo>
                    <a:pt x="29210" y="43180"/>
                  </a:lnTo>
                  <a:lnTo>
                    <a:pt x="29210" y="41910"/>
                  </a:lnTo>
                  <a:lnTo>
                    <a:pt x="30480" y="40639"/>
                  </a:lnTo>
                  <a:lnTo>
                    <a:pt x="30480" y="39369"/>
                  </a:lnTo>
                  <a:lnTo>
                    <a:pt x="30480" y="38100"/>
                  </a:lnTo>
                  <a:lnTo>
                    <a:pt x="30480" y="36830"/>
                  </a:lnTo>
                  <a:lnTo>
                    <a:pt x="30480" y="35560"/>
                  </a:lnTo>
                  <a:lnTo>
                    <a:pt x="31750" y="34289"/>
                  </a:lnTo>
                  <a:lnTo>
                    <a:pt x="31750" y="33019"/>
                  </a:lnTo>
                  <a:lnTo>
                    <a:pt x="31750" y="31750"/>
                  </a:lnTo>
                  <a:lnTo>
                    <a:pt x="31750" y="29210"/>
                  </a:lnTo>
                  <a:lnTo>
                    <a:pt x="31750" y="27939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6035040" y="4080510"/>
              <a:ext cx="30480" cy="55880"/>
            </a:xfrm>
            <a:custGeom>
              <a:avLst/>
              <a:gdLst/>
              <a:ahLst/>
              <a:cxnLst/>
              <a:rect l="l" t="t" r="r" b="b"/>
              <a:pathLst>
                <a:path w="30479" h="55879">
                  <a:moveTo>
                    <a:pt x="15239" y="0"/>
                  </a:moveTo>
                  <a:lnTo>
                    <a:pt x="9108" y="2222"/>
                  </a:lnTo>
                  <a:lnTo>
                    <a:pt x="4286" y="8255"/>
                  </a:lnTo>
                  <a:lnTo>
                    <a:pt x="1131" y="17144"/>
                  </a:lnTo>
                  <a:lnTo>
                    <a:pt x="0" y="27939"/>
                  </a:lnTo>
                  <a:lnTo>
                    <a:pt x="1131" y="38734"/>
                  </a:lnTo>
                  <a:lnTo>
                    <a:pt x="4286" y="47624"/>
                  </a:lnTo>
                  <a:lnTo>
                    <a:pt x="9108" y="53657"/>
                  </a:lnTo>
                  <a:lnTo>
                    <a:pt x="15239" y="55879"/>
                  </a:lnTo>
                  <a:lnTo>
                    <a:pt x="21371" y="53657"/>
                  </a:lnTo>
                  <a:lnTo>
                    <a:pt x="26193" y="47624"/>
                  </a:lnTo>
                  <a:lnTo>
                    <a:pt x="29348" y="38734"/>
                  </a:lnTo>
                  <a:lnTo>
                    <a:pt x="30480" y="27939"/>
                  </a:lnTo>
                  <a:lnTo>
                    <a:pt x="29348" y="17144"/>
                  </a:lnTo>
                  <a:lnTo>
                    <a:pt x="26193" y="8255"/>
                  </a:lnTo>
                  <a:lnTo>
                    <a:pt x="21371" y="222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6035040" y="4079240"/>
              <a:ext cx="29209" cy="55880"/>
            </a:xfrm>
            <a:custGeom>
              <a:avLst/>
              <a:gdLst/>
              <a:ahLst/>
              <a:cxnLst/>
              <a:rect l="l" t="t" r="r" b="b"/>
              <a:pathLst>
                <a:path w="29210" h="55879">
                  <a:moveTo>
                    <a:pt x="29210" y="27940"/>
                  </a:moveTo>
                  <a:lnTo>
                    <a:pt x="29210" y="27940"/>
                  </a:lnTo>
                  <a:lnTo>
                    <a:pt x="29210" y="19050"/>
                  </a:lnTo>
                  <a:lnTo>
                    <a:pt x="27939" y="17780"/>
                  </a:lnTo>
                  <a:lnTo>
                    <a:pt x="27939" y="16510"/>
                  </a:lnTo>
                  <a:lnTo>
                    <a:pt x="27939" y="15240"/>
                  </a:lnTo>
                  <a:lnTo>
                    <a:pt x="27939" y="13970"/>
                  </a:lnTo>
                  <a:lnTo>
                    <a:pt x="26670" y="12700"/>
                  </a:lnTo>
                  <a:lnTo>
                    <a:pt x="26670" y="11430"/>
                  </a:lnTo>
                  <a:lnTo>
                    <a:pt x="26670" y="10160"/>
                  </a:lnTo>
                  <a:lnTo>
                    <a:pt x="25400" y="8890"/>
                  </a:lnTo>
                  <a:lnTo>
                    <a:pt x="25400" y="7620"/>
                  </a:lnTo>
                  <a:lnTo>
                    <a:pt x="24130" y="7620"/>
                  </a:lnTo>
                  <a:lnTo>
                    <a:pt x="24130" y="6350"/>
                  </a:lnTo>
                  <a:lnTo>
                    <a:pt x="19050" y="1270"/>
                  </a:lnTo>
                  <a:lnTo>
                    <a:pt x="17780" y="1270"/>
                  </a:lnTo>
                  <a:lnTo>
                    <a:pt x="16510" y="1270"/>
                  </a:lnTo>
                  <a:lnTo>
                    <a:pt x="16510" y="0"/>
                  </a:lnTo>
                  <a:lnTo>
                    <a:pt x="15239" y="0"/>
                  </a:lnTo>
                  <a:lnTo>
                    <a:pt x="13970" y="0"/>
                  </a:lnTo>
                  <a:lnTo>
                    <a:pt x="12700" y="1270"/>
                  </a:lnTo>
                  <a:lnTo>
                    <a:pt x="11430" y="1270"/>
                  </a:lnTo>
                  <a:lnTo>
                    <a:pt x="10160" y="1270"/>
                  </a:lnTo>
                  <a:lnTo>
                    <a:pt x="10160" y="2540"/>
                  </a:lnTo>
                  <a:lnTo>
                    <a:pt x="8889" y="2540"/>
                  </a:lnTo>
                  <a:lnTo>
                    <a:pt x="8889" y="381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5080" y="762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2539" y="11430"/>
                  </a:lnTo>
                  <a:lnTo>
                    <a:pt x="2539" y="12700"/>
                  </a:lnTo>
                  <a:lnTo>
                    <a:pt x="2539" y="13970"/>
                  </a:lnTo>
                  <a:lnTo>
                    <a:pt x="2539" y="1524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1270" y="19050"/>
                  </a:lnTo>
                  <a:lnTo>
                    <a:pt x="1270" y="20320"/>
                  </a:lnTo>
                  <a:lnTo>
                    <a:pt x="0" y="21590"/>
                  </a:lnTo>
                  <a:lnTo>
                    <a:pt x="0" y="27940"/>
                  </a:lnTo>
                  <a:lnTo>
                    <a:pt x="0" y="35560"/>
                  </a:lnTo>
                  <a:lnTo>
                    <a:pt x="1270" y="36830"/>
                  </a:lnTo>
                  <a:lnTo>
                    <a:pt x="1270" y="38100"/>
                  </a:lnTo>
                  <a:lnTo>
                    <a:pt x="1270" y="39370"/>
                  </a:lnTo>
                  <a:lnTo>
                    <a:pt x="1270" y="40640"/>
                  </a:lnTo>
                  <a:lnTo>
                    <a:pt x="2539" y="41910"/>
                  </a:lnTo>
                  <a:lnTo>
                    <a:pt x="2539" y="43180"/>
                  </a:lnTo>
                  <a:lnTo>
                    <a:pt x="2539" y="44450"/>
                  </a:lnTo>
                  <a:lnTo>
                    <a:pt x="2539" y="45720"/>
                  </a:lnTo>
                  <a:lnTo>
                    <a:pt x="3810" y="46990"/>
                  </a:lnTo>
                  <a:lnTo>
                    <a:pt x="3810" y="48260"/>
                  </a:lnTo>
                  <a:lnTo>
                    <a:pt x="5080" y="48260"/>
                  </a:lnTo>
                  <a:lnTo>
                    <a:pt x="5080" y="49530"/>
                  </a:lnTo>
                  <a:lnTo>
                    <a:pt x="6350" y="50800"/>
                  </a:lnTo>
                  <a:lnTo>
                    <a:pt x="7620" y="52070"/>
                  </a:lnTo>
                  <a:lnTo>
                    <a:pt x="7620" y="53340"/>
                  </a:lnTo>
                  <a:lnTo>
                    <a:pt x="8889" y="53340"/>
                  </a:lnTo>
                  <a:lnTo>
                    <a:pt x="8889" y="54610"/>
                  </a:lnTo>
                  <a:lnTo>
                    <a:pt x="10160" y="54610"/>
                  </a:lnTo>
                  <a:lnTo>
                    <a:pt x="11430" y="55880"/>
                  </a:lnTo>
                  <a:lnTo>
                    <a:pt x="12700" y="55880"/>
                  </a:lnTo>
                  <a:lnTo>
                    <a:pt x="13970" y="55880"/>
                  </a:lnTo>
                  <a:lnTo>
                    <a:pt x="15239" y="55880"/>
                  </a:lnTo>
                  <a:lnTo>
                    <a:pt x="16510" y="55880"/>
                  </a:lnTo>
                  <a:lnTo>
                    <a:pt x="17780" y="55880"/>
                  </a:lnTo>
                  <a:lnTo>
                    <a:pt x="19050" y="55880"/>
                  </a:lnTo>
                  <a:lnTo>
                    <a:pt x="19050" y="54610"/>
                  </a:lnTo>
                  <a:lnTo>
                    <a:pt x="20320" y="54610"/>
                  </a:lnTo>
                  <a:lnTo>
                    <a:pt x="21589" y="53340"/>
                  </a:lnTo>
                  <a:lnTo>
                    <a:pt x="22860" y="52070"/>
                  </a:lnTo>
                  <a:lnTo>
                    <a:pt x="22860" y="50800"/>
                  </a:lnTo>
                  <a:lnTo>
                    <a:pt x="24130" y="50800"/>
                  </a:lnTo>
                  <a:lnTo>
                    <a:pt x="24130" y="49530"/>
                  </a:lnTo>
                  <a:lnTo>
                    <a:pt x="25400" y="48260"/>
                  </a:lnTo>
                  <a:lnTo>
                    <a:pt x="26670" y="46990"/>
                  </a:lnTo>
                  <a:lnTo>
                    <a:pt x="26670" y="45720"/>
                  </a:lnTo>
                  <a:lnTo>
                    <a:pt x="26670" y="44450"/>
                  </a:lnTo>
                  <a:lnTo>
                    <a:pt x="27939" y="43180"/>
                  </a:lnTo>
                  <a:lnTo>
                    <a:pt x="27939" y="41910"/>
                  </a:lnTo>
                  <a:lnTo>
                    <a:pt x="27939" y="40640"/>
                  </a:lnTo>
                  <a:lnTo>
                    <a:pt x="27939" y="39370"/>
                  </a:lnTo>
                  <a:lnTo>
                    <a:pt x="29210" y="38100"/>
                  </a:lnTo>
                  <a:lnTo>
                    <a:pt x="29210" y="29210"/>
                  </a:lnTo>
                  <a:lnTo>
                    <a:pt x="29210" y="2794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6729730" y="3869690"/>
              <a:ext cx="90170" cy="604520"/>
            </a:xfrm>
            <a:custGeom>
              <a:avLst/>
              <a:gdLst/>
              <a:ahLst/>
              <a:cxnLst/>
              <a:rect l="l" t="t" r="r" b="b"/>
              <a:pathLst>
                <a:path w="90170" h="604520">
                  <a:moveTo>
                    <a:pt x="90170" y="0"/>
                  </a:moveTo>
                  <a:lnTo>
                    <a:pt x="36829" y="0"/>
                  </a:lnTo>
                  <a:lnTo>
                    <a:pt x="0" y="171450"/>
                  </a:lnTo>
                  <a:lnTo>
                    <a:pt x="0" y="604520"/>
                  </a:lnTo>
                  <a:lnTo>
                    <a:pt x="31750" y="595630"/>
                  </a:lnTo>
                  <a:lnTo>
                    <a:pt x="31750" y="176530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6729730" y="3869690"/>
              <a:ext cx="90170" cy="604520"/>
            </a:xfrm>
            <a:custGeom>
              <a:avLst/>
              <a:gdLst/>
              <a:ahLst/>
              <a:cxnLst/>
              <a:rect l="l" t="t" r="r" b="b"/>
              <a:pathLst>
                <a:path w="90170" h="604520">
                  <a:moveTo>
                    <a:pt x="0" y="604520"/>
                  </a:moveTo>
                  <a:lnTo>
                    <a:pt x="0" y="171450"/>
                  </a:lnTo>
                  <a:lnTo>
                    <a:pt x="36829" y="0"/>
                  </a:lnTo>
                  <a:lnTo>
                    <a:pt x="90170" y="0"/>
                  </a:lnTo>
                  <a:lnTo>
                    <a:pt x="31750" y="176530"/>
                  </a:lnTo>
                  <a:lnTo>
                    <a:pt x="31750" y="595630"/>
                  </a:lnTo>
                  <a:lnTo>
                    <a:pt x="0" y="60452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6695439" y="3863340"/>
              <a:ext cx="33020" cy="610870"/>
            </a:xfrm>
            <a:custGeom>
              <a:avLst/>
              <a:gdLst/>
              <a:ahLst/>
              <a:cxnLst/>
              <a:rect l="l" t="t" r="r" b="b"/>
              <a:pathLst>
                <a:path w="33020" h="610870">
                  <a:moveTo>
                    <a:pt x="0" y="0"/>
                  </a:moveTo>
                  <a:lnTo>
                    <a:pt x="0" y="588010"/>
                  </a:lnTo>
                  <a:lnTo>
                    <a:pt x="33019" y="610870"/>
                  </a:lnTo>
                  <a:lnTo>
                    <a:pt x="33019" y="96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6695439" y="3863340"/>
              <a:ext cx="33020" cy="610870"/>
            </a:xfrm>
            <a:custGeom>
              <a:avLst/>
              <a:gdLst/>
              <a:ahLst/>
              <a:cxnLst/>
              <a:rect l="l" t="t" r="r" b="b"/>
              <a:pathLst>
                <a:path w="33020" h="610870">
                  <a:moveTo>
                    <a:pt x="0" y="0"/>
                  </a:moveTo>
                  <a:lnTo>
                    <a:pt x="0" y="588010"/>
                  </a:lnTo>
                  <a:lnTo>
                    <a:pt x="33019" y="610870"/>
                  </a:lnTo>
                  <a:lnTo>
                    <a:pt x="33019" y="96520"/>
                  </a:lnTo>
                  <a:lnTo>
                    <a:pt x="0" y="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624319" y="3731260"/>
              <a:ext cx="166370" cy="314960"/>
            </a:xfrm>
            <a:custGeom>
              <a:avLst/>
              <a:gdLst/>
              <a:ahLst/>
              <a:cxnLst/>
              <a:rect l="l" t="t" r="r" b="b"/>
              <a:pathLst>
                <a:path w="166370" h="314960">
                  <a:moveTo>
                    <a:pt x="0" y="0"/>
                  </a:moveTo>
                  <a:lnTo>
                    <a:pt x="66039" y="283209"/>
                  </a:lnTo>
                  <a:lnTo>
                    <a:pt x="109220" y="314959"/>
                  </a:lnTo>
                  <a:lnTo>
                    <a:pt x="166370" y="116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624319" y="3731260"/>
              <a:ext cx="166370" cy="314960"/>
            </a:xfrm>
            <a:custGeom>
              <a:avLst/>
              <a:gdLst/>
              <a:ahLst/>
              <a:cxnLst/>
              <a:rect l="l" t="t" r="r" b="b"/>
              <a:pathLst>
                <a:path w="166370" h="314960">
                  <a:moveTo>
                    <a:pt x="0" y="0"/>
                  </a:moveTo>
                  <a:lnTo>
                    <a:pt x="166370" y="116839"/>
                  </a:lnTo>
                  <a:lnTo>
                    <a:pt x="109220" y="314959"/>
                  </a:lnTo>
                  <a:lnTo>
                    <a:pt x="66039" y="283209"/>
                  </a:lnTo>
                  <a:lnTo>
                    <a:pt x="0" y="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6720839" y="4523740"/>
              <a:ext cx="139700" cy="935990"/>
            </a:xfrm>
            <a:custGeom>
              <a:avLst/>
              <a:gdLst/>
              <a:ahLst/>
              <a:cxnLst/>
              <a:rect l="l" t="t" r="r" b="b"/>
              <a:pathLst>
                <a:path w="139700" h="935989">
                  <a:moveTo>
                    <a:pt x="139700" y="0"/>
                  </a:moveTo>
                  <a:lnTo>
                    <a:pt x="58419" y="0"/>
                  </a:lnTo>
                  <a:lnTo>
                    <a:pt x="0" y="265430"/>
                  </a:lnTo>
                  <a:lnTo>
                    <a:pt x="0" y="935990"/>
                  </a:lnTo>
                  <a:lnTo>
                    <a:pt x="50800" y="920750"/>
                  </a:lnTo>
                  <a:lnTo>
                    <a:pt x="50800" y="27432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720839" y="4523740"/>
              <a:ext cx="139700" cy="935990"/>
            </a:xfrm>
            <a:custGeom>
              <a:avLst/>
              <a:gdLst/>
              <a:ahLst/>
              <a:cxnLst/>
              <a:rect l="l" t="t" r="r" b="b"/>
              <a:pathLst>
                <a:path w="139700" h="935989">
                  <a:moveTo>
                    <a:pt x="0" y="935990"/>
                  </a:moveTo>
                  <a:lnTo>
                    <a:pt x="0" y="265430"/>
                  </a:lnTo>
                  <a:lnTo>
                    <a:pt x="58419" y="0"/>
                  </a:lnTo>
                  <a:lnTo>
                    <a:pt x="139700" y="0"/>
                  </a:lnTo>
                  <a:lnTo>
                    <a:pt x="50800" y="274320"/>
                  </a:lnTo>
                  <a:lnTo>
                    <a:pt x="50800" y="920750"/>
                  </a:lnTo>
                  <a:lnTo>
                    <a:pt x="0" y="93599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667500" y="4514850"/>
              <a:ext cx="52069" cy="946150"/>
            </a:xfrm>
            <a:custGeom>
              <a:avLst/>
              <a:gdLst/>
              <a:ahLst/>
              <a:cxnLst/>
              <a:rect l="l" t="t" r="r" b="b"/>
              <a:pathLst>
                <a:path w="52070" h="946150">
                  <a:moveTo>
                    <a:pt x="0" y="0"/>
                  </a:moveTo>
                  <a:lnTo>
                    <a:pt x="0" y="880110"/>
                  </a:lnTo>
                  <a:lnTo>
                    <a:pt x="52070" y="946150"/>
                  </a:lnTo>
                  <a:lnTo>
                    <a:pt x="52070" y="149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667500" y="4514850"/>
              <a:ext cx="52069" cy="946150"/>
            </a:xfrm>
            <a:custGeom>
              <a:avLst/>
              <a:gdLst/>
              <a:ahLst/>
              <a:cxnLst/>
              <a:rect l="l" t="t" r="r" b="b"/>
              <a:pathLst>
                <a:path w="52070" h="946150">
                  <a:moveTo>
                    <a:pt x="0" y="0"/>
                  </a:moveTo>
                  <a:lnTo>
                    <a:pt x="0" y="880110"/>
                  </a:lnTo>
                  <a:lnTo>
                    <a:pt x="52070" y="946150"/>
                  </a:lnTo>
                  <a:lnTo>
                    <a:pt x="52070" y="149860"/>
                  </a:lnTo>
                  <a:lnTo>
                    <a:pt x="0" y="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6557010" y="4307840"/>
              <a:ext cx="259079" cy="490220"/>
            </a:xfrm>
            <a:custGeom>
              <a:avLst/>
              <a:gdLst/>
              <a:ahLst/>
              <a:cxnLst/>
              <a:rect l="l" t="t" r="r" b="b"/>
              <a:pathLst>
                <a:path w="259079" h="490220">
                  <a:moveTo>
                    <a:pt x="0" y="0"/>
                  </a:moveTo>
                  <a:lnTo>
                    <a:pt x="102870" y="439420"/>
                  </a:lnTo>
                  <a:lnTo>
                    <a:pt x="170180" y="490220"/>
                  </a:lnTo>
                  <a:lnTo>
                    <a:pt x="259080" y="18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6557010" y="4307840"/>
              <a:ext cx="259079" cy="490220"/>
            </a:xfrm>
            <a:custGeom>
              <a:avLst/>
              <a:gdLst/>
              <a:ahLst/>
              <a:cxnLst/>
              <a:rect l="l" t="t" r="r" b="b"/>
              <a:pathLst>
                <a:path w="259079" h="490220">
                  <a:moveTo>
                    <a:pt x="0" y="0"/>
                  </a:moveTo>
                  <a:lnTo>
                    <a:pt x="259080" y="182880"/>
                  </a:lnTo>
                  <a:lnTo>
                    <a:pt x="170180" y="490220"/>
                  </a:lnTo>
                  <a:lnTo>
                    <a:pt x="102870" y="439420"/>
                  </a:lnTo>
                  <a:lnTo>
                    <a:pt x="0" y="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668769" y="4497070"/>
              <a:ext cx="44450" cy="82550"/>
            </a:xfrm>
            <a:custGeom>
              <a:avLst/>
              <a:gdLst/>
              <a:ahLst/>
              <a:cxnLst/>
              <a:rect l="l" t="t" r="r" b="b"/>
              <a:pathLst>
                <a:path w="44450" h="82550">
                  <a:moveTo>
                    <a:pt x="21589" y="0"/>
                  </a:moveTo>
                  <a:lnTo>
                    <a:pt x="13394" y="3135"/>
                  </a:lnTo>
                  <a:lnTo>
                    <a:pt x="6508" y="11747"/>
                  </a:lnTo>
                  <a:lnTo>
                    <a:pt x="1766" y="24645"/>
                  </a:lnTo>
                  <a:lnTo>
                    <a:pt x="0" y="40639"/>
                  </a:lnTo>
                  <a:lnTo>
                    <a:pt x="1766" y="56832"/>
                  </a:lnTo>
                  <a:lnTo>
                    <a:pt x="6508" y="70167"/>
                  </a:lnTo>
                  <a:lnTo>
                    <a:pt x="13394" y="79216"/>
                  </a:lnTo>
                  <a:lnTo>
                    <a:pt x="21589" y="82549"/>
                  </a:lnTo>
                  <a:lnTo>
                    <a:pt x="30519" y="79216"/>
                  </a:lnTo>
                  <a:lnTo>
                    <a:pt x="37782" y="70167"/>
                  </a:lnTo>
                  <a:lnTo>
                    <a:pt x="42664" y="56832"/>
                  </a:lnTo>
                  <a:lnTo>
                    <a:pt x="44450" y="40639"/>
                  </a:lnTo>
                  <a:lnTo>
                    <a:pt x="42664" y="24645"/>
                  </a:lnTo>
                  <a:lnTo>
                    <a:pt x="37782" y="11747"/>
                  </a:lnTo>
                  <a:lnTo>
                    <a:pt x="30519" y="3135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667500" y="4495800"/>
              <a:ext cx="44450" cy="82550"/>
            </a:xfrm>
            <a:custGeom>
              <a:avLst/>
              <a:gdLst/>
              <a:ahLst/>
              <a:cxnLst/>
              <a:rect l="l" t="t" r="r" b="b"/>
              <a:pathLst>
                <a:path w="44450" h="82550">
                  <a:moveTo>
                    <a:pt x="44450" y="41910"/>
                  </a:moveTo>
                  <a:lnTo>
                    <a:pt x="44450" y="41910"/>
                  </a:lnTo>
                  <a:lnTo>
                    <a:pt x="44450" y="30480"/>
                  </a:lnTo>
                  <a:lnTo>
                    <a:pt x="43179" y="29210"/>
                  </a:lnTo>
                  <a:lnTo>
                    <a:pt x="43179" y="26669"/>
                  </a:lnTo>
                  <a:lnTo>
                    <a:pt x="43179" y="25400"/>
                  </a:lnTo>
                  <a:lnTo>
                    <a:pt x="41909" y="22860"/>
                  </a:lnTo>
                  <a:lnTo>
                    <a:pt x="41909" y="21589"/>
                  </a:lnTo>
                  <a:lnTo>
                    <a:pt x="41909" y="19050"/>
                  </a:lnTo>
                  <a:lnTo>
                    <a:pt x="40640" y="17780"/>
                  </a:lnTo>
                  <a:lnTo>
                    <a:pt x="40640" y="16510"/>
                  </a:lnTo>
                  <a:lnTo>
                    <a:pt x="39370" y="13969"/>
                  </a:lnTo>
                  <a:lnTo>
                    <a:pt x="38100" y="12700"/>
                  </a:lnTo>
                  <a:lnTo>
                    <a:pt x="38100" y="11430"/>
                  </a:lnTo>
                  <a:lnTo>
                    <a:pt x="36829" y="10160"/>
                  </a:lnTo>
                  <a:lnTo>
                    <a:pt x="35559" y="8889"/>
                  </a:lnTo>
                  <a:lnTo>
                    <a:pt x="35559" y="7619"/>
                  </a:lnTo>
                  <a:lnTo>
                    <a:pt x="34290" y="6350"/>
                  </a:lnTo>
                  <a:lnTo>
                    <a:pt x="33020" y="5080"/>
                  </a:lnTo>
                  <a:lnTo>
                    <a:pt x="31750" y="3810"/>
                  </a:lnTo>
                  <a:lnTo>
                    <a:pt x="31750" y="2539"/>
                  </a:lnTo>
                  <a:lnTo>
                    <a:pt x="30479" y="2539"/>
                  </a:lnTo>
                  <a:lnTo>
                    <a:pt x="29209" y="1269"/>
                  </a:lnTo>
                  <a:lnTo>
                    <a:pt x="27940" y="1269"/>
                  </a:lnTo>
                  <a:lnTo>
                    <a:pt x="26670" y="1269"/>
                  </a:lnTo>
                  <a:lnTo>
                    <a:pt x="25400" y="0"/>
                  </a:lnTo>
                  <a:lnTo>
                    <a:pt x="25400" y="0"/>
                  </a:lnTo>
                  <a:lnTo>
                    <a:pt x="19050" y="0"/>
                  </a:lnTo>
                  <a:lnTo>
                    <a:pt x="17779" y="1269"/>
                  </a:lnTo>
                  <a:lnTo>
                    <a:pt x="16509" y="1269"/>
                  </a:lnTo>
                  <a:lnTo>
                    <a:pt x="15240" y="2539"/>
                  </a:lnTo>
                  <a:lnTo>
                    <a:pt x="13970" y="2539"/>
                  </a:lnTo>
                  <a:lnTo>
                    <a:pt x="12700" y="3810"/>
                  </a:lnTo>
                  <a:lnTo>
                    <a:pt x="11429" y="5080"/>
                  </a:lnTo>
                  <a:lnTo>
                    <a:pt x="11429" y="6350"/>
                  </a:lnTo>
                  <a:lnTo>
                    <a:pt x="10159" y="7619"/>
                  </a:lnTo>
                  <a:lnTo>
                    <a:pt x="8890" y="8889"/>
                  </a:lnTo>
                  <a:lnTo>
                    <a:pt x="7620" y="10160"/>
                  </a:lnTo>
                  <a:lnTo>
                    <a:pt x="7620" y="11430"/>
                  </a:lnTo>
                  <a:lnTo>
                    <a:pt x="6350" y="12700"/>
                  </a:lnTo>
                  <a:lnTo>
                    <a:pt x="5079" y="13969"/>
                  </a:lnTo>
                  <a:lnTo>
                    <a:pt x="5079" y="16510"/>
                  </a:lnTo>
                  <a:lnTo>
                    <a:pt x="3809" y="17780"/>
                  </a:lnTo>
                  <a:lnTo>
                    <a:pt x="3809" y="19050"/>
                  </a:lnTo>
                  <a:lnTo>
                    <a:pt x="2540" y="21589"/>
                  </a:lnTo>
                  <a:lnTo>
                    <a:pt x="2540" y="22860"/>
                  </a:lnTo>
                  <a:lnTo>
                    <a:pt x="2540" y="25400"/>
                  </a:lnTo>
                  <a:lnTo>
                    <a:pt x="1270" y="26669"/>
                  </a:lnTo>
                  <a:lnTo>
                    <a:pt x="1270" y="29210"/>
                  </a:lnTo>
                  <a:lnTo>
                    <a:pt x="1270" y="30480"/>
                  </a:lnTo>
                  <a:lnTo>
                    <a:pt x="1270" y="33019"/>
                  </a:lnTo>
                  <a:lnTo>
                    <a:pt x="0" y="35560"/>
                  </a:lnTo>
                  <a:lnTo>
                    <a:pt x="0" y="36830"/>
                  </a:lnTo>
                  <a:lnTo>
                    <a:pt x="0" y="41910"/>
                  </a:lnTo>
                  <a:lnTo>
                    <a:pt x="0" y="46989"/>
                  </a:lnTo>
                  <a:lnTo>
                    <a:pt x="1270" y="49530"/>
                  </a:lnTo>
                  <a:lnTo>
                    <a:pt x="1270" y="52069"/>
                  </a:lnTo>
                  <a:lnTo>
                    <a:pt x="1270" y="53339"/>
                  </a:lnTo>
                  <a:lnTo>
                    <a:pt x="1270" y="55880"/>
                  </a:lnTo>
                  <a:lnTo>
                    <a:pt x="2540" y="57150"/>
                  </a:lnTo>
                  <a:lnTo>
                    <a:pt x="2540" y="59689"/>
                  </a:lnTo>
                  <a:lnTo>
                    <a:pt x="2540" y="60960"/>
                  </a:lnTo>
                  <a:lnTo>
                    <a:pt x="3809" y="63500"/>
                  </a:lnTo>
                  <a:lnTo>
                    <a:pt x="3809" y="64769"/>
                  </a:lnTo>
                  <a:lnTo>
                    <a:pt x="5079" y="67310"/>
                  </a:lnTo>
                  <a:lnTo>
                    <a:pt x="5079" y="68580"/>
                  </a:lnTo>
                  <a:lnTo>
                    <a:pt x="6350" y="69850"/>
                  </a:lnTo>
                  <a:lnTo>
                    <a:pt x="7620" y="71119"/>
                  </a:lnTo>
                  <a:lnTo>
                    <a:pt x="7620" y="72389"/>
                  </a:lnTo>
                  <a:lnTo>
                    <a:pt x="8890" y="73660"/>
                  </a:lnTo>
                  <a:lnTo>
                    <a:pt x="10159" y="74930"/>
                  </a:lnTo>
                  <a:lnTo>
                    <a:pt x="11429" y="76200"/>
                  </a:lnTo>
                  <a:lnTo>
                    <a:pt x="11429" y="77469"/>
                  </a:lnTo>
                  <a:lnTo>
                    <a:pt x="12700" y="78739"/>
                  </a:lnTo>
                  <a:lnTo>
                    <a:pt x="13970" y="80010"/>
                  </a:lnTo>
                  <a:lnTo>
                    <a:pt x="15240" y="80010"/>
                  </a:lnTo>
                  <a:lnTo>
                    <a:pt x="16509" y="81280"/>
                  </a:lnTo>
                  <a:lnTo>
                    <a:pt x="17779" y="82550"/>
                  </a:lnTo>
                  <a:lnTo>
                    <a:pt x="19050" y="82550"/>
                  </a:lnTo>
                  <a:lnTo>
                    <a:pt x="20320" y="82550"/>
                  </a:lnTo>
                  <a:lnTo>
                    <a:pt x="22859" y="82550"/>
                  </a:lnTo>
                  <a:lnTo>
                    <a:pt x="25400" y="82550"/>
                  </a:lnTo>
                  <a:lnTo>
                    <a:pt x="26670" y="82550"/>
                  </a:lnTo>
                  <a:lnTo>
                    <a:pt x="27940" y="81280"/>
                  </a:lnTo>
                  <a:lnTo>
                    <a:pt x="29209" y="81280"/>
                  </a:lnTo>
                  <a:lnTo>
                    <a:pt x="30479" y="80010"/>
                  </a:lnTo>
                  <a:lnTo>
                    <a:pt x="31750" y="80010"/>
                  </a:lnTo>
                  <a:lnTo>
                    <a:pt x="31750" y="78739"/>
                  </a:lnTo>
                  <a:lnTo>
                    <a:pt x="33020" y="77469"/>
                  </a:lnTo>
                  <a:lnTo>
                    <a:pt x="34290" y="76200"/>
                  </a:lnTo>
                  <a:lnTo>
                    <a:pt x="35559" y="74930"/>
                  </a:lnTo>
                  <a:lnTo>
                    <a:pt x="35559" y="73660"/>
                  </a:lnTo>
                  <a:lnTo>
                    <a:pt x="36829" y="72389"/>
                  </a:lnTo>
                  <a:lnTo>
                    <a:pt x="38100" y="71119"/>
                  </a:lnTo>
                  <a:lnTo>
                    <a:pt x="38100" y="69850"/>
                  </a:lnTo>
                  <a:lnTo>
                    <a:pt x="39370" y="68580"/>
                  </a:lnTo>
                  <a:lnTo>
                    <a:pt x="40640" y="67310"/>
                  </a:lnTo>
                  <a:lnTo>
                    <a:pt x="40640" y="64769"/>
                  </a:lnTo>
                  <a:lnTo>
                    <a:pt x="41909" y="63500"/>
                  </a:lnTo>
                  <a:lnTo>
                    <a:pt x="41909" y="60960"/>
                  </a:lnTo>
                  <a:lnTo>
                    <a:pt x="41909" y="59689"/>
                  </a:lnTo>
                  <a:lnTo>
                    <a:pt x="43179" y="57150"/>
                  </a:lnTo>
                  <a:lnTo>
                    <a:pt x="43179" y="55880"/>
                  </a:lnTo>
                  <a:lnTo>
                    <a:pt x="43179" y="53339"/>
                  </a:lnTo>
                  <a:lnTo>
                    <a:pt x="44450" y="52069"/>
                  </a:lnTo>
                  <a:lnTo>
                    <a:pt x="44450" y="49530"/>
                  </a:lnTo>
                  <a:lnTo>
                    <a:pt x="44450" y="46989"/>
                  </a:lnTo>
                  <a:lnTo>
                    <a:pt x="44450" y="45719"/>
                  </a:lnTo>
                  <a:lnTo>
                    <a:pt x="44450" y="43180"/>
                  </a:lnTo>
                  <a:lnTo>
                    <a:pt x="44450" y="4191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667500" y="4627880"/>
              <a:ext cx="43180" cy="83820"/>
            </a:xfrm>
            <a:custGeom>
              <a:avLst/>
              <a:gdLst/>
              <a:ahLst/>
              <a:cxnLst/>
              <a:rect l="l" t="t" r="r" b="b"/>
              <a:pathLst>
                <a:path w="43179" h="83820">
                  <a:moveTo>
                    <a:pt x="21590" y="0"/>
                  </a:moveTo>
                  <a:lnTo>
                    <a:pt x="12858" y="3333"/>
                  </a:lnTo>
                  <a:lnTo>
                    <a:pt x="6032" y="12382"/>
                  </a:lnTo>
                  <a:lnTo>
                    <a:pt x="1587" y="25717"/>
                  </a:lnTo>
                  <a:lnTo>
                    <a:pt x="0" y="41910"/>
                  </a:lnTo>
                  <a:lnTo>
                    <a:pt x="1587" y="58102"/>
                  </a:lnTo>
                  <a:lnTo>
                    <a:pt x="6032" y="71437"/>
                  </a:lnTo>
                  <a:lnTo>
                    <a:pt x="12858" y="80486"/>
                  </a:lnTo>
                  <a:lnTo>
                    <a:pt x="21590" y="83820"/>
                  </a:lnTo>
                  <a:lnTo>
                    <a:pt x="30321" y="80486"/>
                  </a:lnTo>
                  <a:lnTo>
                    <a:pt x="37147" y="71437"/>
                  </a:lnTo>
                  <a:lnTo>
                    <a:pt x="41592" y="58102"/>
                  </a:lnTo>
                  <a:lnTo>
                    <a:pt x="43179" y="41910"/>
                  </a:lnTo>
                  <a:lnTo>
                    <a:pt x="41592" y="25717"/>
                  </a:lnTo>
                  <a:lnTo>
                    <a:pt x="37147" y="12382"/>
                  </a:lnTo>
                  <a:lnTo>
                    <a:pt x="30321" y="3333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666230" y="4627880"/>
              <a:ext cx="44450" cy="82550"/>
            </a:xfrm>
            <a:custGeom>
              <a:avLst/>
              <a:gdLst/>
              <a:ahLst/>
              <a:cxnLst/>
              <a:rect l="l" t="t" r="r" b="b"/>
              <a:pathLst>
                <a:path w="44450" h="82550">
                  <a:moveTo>
                    <a:pt x="44450" y="40640"/>
                  </a:moveTo>
                  <a:lnTo>
                    <a:pt x="44450" y="39370"/>
                  </a:lnTo>
                  <a:lnTo>
                    <a:pt x="44450" y="36830"/>
                  </a:lnTo>
                  <a:lnTo>
                    <a:pt x="44450" y="34290"/>
                  </a:lnTo>
                  <a:lnTo>
                    <a:pt x="43179" y="33020"/>
                  </a:lnTo>
                  <a:lnTo>
                    <a:pt x="43179" y="30480"/>
                  </a:lnTo>
                  <a:lnTo>
                    <a:pt x="43179" y="27940"/>
                  </a:lnTo>
                  <a:lnTo>
                    <a:pt x="43179" y="26670"/>
                  </a:lnTo>
                  <a:lnTo>
                    <a:pt x="41910" y="24130"/>
                  </a:lnTo>
                  <a:lnTo>
                    <a:pt x="41910" y="22860"/>
                  </a:lnTo>
                  <a:lnTo>
                    <a:pt x="41910" y="20320"/>
                  </a:lnTo>
                  <a:lnTo>
                    <a:pt x="40640" y="19050"/>
                  </a:lnTo>
                  <a:lnTo>
                    <a:pt x="40640" y="17780"/>
                  </a:lnTo>
                  <a:lnTo>
                    <a:pt x="39370" y="15240"/>
                  </a:lnTo>
                  <a:lnTo>
                    <a:pt x="39370" y="13970"/>
                  </a:lnTo>
                  <a:lnTo>
                    <a:pt x="38100" y="12700"/>
                  </a:lnTo>
                  <a:lnTo>
                    <a:pt x="36829" y="11430"/>
                  </a:lnTo>
                  <a:lnTo>
                    <a:pt x="36829" y="8890"/>
                  </a:lnTo>
                  <a:lnTo>
                    <a:pt x="35560" y="7620"/>
                  </a:lnTo>
                  <a:lnTo>
                    <a:pt x="34290" y="6350"/>
                  </a:lnTo>
                  <a:lnTo>
                    <a:pt x="34290" y="5080"/>
                  </a:lnTo>
                  <a:lnTo>
                    <a:pt x="33020" y="5080"/>
                  </a:lnTo>
                  <a:lnTo>
                    <a:pt x="31750" y="3810"/>
                  </a:lnTo>
                  <a:lnTo>
                    <a:pt x="30479" y="2540"/>
                  </a:lnTo>
                  <a:lnTo>
                    <a:pt x="29210" y="2540"/>
                  </a:lnTo>
                  <a:lnTo>
                    <a:pt x="29210" y="1270"/>
                  </a:lnTo>
                  <a:lnTo>
                    <a:pt x="27940" y="1270"/>
                  </a:lnTo>
                  <a:lnTo>
                    <a:pt x="26670" y="0"/>
                  </a:lnTo>
                  <a:lnTo>
                    <a:pt x="25400" y="0"/>
                  </a:lnTo>
                  <a:lnTo>
                    <a:pt x="24129" y="0"/>
                  </a:lnTo>
                  <a:lnTo>
                    <a:pt x="17779" y="0"/>
                  </a:lnTo>
                  <a:lnTo>
                    <a:pt x="16510" y="1270"/>
                  </a:lnTo>
                  <a:lnTo>
                    <a:pt x="15240" y="1270"/>
                  </a:lnTo>
                  <a:lnTo>
                    <a:pt x="13970" y="2540"/>
                  </a:lnTo>
                  <a:lnTo>
                    <a:pt x="12700" y="2540"/>
                  </a:lnTo>
                  <a:lnTo>
                    <a:pt x="12700" y="3810"/>
                  </a:lnTo>
                  <a:lnTo>
                    <a:pt x="11429" y="5080"/>
                  </a:lnTo>
                  <a:lnTo>
                    <a:pt x="10160" y="508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7620" y="8890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5079" y="13970"/>
                  </a:lnTo>
                  <a:lnTo>
                    <a:pt x="3810" y="15240"/>
                  </a:lnTo>
                  <a:lnTo>
                    <a:pt x="3810" y="17780"/>
                  </a:lnTo>
                  <a:lnTo>
                    <a:pt x="2540" y="19050"/>
                  </a:lnTo>
                  <a:lnTo>
                    <a:pt x="2540" y="20320"/>
                  </a:lnTo>
                  <a:lnTo>
                    <a:pt x="2540" y="22860"/>
                  </a:lnTo>
                  <a:lnTo>
                    <a:pt x="1270" y="24130"/>
                  </a:lnTo>
                  <a:lnTo>
                    <a:pt x="1270" y="26670"/>
                  </a:lnTo>
                  <a:lnTo>
                    <a:pt x="1270" y="27940"/>
                  </a:lnTo>
                  <a:lnTo>
                    <a:pt x="0" y="30480"/>
                  </a:lnTo>
                  <a:lnTo>
                    <a:pt x="0" y="33020"/>
                  </a:lnTo>
                  <a:lnTo>
                    <a:pt x="0" y="40640"/>
                  </a:lnTo>
                  <a:lnTo>
                    <a:pt x="0" y="50800"/>
                  </a:lnTo>
                  <a:lnTo>
                    <a:pt x="1270" y="53340"/>
                  </a:lnTo>
                  <a:lnTo>
                    <a:pt x="1270" y="55880"/>
                  </a:lnTo>
                  <a:lnTo>
                    <a:pt x="1270" y="57150"/>
                  </a:lnTo>
                  <a:lnTo>
                    <a:pt x="2540" y="59690"/>
                  </a:lnTo>
                  <a:lnTo>
                    <a:pt x="2540" y="60960"/>
                  </a:lnTo>
                  <a:lnTo>
                    <a:pt x="2540" y="63500"/>
                  </a:lnTo>
                  <a:lnTo>
                    <a:pt x="3810" y="64770"/>
                  </a:lnTo>
                  <a:lnTo>
                    <a:pt x="3810" y="66040"/>
                  </a:lnTo>
                  <a:lnTo>
                    <a:pt x="5079" y="68580"/>
                  </a:lnTo>
                  <a:lnTo>
                    <a:pt x="6350" y="69850"/>
                  </a:lnTo>
                  <a:lnTo>
                    <a:pt x="6350" y="71120"/>
                  </a:lnTo>
                  <a:lnTo>
                    <a:pt x="7620" y="72390"/>
                  </a:lnTo>
                  <a:lnTo>
                    <a:pt x="8890" y="73660"/>
                  </a:lnTo>
                  <a:lnTo>
                    <a:pt x="8890" y="74930"/>
                  </a:lnTo>
                  <a:lnTo>
                    <a:pt x="10160" y="76200"/>
                  </a:lnTo>
                  <a:lnTo>
                    <a:pt x="11429" y="77470"/>
                  </a:lnTo>
                  <a:lnTo>
                    <a:pt x="12700" y="78740"/>
                  </a:lnTo>
                  <a:lnTo>
                    <a:pt x="13970" y="80010"/>
                  </a:lnTo>
                  <a:lnTo>
                    <a:pt x="15240" y="80010"/>
                  </a:lnTo>
                  <a:lnTo>
                    <a:pt x="16510" y="81280"/>
                  </a:lnTo>
                  <a:lnTo>
                    <a:pt x="17779" y="81280"/>
                  </a:lnTo>
                  <a:lnTo>
                    <a:pt x="19050" y="82550"/>
                  </a:lnTo>
                  <a:lnTo>
                    <a:pt x="20320" y="82550"/>
                  </a:lnTo>
                  <a:lnTo>
                    <a:pt x="21590" y="82550"/>
                  </a:lnTo>
                  <a:lnTo>
                    <a:pt x="25400" y="82550"/>
                  </a:lnTo>
                  <a:lnTo>
                    <a:pt x="26670" y="81280"/>
                  </a:lnTo>
                  <a:lnTo>
                    <a:pt x="27940" y="81280"/>
                  </a:lnTo>
                  <a:lnTo>
                    <a:pt x="29210" y="80010"/>
                  </a:lnTo>
                  <a:lnTo>
                    <a:pt x="30479" y="78740"/>
                  </a:lnTo>
                  <a:lnTo>
                    <a:pt x="31750" y="78740"/>
                  </a:lnTo>
                  <a:lnTo>
                    <a:pt x="33020" y="77470"/>
                  </a:lnTo>
                  <a:lnTo>
                    <a:pt x="34290" y="76200"/>
                  </a:lnTo>
                  <a:lnTo>
                    <a:pt x="34290" y="74930"/>
                  </a:lnTo>
                  <a:lnTo>
                    <a:pt x="35560" y="73660"/>
                  </a:lnTo>
                  <a:lnTo>
                    <a:pt x="36829" y="72390"/>
                  </a:lnTo>
                  <a:lnTo>
                    <a:pt x="36829" y="71120"/>
                  </a:lnTo>
                  <a:lnTo>
                    <a:pt x="38100" y="69850"/>
                  </a:lnTo>
                  <a:lnTo>
                    <a:pt x="39370" y="68580"/>
                  </a:lnTo>
                  <a:lnTo>
                    <a:pt x="39370" y="66040"/>
                  </a:lnTo>
                  <a:lnTo>
                    <a:pt x="40640" y="64770"/>
                  </a:lnTo>
                  <a:lnTo>
                    <a:pt x="40640" y="63500"/>
                  </a:lnTo>
                  <a:lnTo>
                    <a:pt x="41910" y="60960"/>
                  </a:lnTo>
                  <a:lnTo>
                    <a:pt x="41910" y="59690"/>
                  </a:lnTo>
                  <a:lnTo>
                    <a:pt x="41910" y="57150"/>
                  </a:lnTo>
                  <a:lnTo>
                    <a:pt x="43179" y="55880"/>
                  </a:lnTo>
                  <a:lnTo>
                    <a:pt x="43179" y="53340"/>
                  </a:lnTo>
                  <a:lnTo>
                    <a:pt x="43179" y="50800"/>
                  </a:lnTo>
                  <a:lnTo>
                    <a:pt x="43179" y="49530"/>
                  </a:lnTo>
                  <a:lnTo>
                    <a:pt x="44450" y="46990"/>
                  </a:lnTo>
                  <a:lnTo>
                    <a:pt x="44450" y="45720"/>
                  </a:lnTo>
                  <a:lnTo>
                    <a:pt x="44450" y="43180"/>
                  </a:lnTo>
                  <a:lnTo>
                    <a:pt x="44450" y="4064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489575" y="3378835"/>
              <a:ext cx="3069590" cy="14147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6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4450"/>
                  </a:lnTo>
                  <a:lnTo>
                    <a:pt x="3373120" y="44450"/>
                  </a:lnTo>
                  <a:lnTo>
                    <a:pt x="3373120" y="12700"/>
                  </a:lnTo>
                  <a:lnTo>
                    <a:pt x="8597900" y="12700"/>
                  </a:lnTo>
                  <a:lnTo>
                    <a:pt x="8597900" y="44450"/>
                  </a:lnTo>
                  <a:lnTo>
                    <a:pt x="9146540" y="44450"/>
                  </a:lnTo>
                  <a:lnTo>
                    <a:pt x="9146540" y="127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597900" y="0"/>
                  </a:lnTo>
                  <a:lnTo>
                    <a:pt x="859790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597900" y="0"/>
                  </a:lnTo>
                  <a:lnTo>
                    <a:pt x="859790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597900" y="0"/>
                  </a:lnTo>
                  <a:lnTo>
                    <a:pt x="859790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8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597900" y="0"/>
                  </a:lnTo>
                  <a:lnTo>
                    <a:pt x="859790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597900" y="0"/>
                  </a:lnTo>
                  <a:lnTo>
                    <a:pt x="859790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597900" y="0"/>
                  </a:lnTo>
                  <a:lnTo>
                    <a:pt x="859790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7632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763270" y="43180"/>
                  </a:lnTo>
                  <a:lnTo>
                    <a:pt x="763270" y="0"/>
                  </a:lnTo>
                  <a:close/>
                </a:path>
                <a:path w="9146540" h="43180">
                  <a:moveTo>
                    <a:pt x="9146540" y="0"/>
                  </a:moveTo>
                  <a:lnTo>
                    <a:pt x="8597900" y="0"/>
                  </a:lnTo>
                  <a:lnTo>
                    <a:pt x="859790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597900" y="0"/>
                  </a:lnTo>
                  <a:lnTo>
                    <a:pt x="859790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597900" y="0"/>
                  </a:lnTo>
                  <a:lnTo>
                    <a:pt x="859790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597900" y="0"/>
                  </a:lnTo>
                  <a:lnTo>
                    <a:pt x="859790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8597900" y="0"/>
                  </a:lnTo>
                  <a:lnTo>
                    <a:pt x="8597900" y="26670"/>
                  </a:lnTo>
                  <a:lnTo>
                    <a:pt x="3373120" y="26670"/>
                  </a:lnTo>
                  <a:lnTo>
                    <a:pt x="3373120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266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4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6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/>
          <p:nvPr/>
        </p:nvSpPr>
        <p:spPr>
          <a:xfrm>
            <a:off x="762000" y="1676400"/>
            <a:ext cx="7834630" cy="459740"/>
          </a:xfrm>
          <a:prstGeom prst="rect">
            <a:avLst/>
          </a:prstGeom>
          <a:solidFill>
            <a:srgbClr val="EFFCC4"/>
          </a:solidFill>
        </p:spPr>
        <p:txBody>
          <a:bodyPr vert="horz" wrap="square" lIns="0" tIns="12700" rIns="0" bIns="0" rtlCol="0">
            <a:spAutoFit/>
          </a:bodyPr>
          <a:lstStyle/>
          <a:p>
            <a:pPr marL="610235">
              <a:lnSpc>
                <a:spcPct val="100000"/>
              </a:lnSpc>
              <a:spcBef>
                <a:spcPts val="100"/>
              </a:spcBef>
              <a:tabLst>
                <a:tab pos="3424554" algn="l"/>
                <a:tab pos="599376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Dimension	Process	Cellular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4" name="object 3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337" name="object 337"/>
          <p:cNvSpPr txBox="1"/>
          <p:nvPr/>
        </p:nvSpPr>
        <p:spPr>
          <a:xfrm>
            <a:off x="3450590" y="2145029"/>
            <a:ext cx="2980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4455" algn="l"/>
              </a:tabLst>
            </a:pP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ny	few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3450590" y="2649220"/>
            <a:ext cx="764540" cy="1694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200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longer  v</a:t>
            </a:r>
            <a:r>
              <a:rPr sz="1800" spc="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riab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e  greater  higher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6062979" y="2649220"/>
            <a:ext cx="661670" cy="1694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2000"/>
              </a:lnSpc>
              <a:spcBef>
                <a:spcPts val="105"/>
              </a:spcBef>
            </a:pPr>
            <a:r>
              <a:rPr sz="1800" spc="-5" dirty="0">
                <a:latin typeface="Times New Roman"/>
                <a:cs typeface="Times New Roman"/>
              </a:rPr>
              <a:t>short</a:t>
            </a:r>
            <a:r>
              <a:rPr sz="1800" spc="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  fixed  </a:t>
            </a:r>
            <a:r>
              <a:rPr sz="1800" spc="-5" dirty="0">
                <a:latin typeface="Times New Roman"/>
                <a:cs typeface="Times New Roman"/>
              </a:rPr>
              <a:t>short</a:t>
            </a:r>
            <a:r>
              <a:rPr sz="1800" spc="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  </a:t>
            </a:r>
            <a:r>
              <a:rPr sz="1800" spc="-5" dirty="0">
                <a:latin typeface="Times New Roman"/>
                <a:cs typeface="Times New Roman"/>
              </a:rPr>
              <a:t>lower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840739" y="2145029"/>
            <a:ext cx="2139315" cy="36804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179705">
              <a:lnSpc>
                <a:spcPts val="1989"/>
              </a:lnSpc>
              <a:spcBef>
                <a:spcPts val="305"/>
              </a:spcBef>
            </a:pPr>
            <a:r>
              <a:rPr sz="1800" spc="-5" dirty="0">
                <a:latin typeface="Times New Roman"/>
                <a:cs typeface="Times New Roman"/>
              </a:rPr>
              <a:t>Number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moves  between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departments</a:t>
            </a:r>
            <a:endParaRPr sz="1800">
              <a:latin typeface="Times New Roman"/>
              <a:cs typeface="Times New Roman"/>
            </a:endParaRPr>
          </a:p>
          <a:p>
            <a:pPr marL="12700" marR="624205">
              <a:lnSpc>
                <a:spcPts val="3290"/>
              </a:lnSpc>
              <a:spcBef>
                <a:spcPts val="80"/>
              </a:spcBef>
            </a:pPr>
            <a:r>
              <a:rPr sz="1800" spc="-5" dirty="0">
                <a:latin typeface="Times New Roman"/>
                <a:cs typeface="Times New Roman"/>
              </a:rPr>
              <a:t>Travel distances  Travel paths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800" spc="-5" dirty="0">
                <a:latin typeface="Times New Roman"/>
                <a:cs typeface="Times New Roman"/>
              </a:rPr>
              <a:t>Job waiting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times</a:t>
            </a:r>
            <a:endParaRPr sz="1800">
              <a:latin typeface="Times New Roman"/>
              <a:cs typeface="Times New Roman"/>
            </a:endParaRPr>
          </a:p>
          <a:p>
            <a:pPr marL="12700" marR="359410">
              <a:lnSpc>
                <a:spcPts val="1989"/>
              </a:lnSpc>
              <a:spcBef>
                <a:spcPts val="1325"/>
              </a:spcBef>
            </a:pPr>
            <a:r>
              <a:rPr sz="1800" spc="-5" dirty="0">
                <a:latin typeface="Times New Roman"/>
                <a:cs typeface="Times New Roman"/>
              </a:rPr>
              <a:t>Amount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work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  process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spc="-5" dirty="0">
                <a:latin typeface="Times New Roman"/>
                <a:cs typeface="Times New Roman"/>
              </a:rPr>
              <a:t>Supervision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difficulty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519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Scheduling complexity  Equipment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utilization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3450590" y="4547869"/>
            <a:ext cx="777240" cy="1277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210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higher  higher  </a:t>
            </a:r>
            <a:r>
              <a:rPr sz="1800" b="1" spc="-5" dirty="0">
                <a:latin typeface="Times New Roman"/>
                <a:cs typeface="Times New Roman"/>
              </a:rPr>
              <a:t>Lo</a:t>
            </a:r>
            <a:r>
              <a:rPr sz="1800" b="1" spc="15" dirty="0">
                <a:latin typeface="Times New Roman"/>
                <a:cs typeface="Times New Roman"/>
              </a:rPr>
              <a:t>w</a:t>
            </a:r>
            <a:r>
              <a:rPr sz="1800" b="1" spc="5" dirty="0">
                <a:latin typeface="Times New Roman"/>
                <a:cs typeface="Times New Roman"/>
              </a:rPr>
              <a:t>e</a:t>
            </a:r>
            <a:r>
              <a:rPr sz="1800" b="1" spc="-5" dirty="0">
                <a:latin typeface="Times New Roman"/>
                <a:cs typeface="Times New Roman"/>
              </a:rPr>
              <a:t>r?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6062979" y="4547869"/>
            <a:ext cx="826135" cy="1277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2100"/>
              </a:lnSpc>
              <a:spcBef>
                <a:spcPts val="105"/>
              </a:spcBef>
            </a:pPr>
            <a:r>
              <a:rPr sz="1800" spc="-5" dirty="0">
                <a:latin typeface="Times New Roman"/>
                <a:cs typeface="Times New Roman"/>
              </a:rPr>
              <a:t>lower  lower  </a:t>
            </a:r>
            <a:r>
              <a:rPr sz="1800" b="1" spc="-5" dirty="0">
                <a:latin typeface="Times New Roman"/>
                <a:cs typeface="Times New Roman"/>
              </a:rPr>
              <a:t>H</a:t>
            </a:r>
            <a:r>
              <a:rPr sz="1800" b="1" spc="5" dirty="0">
                <a:latin typeface="Times New Roman"/>
                <a:cs typeface="Times New Roman"/>
              </a:rPr>
              <a:t>i</a:t>
            </a:r>
            <a:r>
              <a:rPr sz="1800" b="1" dirty="0">
                <a:latin typeface="Times New Roman"/>
                <a:cs typeface="Times New Roman"/>
              </a:rPr>
              <a:t>g</a:t>
            </a:r>
            <a:r>
              <a:rPr sz="1800" b="1" spc="-15" dirty="0">
                <a:latin typeface="Times New Roman"/>
                <a:cs typeface="Times New Roman"/>
              </a:rPr>
              <a:t>h</a:t>
            </a:r>
            <a:r>
              <a:rPr sz="1800" b="1" spc="5" dirty="0">
                <a:latin typeface="Times New Roman"/>
                <a:cs typeface="Times New Roman"/>
              </a:rPr>
              <a:t>e</a:t>
            </a:r>
            <a:r>
              <a:rPr sz="1800" b="1" spc="-5" dirty="0">
                <a:latin typeface="Times New Roman"/>
                <a:cs typeface="Times New Roman"/>
              </a:rPr>
              <a:t>r?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3" name="object 343"/>
          <p:cNvSpPr txBox="1">
            <a:spLocks noGrp="1"/>
          </p:cNvSpPr>
          <p:nvPr>
            <p:ph type="title"/>
          </p:nvPr>
        </p:nvSpPr>
        <p:spPr>
          <a:xfrm>
            <a:off x="1372869" y="497840"/>
            <a:ext cx="6389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5810" algn="l"/>
              </a:tabLst>
            </a:pPr>
            <a:r>
              <a:rPr spc="-5" dirty="0"/>
              <a:t>P</a:t>
            </a:r>
            <a:r>
              <a:rPr spc="-10" dirty="0"/>
              <a:t>r</a:t>
            </a:r>
            <a:r>
              <a:rPr dirty="0"/>
              <a:t>o</a:t>
            </a:r>
            <a:r>
              <a:rPr spc="-5" dirty="0"/>
              <a:t>c</a:t>
            </a:r>
            <a:r>
              <a:rPr dirty="0"/>
              <a:t>e</a:t>
            </a:r>
            <a:r>
              <a:rPr spc="-5" dirty="0"/>
              <a:t>s</a:t>
            </a:r>
            <a:r>
              <a:rPr dirty="0"/>
              <a:t>s vs. C</a:t>
            </a:r>
            <a:r>
              <a:rPr spc="-5" dirty="0"/>
              <a:t>e</a:t>
            </a:r>
            <a:r>
              <a:rPr spc="5" dirty="0"/>
              <a:t>l</a:t>
            </a:r>
            <a:r>
              <a:rPr spc="-5" dirty="0"/>
              <a:t>l</a:t>
            </a:r>
            <a:r>
              <a:rPr dirty="0"/>
              <a:t>u</a:t>
            </a:r>
            <a:r>
              <a:rPr spc="-5" dirty="0"/>
              <a:t>l</a:t>
            </a:r>
            <a:r>
              <a:rPr dirty="0"/>
              <a:t>ar	</a:t>
            </a:r>
            <a:r>
              <a:rPr spc="-10" dirty="0"/>
              <a:t>L</a:t>
            </a:r>
            <a:r>
              <a:rPr dirty="0"/>
              <a:t>ayou</a:t>
            </a:r>
            <a:r>
              <a:rPr spc="-5" dirty="0"/>
              <a:t>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713220"/>
            <a:chOff x="-1270" y="0"/>
            <a:chExt cx="9146540" cy="671322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77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16670" y="0"/>
                  </a:lnTo>
                  <a:lnTo>
                    <a:pt x="89166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6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1270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16670" y="0"/>
                  </a:lnTo>
                  <a:lnTo>
                    <a:pt x="8916670" y="12700"/>
                  </a:lnTo>
                  <a:lnTo>
                    <a:pt x="8916670" y="44450"/>
                  </a:lnTo>
                  <a:lnTo>
                    <a:pt x="9146540" y="44450"/>
                  </a:lnTo>
                  <a:lnTo>
                    <a:pt x="9146540" y="127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8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992870" y="0"/>
                  </a:lnTo>
                  <a:lnTo>
                    <a:pt x="89928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992870" y="0"/>
                  </a:lnTo>
                  <a:lnTo>
                    <a:pt x="89928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7632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763270" y="43180"/>
                  </a:lnTo>
                  <a:lnTo>
                    <a:pt x="763270" y="0"/>
                  </a:lnTo>
                  <a:close/>
                </a:path>
                <a:path w="9146540" h="43180">
                  <a:moveTo>
                    <a:pt x="9146540" y="0"/>
                  </a:moveTo>
                  <a:lnTo>
                    <a:pt x="8992870" y="0"/>
                  </a:lnTo>
                  <a:lnTo>
                    <a:pt x="899287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992870" y="0"/>
                  </a:lnTo>
                  <a:lnTo>
                    <a:pt x="89928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7632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763270" y="43180"/>
                  </a:lnTo>
                  <a:lnTo>
                    <a:pt x="763270" y="0"/>
                  </a:lnTo>
                  <a:close/>
                </a:path>
                <a:path w="9146540" h="43180">
                  <a:moveTo>
                    <a:pt x="9146540" y="0"/>
                  </a:moveTo>
                  <a:lnTo>
                    <a:pt x="8992870" y="0"/>
                  </a:lnTo>
                  <a:lnTo>
                    <a:pt x="899287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992870" y="0"/>
                  </a:lnTo>
                  <a:lnTo>
                    <a:pt x="89928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992870" y="0"/>
                  </a:lnTo>
                  <a:lnTo>
                    <a:pt x="89928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1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3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5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7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992870" y="0"/>
                  </a:lnTo>
                  <a:lnTo>
                    <a:pt x="89928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6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992870" y="0"/>
                  </a:lnTo>
                  <a:lnTo>
                    <a:pt x="89928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992870" y="0"/>
                  </a:lnTo>
                  <a:lnTo>
                    <a:pt x="89928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992870" y="0"/>
                  </a:lnTo>
                  <a:lnTo>
                    <a:pt x="89928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992870" y="0"/>
                  </a:lnTo>
                  <a:lnTo>
                    <a:pt x="89928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7632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763270" y="43180"/>
                  </a:lnTo>
                  <a:lnTo>
                    <a:pt x="763270" y="0"/>
                  </a:lnTo>
                  <a:close/>
                </a:path>
                <a:path w="9146540" h="43179">
                  <a:moveTo>
                    <a:pt x="9146540" y="0"/>
                  </a:moveTo>
                  <a:lnTo>
                    <a:pt x="8992870" y="0"/>
                  </a:lnTo>
                  <a:lnTo>
                    <a:pt x="899287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763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63270" y="45720"/>
                  </a:lnTo>
                  <a:lnTo>
                    <a:pt x="76327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992870" y="0"/>
                  </a:lnTo>
                  <a:lnTo>
                    <a:pt x="89928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76327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763270" y="85090"/>
                  </a:lnTo>
                  <a:lnTo>
                    <a:pt x="763270" y="44450"/>
                  </a:lnTo>
                  <a:lnTo>
                    <a:pt x="763270" y="40640"/>
                  </a:lnTo>
                  <a:lnTo>
                    <a:pt x="763270" y="0"/>
                  </a:lnTo>
                  <a:close/>
                </a:path>
                <a:path w="9146540" h="85089">
                  <a:moveTo>
                    <a:pt x="9146540" y="0"/>
                  </a:moveTo>
                  <a:lnTo>
                    <a:pt x="8992870" y="0"/>
                  </a:lnTo>
                  <a:lnTo>
                    <a:pt x="8992870" y="40640"/>
                  </a:lnTo>
                  <a:lnTo>
                    <a:pt x="8992870" y="44450"/>
                  </a:lnTo>
                  <a:lnTo>
                    <a:pt x="899287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63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63270" y="44450"/>
                  </a:lnTo>
                  <a:lnTo>
                    <a:pt x="763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3947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44450"/>
                  </a:lnTo>
                  <a:lnTo>
                    <a:pt x="839470" y="44450"/>
                  </a:lnTo>
                  <a:lnTo>
                    <a:pt x="839470" y="33020"/>
                  </a:lnTo>
                  <a:lnTo>
                    <a:pt x="8394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394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39470" y="44450"/>
                  </a:lnTo>
                  <a:lnTo>
                    <a:pt x="8394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992870" y="0"/>
                  </a:lnTo>
                  <a:lnTo>
                    <a:pt x="89928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279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4540250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0" y="1117"/>
                  </a:lnTo>
                  <a:lnTo>
                    <a:pt x="0" y="14643"/>
                  </a:lnTo>
                  <a:lnTo>
                    <a:pt x="4540250" y="14643"/>
                  </a:lnTo>
                  <a:lnTo>
                    <a:pt x="4540250" y="241"/>
                  </a:lnTo>
                  <a:lnTo>
                    <a:pt x="4540250" y="0"/>
                  </a:lnTo>
                  <a:close/>
                </a:path>
                <a:path w="9146540" h="15240">
                  <a:moveTo>
                    <a:pt x="5255260" y="0"/>
                  </a:moveTo>
                  <a:lnTo>
                    <a:pt x="5205730" y="0"/>
                  </a:lnTo>
                  <a:lnTo>
                    <a:pt x="5205730" y="14643"/>
                  </a:lnTo>
                  <a:lnTo>
                    <a:pt x="5255260" y="14643"/>
                  </a:lnTo>
                  <a:lnTo>
                    <a:pt x="5255260" y="0"/>
                  </a:lnTo>
                  <a:close/>
                </a:path>
                <a:path w="9146540" h="1524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/>
          <p:nvPr/>
        </p:nvSpPr>
        <p:spPr>
          <a:xfrm>
            <a:off x="-1270" y="6711353"/>
            <a:ext cx="4596130" cy="1905"/>
          </a:xfrm>
          <a:custGeom>
            <a:avLst/>
            <a:gdLst/>
            <a:ahLst/>
            <a:cxnLst/>
            <a:rect l="l" t="t" r="r" b="b"/>
            <a:pathLst>
              <a:path w="4596130" h="1904">
                <a:moveTo>
                  <a:pt x="4596130" y="0"/>
                </a:moveTo>
                <a:lnTo>
                  <a:pt x="0" y="0"/>
                </a:lnTo>
                <a:lnTo>
                  <a:pt x="0" y="558"/>
                </a:lnTo>
                <a:lnTo>
                  <a:pt x="0" y="1320"/>
                </a:lnTo>
                <a:lnTo>
                  <a:pt x="4596130" y="1320"/>
                </a:lnTo>
                <a:lnTo>
                  <a:pt x="4596130" y="558"/>
                </a:lnTo>
                <a:lnTo>
                  <a:pt x="459613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04459" y="6711352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314"/>
                </a:moveTo>
                <a:lnTo>
                  <a:pt x="49529" y="1314"/>
                </a:lnTo>
                <a:lnTo>
                  <a:pt x="49529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43879" y="6711352"/>
            <a:ext cx="3501390" cy="1905"/>
          </a:xfrm>
          <a:custGeom>
            <a:avLst/>
            <a:gdLst/>
            <a:ahLst/>
            <a:cxnLst/>
            <a:rect l="l" t="t" r="r" b="b"/>
            <a:pathLst>
              <a:path w="3501390" h="1904">
                <a:moveTo>
                  <a:pt x="0" y="1314"/>
                </a:moveTo>
                <a:lnTo>
                  <a:pt x="3501390" y="1314"/>
                </a:lnTo>
                <a:lnTo>
                  <a:pt x="3501390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-1270" y="6712673"/>
            <a:ext cx="4705350" cy="1905"/>
          </a:xfrm>
          <a:custGeom>
            <a:avLst/>
            <a:gdLst/>
            <a:ahLst/>
            <a:cxnLst/>
            <a:rect l="l" t="t" r="r" b="b"/>
            <a:pathLst>
              <a:path w="4705350" h="1904">
                <a:moveTo>
                  <a:pt x="4705350" y="0"/>
                </a:moveTo>
                <a:lnTo>
                  <a:pt x="0" y="0"/>
                </a:lnTo>
                <a:lnTo>
                  <a:pt x="0" y="1016"/>
                </a:lnTo>
                <a:lnTo>
                  <a:pt x="0" y="1282"/>
                </a:lnTo>
                <a:lnTo>
                  <a:pt x="4705350" y="1282"/>
                </a:lnTo>
                <a:lnTo>
                  <a:pt x="4705350" y="1016"/>
                </a:lnTo>
                <a:lnTo>
                  <a:pt x="4705350" y="1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04459" y="6712667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588000" y="6712667"/>
            <a:ext cx="3557270" cy="1905"/>
          </a:xfrm>
          <a:custGeom>
            <a:avLst/>
            <a:gdLst/>
            <a:ahLst/>
            <a:cxnLst/>
            <a:rect l="l" t="t" r="r" b="b"/>
            <a:pathLst>
              <a:path w="3557270" h="1904">
                <a:moveTo>
                  <a:pt x="0" y="1284"/>
                </a:moveTo>
                <a:lnTo>
                  <a:pt x="3557270" y="1284"/>
                </a:lnTo>
                <a:lnTo>
                  <a:pt x="355727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533390" y="6713952"/>
            <a:ext cx="3611879" cy="1905"/>
          </a:xfrm>
          <a:custGeom>
            <a:avLst/>
            <a:gdLst/>
            <a:ahLst/>
            <a:cxnLst/>
            <a:rect l="l" t="t" r="r" b="b"/>
            <a:pathLst>
              <a:path w="3611879" h="1904">
                <a:moveTo>
                  <a:pt x="0" y="1284"/>
                </a:moveTo>
                <a:lnTo>
                  <a:pt x="3611880" y="1284"/>
                </a:lnTo>
                <a:lnTo>
                  <a:pt x="361188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478779" y="6715237"/>
            <a:ext cx="3666490" cy="1905"/>
          </a:xfrm>
          <a:custGeom>
            <a:avLst/>
            <a:gdLst/>
            <a:ahLst/>
            <a:cxnLst/>
            <a:rect l="l" t="t" r="r" b="b"/>
            <a:pathLst>
              <a:path w="3666490" h="1904">
                <a:moveTo>
                  <a:pt x="0" y="1284"/>
                </a:moveTo>
                <a:lnTo>
                  <a:pt x="3666490" y="1284"/>
                </a:lnTo>
                <a:lnTo>
                  <a:pt x="366649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424170" y="6716521"/>
            <a:ext cx="3721100" cy="1905"/>
          </a:xfrm>
          <a:custGeom>
            <a:avLst/>
            <a:gdLst/>
            <a:ahLst/>
            <a:cxnLst/>
            <a:rect l="l" t="t" r="r" b="b"/>
            <a:pathLst>
              <a:path w="3721100" h="1904">
                <a:moveTo>
                  <a:pt x="0" y="1314"/>
                </a:moveTo>
                <a:lnTo>
                  <a:pt x="3721100" y="1314"/>
                </a:lnTo>
                <a:lnTo>
                  <a:pt x="3721100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368290" y="6717836"/>
            <a:ext cx="3776979" cy="1905"/>
          </a:xfrm>
          <a:custGeom>
            <a:avLst/>
            <a:gdLst/>
            <a:ahLst/>
            <a:cxnLst/>
            <a:rect l="l" t="t" r="r" b="b"/>
            <a:pathLst>
              <a:path w="3776979" h="1904">
                <a:moveTo>
                  <a:pt x="0" y="1284"/>
                </a:moveTo>
                <a:lnTo>
                  <a:pt x="3776980" y="1284"/>
                </a:lnTo>
                <a:lnTo>
                  <a:pt x="377698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-1270" y="6713956"/>
            <a:ext cx="4759960" cy="1905"/>
          </a:xfrm>
          <a:custGeom>
            <a:avLst/>
            <a:gdLst/>
            <a:ahLst/>
            <a:cxnLst/>
            <a:rect l="l" t="t" r="r" b="b"/>
            <a:pathLst>
              <a:path w="4759960" h="1904">
                <a:moveTo>
                  <a:pt x="4759960" y="0"/>
                </a:moveTo>
                <a:lnTo>
                  <a:pt x="0" y="0"/>
                </a:lnTo>
                <a:lnTo>
                  <a:pt x="0" y="609"/>
                </a:lnTo>
                <a:lnTo>
                  <a:pt x="0" y="1282"/>
                </a:lnTo>
                <a:lnTo>
                  <a:pt x="4759960" y="1282"/>
                </a:lnTo>
                <a:lnTo>
                  <a:pt x="4759960" y="609"/>
                </a:lnTo>
                <a:lnTo>
                  <a:pt x="475996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04459" y="6713952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-1270" y="6715238"/>
            <a:ext cx="4870450" cy="1905"/>
          </a:xfrm>
          <a:custGeom>
            <a:avLst/>
            <a:gdLst/>
            <a:ahLst/>
            <a:cxnLst/>
            <a:rect l="l" t="t" r="r" b="b"/>
            <a:pathLst>
              <a:path w="4870450" h="1904">
                <a:moveTo>
                  <a:pt x="4870450" y="0"/>
                </a:moveTo>
                <a:lnTo>
                  <a:pt x="0" y="0"/>
                </a:lnTo>
                <a:lnTo>
                  <a:pt x="0" y="203"/>
                </a:lnTo>
                <a:lnTo>
                  <a:pt x="0" y="1079"/>
                </a:lnTo>
                <a:lnTo>
                  <a:pt x="0" y="1295"/>
                </a:lnTo>
                <a:lnTo>
                  <a:pt x="4870450" y="1295"/>
                </a:lnTo>
                <a:lnTo>
                  <a:pt x="4870450" y="1079"/>
                </a:lnTo>
                <a:lnTo>
                  <a:pt x="4870450" y="203"/>
                </a:lnTo>
                <a:lnTo>
                  <a:pt x="487045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204459" y="6715237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-1270" y="6716534"/>
            <a:ext cx="4925060" cy="1905"/>
          </a:xfrm>
          <a:custGeom>
            <a:avLst/>
            <a:gdLst/>
            <a:ahLst/>
            <a:cxnLst/>
            <a:rect l="l" t="t" r="r" b="b"/>
            <a:pathLst>
              <a:path w="4925060" h="1904">
                <a:moveTo>
                  <a:pt x="4925060" y="0"/>
                </a:moveTo>
                <a:lnTo>
                  <a:pt x="0" y="0"/>
                </a:lnTo>
                <a:lnTo>
                  <a:pt x="0" y="660"/>
                </a:lnTo>
                <a:lnTo>
                  <a:pt x="0" y="1308"/>
                </a:lnTo>
                <a:lnTo>
                  <a:pt x="4925060" y="1308"/>
                </a:lnTo>
                <a:lnTo>
                  <a:pt x="4925060" y="660"/>
                </a:lnTo>
                <a:lnTo>
                  <a:pt x="492506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204459" y="6716521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314"/>
                </a:moveTo>
                <a:lnTo>
                  <a:pt x="49529" y="1314"/>
                </a:lnTo>
                <a:lnTo>
                  <a:pt x="49529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-1270" y="6717842"/>
            <a:ext cx="5035550" cy="1905"/>
          </a:xfrm>
          <a:custGeom>
            <a:avLst/>
            <a:gdLst/>
            <a:ahLst/>
            <a:cxnLst/>
            <a:rect l="l" t="t" r="r" b="b"/>
            <a:pathLst>
              <a:path w="5035550" h="1904">
                <a:moveTo>
                  <a:pt x="5035550" y="0"/>
                </a:moveTo>
                <a:lnTo>
                  <a:pt x="0" y="0"/>
                </a:lnTo>
                <a:lnTo>
                  <a:pt x="0" y="241"/>
                </a:lnTo>
                <a:lnTo>
                  <a:pt x="0" y="1117"/>
                </a:lnTo>
                <a:lnTo>
                  <a:pt x="0" y="1282"/>
                </a:lnTo>
                <a:lnTo>
                  <a:pt x="5035550" y="1282"/>
                </a:lnTo>
                <a:lnTo>
                  <a:pt x="5035550" y="1117"/>
                </a:lnTo>
                <a:lnTo>
                  <a:pt x="5035550" y="241"/>
                </a:lnTo>
                <a:lnTo>
                  <a:pt x="503555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204459" y="6717836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-1270" y="6719125"/>
            <a:ext cx="5090160" cy="1905"/>
          </a:xfrm>
          <a:custGeom>
            <a:avLst/>
            <a:gdLst/>
            <a:ahLst/>
            <a:cxnLst/>
            <a:rect l="l" t="t" r="r" b="b"/>
            <a:pathLst>
              <a:path w="5090160" h="1904">
                <a:moveTo>
                  <a:pt x="5090160" y="0"/>
                </a:moveTo>
                <a:lnTo>
                  <a:pt x="0" y="0"/>
                </a:lnTo>
                <a:lnTo>
                  <a:pt x="0" y="711"/>
                </a:lnTo>
                <a:lnTo>
                  <a:pt x="0" y="1282"/>
                </a:lnTo>
                <a:lnTo>
                  <a:pt x="5090160" y="1282"/>
                </a:lnTo>
                <a:lnTo>
                  <a:pt x="5090160" y="711"/>
                </a:lnTo>
                <a:lnTo>
                  <a:pt x="509016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04459" y="6719121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7" name="object 187"/>
          <p:cNvGrpSpPr/>
          <p:nvPr/>
        </p:nvGrpSpPr>
        <p:grpSpPr>
          <a:xfrm>
            <a:off x="-1270" y="6719121"/>
            <a:ext cx="9146540" cy="139065"/>
            <a:chOff x="-1270" y="6719121"/>
            <a:chExt cx="9146540" cy="139065"/>
          </a:xfrm>
        </p:grpSpPr>
        <p:sp>
          <p:nvSpPr>
            <p:cNvPr id="188" name="object 188"/>
            <p:cNvSpPr/>
            <p:nvPr/>
          </p:nvSpPr>
          <p:spPr>
            <a:xfrm>
              <a:off x="-1270" y="6719125"/>
              <a:ext cx="9146540" cy="22225"/>
            </a:xfrm>
            <a:custGeom>
              <a:avLst/>
              <a:gdLst/>
              <a:ahLst/>
              <a:cxnLst/>
              <a:rect l="l" t="t" r="r" b="b"/>
              <a:pathLst>
                <a:path w="9146540" h="22225">
                  <a:moveTo>
                    <a:pt x="9146540" y="0"/>
                  </a:moveTo>
                  <a:lnTo>
                    <a:pt x="5314950" y="0"/>
                  </a:lnTo>
                  <a:lnTo>
                    <a:pt x="5314950" y="1282"/>
                  </a:lnTo>
                  <a:lnTo>
                    <a:pt x="0" y="1282"/>
                  </a:lnTo>
                  <a:lnTo>
                    <a:pt x="0" y="1587"/>
                  </a:lnTo>
                  <a:lnTo>
                    <a:pt x="0" y="2476"/>
                  </a:lnTo>
                  <a:lnTo>
                    <a:pt x="0" y="22034"/>
                  </a:lnTo>
                  <a:lnTo>
                    <a:pt x="9146540" y="22034"/>
                  </a:lnTo>
                  <a:lnTo>
                    <a:pt x="9146540" y="2578"/>
                  </a:lnTo>
                  <a:lnTo>
                    <a:pt x="9146540" y="1587"/>
                  </a:lnTo>
                  <a:lnTo>
                    <a:pt x="9146540" y="1282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/>
          <p:nvPr/>
        </p:nvSpPr>
        <p:spPr>
          <a:xfrm>
            <a:off x="5758179" y="4880609"/>
            <a:ext cx="3383279" cy="1916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2700" y="7620"/>
            <a:ext cx="7211059" cy="1471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4" name="object 194"/>
          <p:cNvGrpSpPr/>
          <p:nvPr/>
        </p:nvGrpSpPr>
        <p:grpSpPr>
          <a:xfrm>
            <a:off x="0" y="6353809"/>
            <a:ext cx="9144000" cy="368300"/>
            <a:chOff x="0" y="6353809"/>
            <a:chExt cx="9144000" cy="368300"/>
          </a:xfrm>
        </p:grpSpPr>
        <p:sp>
          <p:nvSpPr>
            <p:cNvPr id="195" name="object 195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987790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933180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878569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822690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768080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713469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658859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602980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548369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93759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37880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383269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328659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274050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218169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163559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108950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054340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999730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943850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889240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834630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780019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724140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669530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614919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560309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504430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449819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395209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340600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284719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230109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175500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120890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066280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010400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955790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901180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846569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790690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736080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681469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626859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570980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516369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187440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857240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253990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088890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923790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758690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320540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155440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990340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825240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387090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221989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56889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947670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891789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782570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727960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617470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562860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453639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397760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288539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123439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958339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849120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794510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684020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629410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574800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520189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355089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244600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189989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135380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079500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024889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970280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9789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05180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50569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95959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641350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85469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30859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76250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21640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56540" y="6433504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01929" y="6433997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91439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6830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9" name="object 359"/>
          <p:cNvGrpSpPr/>
          <p:nvPr/>
        </p:nvGrpSpPr>
        <p:grpSpPr>
          <a:xfrm>
            <a:off x="755650" y="1593850"/>
            <a:ext cx="8242300" cy="4203700"/>
            <a:chOff x="755650" y="1593850"/>
            <a:chExt cx="8242300" cy="4203700"/>
          </a:xfrm>
        </p:grpSpPr>
        <p:sp>
          <p:nvSpPr>
            <p:cNvPr id="360" name="object 360"/>
            <p:cNvSpPr/>
            <p:nvPr/>
          </p:nvSpPr>
          <p:spPr>
            <a:xfrm>
              <a:off x="838200" y="1676399"/>
              <a:ext cx="8153400" cy="4114800"/>
            </a:xfrm>
            <a:custGeom>
              <a:avLst/>
              <a:gdLst/>
              <a:ahLst/>
              <a:cxnLst/>
              <a:rect l="l" t="t" r="r" b="b"/>
              <a:pathLst>
                <a:path w="8153400" h="4114800">
                  <a:moveTo>
                    <a:pt x="8153400" y="0"/>
                  </a:moveTo>
                  <a:lnTo>
                    <a:pt x="0" y="0"/>
                  </a:lnTo>
                  <a:lnTo>
                    <a:pt x="0" y="4038600"/>
                  </a:lnTo>
                  <a:lnTo>
                    <a:pt x="0" y="4114800"/>
                  </a:lnTo>
                  <a:lnTo>
                    <a:pt x="8153400" y="4114800"/>
                  </a:lnTo>
                  <a:lnTo>
                    <a:pt x="8153400" y="40386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CD2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38200" y="1676400"/>
              <a:ext cx="8153400" cy="4114800"/>
            </a:xfrm>
            <a:custGeom>
              <a:avLst/>
              <a:gdLst/>
              <a:ahLst/>
              <a:cxnLst/>
              <a:rect l="l" t="t" r="r" b="b"/>
              <a:pathLst>
                <a:path w="8153400" h="4114800">
                  <a:moveTo>
                    <a:pt x="4076700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8153400" y="0"/>
                  </a:lnTo>
                  <a:lnTo>
                    <a:pt x="8153400" y="4114800"/>
                  </a:lnTo>
                  <a:lnTo>
                    <a:pt x="4076700" y="4114800"/>
                  </a:lnTo>
                  <a:close/>
                </a:path>
              </a:pathLst>
            </a:custGeom>
            <a:ln w="12579">
              <a:solidFill>
                <a:srgbClr val="CD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62000" y="1600200"/>
              <a:ext cx="8153400" cy="4114800"/>
            </a:xfrm>
            <a:custGeom>
              <a:avLst/>
              <a:gdLst/>
              <a:ahLst/>
              <a:cxnLst/>
              <a:rect l="l" t="t" r="r" b="b"/>
              <a:pathLst>
                <a:path w="8153400" h="4114800">
                  <a:moveTo>
                    <a:pt x="8153400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8153400" y="411480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62000" y="1600200"/>
              <a:ext cx="8153400" cy="4114800"/>
            </a:xfrm>
            <a:custGeom>
              <a:avLst/>
              <a:gdLst/>
              <a:ahLst/>
              <a:cxnLst/>
              <a:rect l="l" t="t" r="r" b="b"/>
              <a:pathLst>
                <a:path w="8153400" h="4114800">
                  <a:moveTo>
                    <a:pt x="4076700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8153400" y="0"/>
                  </a:lnTo>
                  <a:lnTo>
                    <a:pt x="8153400" y="4114800"/>
                  </a:lnTo>
                  <a:lnTo>
                    <a:pt x="4076700" y="41148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4" name="object 364"/>
          <p:cNvSpPr txBox="1">
            <a:spLocks noGrp="1"/>
          </p:cNvSpPr>
          <p:nvPr>
            <p:ph type="title"/>
          </p:nvPr>
        </p:nvSpPr>
        <p:spPr>
          <a:xfrm>
            <a:off x="3154679" y="342900"/>
            <a:ext cx="28308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1369F"/>
                </a:solidFill>
                <a:latin typeface="Arial"/>
                <a:cs typeface="Arial"/>
              </a:rPr>
              <a:t>Process</a:t>
            </a:r>
            <a:r>
              <a:rPr sz="3200" spc="-60" dirty="0">
                <a:solidFill>
                  <a:srgbClr val="21369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1369F"/>
                </a:solidFill>
                <a:latin typeface="Arial"/>
                <a:cs typeface="Arial"/>
              </a:rPr>
              <a:t>Layout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5466079" y="4230370"/>
            <a:ext cx="902969" cy="83820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33020" marR="29209" indent="132080">
              <a:lnSpc>
                <a:spcPct val="100000"/>
              </a:lnSpc>
              <a:spcBef>
                <a:spcPts val="60"/>
              </a:spcBef>
            </a:pPr>
            <a:r>
              <a:rPr sz="2400" b="1" spc="-250" dirty="0">
                <a:latin typeface="Arial"/>
                <a:cs typeface="Arial"/>
              </a:rPr>
              <a:t>Gear  </a:t>
            </a:r>
            <a:r>
              <a:rPr sz="2400" b="1" spc="-260" dirty="0">
                <a:latin typeface="Arial"/>
                <a:cs typeface="Arial"/>
              </a:rPr>
              <a:t>cu</a:t>
            </a:r>
            <a:r>
              <a:rPr sz="2400" b="1" spc="-145" dirty="0">
                <a:latin typeface="Arial"/>
                <a:cs typeface="Arial"/>
              </a:rPr>
              <a:t>tt</a:t>
            </a:r>
            <a:r>
              <a:rPr sz="2400" b="1" spc="-225" dirty="0">
                <a:latin typeface="Arial"/>
                <a:cs typeface="Arial"/>
              </a:rPr>
              <a:t>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1614169" y="2209800"/>
            <a:ext cx="902969" cy="83820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275590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2170"/>
              </a:spcBef>
            </a:pPr>
            <a:r>
              <a:rPr sz="2400" b="1" spc="-185" dirty="0">
                <a:latin typeface="Arial"/>
                <a:cs typeface="Arial"/>
              </a:rPr>
              <a:t>Mill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3613784" y="2209800"/>
            <a:ext cx="911225" cy="83820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23495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1850"/>
              </a:spcBef>
            </a:pPr>
            <a:r>
              <a:rPr sz="2400" b="1" spc="-175" dirty="0">
                <a:latin typeface="Arial"/>
                <a:cs typeface="Arial"/>
              </a:rPr>
              <a:t>Drill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1596136" y="4432300"/>
            <a:ext cx="9378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b="1" spc="-235" dirty="0">
                <a:latin typeface="Arial"/>
                <a:cs typeface="Arial"/>
              </a:rPr>
              <a:t>Lathes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620519" y="4210050"/>
            <a:ext cx="902969" cy="838200"/>
          </a:xfrm>
          <a:custGeom>
            <a:avLst/>
            <a:gdLst/>
            <a:ahLst/>
            <a:cxnLst/>
            <a:rect l="l" t="t" r="r" b="b"/>
            <a:pathLst>
              <a:path w="902969" h="838200">
                <a:moveTo>
                  <a:pt x="452119" y="838200"/>
                </a:moveTo>
                <a:lnTo>
                  <a:pt x="0" y="838200"/>
                </a:lnTo>
                <a:lnTo>
                  <a:pt x="0" y="0"/>
                </a:lnTo>
                <a:lnTo>
                  <a:pt x="902969" y="0"/>
                </a:lnTo>
                <a:lnTo>
                  <a:pt x="902969" y="838200"/>
                </a:lnTo>
                <a:lnTo>
                  <a:pt x="452119" y="83820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 txBox="1"/>
          <p:nvPr/>
        </p:nvSpPr>
        <p:spPr>
          <a:xfrm>
            <a:off x="5462270" y="2209800"/>
            <a:ext cx="902969" cy="83820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23495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850"/>
              </a:spcBef>
            </a:pPr>
            <a:r>
              <a:rPr sz="2400" b="1" spc="-235" dirty="0">
                <a:latin typeface="Arial"/>
                <a:cs typeface="Arial"/>
              </a:rPr>
              <a:t>Grind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3622040" y="4230370"/>
            <a:ext cx="902969" cy="83820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85420" marR="168910">
              <a:lnSpc>
                <a:spcPct val="100000"/>
              </a:lnSpc>
              <a:spcBef>
                <a:spcPts val="60"/>
              </a:spcBef>
            </a:pPr>
            <a:r>
              <a:rPr sz="2400" b="1" spc="-320" dirty="0">
                <a:latin typeface="Arial"/>
                <a:cs typeface="Arial"/>
              </a:rPr>
              <a:t>H</a:t>
            </a:r>
            <a:r>
              <a:rPr sz="2400" b="1" spc="-254" dirty="0">
                <a:latin typeface="Arial"/>
                <a:cs typeface="Arial"/>
              </a:rPr>
              <a:t>e</a:t>
            </a:r>
            <a:r>
              <a:rPr sz="2400" b="1" spc="-250" dirty="0">
                <a:latin typeface="Arial"/>
                <a:cs typeface="Arial"/>
              </a:rPr>
              <a:t>a</a:t>
            </a:r>
            <a:r>
              <a:rPr sz="2400" b="1" spc="-135" dirty="0">
                <a:latin typeface="Arial"/>
                <a:cs typeface="Arial"/>
              </a:rPr>
              <a:t>t  t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50" dirty="0">
                <a:latin typeface="Arial"/>
                <a:cs typeface="Arial"/>
              </a:rPr>
              <a:t>ea</a:t>
            </a:r>
            <a:r>
              <a:rPr sz="2400" b="1" spc="-145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7513319" y="2209800"/>
            <a:ext cx="1250950" cy="2971800"/>
          </a:xfrm>
          <a:prstGeom prst="rect">
            <a:avLst/>
          </a:prstGeom>
          <a:solidFill>
            <a:srgbClr val="CD2600"/>
          </a:solidFill>
          <a:ln w="1257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33655">
              <a:lnSpc>
                <a:spcPct val="100000"/>
              </a:lnSpc>
            </a:pPr>
            <a:r>
              <a:rPr sz="2400" b="1" spc="-260" dirty="0">
                <a:latin typeface="Arial"/>
                <a:cs typeface="Arial"/>
              </a:rPr>
              <a:t>Assembly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73" name="object 373"/>
          <p:cNvGrpSpPr/>
          <p:nvPr/>
        </p:nvGrpSpPr>
        <p:grpSpPr>
          <a:xfrm>
            <a:off x="1090930" y="2320289"/>
            <a:ext cx="585470" cy="2086610"/>
            <a:chOff x="1090930" y="2320289"/>
            <a:chExt cx="585470" cy="2086610"/>
          </a:xfrm>
        </p:grpSpPr>
        <p:sp>
          <p:nvSpPr>
            <p:cNvPr id="374" name="object 374"/>
            <p:cNvSpPr/>
            <p:nvPr/>
          </p:nvSpPr>
          <p:spPr>
            <a:xfrm>
              <a:off x="1591310" y="23202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0"/>
                  </a:moveTo>
                  <a:lnTo>
                    <a:pt x="0" y="85089"/>
                  </a:lnTo>
                  <a:lnTo>
                    <a:pt x="85090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090930" y="4038600"/>
              <a:ext cx="492759" cy="368300"/>
            </a:xfrm>
            <a:custGeom>
              <a:avLst/>
              <a:gdLst/>
              <a:ahLst/>
              <a:cxnLst/>
              <a:rect l="l" t="t" r="r" b="b"/>
              <a:pathLst>
                <a:path w="492759" h="368300">
                  <a:moveTo>
                    <a:pt x="0" y="0"/>
                  </a:moveTo>
                  <a:lnTo>
                    <a:pt x="492759" y="0"/>
                  </a:lnTo>
                  <a:lnTo>
                    <a:pt x="492759" y="368300"/>
                  </a:lnTo>
                  <a:lnTo>
                    <a:pt x="0" y="36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6" name="object 376"/>
          <p:cNvSpPr txBox="1"/>
          <p:nvPr/>
        </p:nvSpPr>
        <p:spPr>
          <a:xfrm>
            <a:off x="1037589" y="407162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111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77" name="object 377"/>
          <p:cNvGrpSpPr/>
          <p:nvPr/>
        </p:nvGrpSpPr>
        <p:grpSpPr>
          <a:xfrm>
            <a:off x="1090930" y="2320289"/>
            <a:ext cx="6422390" cy="2675890"/>
            <a:chOff x="1090930" y="2320289"/>
            <a:chExt cx="6422390" cy="2675890"/>
          </a:xfrm>
        </p:grpSpPr>
        <p:sp>
          <p:nvSpPr>
            <p:cNvPr id="378" name="object 378"/>
            <p:cNvSpPr/>
            <p:nvPr/>
          </p:nvSpPr>
          <p:spPr>
            <a:xfrm>
              <a:off x="2509519" y="2362199"/>
              <a:ext cx="1033780" cy="0"/>
            </a:xfrm>
            <a:custGeom>
              <a:avLst/>
              <a:gdLst/>
              <a:ahLst/>
              <a:cxnLst/>
              <a:rect l="l" t="t" r="r" b="b"/>
              <a:pathLst>
                <a:path w="1033779">
                  <a:moveTo>
                    <a:pt x="0" y="0"/>
                  </a:moveTo>
                  <a:lnTo>
                    <a:pt x="103378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536950" y="2320289"/>
              <a:ext cx="86360" cy="85090"/>
            </a:xfrm>
            <a:custGeom>
              <a:avLst/>
              <a:gdLst/>
              <a:ahLst/>
              <a:cxnLst/>
              <a:rect l="l" t="t" r="r" b="b"/>
              <a:pathLst>
                <a:path w="86360" h="85089">
                  <a:moveTo>
                    <a:pt x="0" y="0"/>
                  </a:moveTo>
                  <a:lnTo>
                    <a:pt x="0" y="85089"/>
                  </a:lnTo>
                  <a:lnTo>
                    <a:pt x="86360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509519" y="2666999"/>
              <a:ext cx="1033780" cy="0"/>
            </a:xfrm>
            <a:custGeom>
              <a:avLst/>
              <a:gdLst/>
              <a:ahLst/>
              <a:cxnLst/>
              <a:rect l="l" t="t" r="r" b="b"/>
              <a:pathLst>
                <a:path w="1033779">
                  <a:moveTo>
                    <a:pt x="0" y="0"/>
                  </a:moveTo>
                  <a:lnTo>
                    <a:pt x="103378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536950" y="2623819"/>
              <a:ext cx="86360" cy="86360"/>
            </a:xfrm>
            <a:custGeom>
              <a:avLst/>
              <a:gdLst/>
              <a:ahLst/>
              <a:cxnLst/>
              <a:rect l="l" t="t" r="r" b="b"/>
              <a:pathLst>
                <a:path w="86360" h="86360">
                  <a:moveTo>
                    <a:pt x="0" y="0"/>
                  </a:moveTo>
                  <a:lnTo>
                    <a:pt x="0" y="86359"/>
                  </a:lnTo>
                  <a:lnTo>
                    <a:pt x="86360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509519" y="2971799"/>
              <a:ext cx="1033780" cy="0"/>
            </a:xfrm>
            <a:custGeom>
              <a:avLst/>
              <a:gdLst/>
              <a:ahLst/>
              <a:cxnLst/>
              <a:rect l="l" t="t" r="r" b="b"/>
              <a:pathLst>
                <a:path w="1033779">
                  <a:moveTo>
                    <a:pt x="0" y="0"/>
                  </a:moveTo>
                  <a:lnTo>
                    <a:pt x="103378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536950" y="2320289"/>
              <a:ext cx="3976370" cy="2142490"/>
            </a:xfrm>
            <a:custGeom>
              <a:avLst/>
              <a:gdLst/>
              <a:ahLst/>
              <a:cxnLst/>
              <a:rect l="l" t="t" r="r" b="b"/>
              <a:pathLst>
                <a:path w="3976370" h="2142490">
                  <a:moveTo>
                    <a:pt x="86360" y="651510"/>
                  </a:moveTo>
                  <a:lnTo>
                    <a:pt x="0" y="609600"/>
                  </a:lnTo>
                  <a:lnTo>
                    <a:pt x="0" y="694690"/>
                  </a:lnTo>
                  <a:lnTo>
                    <a:pt x="86360" y="651510"/>
                  </a:lnTo>
                  <a:close/>
                </a:path>
                <a:path w="3976370" h="2142490">
                  <a:moveTo>
                    <a:pt x="3976370" y="2099310"/>
                  </a:moveTo>
                  <a:lnTo>
                    <a:pt x="3891280" y="2057400"/>
                  </a:lnTo>
                  <a:lnTo>
                    <a:pt x="3891280" y="2142490"/>
                  </a:lnTo>
                  <a:lnTo>
                    <a:pt x="3976370" y="2099310"/>
                  </a:lnTo>
                  <a:close/>
                </a:path>
                <a:path w="3976370" h="2142490">
                  <a:moveTo>
                    <a:pt x="3976370" y="499110"/>
                  </a:moveTo>
                  <a:lnTo>
                    <a:pt x="3891280" y="457200"/>
                  </a:lnTo>
                  <a:lnTo>
                    <a:pt x="3891280" y="542290"/>
                  </a:lnTo>
                  <a:lnTo>
                    <a:pt x="3976370" y="499110"/>
                  </a:lnTo>
                  <a:close/>
                </a:path>
                <a:path w="3976370" h="2142490">
                  <a:moveTo>
                    <a:pt x="3976370" y="41910"/>
                  </a:moveTo>
                  <a:lnTo>
                    <a:pt x="3891280" y="0"/>
                  </a:lnTo>
                  <a:lnTo>
                    <a:pt x="3891280" y="85090"/>
                  </a:lnTo>
                  <a:lnTo>
                    <a:pt x="3976370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6400800" y="4953000"/>
              <a:ext cx="1033780" cy="0"/>
            </a:xfrm>
            <a:custGeom>
              <a:avLst/>
              <a:gdLst/>
              <a:ahLst/>
              <a:cxnLst/>
              <a:rect l="l" t="t" r="r" b="b"/>
              <a:pathLst>
                <a:path w="1033779">
                  <a:moveTo>
                    <a:pt x="0" y="0"/>
                  </a:moveTo>
                  <a:lnTo>
                    <a:pt x="1033779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591310" y="2777489"/>
              <a:ext cx="5922010" cy="2218690"/>
            </a:xfrm>
            <a:custGeom>
              <a:avLst/>
              <a:gdLst/>
              <a:ahLst/>
              <a:cxnLst/>
              <a:rect l="l" t="t" r="r" b="b"/>
              <a:pathLst>
                <a:path w="5922009" h="2218690">
                  <a:moveTo>
                    <a:pt x="85090" y="2099310"/>
                  </a:moveTo>
                  <a:lnTo>
                    <a:pt x="0" y="2057400"/>
                  </a:lnTo>
                  <a:lnTo>
                    <a:pt x="0" y="2142490"/>
                  </a:lnTo>
                  <a:lnTo>
                    <a:pt x="85090" y="2099310"/>
                  </a:lnTo>
                  <a:close/>
                </a:path>
                <a:path w="5922009" h="2218690">
                  <a:moveTo>
                    <a:pt x="85090" y="1565910"/>
                  </a:moveTo>
                  <a:lnTo>
                    <a:pt x="0" y="1524000"/>
                  </a:lnTo>
                  <a:lnTo>
                    <a:pt x="0" y="1609090"/>
                  </a:lnTo>
                  <a:lnTo>
                    <a:pt x="85090" y="1565910"/>
                  </a:lnTo>
                  <a:close/>
                </a:path>
                <a:path w="5922009" h="2218690">
                  <a:moveTo>
                    <a:pt x="85090" y="4191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85090" y="41910"/>
                  </a:lnTo>
                  <a:close/>
                </a:path>
                <a:path w="5922009" h="2218690">
                  <a:moveTo>
                    <a:pt x="5922010" y="2175510"/>
                  </a:moveTo>
                  <a:lnTo>
                    <a:pt x="5836920" y="2132330"/>
                  </a:lnTo>
                  <a:lnTo>
                    <a:pt x="5836920" y="2218690"/>
                  </a:lnTo>
                  <a:lnTo>
                    <a:pt x="5922010" y="2175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526280" y="4648200"/>
              <a:ext cx="891540" cy="0"/>
            </a:xfrm>
            <a:custGeom>
              <a:avLst/>
              <a:gdLst/>
              <a:ahLst/>
              <a:cxnLst/>
              <a:rect l="l" t="t" r="r" b="b"/>
              <a:pathLst>
                <a:path w="891539">
                  <a:moveTo>
                    <a:pt x="0" y="0"/>
                  </a:moveTo>
                  <a:lnTo>
                    <a:pt x="89154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412739" y="46062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0"/>
                  </a:moveTo>
                  <a:lnTo>
                    <a:pt x="0" y="85090"/>
                  </a:lnTo>
                  <a:lnTo>
                    <a:pt x="85089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814830" y="3126739"/>
              <a:ext cx="0" cy="1064260"/>
            </a:xfrm>
            <a:custGeom>
              <a:avLst/>
              <a:gdLst/>
              <a:ahLst/>
              <a:cxnLst/>
              <a:rect l="l" t="t" r="r" b="b"/>
              <a:pathLst>
                <a:path h="1064260">
                  <a:moveTo>
                    <a:pt x="0" y="822960"/>
                  </a:moveTo>
                  <a:lnTo>
                    <a:pt x="0" y="1064260"/>
                  </a:lnTo>
                </a:path>
                <a:path h="1064260">
                  <a:moveTo>
                    <a:pt x="0" y="0"/>
                  </a:moveTo>
                  <a:lnTo>
                    <a:pt x="0" y="454660"/>
                  </a:lnTo>
                </a:path>
              </a:pathLst>
            </a:custGeom>
            <a:ln w="279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771650" y="304799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43180" y="0"/>
                  </a:moveTo>
                  <a:lnTo>
                    <a:pt x="0" y="85089"/>
                  </a:lnTo>
                  <a:lnTo>
                    <a:pt x="85089" y="8508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231390" y="3126739"/>
              <a:ext cx="0" cy="1064260"/>
            </a:xfrm>
            <a:custGeom>
              <a:avLst/>
              <a:gdLst/>
              <a:ahLst/>
              <a:cxnLst/>
              <a:rect l="l" t="t" r="r" b="b"/>
              <a:pathLst>
                <a:path h="1064260">
                  <a:moveTo>
                    <a:pt x="0" y="822960"/>
                  </a:moveTo>
                  <a:lnTo>
                    <a:pt x="0" y="1064260"/>
                  </a:lnTo>
                </a:path>
                <a:path h="1064260">
                  <a:moveTo>
                    <a:pt x="0" y="0"/>
                  </a:moveTo>
                  <a:lnTo>
                    <a:pt x="0" y="454660"/>
                  </a:lnTo>
                </a:path>
              </a:pathLst>
            </a:custGeom>
            <a:ln w="279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189480" y="304799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41909" y="0"/>
                  </a:moveTo>
                  <a:lnTo>
                    <a:pt x="0" y="85089"/>
                  </a:lnTo>
                  <a:lnTo>
                    <a:pt x="85089" y="85089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509519" y="3047999"/>
              <a:ext cx="1066800" cy="1459230"/>
            </a:xfrm>
            <a:custGeom>
              <a:avLst/>
              <a:gdLst/>
              <a:ahLst/>
              <a:cxnLst/>
              <a:rect l="l" t="t" r="r" b="b"/>
              <a:pathLst>
                <a:path w="1066800" h="1459229">
                  <a:moveTo>
                    <a:pt x="0" y="0"/>
                  </a:moveTo>
                  <a:lnTo>
                    <a:pt x="1066800" y="145923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538219" y="4478019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68579" y="0"/>
                  </a:moveTo>
                  <a:lnTo>
                    <a:pt x="0" y="49529"/>
                  </a:lnTo>
                  <a:lnTo>
                    <a:pt x="85089" y="93979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830319" y="3047999"/>
              <a:ext cx="0" cy="1062990"/>
            </a:xfrm>
            <a:custGeom>
              <a:avLst/>
              <a:gdLst/>
              <a:ahLst/>
              <a:cxnLst/>
              <a:rect l="l" t="t" r="r" b="b"/>
              <a:pathLst>
                <a:path h="1062989">
                  <a:moveTo>
                    <a:pt x="0" y="673100"/>
                  </a:moveTo>
                  <a:lnTo>
                    <a:pt x="0" y="1062989"/>
                  </a:lnTo>
                </a:path>
                <a:path h="1062989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788409" y="4105910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5089" y="0"/>
                  </a:moveTo>
                  <a:lnTo>
                    <a:pt x="0" y="0"/>
                  </a:lnTo>
                  <a:lnTo>
                    <a:pt x="41910" y="8508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316730" y="3047999"/>
              <a:ext cx="0" cy="1062990"/>
            </a:xfrm>
            <a:custGeom>
              <a:avLst/>
              <a:gdLst/>
              <a:ahLst/>
              <a:cxnLst/>
              <a:rect l="l" t="t" r="r" b="b"/>
              <a:pathLst>
                <a:path h="1062989">
                  <a:moveTo>
                    <a:pt x="0" y="673100"/>
                  </a:moveTo>
                  <a:lnTo>
                    <a:pt x="0" y="1062989"/>
                  </a:lnTo>
                </a:path>
                <a:path h="1062989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273550" y="4105910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85089" y="0"/>
                  </a:moveTo>
                  <a:lnTo>
                    <a:pt x="0" y="0"/>
                  </a:lnTo>
                  <a:lnTo>
                    <a:pt x="43179" y="8508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455159" y="2508249"/>
              <a:ext cx="934719" cy="1682750"/>
            </a:xfrm>
            <a:custGeom>
              <a:avLst/>
              <a:gdLst/>
              <a:ahLst/>
              <a:cxnLst/>
              <a:rect l="l" t="t" r="r" b="b"/>
              <a:pathLst>
                <a:path w="934720" h="1682750">
                  <a:moveTo>
                    <a:pt x="934719" y="0"/>
                  </a:moveTo>
                  <a:lnTo>
                    <a:pt x="0" y="168275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350509" y="2438399"/>
              <a:ext cx="78740" cy="95250"/>
            </a:xfrm>
            <a:custGeom>
              <a:avLst/>
              <a:gdLst/>
              <a:ahLst/>
              <a:cxnLst/>
              <a:rect l="l" t="t" r="r" b="b"/>
              <a:pathLst>
                <a:path w="78739" h="95250">
                  <a:moveTo>
                    <a:pt x="78739" y="0"/>
                  </a:moveTo>
                  <a:lnTo>
                    <a:pt x="0" y="53339"/>
                  </a:lnTo>
                  <a:lnTo>
                    <a:pt x="74929" y="9525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525009" y="2889249"/>
              <a:ext cx="864869" cy="1530350"/>
            </a:xfrm>
            <a:custGeom>
              <a:avLst/>
              <a:gdLst/>
              <a:ahLst/>
              <a:cxnLst/>
              <a:rect l="l" t="t" r="r" b="b"/>
              <a:pathLst>
                <a:path w="864870" h="1530350">
                  <a:moveTo>
                    <a:pt x="864869" y="0"/>
                  </a:moveTo>
                  <a:lnTo>
                    <a:pt x="0" y="153035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349239" y="2819399"/>
              <a:ext cx="80010" cy="95250"/>
            </a:xfrm>
            <a:custGeom>
              <a:avLst/>
              <a:gdLst/>
              <a:ahLst/>
              <a:cxnLst/>
              <a:rect l="l" t="t" r="r" b="b"/>
              <a:pathLst>
                <a:path w="80010" h="95250">
                  <a:moveTo>
                    <a:pt x="80010" y="0"/>
                  </a:moveTo>
                  <a:lnTo>
                    <a:pt x="0" y="53339"/>
                  </a:lnTo>
                  <a:lnTo>
                    <a:pt x="74930" y="9525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526280" y="2743199"/>
              <a:ext cx="1064260" cy="1459230"/>
            </a:xfrm>
            <a:custGeom>
              <a:avLst/>
              <a:gdLst/>
              <a:ahLst/>
              <a:cxnLst/>
              <a:rect l="l" t="t" r="r" b="b"/>
              <a:pathLst>
                <a:path w="1064260" h="1459229">
                  <a:moveTo>
                    <a:pt x="0" y="0"/>
                  </a:moveTo>
                  <a:lnTo>
                    <a:pt x="1064260" y="145923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552439" y="4173219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68580" y="0"/>
                  </a:moveTo>
                  <a:lnTo>
                    <a:pt x="0" y="49529"/>
                  </a:lnTo>
                  <a:lnTo>
                    <a:pt x="85089" y="93979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090930" y="4495800"/>
              <a:ext cx="492759" cy="368300"/>
            </a:xfrm>
            <a:custGeom>
              <a:avLst/>
              <a:gdLst/>
              <a:ahLst/>
              <a:cxnLst/>
              <a:rect l="l" t="t" r="r" b="b"/>
              <a:pathLst>
                <a:path w="492759" h="368300">
                  <a:moveTo>
                    <a:pt x="0" y="0"/>
                  </a:moveTo>
                  <a:lnTo>
                    <a:pt x="492759" y="0"/>
                  </a:lnTo>
                  <a:lnTo>
                    <a:pt x="492759" y="368300"/>
                  </a:lnTo>
                  <a:lnTo>
                    <a:pt x="0" y="36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5" name="object 405"/>
          <p:cNvSpPr txBox="1"/>
          <p:nvPr/>
        </p:nvSpPr>
        <p:spPr>
          <a:xfrm>
            <a:off x="1037589" y="4528820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dbl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dbl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dbl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333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1037589" y="2091690"/>
            <a:ext cx="469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222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444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2835910" y="2091690"/>
            <a:ext cx="33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latin typeface="Arial"/>
                <a:cs typeface="Arial"/>
              </a:rPr>
              <a:t>2</a:t>
            </a:r>
            <a:r>
              <a:rPr sz="1800" b="1" spc="-190" dirty="0">
                <a:latin typeface="Arial"/>
                <a:cs typeface="Arial"/>
              </a:rPr>
              <a:t>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2835910" y="2396490"/>
            <a:ext cx="33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latin typeface="Arial"/>
                <a:cs typeface="Arial"/>
              </a:rPr>
              <a:t>1</a:t>
            </a:r>
            <a:r>
              <a:rPr sz="1800" b="1" spc="-190" dirty="0"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835910" y="2700020"/>
            <a:ext cx="33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latin typeface="Arial"/>
                <a:cs typeface="Arial"/>
              </a:rPr>
              <a:t>4</a:t>
            </a:r>
            <a:r>
              <a:rPr sz="1800" b="1" spc="-190" dirty="0">
                <a:latin typeface="Arial"/>
                <a:cs typeface="Arial"/>
              </a:rPr>
              <a:t>44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578610" y="3581400"/>
            <a:ext cx="977900" cy="368300"/>
          </a:xfrm>
          <a:custGeom>
            <a:avLst/>
            <a:gdLst/>
            <a:ahLst/>
            <a:cxnLst/>
            <a:rect l="l" t="t" r="r" b="b"/>
            <a:pathLst>
              <a:path w="977900" h="368300">
                <a:moveTo>
                  <a:pt x="977900" y="0"/>
                </a:moveTo>
                <a:lnTo>
                  <a:pt x="491490" y="0"/>
                </a:lnTo>
                <a:lnTo>
                  <a:pt x="486410" y="0"/>
                </a:lnTo>
                <a:lnTo>
                  <a:pt x="0" y="0"/>
                </a:lnTo>
                <a:lnTo>
                  <a:pt x="0" y="368300"/>
                </a:lnTo>
                <a:lnTo>
                  <a:pt x="486410" y="368300"/>
                </a:lnTo>
                <a:lnTo>
                  <a:pt x="491490" y="368300"/>
                </a:lnTo>
                <a:lnTo>
                  <a:pt x="977900" y="368300"/>
                </a:lnTo>
                <a:lnTo>
                  <a:pt x="977900" y="0"/>
                </a:lnTo>
                <a:close/>
              </a:path>
            </a:pathLst>
          </a:custGeom>
          <a:solidFill>
            <a:srgbClr val="3DB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 txBox="1"/>
          <p:nvPr/>
        </p:nvSpPr>
        <p:spPr>
          <a:xfrm>
            <a:off x="1596136" y="3581400"/>
            <a:ext cx="944244" cy="368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360"/>
              </a:spcBef>
              <a:tabLst>
                <a:tab pos="558800" algn="l"/>
              </a:tabLst>
            </a:pPr>
            <a:r>
              <a:rPr sz="1800" b="1" spc="-190" dirty="0">
                <a:latin typeface="Arial"/>
                <a:cs typeface="Arial"/>
              </a:rPr>
              <a:t>111	333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3605530" y="3352800"/>
            <a:ext cx="1080770" cy="368300"/>
          </a:xfrm>
          <a:custGeom>
            <a:avLst/>
            <a:gdLst/>
            <a:ahLst/>
            <a:cxnLst/>
            <a:rect l="l" t="t" r="r" b="b"/>
            <a:pathLst>
              <a:path w="1080770" h="368300">
                <a:moveTo>
                  <a:pt x="1080770" y="0"/>
                </a:moveTo>
                <a:lnTo>
                  <a:pt x="594360" y="0"/>
                </a:lnTo>
                <a:lnTo>
                  <a:pt x="486410" y="0"/>
                </a:lnTo>
                <a:lnTo>
                  <a:pt x="0" y="0"/>
                </a:lnTo>
                <a:lnTo>
                  <a:pt x="0" y="368300"/>
                </a:lnTo>
                <a:lnTo>
                  <a:pt x="486410" y="368300"/>
                </a:lnTo>
                <a:lnTo>
                  <a:pt x="594360" y="368300"/>
                </a:lnTo>
                <a:lnTo>
                  <a:pt x="1080770" y="368300"/>
                </a:lnTo>
                <a:lnTo>
                  <a:pt x="1080770" y="0"/>
                </a:lnTo>
                <a:close/>
              </a:path>
            </a:pathLst>
          </a:custGeom>
          <a:solidFill>
            <a:srgbClr val="3DB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 txBox="1"/>
          <p:nvPr/>
        </p:nvSpPr>
        <p:spPr>
          <a:xfrm>
            <a:off x="3613784" y="3352800"/>
            <a:ext cx="1072515" cy="3683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60"/>
              </a:spcBef>
            </a:pPr>
            <a:r>
              <a:rPr sz="1800" b="1" spc="-190" dirty="0">
                <a:latin typeface="Arial"/>
                <a:cs typeface="Arial"/>
              </a:rPr>
              <a:t>1111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2222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6388100" y="2091690"/>
            <a:ext cx="10591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425" algn="l"/>
                <a:tab pos="1045844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222	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363855" algn="l"/>
                <a:tab pos="1045844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3333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6388100" y="4149090"/>
            <a:ext cx="1059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65" algn="l"/>
                <a:tab pos="1045844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111	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6794500" y="4682490"/>
            <a:ext cx="338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0" dirty="0">
                <a:latin typeface="Arial"/>
                <a:cs typeface="Arial"/>
              </a:rPr>
              <a:t>444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4850129" y="4377690"/>
            <a:ext cx="33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0" dirty="0">
                <a:latin typeface="Arial"/>
                <a:cs typeface="Arial"/>
              </a:rPr>
              <a:t>1</a:t>
            </a:r>
            <a:r>
              <a:rPr sz="1800" b="1" spc="-200" dirty="0">
                <a:latin typeface="Arial"/>
                <a:cs typeface="Arial"/>
              </a:rPr>
              <a:t>1</a:t>
            </a:r>
            <a:r>
              <a:rPr sz="1800" b="1" spc="-18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2689860" y="3219450"/>
            <a:ext cx="969010" cy="1108710"/>
          </a:xfrm>
          <a:custGeom>
            <a:avLst/>
            <a:gdLst/>
            <a:ahLst/>
            <a:cxnLst/>
            <a:rect l="l" t="t" r="r" b="b"/>
            <a:pathLst>
              <a:path w="969010" h="1108710">
                <a:moveTo>
                  <a:pt x="293369" y="0"/>
                </a:moveTo>
                <a:lnTo>
                  <a:pt x="0" y="223520"/>
                </a:lnTo>
                <a:lnTo>
                  <a:pt x="675639" y="1108710"/>
                </a:lnTo>
                <a:lnTo>
                  <a:pt x="969010" y="885189"/>
                </a:lnTo>
                <a:lnTo>
                  <a:pt x="293369" y="0"/>
                </a:lnTo>
                <a:close/>
              </a:path>
            </a:pathLst>
          </a:custGeom>
          <a:solidFill>
            <a:srgbClr val="3DB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 txBox="1"/>
          <p:nvPr/>
        </p:nvSpPr>
        <p:spPr>
          <a:xfrm rot="3120000">
            <a:off x="2686785" y="3662909"/>
            <a:ext cx="96288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b="1" spc="-337" baseline="1543" dirty="0">
                <a:latin typeface="Arial"/>
                <a:cs typeface="Arial"/>
              </a:rPr>
              <a:t>3</a:t>
            </a:r>
            <a:r>
              <a:rPr sz="2700" b="1" spc="-315" baseline="1543" dirty="0">
                <a:latin typeface="Arial"/>
                <a:cs typeface="Arial"/>
              </a:rPr>
              <a:t>3</a:t>
            </a:r>
            <a:r>
              <a:rPr sz="2700" b="1" spc="-322" baseline="1543" dirty="0">
                <a:latin typeface="Arial"/>
                <a:cs typeface="Arial"/>
              </a:rPr>
              <a:t>3</a:t>
            </a:r>
            <a:r>
              <a:rPr sz="2700" b="1" spc="-330" baseline="1543" dirty="0">
                <a:latin typeface="Arial"/>
                <a:cs typeface="Arial"/>
              </a:rPr>
              <a:t>3</a:t>
            </a:r>
            <a:r>
              <a:rPr sz="2700" b="1" spc="-315" baseline="1543" dirty="0">
                <a:latin typeface="Arial"/>
                <a:cs typeface="Arial"/>
              </a:rPr>
              <a:t>3</a:t>
            </a:r>
            <a:r>
              <a:rPr sz="1800" b="1" spc="-220" dirty="0">
                <a:latin typeface="Arial"/>
                <a:cs typeface="Arial"/>
              </a:rPr>
              <a:t>3</a:t>
            </a:r>
            <a:r>
              <a:rPr sz="1800" b="1" spc="-215" dirty="0">
                <a:latin typeface="Arial"/>
                <a:cs typeface="Arial"/>
              </a:rPr>
              <a:t>3</a:t>
            </a:r>
            <a:r>
              <a:rPr sz="1800" b="1" spc="-210" dirty="0">
                <a:latin typeface="Arial"/>
                <a:cs typeface="Arial"/>
              </a:rPr>
              <a:t>3</a:t>
            </a:r>
            <a:r>
              <a:rPr sz="1800" b="1" spc="-18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5215890" y="3389629"/>
            <a:ext cx="731520" cy="772160"/>
          </a:xfrm>
          <a:custGeom>
            <a:avLst/>
            <a:gdLst/>
            <a:ahLst/>
            <a:cxnLst/>
            <a:rect l="l" t="t" r="r" b="b"/>
            <a:pathLst>
              <a:path w="731520" h="772160">
                <a:moveTo>
                  <a:pt x="281939" y="0"/>
                </a:moveTo>
                <a:lnTo>
                  <a:pt x="0" y="237490"/>
                </a:lnTo>
                <a:lnTo>
                  <a:pt x="449580" y="772160"/>
                </a:lnTo>
                <a:lnTo>
                  <a:pt x="731520" y="534670"/>
                </a:lnTo>
                <a:lnTo>
                  <a:pt x="281939" y="0"/>
                </a:lnTo>
                <a:close/>
              </a:path>
            </a:pathLst>
          </a:custGeom>
          <a:solidFill>
            <a:srgbClr val="3DB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 txBox="1"/>
          <p:nvPr/>
        </p:nvSpPr>
        <p:spPr>
          <a:xfrm rot="2940000">
            <a:off x="5288855" y="3667200"/>
            <a:ext cx="570997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b="1" spc="-345" baseline="1543" dirty="0">
                <a:latin typeface="Arial"/>
                <a:cs typeface="Arial"/>
              </a:rPr>
              <a:t>4</a:t>
            </a:r>
            <a:r>
              <a:rPr sz="2700" b="1" spc="-330" baseline="1543" dirty="0">
                <a:latin typeface="Arial"/>
                <a:cs typeface="Arial"/>
              </a:rPr>
              <a:t>4</a:t>
            </a:r>
            <a:r>
              <a:rPr sz="2700" b="1" spc="-345" baseline="1543" dirty="0">
                <a:latin typeface="Arial"/>
                <a:cs typeface="Arial"/>
              </a:rPr>
              <a:t>4</a:t>
            </a:r>
            <a:r>
              <a:rPr sz="1800" b="1" spc="-220" dirty="0">
                <a:latin typeface="Arial"/>
                <a:cs typeface="Arial"/>
              </a:rPr>
              <a:t>4</a:t>
            </a:r>
            <a:r>
              <a:rPr sz="1800" b="1" spc="-185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2" name="object 422"/>
          <p:cNvSpPr txBox="1"/>
          <p:nvPr/>
        </p:nvSpPr>
        <p:spPr>
          <a:xfrm rot="18120000">
            <a:off x="4737443" y="3954752"/>
            <a:ext cx="66295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spc="-215" dirty="0">
                <a:latin typeface="Arial"/>
                <a:cs typeface="Arial"/>
              </a:rPr>
              <a:t>3</a:t>
            </a:r>
            <a:r>
              <a:rPr sz="1800" b="1" spc="-195" dirty="0">
                <a:latin typeface="Arial"/>
                <a:cs typeface="Arial"/>
              </a:rPr>
              <a:t>3</a:t>
            </a:r>
            <a:r>
              <a:rPr sz="1800" b="1" spc="-190" dirty="0">
                <a:latin typeface="Arial"/>
                <a:cs typeface="Arial"/>
              </a:rPr>
              <a:t>3</a:t>
            </a:r>
            <a:r>
              <a:rPr sz="1800" b="1" spc="-210" dirty="0">
                <a:latin typeface="Arial"/>
                <a:cs typeface="Arial"/>
              </a:rPr>
              <a:t>3</a:t>
            </a:r>
            <a:r>
              <a:rPr sz="1800" b="1" spc="-204" dirty="0">
                <a:latin typeface="Arial"/>
                <a:cs typeface="Arial"/>
              </a:rPr>
              <a:t>3</a:t>
            </a:r>
            <a:r>
              <a:rPr sz="1800" b="1" spc="-18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4780279" y="2321560"/>
            <a:ext cx="680720" cy="788670"/>
          </a:xfrm>
          <a:custGeom>
            <a:avLst/>
            <a:gdLst/>
            <a:ahLst/>
            <a:cxnLst/>
            <a:rect l="l" t="t" r="r" b="b"/>
            <a:pathLst>
              <a:path w="680720" h="788669">
                <a:moveTo>
                  <a:pt x="365760" y="0"/>
                </a:moveTo>
                <a:lnTo>
                  <a:pt x="0" y="595629"/>
                </a:lnTo>
                <a:lnTo>
                  <a:pt x="313690" y="788669"/>
                </a:lnTo>
                <a:lnTo>
                  <a:pt x="680720" y="194310"/>
                </a:lnTo>
                <a:lnTo>
                  <a:pt x="365760" y="0"/>
                </a:lnTo>
                <a:close/>
              </a:path>
            </a:pathLst>
          </a:custGeom>
          <a:solidFill>
            <a:srgbClr val="3DB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 txBox="1"/>
          <p:nvPr/>
        </p:nvSpPr>
        <p:spPr>
          <a:xfrm rot="18120000">
            <a:off x="4844070" y="2606685"/>
            <a:ext cx="56750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spc="-220" dirty="0">
                <a:latin typeface="Arial"/>
                <a:cs typeface="Arial"/>
              </a:rPr>
              <a:t>2</a:t>
            </a:r>
            <a:r>
              <a:rPr sz="1800" b="1" spc="-200" dirty="0">
                <a:latin typeface="Arial"/>
                <a:cs typeface="Arial"/>
              </a:rPr>
              <a:t>2</a:t>
            </a:r>
            <a:r>
              <a:rPr sz="1800" b="1" spc="-204" dirty="0">
                <a:latin typeface="Arial"/>
                <a:cs typeface="Arial"/>
              </a:rPr>
              <a:t>2</a:t>
            </a:r>
            <a:r>
              <a:rPr sz="1800" b="1" spc="-200" dirty="0">
                <a:latin typeface="Arial"/>
                <a:cs typeface="Arial"/>
              </a:rPr>
              <a:t>2</a:t>
            </a:r>
            <a:r>
              <a:rPr sz="1800" b="1" spc="-18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5" name="object 4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1778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1778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177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6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8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19735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973580" y="45720"/>
                  </a:lnTo>
                  <a:lnTo>
                    <a:pt x="1973580" y="0"/>
                  </a:lnTo>
                  <a:close/>
                </a:path>
                <a:path w="9146540" h="45719">
                  <a:moveTo>
                    <a:pt x="7997190" y="0"/>
                  </a:moveTo>
                  <a:lnTo>
                    <a:pt x="6788150" y="0"/>
                  </a:lnTo>
                  <a:lnTo>
                    <a:pt x="6788150" y="45720"/>
                  </a:lnTo>
                  <a:lnTo>
                    <a:pt x="7997190" y="45720"/>
                  </a:lnTo>
                  <a:lnTo>
                    <a:pt x="799719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64270" y="0"/>
                  </a:lnTo>
                  <a:lnTo>
                    <a:pt x="8764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19735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973580" y="45720"/>
                  </a:lnTo>
                  <a:lnTo>
                    <a:pt x="1973580" y="0"/>
                  </a:lnTo>
                  <a:close/>
                </a:path>
                <a:path w="9146540" h="45719">
                  <a:moveTo>
                    <a:pt x="7997190" y="0"/>
                  </a:moveTo>
                  <a:lnTo>
                    <a:pt x="6788150" y="0"/>
                  </a:lnTo>
                  <a:lnTo>
                    <a:pt x="6788150" y="45720"/>
                  </a:lnTo>
                  <a:lnTo>
                    <a:pt x="7997190" y="45720"/>
                  </a:lnTo>
                  <a:lnTo>
                    <a:pt x="799719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64270" y="0"/>
                  </a:lnTo>
                  <a:lnTo>
                    <a:pt x="8764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197358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1973580" y="43180"/>
                  </a:lnTo>
                  <a:lnTo>
                    <a:pt x="1973580" y="0"/>
                  </a:lnTo>
                  <a:close/>
                </a:path>
                <a:path w="9146540" h="43180">
                  <a:moveTo>
                    <a:pt x="7997190" y="0"/>
                  </a:moveTo>
                  <a:lnTo>
                    <a:pt x="6788150" y="0"/>
                  </a:lnTo>
                  <a:lnTo>
                    <a:pt x="6788150" y="43180"/>
                  </a:lnTo>
                  <a:lnTo>
                    <a:pt x="7997190" y="43180"/>
                  </a:lnTo>
                  <a:lnTo>
                    <a:pt x="7997190" y="0"/>
                  </a:lnTo>
                  <a:close/>
                </a:path>
                <a:path w="9146540" h="43180">
                  <a:moveTo>
                    <a:pt x="9146540" y="0"/>
                  </a:moveTo>
                  <a:lnTo>
                    <a:pt x="8764270" y="0"/>
                  </a:lnTo>
                  <a:lnTo>
                    <a:pt x="876427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19735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973580" y="45720"/>
                  </a:lnTo>
                  <a:lnTo>
                    <a:pt x="1973580" y="0"/>
                  </a:lnTo>
                  <a:close/>
                </a:path>
                <a:path w="9146540" h="45719">
                  <a:moveTo>
                    <a:pt x="7997190" y="0"/>
                  </a:moveTo>
                  <a:lnTo>
                    <a:pt x="6788150" y="0"/>
                  </a:lnTo>
                  <a:lnTo>
                    <a:pt x="6788150" y="45720"/>
                  </a:lnTo>
                  <a:lnTo>
                    <a:pt x="7997190" y="45720"/>
                  </a:lnTo>
                  <a:lnTo>
                    <a:pt x="799719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64270" y="0"/>
                  </a:lnTo>
                  <a:lnTo>
                    <a:pt x="8764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735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973580" y="44450"/>
                  </a:lnTo>
                  <a:lnTo>
                    <a:pt x="19735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190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1905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190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508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29489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2948940" y="43180"/>
                  </a:lnTo>
                  <a:lnTo>
                    <a:pt x="2948940" y="0"/>
                  </a:lnTo>
                  <a:close/>
                </a:path>
                <a:path w="9146540" h="43180">
                  <a:moveTo>
                    <a:pt x="7997190" y="0"/>
                  </a:moveTo>
                  <a:lnTo>
                    <a:pt x="6788150" y="0"/>
                  </a:lnTo>
                  <a:lnTo>
                    <a:pt x="6788150" y="43180"/>
                  </a:lnTo>
                  <a:lnTo>
                    <a:pt x="7997190" y="43180"/>
                  </a:lnTo>
                  <a:lnTo>
                    <a:pt x="7997190" y="0"/>
                  </a:lnTo>
                  <a:close/>
                </a:path>
                <a:path w="9146540" h="43180">
                  <a:moveTo>
                    <a:pt x="9146540" y="0"/>
                  </a:moveTo>
                  <a:lnTo>
                    <a:pt x="8764270" y="0"/>
                  </a:lnTo>
                  <a:lnTo>
                    <a:pt x="876427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29489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948940" y="45720"/>
                  </a:lnTo>
                  <a:lnTo>
                    <a:pt x="2948940" y="0"/>
                  </a:lnTo>
                  <a:close/>
                </a:path>
                <a:path w="9146540" h="45719">
                  <a:moveTo>
                    <a:pt x="7997190" y="0"/>
                  </a:moveTo>
                  <a:lnTo>
                    <a:pt x="6788150" y="0"/>
                  </a:lnTo>
                  <a:lnTo>
                    <a:pt x="6788150" y="45720"/>
                  </a:lnTo>
                  <a:lnTo>
                    <a:pt x="7997190" y="45720"/>
                  </a:lnTo>
                  <a:lnTo>
                    <a:pt x="799719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64270" y="0"/>
                  </a:lnTo>
                  <a:lnTo>
                    <a:pt x="8764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29489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948940" y="45720"/>
                  </a:lnTo>
                  <a:lnTo>
                    <a:pt x="2948940" y="0"/>
                  </a:lnTo>
                  <a:close/>
                </a:path>
                <a:path w="9146540" h="45719">
                  <a:moveTo>
                    <a:pt x="7997190" y="0"/>
                  </a:moveTo>
                  <a:lnTo>
                    <a:pt x="6788150" y="0"/>
                  </a:lnTo>
                  <a:lnTo>
                    <a:pt x="6788150" y="45720"/>
                  </a:lnTo>
                  <a:lnTo>
                    <a:pt x="7997190" y="45720"/>
                  </a:lnTo>
                  <a:lnTo>
                    <a:pt x="799719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64270" y="0"/>
                  </a:lnTo>
                  <a:lnTo>
                    <a:pt x="8764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1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3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5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489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48940" y="44450"/>
                  </a:lnTo>
                  <a:lnTo>
                    <a:pt x="294894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88150" y="0"/>
                  </a:lnTo>
                  <a:lnTo>
                    <a:pt x="678815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63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7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3302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29565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956560" y="45720"/>
                  </a:lnTo>
                  <a:lnTo>
                    <a:pt x="2956560" y="0"/>
                  </a:lnTo>
                  <a:close/>
                </a:path>
                <a:path w="9146540" h="45720">
                  <a:moveTo>
                    <a:pt x="7997190" y="0"/>
                  </a:moveTo>
                  <a:lnTo>
                    <a:pt x="6795770" y="0"/>
                  </a:lnTo>
                  <a:lnTo>
                    <a:pt x="6795770" y="45720"/>
                  </a:lnTo>
                  <a:lnTo>
                    <a:pt x="7997190" y="45720"/>
                  </a:lnTo>
                  <a:lnTo>
                    <a:pt x="799719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64270" y="0"/>
                  </a:lnTo>
                  <a:lnTo>
                    <a:pt x="8764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6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29565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956560" y="45720"/>
                  </a:lnTo>
                  <a:lnTo>
                    <a:pt x="2956560" y="0"/>
                  </a:lnTo>
                  <a:close/>
                </a:path>
                <a:path w="9146540" h="45720">
                  <a:moveTo>
                    <a:pt x="7997190" y="0"/>
                  </a:moveTo>
                  <a:lnTo>
                    <a:pt x="6795770" y="0"/>
                  </a:lnTo>
                  <a:lnTo>
                    <a:pt x="6795770" y="45720"/>
                  </a:lnTo>
                  <a:lnTo>
                    <a:pt x="7997190" y="45720"/>
                  </a:lnTo>
                  <a:lnTo>
                    <a:pt x="799719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64270" y="0"/>
                  </a:lnTo>
                  <a:lnTo>
                    <a:pt x="8764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29565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956560" y="45720"/>
                  </a:lnTo>
                  <a:lnTo>
                    <a:pt x="2956560" y="0"/>
                  </a:lnTo>
                  <a:close/>
                </a:path>
                <a:path w="9146540" h="45720">
                  <a:moveTo>
                    <a:pt x="7997190" y="0"/>
                  </a:moveTo>
                  <a:lnTo>
                    <a:pt x="6795770" y="0"/>
                  </a:lnTo>
                  <a:lnTo>
                    <a:pt x="6795770" y="45720"/>
                  </a:lnTo>
                  <a:lnTo>
                    <a:pt x="7997190" y="45720"/>
                  </a:lnTo>
                  <a:lnTo>
                    <a:pt x="799719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64270" y="0"/>
                  </a:lnTo>
                  <a:lnTo>
                    <a:pt x="8764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9565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956560" y="44450"/>
                  </a:lnTo>
                  <a:lnTo>
                    <a:pt x="295656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3429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799719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997190" y="45720"/>
                  </a:lnTo>
                  <a:lnTo>
                    <a:pt x="799719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64270" y="0"/>
                  </a:lnTo>
                  <a:lnTo>
                    <a:pt x="8764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79971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45720"/>
                  </a:lnTo>
                  <a:lnTo>
                    <a:pt x="7997190" y="45720"/>
                  </a:lnTo>
                  <a:lnTo>
                    <a:pt x="7997190" y="21590"/>
                  </a:lnTo>
                  <a:lnTo>
                    <a:pt x="799719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64270" y="0"/>
                  </a:lnTo>
                  <a:lnTo>
                    <a:pt x="8764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389128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3891280" y="43180"/>
                  </a:lnTo>
                  <a:lnTo>
                    <a:pt x="3891280" y="0"/>
                  </a:lnTo>
                  <a:close/>
                </a:path>
                <a:path w="9146540" h="43179">
                  <a:moveTo>
                    <a:pt x="7997190" y="0"/>
                  </a:moveTo>
                  <a:lnTo>
                    <a:pt x="6795770" y="0"/>
                  </a:lnTo>
                  <a:lnTo>
                    <a:pt x="6795770" y="43180"/>
                  </a:lnTo>
                  <a:lnTo>
                    <a:pt x="7997190" y="43180"/>
                  </a:lnTo>
                  <a:lnTo>
                    <a:pt x="7997190" y="0"/>
                  </a:lnTo>
                  <a:close/>
                </a:path>
                <a:path w="9146540" h="43179">
                  <a:moveTo>
                    <a:pt x="9146540" y="0"/>
                  </a:moveTo>
                  <a:lnTo>
                    <a:pt x="8764270" y="0"/>
                  </a:lnTo>
                  <a:lnTo>
                    <a:pt x="876427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38912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3891280" y="45720"/>
                  </a:lnTo>
                  <a:lnTo>
                    <a:pt x="3891280" y="0"/>
                  </a:lnTo>
                  <a:close/>
                </a:path>
                <a:path w="9146540" h="45720">
                  <a:moveTo>
                    <a:pt x="7997190" y="0"/>
                  </a:moveTo>
                  <a:lnTo>
                    <a:pt x="6795770" y="0"/>
                  </a:lnTo>
                  <a:lnTo>
                    <a:pt x="6795770" y="45720"/>
                  </a:lnTo>
                  <a:lnTo>
                    <a:pt x="7997190" y="45720"/>
                  </a:lnTo>
                  <a:lnTo>
                    <a:pt x="799719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64270" y="0"/>
                  </a:lnTo>
                  <a:lnTo>
                    <a:pt x="8764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389128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3891280" y="85090"/>
                  </a:lnTo>
                  <a:lnTo>
                    <a:pt x="3891280" y="44450"/>
                  </a:lnTo>
                  <a:lnTo>
                    <a:pt x="3891280" y="40640"/>
                  </a:lnTo>
                  <a:lnTo>
                    <a:pt x="3891280" y="0"/>
                  </a:lnTo>
                  <a:close/>
                </a:path>
                <a:path w="9146540" h="85089">
                  <a:moveTo>
                    <a:pt x="7997190" y="0"/>
                  </a:moveTo>
                  <a:lnTo>
                    <a:pt x="6795770" y="0"/>
                  </a:lnTo>
                  <a:lnTo>
                    <a:pt x="6795770" y="40640"/>
                  </a:lnTo>
                  <a:lnTo>
                    <a:pt x="6795770" y="44450"/>
                  </a:lnTo>
                  <a:lnTo>
                    <a:pt x="6795770" y="85090"/>
                  </a:lnTo>
                  <a:lnTo>
                    <a:pt x="7997190" y="85090"/>
                  </a:lnTo>
                  <a:lnTo>
                    <a:pt x="7997190" y="44450"/>
                  </a:lnTo>
                  <a:lnTo>
                    <a:pt x="7997190" y="40640"/>
                  </a:lnTo>
                  <a:lnTo>
                    <a:pt x="7997190" y="0"/>
                  </a:lnTo>
                  <a:close/>
                </a:path>
                <a:path w="9146540" h="85089">
                  <a:moveTo>
                    <a:pt x="9146540" y="0"/>
                  </a:moveTo>
                  <a:lnTo>
                    <a:pt x="8764270" y="0"/>
                  </a:lnTo>
                  <a:lnTo>
                    <a:pt x="8764270" y="40640"/>
                  </a:lnTo>
                  <a:lnTo>
                    <a:pt x="8764270" y="44450"/>
                  </a:lnTo>
                  <a:lnTo>
                    <a:pt x="876427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128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1280" y="44450"/>
                  </a:lnTo>
                  <a:lnTo>
                    <a:pt x="3891280" y="0"/>
                  </a:lnTo>
                  <a:close/>
                </a:path>
                <a:path w="9146540" h="44450">
                  <a:moveTo>
                    <a:pt x="7997190" y="0"/>
                  </a:moveTo>
                  <a:lnTo>
                    <a:pt x="6795770" y="0"/>
                  </a:lnTo>
                  <a:lnTo>
                    <a:pt x="679577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2159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971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97190" y="44450"/>
                  </a:lnTo>
                  <a:lnTo>
                    <a:pt x="79971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64270" y="0"/>
                  </a:lnTo>
                  <a:lnTo>
                    <a:pt x="87642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799719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7997190" y="43180"/>
                  </a:lnTo>
                  <a:lnTo>
                    <a:pt x="7997190" y="0"/>
                  </a:lnTo>
                  <a:close/>
                </a:path>
                <a:path w="9146540" h="43179">
                  <a:moveTo>
                    <a:pt x="9146540" y="0"/>
                  </a:moveTo>
                  <a:lnTo>
                    <a:pt x="8764270" y="0"/>
                  </a:lnTo>
                  <a:lnTo>
                    <a:pt x="876427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799719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997190" y="45720"/>
                  </a:lnTo>
                  <a:lnTo>
                    <a:pt x="799719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64270" y="0"/>
                  </a:lnTo>
                  <a:lnTo>
                    <a:pt x="87642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>
            <a:spLocks noGrp="1"/>
          </p:cNvSpPr>
          <p:nvPr>
            <p:ph type="title"/>
          </p:nvPr>
        </p:nvSpPr>
        <p:spPr>
          <a:xfrm>
            <a:off x="1061719" y="690879"/>
            <a:ext cx="7010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2625" algn="l"/>
              </a:tabLst>
            </a:pPr>
            <a:r>
              <a:rPr spc="-5" dirty="0"/>
              <a:t>Cellular	Manufacturing</a:t>
            </a:r>
            <a:r>
              <a:rPr spc="-35" dirty="0"/>
              <a:t> </a:t>
            </a:r>
            <a:r>
              <a:rPr spc="-5" dirty="0"/>
              <a:t>Layout</a:t>
            </a:r>
          </a:p>
        </p:txBody>
      </p:sp>
      <p:sp>
        <p:nvSpPr>
          <p:cNvPr id="337" name="object 337"/>
          <p:cNvSpPr txBox="1"/>
          <p:nvPr/>
        </p:nvSpPr>
        <p:spPr>
          <a:xfrm>
            <a:off x="843280" y="1894840"/>
            <a:ext cx="7410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CD2600"/>
                </a:solidFill>
                <a:latin typeface="Arial"/>
                <a:cs typeface="Arial"/>
              </a:rPr>
              <a:t>-</a:t>
            </a:r>
            <a:r>
              <a:rPr sz="2200" b="1" dirty="0">
                <a:solidFill>
                  <a:srgbClr val="CD2600"/>
                </a:solidFill>
                <a:latin typeface="Arial"/>
                <a:cs typeface="Arial"/>
              </a:rPr>
              <a:t>1</a:t>
            </a:r>
            <a:r>
              <a:rPr sz="2200" b="1" spc="-5" dirty="0">
                <a:solidFill>
                  <a:srgbClr val="CD2600"/>
                </a:solidFill>
                <a:latin typeface="Arial"/>
                <a:cs typeface="Arial"/>
              </a:rPr>
              <a:t>1</a:t>
            </a:r>
            <a:r>
              <a:rPr sz="2200" b="1" dirty="0">
                <a:solidFill>
                  <a:srgbClr val="CD2600"/>
                </a:solidFill>
                <a:latin typeface="Arial"/>
                <a:cs typeface="Arial"/>
              </a:rPr>
              <a:t>11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38" name="object 338"/>
          <p:cNvGrpSpPr/>
          <p:nvPr/>
        </p:nvGrpSpPr>
        <p:grpSpPr>
          <a:xfrm>
            <a:off x="1588769" y="2012950"/>
            <a:ext cx="314960" cy="76200"/>
            <a:chOff x="1588769" y="2012950"/>
            <a:chExt cx="314960" cy="76200"/>
          </a:xfrm>
        </p:grpSpPr>
        <p:sp>
          <p:nvSpPr>
            <p:cNvPr id="339" name="object 339"/>
            <p:cNvSpPr/>
            <p:nvPr/>
          </p:nvSpPr>
          <p:spPr>
            <a:xfrm>
              <a:off x="1595119" y="2051050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89">
                  <a:moveTo>
                    <a:pt x="0" y="0"/>
                  </a:moveTo>
                  <a:lnTo>
                    <a:pt x="23749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827529" y="2012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6908800" y="1885950"/>
            <a:ext cx="7410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CD2600"/>
                </a:solidFill>
                <a:latin typeface="Arial"/>
                <a:cs typeface="Arial"/>
              </a:rPr>
              <a:t>-</a:t>
            </a:r>
            <a:r>
              <a:rPr sz="2200" b="1" spc="-5" dirty="0">
                <a:solidFill>
                  <a:srgbClr val="CD2600"/>
                </a:solidFill>
                <a:latin typeface="Arial"/>
                <a:cs typeface="Arial"/>
              </a:rPr>
              <a:t>1</a:t>
            </a:r>
            <a:r>
              <a:rPr sz="2200" b="1" dirty="0">
                <a:solidFill>
                  <a:srgbClr val="CD2600"/>
                </a:solidFill>
                <a:latin typeface="Arial"/>
                <a:cs typeface="Arial"/>
              </a:rPr>
              <a:t>1</a:t>
            </a:r>
            <a:r>
              <a:rPr sz="2200" b="1" spc="-5" dirty="0">
                <a:solidFill>
                  <a:srgbClr val="CD2600"/>
                </a:solidFill>
                <a:latin typeface="Arial"/>
                <a:cs typeface="Arial"/>
              </a:rPr>
              <a:t>1</a:t>
            </a:r>
            <a:r>
              <a:rPr sz="2200" b="1" dirty="0">
                <a:solidFill>
                  <a:srgbClr val="CD2600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7670800" y="2023110"/>
            <a:ext cx="316230" cy="74930"/>
            <a:chOff x="7670800" y="2023110"/>
            <a:chExt cx="316230" cy="74930"/>
          </a:xfrm>
        </p:grpSpPr>
        <p:sp>
          <p:nvSpPr>
            <p:cNvPr id="343" name="object 343"/>
            <p:cNvSpPr/>
            <p:nvPr/>
          </p:nvSpPr>
          <p:spPr>
            <a:xfrm>
              <a:off x="7677150" y="2061210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75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910829" y="202311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0" y="0"/>
                  </a:moveTo>
                  <a:lnTo>
                    <a:pt x="0" y="74929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5" name="object 345"/>
          <p:cNvSpPr txBox="1"/>
          <p:nvPr/>
        </p:nvSpPr>
        <p:spPr>
          <a:xfrm>
            <a:off x="1173480" y="3009900"/>
            <a:ext cx="14243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CD2600"/>
                </a:solidFill>
                <a:latin typeface="Arial"/>
                <a:cs typeface="Arial"/>
              </a:rPr>
              <a:t>222222222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46" name="object 346"/>
          <p:cNvGrpSpPr/>
          <p:nvPr/>
        </p:nvGrpSpPr>
        <p:grpSpPr>
          <a:xfrm>
            <a:off x="2552700" y="3163570"/>
            <a:ext cx="316230" cy="76200"/>
            <a:chOff x="2552700" y="3163570"/>
            <a:chExt cx="316230" cy="76200"/>
          </a:xfrm>
        </p:grpSpPr>
        <p:sp>
          <p:nvSpPr>
            <p:cNvPr id="347" name="object 347"/>
            <p:cNvSpPr/>
            <p:nvPr/>
          </p:nvSpPr>
          <p:spPr>
            <a:xfrm>
              <a:off x="2559050" y="3201670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76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792729" y="31635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9" name="object 349"/>
          <p:cNvSpPr txBox="1"/>
          <p:nvPr/>
        </p:nvSpPr>
        <p:spPr>
          <a:xfrm>
            <a:off x="6924040" y="3025140"/>
            <a:ext cx="8178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CD2600"/>
                </a:solidFill>
                <a:latin typeface="Arial"/>
                <a:cs typeface="Arial"/>
              </a:rPr>
              <a:t>-</a:t>
            </a:r>
            <a:r>
              <a:rPr sz="2200" b="1" spc="-80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D2600"/>
                </a:solidFill>
                <a:latin typeface="Arial"/>
                <a:cs typeface="Arial"/>
              </a:rPr>
              <a:t>2222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50" name="object 350"/>
          <p:cNvGrpSpPr/>
          <p:nvPr/>
        </p:nvGrpSpPr>
        <p:grpSpPr>
          <a:xfrm>
            <a:off x="7670800" y="3166110"/>
            <a:ext cx="316230" cy="74930"/>
            <a:chOff x="7670800" y="3166110"/>
            <a:chExt cx="316230" cy="74930"/>
          </a:xfrm>
        </p:grpSpPr>
        <p:sp>
          <p:nvSpPr>
            <p:cNvPr id="351" name="object 351"/>
            <p:cNvSpPr/>
            <p:nvPr/>
          </p:nvSpPr>
          <p:spPr>
            <a:xfrm>
              <a:off x="7677150" y="3204210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75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910829" y="316611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0" y="0"/>
                  </a:moveTo>
                  <a:lnTo>
                    <a:pt x="0" y="74929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3" name="object 353"/>
          <p:cNvSpPr txBox="1"/>
          <p:nvPr/>
        </p:nvSpPr>
        <p:spPr>
          <a:xfrm>
            <a:off x="7995919" y="1524000"/>
            <a:ext cx="767080" cy="4587240"/>
          </a:xfrm>
          <a:prstGeom prst="rect">
            <a:avLst/>
          </a:prstGeom>
          <a:solidFill>
            <a:srgbClr val="B9DDD4"/>
          </a:solidFill>
          <a:ln w="12579">
            <a:solidFill>
              <a:srgbClr val="000000"/>
            </a:solidFill>
          </a:ln>
        </p:spPr>
        <p:txBody>
          <a:bodyPr vert="vert270" wrap="square" lIns="0" tIns="252730" rIns="0" bIns="0" rtlCol="0">
            <a:spAutoFit/>
          </a:bodyPr>
          <a:lstStyle/>
          <a:p>
            <a:pPr marL="224790" algn="ctr">
              <a:lnSpc>
                <a:spcPct val="100000"/>
              </a:lnSpc>
              <a:spcBef>
                <a:spcPts val="1990"/>
              </a:spcBef>
            </a:pPr>
            <a:r>
              <a:rPr sz="2200" b="1" spc="-5" dirty="0">
                <a:solidFill>
                  <a:srgbClr val="CD2600"/>
                </a:solidFill>
                <a:latin typeface="Arial"/>
                <a:cs typeface="Arial"/>
              </a:rPr>
              <a:t>Assembly</a:t>
            </a:r>
            <a:endParaRPr sz="2200">
              <a:latin typeface="Arial"/>
              <a:cs typeface="Arial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1134110" y="4102100"/>
            <a:ext cx="15798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CD2600"/>
                </a:solidFill>
                <a:latin typeface="Arial"/>
                <a:cs typeface="Arial"/>
              </a:rPr>
              <a:t>3333333333</a:t>
            </a:r>
            <a:endParaRPr sz="2200">
              <a:latin typeface="Arial"/>
              <a:cs typeface="Arial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6924040" y="4053840"/>
            <a:ext cx="8178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CD2600"/>
                </a:solidFill>
                <a:latin typeface="Arial"/>
                <a:cs typeface="Arial"/>
              </a:rPr>
              <a:t>-</a:t>
            </a:r>
            <a:r>
              <a:rPr sz="2200" b="1" spc="-80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D2600"/>
                </a:solidFill>
                <a:latin typeface="Arial"/>
                <a:cs typeface="Arial"/>
              </a:rPr>
              <a:t>3333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56" name="object 356"/>
          <p:cNvGrpSpPr/>
          <p:nvPr/>
        </p:nvGrpSpPr>
        <p:grpSpPr>
          <a:xfrm>
            <a:off x="824230" y="3209289"/>
            <a:ext cx="7162800" cy="2616200"/>
            <a:chOff x="824230" y="3209289"/>
            <a:chExt cx="7162800" cy="2616200"/>
          </a:xfrm>
        </p:grpSpPr>
        <p:sp>
          <p:nvSpPr>
            <p:cNvPr id="357" name="object 357"/>
            <p:cNvSpPr/>
            <p:nvPr/>
          </p:nvSpPr>
          <p:spPr>
            <a:xfrm>
              <a:off x="7677149" y="4184650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75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910830" y="41465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595880" y="4279900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75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829559" y="42418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890009" y="4972050"/>
              <a:ext cx="2904490" cy="853440"/>
            </a:xfrm>
            <a:custGeom>
              <a:avLst/>
              <a:gdLst/>
              <a:ahLst/>
              <a:cxnLst/>
              <a:rect l="l" t="t" r="r" b="b"/>
              <a:pathLst>
                <a:path w="2904490" h="853439">
                  <a:moveTo>
                    <a:pt x="2904490" y="0"/>
                  </a:moveTo>
                  <a:lnTo>
                    <a:pt x="0" y="0"/>
                  </a:lnTo>
                  <a:lnTo>
                    <a:pt x="0" y="853440"/>
                  </a:lnTo>
                  <a:lnTo>
                    <a:pt x="2904490" y="853440"/>
                  </a:lnTo>
                  <a:close/>
                </a:path>
              </a:pathLst>
            </a:custGeom>
            <a:solidFill>
              <a:srgbClr val="B9D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30580" y="3215639"/>
              <a:ext cx="284480" cy="2172970"/>
            </a:xfrm>
            <a:custGeom>
              <a:avLst/>
              <a:gdLst/>
              <a:ahLst/>
              <a:cxnLst/>
              <a:rect l="l" t="t" r="r" b="b"/>
              <a:pathLst>
                <a:path w="284480" h="2172970">
                  <a:moveTo>
                    <a:pt x="74929" y="0"/>
                  </a:moveTo>
                  <a:lnTo>
                    <a:pt x="198119" y="0"/>
                  </a:lnTo>
                </a:path>
                <a:path w="284480" h="2172970">
                  <a:moveTo>
                    <a:pt x="0" y="1054100"/>
                  </a:moveTo>
                  <a:lnTo>
                    <a:pt x="162559" y="1054100"/>
                  </a:lnTo>
                </a:path>
                <a:path w="284480" h="2172970">
                  <a:moveTo>
                    <a:pt x="21589" y="2172970"/>
                  </a:moveTo>
                  <a:lnTo>
                    <a:pt x="284479" y="217297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360419" y="5412739"/>
              <a:ext cx="407670" cy="0"/>
            </a:xfrm>
            <a:custGeom>
              <a:avLst/>
              <a:gdLst/>
              <a:ahLst/>
              <a:cxnLst/>
              <a:rect l="l" t="t" r="r" b="b"/>
              <a:pathLst>
                <a:path w="407670">
                  <a:moveTo>
                    <a:pt x="0" y="0"/>
                  </a:moveTo>
                  <a:lnTo>
                    <a:pt x="40766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763009" y="537591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0" y="0"/>
                  </a:moveTo>
                  <a:lnTo>
                    <a:pt x="0" y="74929"/>
                  </a:lnTo>
                  <a:lnTo>
                    <a:pt x="76200" y="36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5" name="object 365"/>
          <p:cNvSpPr txBox="1"/>
          <p:nvPr/>
        </p:nvSpPr>
        <p:spPr>
          <a:xfrm>
            <a:off x="6924040" y="5149850"/>
            <a:ext cx="8178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CD2600"/>
                </a:solidFill>
                <a:latin typeface="Arial"/>
                <a:cs typeface="Arial"/>
              </a:rPr>
              <a:t>-</a:t>
            </a:r>
            <a:r>
              <a:rPr sz="2200" b="1" spc="-80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D2600"/>
                </a:solidFill>
                <a:latin typeface="Arial"/>
                <a:cs typeface="Arial"/>
              </a:rPr>
              <a:t>4444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66" name="object 366"/>
          <p:cNvGrpSpPr/>
          <p:nvPr/>
        </p:nvGrpSpPr>
        <p:grpSpPr>
          <a:xfrm>
            <a:off x="7677150" y="5270500"/>
            <a:ext cx="309880" cy="76200"/>
            <a:chOff x="7677150" y="5270500"/>
            <a:chExt cx="309880" cy="76200"/>
          </a:xfrm>
        </p:grpSpPr>
        <p:sp>
          <p:nvSpPr>
            <p:cNvPr id="367" name="object 367"/>
            <p:cNvSpPr/>
            <p:nvPr/>
          </p:nvSpPr>
          <p:spPr>
            <a:xfrm>
              <a:off x="7677150" y="5308600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0" y="0"/>
                  </a:moveTo>
                  <a:lnTo>
                    <a:pt x="23875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910829" y="52705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243330" y="5219700"/>
            <a:ext cx="46761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0695" algn="l"/>
                <a:tab pos="3927475" algn="l"/>
              </a:tabLst>
            </a:pPr>
            <a:r>
              <a:rPr sz="3300" b="1" spc="-7" baseline="1262" dirty="0">
                <a:solidFill>
                  <a:srgbClr val="CD2600"/>
                </a:solidFill>
                <a:latin typeface="Arial"/>
                <a:cs typeface="Arial"/>
              </a:rPr>
              <a:t>44444444444444	</a:t>
            </a:r>
            <a:r>
              <a:rPr sz="2200" b="1" spc="-5" dirty="0">
                <a:solidFill>
                  <a:srgbClr val="CD2600"/>
                </a:solidFill>
                <a:latin typeface="Arial"/>
                <a:cs typeface="Arial"/>
              </a:rPr>
              <a:t>Mill	Drill</a:t>
            </a:r>
            <a:endParaRPr sz="2200">
              <a:latin typeface="Arial"/>
              <a:cs typeface="Arial"/>
            </a:endParaRPr>
          </a:p>
        </p:txBody>
      </p:sp>
      <p:sp>
        <p:nvSpPr>
          <p:cNvPr id="374" name="object 3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graphicFrame>
        <p:nvGraphicFramePr>
          <p:cNvPr id="370" name="object 370"/>
          <p:cNvGraphicFramePr>
            <a:graphicFrameLocks noGrp="1"/>
          </p:cNvGraphicFramePr>
          <p:nvPr/>
        </p:nvGraphicFramePr>
        <p:xfrm>
          <a:off x="1966020" y="1593910"/>
          <a:ext cx="4833620" cy="86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3439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2050"/>
                        </a:spcBef>
                      </a:pP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60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DDD4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2050"/>
                        </a:spcBef>
                      </a:pP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Mill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60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DDD4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2050"/>
                        </a:spcBef>
                      </a:pPr>
                      <a:r>
                        <a:rPr sz="2200" b="1" spc="-10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Drill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60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DDD4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22479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He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at  t</a:t>
                      </a:r>
                      <a:r>
                        <a:rPr sz="2200" b="1" spc="-10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at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DDD4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54610" indent="-77470">
                        <a:lnSpc>
                          <a:spcPts val="2630"/>
                        </a:lnSpc>
                        <a:spcBef>
                          <a:spcPts val="994"/>
                        </a:spcBef>
                      </a:pPr>
                      <a:r>
                        <a:rPr sz="2200" b="1" spc="-1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ar  </a:t>
                      </a: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cut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1" name="object 371"/>
          <p:cNvSpPr txBox="1"/>
          <p:nvPr/>
        </p:nvSpPr>
        <p:spPr>
          <a:xfrm>
            <a:off x="5919470" y="4972050"/>
            <a:ext cx="875030" cy="853440"/>
          </a:xfrm>
          <a:prstGeom prst="rect">
            <a:avLst/>
          </a:prstGeom>
          <a:solidFill>
            <a:srgbClr val="B9DDD4"/>
          </a:solidFill>
          <a:ln w="12579">
            <a:solidFill>
              <a:srgbClr val="000000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 marL="210185" marR="97790" indent="-77470">
              <a:lnSpc>
                <a:spcPct val="100000"/>
              </a:lnSpc>
              <a:spcBef>
                <a:spcPts val="1040"/>
              </a:spcBef>
            </a:pPr>
            <a:r>
              <a:rPr sz="2200" b="1" spc="-5" dirty="0">
                <a:solidFill>
                  <a:srgbClr val="CD2600"/>
                </a:solidFill>
                <a:latin typeface="Arial"/>
                <a:cs typeface="Arial"/>
              </a:rPr>
              <a:t>Gea</a:t>
            </a:r>
            <a:r>
              <a:rPr sz="2200" b="1" dirty="0">
                <a:solidFill>
                  <a:srgbClr val="CD2600"/>
                </a:solidFill>
                <a:latin typeface="Arial"/>
                <a:cs typeface="Arial"/>
              </a:rPr>
              <a:t>r  </a:t>
            </a:r>
            <a:r>
              <a:rPr sz="2200" b="1" spc="-5" dirty="0">
                <a:solidFill>
                  <a:srgbClr val="CD2600"/>
                </a:solidFill>
                <a:latin typeface="Arial"/>
                <a:cs typeface="Arial"/>
              </a:rPr>
              <a:t>cut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372" name="object 372"/>
          <p:cNvGraphicFramePr>
            <a:graphicFrameLocks noGrp="1"/>
          </p:cNvGraphicFramePr>
          <p:nvPr/>
        </p:nvGraphicFramePr>
        <p:xfrm>
          <a:off x="2941380" y="2717860"/>
          <a:ext cx="3886200" cy="86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39"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2020"/>
                        </a:spcBef>
                      </a:pP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Mill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56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DDD4"/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2020"/>
                        </a:spcBef>
                      </a:pP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Drill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56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DDD4"/>
                    </a:solidFill>
                  </a:tcPr>
                </a:tc>
                <a:tc>
                  <a:txBody>
                    <a:bodyPr/>
                    <a:lstStyle/>
                    <a:p>
                      <a:pPr marL="213360" marR="24257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He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at  t</a:t>
                      </a:r>
                      <a:r>
                        <a:rPr sz="2200" b="1" spc="-10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at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DDD4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2020"/>
                        </a:spcBef>
                      </a:pPr>
                      <a:r>
                        <a:rPr sz="2200" b="1" spc="-1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200" b="1" spc="-10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nd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56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3" name="object 373"/>
          <p:cNvGraphicFramePr>
            <a:graphicFrameLocks noGrp="1"/>
          </p:cNvGraphicFramePr>
          <p:nvPr/>
        </p:nvGraphicFramePr>
        <p:xfrm>
          <a:off x="2949000" y="3841810"/>
          <a:ext cx="3923030" cy="86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7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39"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66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DDD4"/>
                    </a:solidFill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Mill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66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DDD4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25971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Hea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t  </a:t>
                      </a: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DDD4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2200" b="1" spc="-1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200" b="1" spc="-5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2200" b="1" dirty="0">
                          <a:solidFill>
                            <a:srgbClr val="CD2600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66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9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286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2286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54533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545330" y="44450"/>
                  </a:lnTo>
                  <a:lnTo>
                    <a:pt x="4545330" y="0"/>
                  </a:lnTo>
                  <a:close/>
                </a:path>
                <a:path w="9146540" h="44450">
                  <a:moveTo>
                    <a:pt x="7524750" y="0"/>
                  </a:moveTo>
                  <a:lnTo>
                    <a:pt x="4721860" y="0"/>
                  </a:lnTo>
                  <a:lnTo>
                    <a:pt x="4721860" y="44450"/>
                  </a:lnTo>
                  <a:lnTo>
                    <a:pt x="7524750" y="44450"/>
                  </a:lnTo>
                  <a:lnTo>
                    <a:pt x="75247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696200" y="0"/>
                  </a:lnTo>
                  <a:lnTo>
                    <a:pt x="769620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54533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545330" y="44450"/>
                  </a:lnTo>
                  <a:lnTo>
                    <a:pt x="4545330" y="0"/>
                  </a:lnTo>
                  <a:close/>
                </a:path>
                <a:path w="9146540" h="44450">
                  <a:moveTo>
                    <a:pt x="7524750" y="0"/>
                  </a:moveTo>
                  <a:lnTo>
                    <a:pt x="4721860" y="0"/>
                  </a:lnTo>
                  <a:lnTo>
                    <a:pt x="4721860" y="44450"/>
                  </a:lnTo>
                  <a:lnTo>
                    <a:pt x="7524750" y="44450"/>
                  </a:lnTo>
                  <a:lnTo>
                    <a:pt x="75247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696200" y="0"/>
                  </a:lnTo>
                  <a:lnTo>
                    <a:pt x="769620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54533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545330" y="44450"/>
                  </a:lnTo>
                  <a:lnTo>
                    <a:pt x="4545330" y="0"/>
                  </a:lnTo>
                  <a:close/>
                </a:path>
                <a:path w="9146540" h="44450">
                  <a:moveTo>
                    <a:pt x="7524750" y="0"/>
                  </a:moveTo>
                  <a:lnTo>
                    <a:pt x="4721860" y="0"/>
                  </a:lnTo>
                  <a:lnTo>
                    <a:pt x="4721860" y="44450"/>
                  </a:lnTo>
                  <a:lnTo>
                    <a:pt x="7524750" y="44450"/>
                  </a:lnTo>
                  <a:lnTo>
                    <a:pt x="75247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696200" y="0"/>
                  </a:lnTo>
                  <a:lnTo>
                    <a:pt x="769620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6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54533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545330" y="44450"/>
                  </a:lnTo>
                  <a:lnTo>
                    <a:pt x="4545330" y="0"/>
                  </a:lnTo>
                  <a:close/>
                </a:path>
                <a:path w="9146540" h="44450">
                  <a:moveTo>
                    <a:pt x="7524750" y="0"/>
                  </a:moveTo>
                  <a:lnTo>
                    <a:pt x="4721860" y="0"/>
                  </a:lnTo>
                  <a:lnTo>
                    <a:pt x="4721860" y="44450"/>
                  </a:lnTo>
                  <a:lnTo>
                    <a:pt x="7524750" y="44450"/>
                  </a:lnTo>
                  <a:lnTo>
                    <a:pt x="75247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696200" y="0"/>
                  </a:lnTo>
                  <a:lnTo>
                    <a:pt x="769620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54533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545330" y="44450"/>
                  </a:lnTo>
                  <a:lnTo>
                    <a:pt x="4545330" y="0"/>
                  </a:lnTo>
                  <a:close/>
                </a:path>
                <a:path w="9146540" h="44450">
                  <a:moveTo>
                    <a:pt x="7524750" y="0"/>
                  </a:moveTo>
                  <a:lnTo>
                    <a:pt x="4721860" y="0"/>
                  </a:lnTo>
                  <a:lnTo>
                    <a:pt x="4721860" y="44450"/>
                  </a:lnTo>
                  <a:lnTo>
                    <a:pt x="7524750" y="44450"/>
                  </a:lnTo>
                  <a:lnTo>
                    <a:pt x="75247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696200" y="0"/>
                  </a:lnTo>
                  <a:lnTo>
                    <a:pt x="769620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54533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545330" y="44450"/>
                  </a:lnTo>
                  <a:lnTo>
                    <a:pt x="4545330" y="0"/>
                  </a:lnTo>
                  <a:close/>
                </a:path>
                <a:path w="9146540" h="44450">
                  <a:moveTo>
                    <a:pt x="7524750" y="0"/>
                  </a:moveTo>
                  <a:lnTo>
                    <a:pt x="4721860" y="0"/>
                  </a:lnTo>
                  <a:lnTo>
                    <a:pt x="4721860" y="44450"/>
                  </a:lnTo>
                  <a:lnTo>
                    <a:pt x="7524750" y="44450"/>
                  </a:lnTo>
                  <a:lnTo>
                    <a:pt x="75247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696200" y="0"/>
                  </a:lnTo>
                  <a:lnTo>
                    <a:pt x="769620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2921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29210"/>
                  </a:lnTo>
                  <a:lnTo>
                    <a:pt x="9146540" y="279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304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164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164070" y="44450"/>
                  </a:lnTo>
                  <a:lnTo>
                    <a:pt x="71640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377430" y="0"/>
                  </a:lnTo>
                  <a:lnTo>
                    <a:pt x="73774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71640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7164070" y="45720"/>
                  </a:lnTo>
                  <a:lnTo>
                    <a:pt x="71640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7377430" y="0"/>
                  </a:lnTo>
                  <a:lnTo>
                    <a:pt x="737743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164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164070" y="44450"/>
                  </a:lnTo>
                  <a:lnTo>
                    <a:pt x="71640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377430" y="0"/>
                  </a:lnTo>
                  <a:lnTo>
                    <a:pt x="73774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164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164070" y="44450"/>
                  </a:lnTo>
                  <a:lnTo>
                    <a:pt x="71640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377430" y="0"/>
                  </a:lnTo>
                  <a:lnTo>
                    <a:pt x="73774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164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164070" y="44450"/>
                  </a:lnTo>
                  <a:lnTo>
                    <a:pt x="71640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377430" y="0"/>
                  </a:lnTo>
                  <a:lnTo>
                    <a:pt x="73774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164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164070" y="44450"/>
                  </a:lnTo>
                  <a:lnTo>
                    <a:pt x="71640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377430" y="0"/>
                  </a:lnTo>
                  <a:lnTo>
                    <a:pt x="73774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1640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164070" y="44450"/>
                  </a:lnTo>
                  <a:lnTo>
                    <a:pt x="71640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7377430" y="0"/>
                  </a:lnTo>
                  <a:lnTo>
                    <a:pt x="73774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76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65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4385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43850" y="44450"/>
                  </a:lnTo>
                  <a:lnTo>
                    <a:pt x="79438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25460" y="0"/>
                  </a:lnTo>
                  <a:lnTo>
                    <a:pt x="8125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4385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43850" y="44450"/>
                  </a:lnTo>
                  <a:lnTo>
                    <a:pt x="79438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25460" y="0"/>
                  </a:lnTo>
                  <a:lnTo>
                    <a:pt x="8125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4385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43850" y="44450"/>
                  </a:lnTo>
                  <a:lnTo>
                    <a:pt x="79438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25460" y="0"/>
                  </a:lnTo>
                  <a:lnTo>
                    <a:pt x="8125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4385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43850" y="44450"/>
                  </a:lnTo>
                  <a:lnTo>
                    <a:pt x="79438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25460" y="0"/>
                  </a:lnTo>
                  <a:lnTo>
                    <a:pt x="8125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4385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43850" y="44450"/>
                  </a:lnTo>
                  <a:lnTo>
                    <a:pt x="79438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25460" y="0"/>
                  </a:lnTo>
                  <a:lnTo>
                    <a:pt x="8125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4385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43850" y="44450"/>
                  </a:lnTo>
                  <a:lnTo>
                    <a:pt x="79438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25460" y="0"/>
                  </a:lnTo>
                  <a:lnTo>
                    <a:pt x="8125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4385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43850" y="44450"/>
                  </a:lnTo>
                  <a:lnTo>
                    <a:pt x="79438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25460" y="0"/>
                  </a:lnTo>
                  <a:lnTo>
                    <a:pt x="8125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4385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43850" y="44450"/>
                  </a:lnTo>
                  <a:lnTo>
                    <a:pt x="79438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25460" y="0"/>
                  </a:lnTo>
                  <a:lnTo>
                    <a:pt x="8125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794385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943850" y="44450"/>
                  </a:lnTo>
                  <a:lnTo>
                    <a:pt x="79438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25460" y="0"/>
                  </a:lnTo>
                  <a:lnTo>
                    <a:pt x="81254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4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00863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008630" y="44450"/>
                  </a:lnTo>
                  <a:lnTo>
                    <a:pt x="300863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312160" y="0"/>
                  </a:lnTo>
                  <a:lnTo>
                    <a:pt x="3312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00863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008630" y="44450"/>
                  </a:lnTo>
                  <a:lnTo>
                    <a:pt x="300863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312160" y="0"/>
                  </a:lnTo>
                  <a:lnTo>
                    <a:pt x="3312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5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00863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008630" y="44450"/>
                  </a:lnTo>
                  <a:lnTo>
                    <a:pt x="300863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312160" y="0"/>
                  </a:lnTo>
                  <a:lnTo>
                    <a:pt x="3312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00863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008630" y="44450"/>
                  </a:lnTo>
                  <a:lnTo>
                    <a:pt x="300863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312160" y="0"/>
                  </a:lnTo>
                  <a:lnTo>
                    <a:pt x="3312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304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5158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515870" y="44450"/>
                  </a:lnTo>
                  <a:lnTo>
                    <a:pt x="25158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2804160" y="0"/>
                  </a:lnTo>
                  <a:lnTo>
                    <a:pt x="2804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5158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515870" y="44450"/>
                  </a:lnTo>
                  <a:lnTo>
                    <a:pt x="25158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2804160" y="0"/>
                  </a:lnTo>
                  <a:lnTo>
                    <a:pt x="2804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5158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515870" y="44450"/>
                  </a:lnTo>
                  <a:lnTo>
                    <a:pt x="25158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2804160" y="0"/>
                  </a:lnTo>
                  <a:lnTo>
                    <a:pt x="2804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304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52425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524250" y="44450"/>
                  </a:lnTo>
                  <a:lnTo>
                    <a:pt x="35242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942080" y="0"/>
                  </a:lnTo>
                  <a:lnTo>
                    <a:pt x="39420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52425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524250" y="44450"/>
                  </a:lnTo>
                  <a:lnTo>
                    <a:pt x="35242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942080" y="0"/>
                  </a:lnTo>
                  <a:lnTo>
                    <a:pt x="39420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52425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524250" y="44450"/>
                  </a:lnTo>
                  <a:lnTo>
                    <a:pt x="35242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942080" y="0"/>
                  </a:lnTo>
                  <a:lnTo>
                    <a:pt x="39420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52425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524250" y="44450"/>
                  </a:lnTo>
                  <a:lnTo>
                    <a:pt x="352425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942080" y="0"/>
                  </a:lnTo>
                  <a:lnTo>
                    <a:pt x="39420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76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38912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389120" y="44450"/>
                  </a:lnTo>
                  <a:lnTo>
                    <a:pt x="438912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461510" y="0"/>
                  </a:lnTo>
                  <a:lnTo>
                    <a:pt x="446151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4461510" y="0"/>
                  </a:lnTo>
                  <a:lnTo>
                    <a:pt x="4461510" y="26670"/>
                  </a:lnTo>
                  <a:lnTo>
                    <a:pt x="4389120" y="26670"/>
                  </a:lnTo>
                  <a:lnTo>
                    <a:pt x="4389120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266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2633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263390" y="44450"/>
                  </a:lnTo>
                  <a:lnTo>
                    <a:pt x="4263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582160" y="0"/>
                  </a:lnTo>
                  <a:lnTo>
                    <a:pt x="4582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2633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263390" y="44450"/>
                  </a:lnTo>
                  <a:lnTo>
                    <a:pt x="4263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582160" y="0"/>
                  </a:lnTo>
                  <a:lnTo>
                    <a:pt x="4582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2633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263390" y="44450"/>
                  </a:lnTo>
                  <a:lnTo>
                    <a:pt x="4263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582160" y="0"/>
                  </a:lnTo>
                  <a:lnTo>
                    <a:pt x="4582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4582160" y="0"/>
                  </a:lnTo>
                  <a:lnTo>
                    <a:pt x="4582160" y="21590"/>
                  </a:lnTo>
                  <a:lnTo>
                    <a:pt x="4263390" y="21590"/>
                  </a:lnTo>
                  <a:lnTo>
                    <a:pt x="4263390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4653280" y="0"/>
                  </a:lnTo>
                  <a:lnTo>
                    <a:pt x="4653280" y="39370"/>
                  </a:lnTo>
                  <a:lnTo>
                    <a:pt x="4197350" y="39370"/>
                  </a:lnTo>
                  <a:lnTo>
                    <a:pt x="4197350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393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2633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263390" y="44450"/>
                  </a:lnTo>
                  <a:lnTo>
                    <a:pt x="4263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582160" y="0"/>
                  </a:lnTo>
                  <a:lnTo>
                    <a:pt x="4582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2633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263390" y="44450"/>
                  </a:lnTo>
                  <a:lnTo>
                    <a:pt x="42633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582160" y="0"/>
                  </a:lnTo>
                  <a:lnTo>
                    <a:pt x="4582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4582160" y="0"/>
                  </a:lnTo>
                  <a:lnTo>
                    <a:pt x="4582160" y="36830"/>
                  </a:lnTo>
                  <a:lnTo>
                    <a:pt x="4263390" y="36830"/>
                  </a:lnTo>
                  <a:lnTo>
                    <a:pt x="4263390" y="0"/>
                  </a:lnTo>
                  <a:lnTo>
                    <a:pt x="0" y="0"/>
                  </a:lnTo>
                  <a:lnTo>
                    <a:pt x="0" y="3683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368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414655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4146550" y="43180"/>
                  </a:lnTo>
                  <a:lnTo>
                    <a:pt x="4146550" y="0"/>
                  </a:lnTo>
                  <a:close/>
                </a:path>
                <a:path w="9146540" h="43179">
                  <a:moveTo>
                    <a:pt x="9146540" y="0"/>
                  </a:moveTo>
                  <a:lnTo>
                    <a:pt x="4704080" y="0"/>
                  </a:lnTo>
                  <a:lnTo>
                    <a:pt x="470408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414655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146550" y="45720"/>
                  </a:lnTo>
                  <a:lnTo>
                    <a:pt x="414655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4704080" y="0"/>
                  </a:lnTo>
                  <a:lnTo>
                    <a:pt x="470408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414655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146550" y="45720"/>
                  </a:lnTo>
                  <a:lnTo>
                    <a:pt x="414655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4704080" y="0"/>
                  </a:lnTo>
                  <a:lnTo>
                    <a:pt x="470408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4704080" y="0"/>
                  </a:lnTo>
                  <a:lnTo>
                    <a:pt x="4704080" y="11430"/>
                  </a:lnTo>
                  <a:lnTo>
                    <a:pt x="4146550" y="11430"/>
                  </a:lnTo>
                  <a:lnTo>
                    <a:pt x="414655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114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4817110" y="0"/>
                  </a:lnTo>
                  <a:lnTo>
                    <a:pt x="4817110" y="30480"/>
                  </a:lnTo>
                  <a:lnTo>
                    <a:pt x="4041140" y="30480"/>
                  </a:lnTo>
                  <a:lnTo>
                    <a:pt x="4041140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304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9471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947160" y="44450"/>
                  </a:lnTo>
                  <a:lnTo>
                    <a:pt x="39471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903470" y="0"/>
                  </a:lnTo>
                  <a:lnTo>
                    <a:pt x="49034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9471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947160" y="44450"/>
                  </a:lnTo>
                  <a:lnTo>
                    <a:pt x="39471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903470" y="0"/>
                  </a:lnTo>
                  <a:lnTo>
                    <a:pt x="49034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94716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947160" y="44450"/>
                  </a:lnTo>
                  <a:lnTo>
                    <a:pt x="39471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903470" y="0"/>
                  </a:lnTo>
                  <a:lnTo>
                    <a:pt x="49034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2839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25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>
            <a:spLocks noGrp="1"/>
          </p:cNvSpPr>
          <p:nvPr>
            <p:ph type="title"/>
          </p:nvPr>
        </p:nvSpPr>
        <p:spPr>
          <a:xfrm>
            <a:off x="2087879" y="690879"/>
            <a:ext cx="49625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Basic </a:t>
            </a:r>
            <a:r>
              <a:rPr spc="-5" dirty="0"/>
              <a:t>Layout</a:t>
            </a:r>
            <a:r>
              <a:rPr spc="-60" dirty="0"/>
              <a:t> </a:t>
            </a:r>
            <a:r>
              <a:rPr spc="-5" dirty="0"/>
              <a:t>Formats</a:t>
            </a:r>
          </a:p>
        </p:txBody>
      </p:sp>
      <p:sp>
        <p:nvSpPr>
          <p:cNvPr id="337" name="object 337"/>
          <p:cNvSpPr txBox="1"/>
          <p:nvPr/>
        </p:nvSpPr>
        <p:spPr>
          <a:xfrm>
            <a:off x="534669" y="1565909"/>
            <a:ext cx="16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95" dirty="0">
                <a:latin typeface="UnDotum"/>
                <a:cs typeface="UnDotum"/>
              </a:rPr>
              <a:t>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1000760" y="1596390"/>
            <a:ext cx="3282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Group </a:t>
            </a:r>
            <a:r>
              <a:rPr sz="2400" dirty="0">
                <a:latin typeface="Times New Roman"/>
                <a:cs typeface="Times New Roman"/>
              </a:rPr>
              <a:t>Technology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Layout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1000760" y="2086609"/>
            <a:ext cx="245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Similar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5" dirty="0">
                <a:latin typeface="Times New Roman"/>
                <a:cs typeface="Times New Roman"/>
              </a:rPr>
              <a:t>cellular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layout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534669" y="5340350"/>
            <a:ext cx="16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95" dirty="0">
                <a:latin typeface="UnDotum"/>
                <a:cs typeface="UnDotum"/>
              </a:rPr>
              <a:t>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1000760" y="5293105"/>
            <a:ext cx="2738755" cy="83883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spc="-5" dirty="0">
                <a:latin typeface="Times New Roman"/>
                <a:cs typeface="Times New Roman"/>
              </a:rPr>
              <a:t>Fixed </a:t>
            </a:r>
            <a:r>
              <a:rPr sz="2400" dirty="0">
                <a:latin typeface="Times New Roman"/>
                <a:cs typeface="Times New Roman"/>
              </a:rPr>
              <a:t>Position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Layout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424815" algn="l"/>
              </a:tabLst>
            </a:pPr>
            <a:r>
              <a:rPr sz="3000" baseline="4166" dirty="0">
                <a:latin typeface="Times New Roman"/>
                <a:cs typeface="Times New Roman"/>
              </a:rPr>
              <a:t>–	</a:t>
            </a:r>
            <a:r>
              <a:rPr sz="2000" dirty="0">
                <a:latin typeface="Times New Roman"/>
                <a:cs typeface="Times New Roman"/>
              </a:rPr>
              <a:t>e.g. </a:t>
            </a:r>
            <a:r>
              <a:rPr sz="2000" spc="-5" dirty="0">
                <a:latin typeface="Times New Roman"/>
                <a:cs typeface="Times New Roman"/>
              </a:rPr>
              <a:t>Shipbuilding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2505075" y="1511935"/>
            <a:ext cx="5638800" cy="2898140"/>
            <a:chOff x="2505075" y="1511935"/>
            <a:chExt cx="5638800" cy="2898140"/>
          </a:xfrm>
        </p:grpSpPr>
        <p:sp>
          <p:nvSpPr>
            <p:cNvPr id="343" name="object 343"/>
            <p:cNvSpPr/>
            <p:nvPr/>
          </p:nvSpPr>
          <p:spPr>
            <a:xfrm>
              <a:off x="2632075" y="3531235"/>
              <a:ext cx="1148080" cy="0"/>
            </a:xfrm>
            <a:custGeom>
              <a:avLst/>
              <a:gdLst/>
              <a:ahLst/>
              <a:cxnLst/>
              <a:rect l="l" t="t" r="r" b="b"/>
              <a:pathLst>
                <a:path w="1148079">
                  <a:moveTo>
                    <a:pt x="0" y="0"/>
                  </a:moveTo>
                  <a:lnTo>
                    <a:pt x="375284" y="0"/>
                  </a:lnTo>
                </a:path>
                <a:path w="1148079">
                  <a:moveTo>
                    <a:pt x="678814" y="0"/>
                  </a:moveTo>
                  <a:lnTo>
                    <a:pt x="1148078" y="0"/>
                  </a:lnTo>
                </a:path>
              </a:pathLst>
            </a:custGeom>
            <a:ln w="20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632075" y="3521075"/>
              <a:ext cx="890905" cy="765810"/>
            </a:xfrm>
            <a:custGeom>
              <a:avLst/>
              <a:gdLst/>
              <a:ahLst/>
              <a:cxnLst/>
              <a:rect l="l" t="t" r="r" b="b"/>
              <a:pathLst>
                <a:path w="890904" h="765810">
                  <a:moveTo>
                    <a:pt x="0" y="756919"/>
                  </a:moveTo>
                  <a:lnTo>
                    <a:pt x="890904" y="756919"/>
                  </a:lnTo>
                </a:path>
                <a:path w="890904" h="765810">
                  <a:moveTo>
                    <a:pt x="10159" y="440054"/>
                  </a:moveTo>
                  <a:lnTo>
                    <a:pt x="10159" y="765808"/>
                  </a:lnTo>
                </a:path>
                <a:path w="890904" h="765810">
                  <a:moveTo>
                    <a:pt x="10159" y="0"/>
                  </a:moveTo>
                  <a:lnTo>
                    <a:pt x="10159" y="268604"/>
                  </a:lnTo>
                </a:path>
              </a:pathLst>
            </a:custGeom>
            <a:ln w="20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771264" y="4081145"/>
              <a:ext cx="0" cy="128905"/>
            </a:xfrm>
            <a:custGeom>
              <a:avLst/>
              <a:gdLst/>
              <a:ahLst/>
              <a:cxnLst/>
              <a:rect l="l" t="t" r="r" b="b"/>
              <a:pathLst>
                <a:path h="128904">
                  <a:moveTo>
                    <a:pt x="0" y="0"/>
                  </a:moveTo>
                  <a:lnTo>
                    <a:pt x="0" y="128904"/>
                  </a:lnTo>
                </a:path>
              </a:pathLst>
            </a:custGeom>
            <a:ln w="20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924809" y="3530600"/>
              <a:ext cx="847090" cy="561340"/>
            </a:xfrm>
            <a:custGeom>
              <a:avLst/>
              <a:gdLst/>
              <a:ahLst/>
              <a:cxnLst/>
              <a:rect l="l" t="t" r="r" b="b"/>
              <a:pathLst>
                <a:path w="847089" h="561339">
                  <a:moveTo>
                    <a:pt x="845819" y="0"/>
                  </a:moveTo>
                  <a:lnTo>
                    <a:pt x="847089" y="185419"/>
                  </a:lnTo>
                </a:path>
                <a:path w="847089" h="561339">
                  <a:moveTo>
                    <a:pt x="0" y="185419"/>
                  </a:moveTo>
                  <a:lnTo>
                    <a:pt x="845819" y="187960"/>
                  </a:lnTo>
                </a:path>
                <a:path w="847089" h="561339">
                  <a:moveTo>
                    <a:pt x="845819" y="560069"/>
                  </a:moveTo>
                  <a:lnTo>
                    <a:pt x="0" y="561339"/>
                  </a:lnTo>
                </a:path>
                <a:path w="847089" h="561339">
                  <a:moveTo>
                    <a:pt x="0" y="560069"/>
                  </a:moveTo>
                  <a:lnTo>
                    <a:pt x="1269" y="185419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544569" y="3683000"/>
              <a:ext cx="337820" cy="64769"/>
            </a:xfrm>
            <a:custGeom>
              <a:avLst/>
              <a:gdLst/>
              <a:ahLst/>
              <a:cxnLst/>
              <a:rect l="l" t="t" r="r" b="b"/>
              <a:pathLst>
                <a:path w="337820" h="64770">
                  <a:moveTo>
                    <a:pt x="168909" y="0"/>
                  </a:moveTo>
                  <a:lnTo>
                    <a:pt x="102334" y="2480"/>
                  </a:lnTo>
                  <a:lnTo>
                    <a:pt x="48736" y="9366"/>
                  </a:lnTo>
                  <a:lnTo>
                    <a:pt x="12997" y="19823"/>
                  </a:lnTo>
                  <a:lnTo>
                    <a:pt x="0" y="33019"/>
                  </a:lnTo>
                  <a:lnTo>
                    <a:pt x="12997" y="45481"/>
                  </a:lnTo>
                  <a:lnTo>
                    <a:pt x="48736" y="55562"/>
                  </a:lnTo>
                  <a:lnTo>
                    <a:pt x="102334" y="62309"/>
                  </a:lnTo>
                  <a:lnTo>
                    <a:pt x="168909" y="64769"/>
                  </a:lnTo>
                  <a:lnTo>
                    <a:pt x="235485" y="62309"/>
                  </a:lnTo>
                  <a:lnTo>
                    <a:pt x="289083" y="55562"/>
                  </a:lnTo>
                  <a:lnTo>
                    <a:pt x="324822" y="45481"/>
                  </a:lnTo>
                  <a:lnTo>
                    <a:pt x="337819" y="33019"/>
                  </a:lnTo>
                  <a:lnTo>
                    <a:pt x="324822" y="19823"/>
                  </a:lnTo>
                  <a:lnTo>
                    <a:pt x="289083" y="9366"/>
                  </a:lnTo>
                  <a:lnTo>
                    <a:pt x="235485" y="2480"/>
                  </a:lnTo>
                  <a:lnTo>
                    <a:pt x="16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544569" y="3683000"/>
              <a:ext cx="337820" cy="64769"/>
            </a:xfrm>
            <a:custGeom>
              <a:avLst/>
              <a:gdLst/>
              <a:ahLst/>
              <a:cxnLst/>
              <a:rect l="l" t="t" r="r" b="b"/>
              <a:pathLst>
                <a:path w="337820" h="64770">
                  <a:moveTo>
                    <a:pt x="168909" y="0"/>
                  </a:moveTo>
                  <a:lnTo>
                    <a:pt x="235485" y="2480"/>
                  </a:lnTo>
                  <a:lnTo>
                    <a:pt x="289083" y="9366"/>
                  </a:lnTo>
                  <a:lnTo>
                    <a:pt x="324822" y="19823"/>
                  </a:lnTo>
                  <a:lnTo>
                    <a:pt x="337819" y="33019"/>
                  </a:lnTo>
                  <a:lnTo>
                    <a:pt x="324822" y="45481"/>
                  </a:lnTo>
                  <a:lnTo>
                    <a:pt x="289083" y="55562"/>
                  </a:lnTo>
                  <a:lnTo>
                    <a:pt x="235485" y="62309"/>
                  </a:lnTo>
                  <a:lnTo>
                    <a:pt x="168909" y="64769"/>
                  </a:lnTo>
                  <a:lnTo>
                    <a:pt x="102334" y="62309"/>
                  </a:lnTo>
                  <a:lnTo>
                    <a:pt x="48736" y="55562"/>
                  </a:lnTo>
                  <a:lnTo>
                    <a:pt x="12997" y="45481"/>
                  </a:lnTo>
                  <a:lnTo>
                    <a:pt x="0" y="33019"/>
                  </a:lnTo>
                  <a:lnTo>
                    <a:pt x="12997" y="19823"/>
                  </a:lnTo>
                  <a:lnTo>
                    <a:pt x="48736" y="9366"/>
                  </a:lnTo>
                  <a:lnTo>
                    <a:pt x="102334" y="2480"/>
                  </a:lnTo>
                  <a:lnTo>
                    <a:pt x="168909" y="0"/>
                  </a:lnTo>
                  <a:close/>
                </a:path>
                <a:path w="337820" h="64770">
                  <a:moveTo>
                    <a:pt x="0" y="0"/>
                  </a:moveTo>
                  <a:lnTo>
                    <a:pt x="0" y="0"/>
                  </a:lnTo>
                </a:path>
                <a:path w="337820" h="64770">
                  <a:moveTo>
                    <a:pt x="337819" y="64769"/>
                  </a:moveTo>
                  <a:lnTo>
                    <a:pt x="337819" y="64769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648075" y="3673475"/>
              <a:ext cx="130808" cy="876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544569" y="4057650"/>
              <a:ext cx="337820" cy="64769"/>
            </a:xfrm>
            <a:custGeom>
              <a:avLst/>
              <a:gdLst/>
              <a:ahLst/>
              <a:cxnLst/>
              <a:rect l="l" t="t" r="r" b="b"/>
              <a:pathLst>
                <a:path w="337820" h="64770">
                  <a:moveTo>
                    <a:pt x="168909" y="0"/>
                  </a:moveTo>
                  <a:lnTo>
                    <a:pt x="102334" y="2460"/>
                  </a:lnTo>
                  <a:lnTo>
                    <a:pt x="48736" y="9207"/>
                  </a:lnTo>
                  <a:lnTo>
                    <a:pt x="12997" y="19288"/>
                  </a:lnTo>
                  <a:lnTo>
                    <a:pt x="0" y="31750"/>
                  </a:lnTo>
                  <a:lnTo>
                    <a:pt x="12997" y="44946"/>
                  </a:lnTo>
                  <a:lnTo>
                    <a:pt x="48736" y="55403"/>
                  </a:lnTo>
                  <a:lnTo>
                    <a:pt x="102334" y="62289"/>
                  </a:lnTo>
                  <a:lnTo>
                    <a:pt x="168909" y="64769"/>
                  </a:lnTo>
                  <a:lnTo>
                    <a:pt x="235485" y="62289"/>
                  </a:lnTo>
                  <a:lnTo>
                    <a:pt x="289083" y="55403"/>
                  </a:lnTo>
                  <a:lnTo>
                    <a:pt x="324822" y="44946"/>
                  </a:lnTo>
                  <a:lnTo>
                    <a:pt x="337819" y="31750"/>
                  </a:lnTo>
                  <a:lnTo>
                    <a:pt x="324822" y="19288"/>
                  </a:lnTo>
                  <a:lnTo>
                    <a:pt x="289083" y="9207"/>
                  </a:lnTo>
                  <a:lnTo>
                    <a:pt x="235485" y="2460"/>
                  </a:lnTo>
                  <a:lnTo>
                    <a:pt x="16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544569" y="4057650"/>
              <a:ext cx="337820" cy="64769"/>
            </a:xfrm>
            <a:custGeom>
              <a:avLst/>
              <a:gdLst/>
              <a:ahLst/>
              <a:cxnLst/>
              <a:rect l="l" t="t" r="r" b="b"/>
              <a:pathLst>
                <a:path w="337820" h="64770">
                  <a:moveTo>
                    <a:pt x="168909" y="0"/>
                  </a:moveTo>
                  <a:lnTo>
                    <a:pt x="235485" y="2460"/>
                  </a:lnTo>
                  <a:lnTo>
                    <a:pt x="289083" y="9207"/>
                  </a:lnTo>
                  <a:lnTo>
                    <a:pt x="324822" y="19288"/>
                  </a:lnTo>
                  <a:lnTo>
                    <a:pt x="337819" y="31750"/>
                  </a:lnTo>
                  <a:lnTo>
                    <a:pt x="324822" y="44946"/>
                  </a:lnTo>
                  <a:lnTo>
                    <a:pt x="289083" y="55403"/>
                  </a:lnTo>
                  <a:lnTo>
                    <a:pt x="235485" y="62289"/>
                  </a:lnTo>
                  <a:lnTo>
                    <a:pt x="168909" y="64769"/>
                  </a:lnTo>
                  <a:lnTo>
                    <a:pt x="102334" y="62289"/>
                  </a:lnTo>
                  <a:lnTo>
                    <a:pt x="48736" y="55403"/>
                  </a:lnTo>
                  <a:lnTo>
                    <a:pt x="12997" y="44946"/>
                  </a:lnTo>
                  <a:lnTo>
                    <a:pt x="0" y="31750"/>
                  </a:lnTo>
                  <a:lnTo>
                    <a:pt x="12997" y="19288"/>
                  </a:lnTo>
                  <a:lnTo>
                    <a:pt x="48736" y="9207"/>
                  </a:lnTo>
                  <a:lnTo>
                    <a:pt x="102334" y="2460"/>
                  </a:lnTo>
                  <a:lnTo>
                    <a:pt x="168909" y="0"/>
                  </a:lnTo>
                  <a:close/>
                </a:path>
                <a:path w="337820" h="64770">
                  <a:moveTo>
                    <a:pt x="0" y="0"/>
                  </a:moveTo>
                  <a:lnTo>
                    <a:pt x="0" y="0"/>
                  </a:lnTo>
                </a:path>
                <a:path w="337820" h="64770">
                  <a:moveTo>
                    <a:pt x="337819" y="64769"/>
                  </a:moveTo>
                  <a:lnTo>
                    <a:pt x="337819" y="64769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648075" y="4048125"/>
              <a:ext cx="130808" cy="876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979419" y="3683000"/>
              <a:ext cx="337820" cy="64769"/>
            </a:xfrm>
            <a:custGeom>
              <a:avLst/>
              <a:gdLst/>
              <a:ahLst/>
              <a:cxnLst/>
              <a:rect l="l" t="t" r="r" b="b"/>
              <a:pathLst>
                <a:path w="337820" h="64770">
                  <a:moveTo>
                    <a:pt x="168910" y="0"/>
                  </a:moveTo>
                  <a:lnTo>
                    <a:pt x="101798" y="2480"/>
                  </a:lnTo>
                  <a:lnTo>
                    <a:pt x="48260" y="9366"/>
                  </a:lnTo>
                  <a:lnTo>
                    <a:pt x="12819" y="19823"/>
                  </a:lnTo>
                  <a:lnTo>
                    <a:pt x="0" y="33019"/>
                  </a:lnTo>
                  <a:lnTo>
                    <a:pt x="12819" y="45481"/>
                  </a:lnTo>
                  <a:lnTo>
                    <a:pt x="48259" y="55562"/>
                  </a:lnTo>
                  <a:lnTo>
                    <a:pt x="101798" y="62309"/>
                  </a:lnTo>
                  <a:lnTo>
                    <a:pt x="168910" y="64769"/>
                  </a:lnTo>
                  <a:lnTo>
                    <a:pt x="235485" y="62309"/>
                  </a:lnTo>
                  <a:lnTo>
                    <a:pt x="289083" y="55562"/>
                  </a:lnTo>
                  <a:lnTo>
                    <a:pt x="324822" y="45481"/>
                  </a:lnTo>
                  <a:lnTo>
                    <a:pt x="337819" y="33019"/>
                  </a:lnTo>
                  <a:lnTo>
                    <a:pt x="324822" y="19823"/>
                  </a:lnTo>
                  <a:lnTo>
                    <a:pt x="289083" y="9366"/>
                  </a:lnTo>
                  <a:lnTo>
                    <a:pt x="235485" y="248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979419" y="3683000"/>
              <a:ext cx="337820" cy="64769"/>
            </a:xfrm>
            <a:custGeom>
              <a:avLst/>
              <a:gdLst/>
              <a:ahLst/>
              <a:cxnLst/>
              <a:rect l="l" t="t" r="r" b="b"/>
              <a:pathLst>
                <a:path w="337820" h="64770">
                  <a:moveTo>
                    <a:pt x="168910" y="0"/>
                  </a:moveTo>
                  <a:lnTo>
                    <a:pt x="235485" y="2480"/>
                  </a:lnTo>
                  <a:lnTo>
                    <a:pt x="289083" y="9366"/>
                  </a:lnTo>
                  <a:lnTo>
                    <a:pt x="324822" y="19823"/>
                  </a:lnTo>
                  <a:lnTo>
                    <a:pt x="337819" y="33019"/>
                  </a:lnTo>
                  <a:lnTo>
                    <a:pt x="324822" y="45481"/>
                  </a:lnTo>
                  <a:lnTo>
                    <a:pt x="289083" y="55562"/>
                  </a:lnTo>
                  <a:lnTo>
                    <a:pt x="235485" y="62309"/>
                  </a:lnTo>
                  <a:lnTo>
                    <a:pt x="168910" y="64769"/>
                  </a:lnTo>
                  <a:lnTo>
                    <a:pt x="101798" y="62309"/>
                  </a:lnTo>
                  <a:lnTo>
                    <a:pt x="48259" y="55562"/>
                  </a:lnTo>
                  <a:lnTo>
                    <a:pt x="12819" y="45481"/>
                  </a:lnTo>
                  <a:lnTo>
                    <a:pt x="0" y="33019"/>
                  </a:lnTo>
                  <a:lnTo>
                    <a:pt x="12819" y="19823"/>
                  </a:lnTo>
                  <a:lnTo>
                    <a:pt x="48260" y="9366"/>
                  </a:lnTo>
                  <a:lnTo>
                    <a:pt x="101798" y="2480"/>
                  </a:lnTo>
                  <a:lnTo>
                    <a:pt x="168910" y="0"/>
                  </a:lnTo>
                  <a:close/>
                </a:path>
                <a:path w="337820" h="64770">
                  <a:moveTo>
                    <a:pt x="0" y="0"/>
                  </a:moveTo>
                  <a:lnTo>
                    <a:pt x="0" y="0"/>
                  </a:lnTo>
                </a:path>
                <a:path w="337820" h="64770">
                  <a:moveTo>
                    <a:pt x="337819" y="64769"/>
                  </a:moveTo>
                  <a:lnTo>
                    <a:pt x="337819" y="64769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082925" y="3673475"/>
              <a:ext cx="130808" cy="876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979419" y="4057650"/>
              <a:ext cx="337820" cy="64769"/>
            </a:xfrm>
            <a:custGeom>
              <a:avLst/>
              <a:gdLst/>
              <a:ahLst/>
              <a:cxnLst/>
              <a:rect l="l" t="t" r="r" b="b"/>
              <a:pathLst>
                <a:path w="337820" h="64770">
                  <a:moveTo>
                    <a:pt x="168910" y="0"/>
                  </a:moveTo>
                  <a:lnTo>
                    <a:pt x="101798" y="2460"/>
                  </a:lnTo>
                  <a:lnTo>
                    <a:pt x="48260" y="9207"/>
                  </a:lnTo>
                  <a:lnTo>
                    <a:pt x="12819" y="19288"/>
                  </a:lnTo>
                  <a:lnTo>
                    <a:pt x="0" y="31750"/>
                  </a:lnTo>
                  <a:lnTo>
                    <a:pt x="12819" y="44946"/>
                  </a:lnTo>
                  <a:lnTo>
                    <a:pt x="48259" y="55403"/>
                  </a:lnTo>
                  <a:lnTo>
                    <a:pt x="101798" y="62289"/>
                  </a:lnTo>
                  <a:lnTo>
                    <a:pt x="168910" y="64769"/>
                  </a:lnTo>
                  <a:lnTo>
                    <a:pt x="235485" y="62289"/>
                  </a:lnTo>
                  <a:lnTo>
                    <a:pt x="289083" y="55403"/>
                  </a:lnTo>
                  <a:lnTo>
                    <a:pt x="324822" y="44946"/>
                  </a:lnTo>
                  <a:lnTo>
                    <a:pt x="337819" y="31750"/>
                  </a:lnTo>
                  <a:lnTo>
                    <a:pt x="324822" y="19288"/>
                  </a:lnTo>
                  <a:lnTo>
                    <a:pt x="289083" y="9207"/>
                  </a:lnTo>
                  <a:lnTo>
                    <a:pt x="235485" y="246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979419" y="4057650"/>
              <a:ext cx="337820" cy="64769"/>
            </a:xfrm>
            <a:custGeom>
              <a:avLst/>
              <a:gdLst/>
              <a:ahLst/>
              <a:cxnLst/>
              <a:rect l="l" t="t" r="r" b="b"/>
              <a:pathLst>
                <a:path w="337820" h="64770">
                  <a:moveTo>
                    <a:pt x="168910" y="0"/>
                  </a:moveTo>
                  <a:lnTo>
                    <a:pt x="235485" y="2460"/>
                  </a:lnTo>
                  <a:lnTo>
                    <a:pt x="289083" y="9207"/>
                  </a:lnTo>
                  <a:lnTo>
                    <a:pt x="324822" y="19288"/>
                  </a:lnTo>
                  <a:lnTo>
                    <a:pt x="337819" y="31750"/>
                  </a:lnTo>
                  <a:lnTo>
                    <a:pt x="324822" y="44946"/>
                  </a:lnTo>
                  <a:lnTo>
                    <a:pt x="289083" y="55403"/>
                  </a:lnTo>
                  <a:lnTo>
                    <a:pt x="235485" y="62289"/>
                  </a:lnTo>
                  <a:lnTo>
                    <a:pt x="168910" y="64769"/>
                  </a:lnTo>
                  <a:lnTo>
                    <a:pt x="101798" y="62289"/>
                  </a:lnTo>
                  <a:lnTo>
                    <a:pt x="48259" y="55403"/>
                  </a:lnTo>
                  <a:lnTo>
                    <a:pt x="12819" y="44946"/>
                  </a:lnTo>
                  <a:lnTo>
                    <a:pt x="0" y="31750"/>
                  </a:lnTo>
                  <a:lnTo>
                    <a:pt x="12819" y="19288"/>
                  </a:lnTo>
                  <a:lnTo>
                    <a:pt x="48260" y="9207"/>
                  </a:lnTo>
                  <a:lnTo>
                    <a:pt x="101798" y="2460"/>
                  </a:lnTo>
                  <a:lnTo>
                    <a:pt x="168910" y="0"/>
                  </a:lnTo>
                  <a:close/>
                </a:path>
                <a:path w="337820" h="64770">
                  <a:moveTo>
                    <a:pt x="0" y="0"/>
                  </a:moveTo>
                  <a:lnTo>
                    <a:pt x="0" y="0"/>
                  </a:lnTo>
                </a:path>
                <a:path w="337820" h="64770">
                  <a:moveTo>
                    <a:pt x="337819" y="64769"/>
                  </a:moveTo>
                  <a:lnTo>
                    <a:pt x="337819" y="64769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082925" y="4048125"/>
              <a:ext cx="130808" cy="876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856865" y="3776345"/>
              <a:ext cx="132078" cy="2374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522980" y="4210050"/>
              <a:ext cx="417830" cy="180340"/>
            </a:xfrm>
            <a:custGeom>
              <a:avLst/>
              <a:gdLst/>
              <a:ahLst/>
              <a:cxnLst/>
              <a:rect l="l" t="t" r="r" b="b"/>
              <a:pathLst>
                <a:path w="417829" h="180339">
                  <a:moveTo>
                    <a:pt x="417830" y="0"/>
                  </a:moveTo>
                  <a:lnTo>
                    <a:pt x="0" y="0"/>
                  </a:lnTo>
                  <a:lnTo>
                    <a:pt x="0" y="180339"/>
                  </a:lnTo>
                  <a:lnTo>
                    <a:pt x="417830" y="180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522980" y="4210050"/>
              <a:ext cx="417830" cy="180340"/>
            </a:xfrm>
            <a:custGeom>
              <a:avLst/>
              <a:gdLst/>
              <a:ahLst/>
              <a:cxnLst/>
              <a:rect l="l" t="t" r="r" b="b"/>
              <a:pathLst>
                <a:path w="417829" h="180339">
                  <a:moveTo>
                    <a:pt x="208280" y="180339"/>
                  </a:moveTo>
                  <a:lnTo>
                    <a:pt x="0" y="180339"/>
                  </a:lnTo>
                  <a:lnTo>
                    <a:pt x="0" y="0"/>
                  </a:lnTo>
                  <a:lnTo>
                    <a:pt x="417830" y="0"/>
                  </a:lnTo>
                  <a:lnTo>
                    <a:pt x="417830" y="180339"/>
                  </a:lnTo>
                  <a:lnTo>
                    <a:pt x="208280" y="180339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514600" y="3789680"/>
              <a:ext cx="288290" cy="171450"/>
            </a:xfrm>
            <a:custGeom>
              <a:avLst/>
              <a:gdLst/>
              <a:ahLst/>
              <a:cxnLst/>
              <a:rect l="l" t="t" r="r" b="b"/>
              <a:pathLst>
                <a:path w="288289" h="171450">
                  <a:moveTo>
                    <a:pt x="288289" y="0"/>
                  </a:moveTo>
                  <a:lnTo>
                    <a:pt x="0" y="0"/>
                  </a:lnTo>
                  <a:lnTo>
                    <a:pt x="0" y="171450"/>
                  </a:lnTo>
                  <a:lnTo>
                    <a:pt x="288289" y="171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514600" y="3789680"/>
              <a:ext cx="288290" cy="171450"/>
            </a:xfrm>
            <a:custGeom>
              <a:avLst/>
              <a:gdLst/>
              <a:ahLst/>
              <a:cxnLst/>
              <a:rect l="l" t="t" r="r" b="b"/>
              <a:pathLst>
                <a:path w="288289" h="171450">
                  <a:moveTo>
                    <a:pt x="144780" y="171450"/>
                  </a:moveTo>
                  <a:lnTo>
                    <a:pt x="0" y="171450"/>
                  </a:lnTo>
                  <a:lnTo>
                    <a:pt x="0" y="0"/>
                  </a:lnTo>
                  <a:lnTo>
                    <a:pt x="288289" y="0"/>
                  </a:lnTo>
                  <a:lnTo>
                    <a:pt x="288289" y="171450"/>
                  </a:lnTo>
                  <a:lnTo>
                    <a:pt x="144780" y="171450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007359" y="3429000"/>
              <a:ext cx="303530" cy="213360"/>
            </a:xfrm>
            <a:custGeom>
              <a:avLst/>
              <a:gdLst/>
              <a:ahLst/>
              <a:cxnLst/>
              <a:rect l="l" t="t" r="r" b="b"/>
              <a:pathLst>
                <a:path w="303529" h="213360">
                  <a:moveTo>
                    <a:pt x="30352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303529" y="2133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007359" y="3429000"/>
              <a:ext cx="303530" cy="213360"/>
            </a:xfrm>
            <a:custGeom>
              <a:avLst/>
              <a:gdLst/>
              <a:ahLst/>
              <a:cxnLst/>
              <a:rect l="l" t="t" r="r" b="b"/>
              <a:pathLst>
                <a:path w="303529" h="213360">
                  <a:moveTo>
                    <a:pt x="152400" y="213360"/>
                  </a:moveTo>
                  <a:lnTo>
                    <a:pt x="0" y="213360"/>
                  </a:lnTo>
                  <a:lnTo>
                    <a:pt x="0" y="0"/>
                  </a:lnTo>
                  <a:lnTo>
                    <a:pt x="303529" y="0"/>
                  </a:lnTo>
                  <a:lnTo>
                    <a:pt x="303529" y="213360"/>
                  </a:lnTo>
                  <a:lnTo>
                    <a:pt x="152400" y="213360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564889" y="3437889"/>
              <a:ext cx="303530" cy="195580"/>
            </a:xfrm>
            <a:custGeom>
              <a:avLst/>
              <a:gdLst/>
              <a:ahLst/>
              <a:cxnLst/>
              <a:rect l="l" t="t" r="r" b="b"/>
              <a:pathLst>
                <a:path w="303529" h="195579">
                  <a:moveTo>
                    <a:pt x="269239" y="0"/>
                  </a:moveTo>
                  <a:lnTo>
                    <a:pt x="34289" y="0"/>
                  </a:lnTo>
                  <a:lnTo>
                    <a:pt x="21967" y="2857"/>
                  </a:lnTo>
                  <a:lnTo>
                    <a:pt x="10953" y="10477"/>
                  </a:lnTo>
                  <a:lnTo>
                    <a:pt x="3036" y="21431"/>
                  </a:lnTo>
                  <a:lnTo>
                    <a:pt x="0" y="34289"/>
                  </a:lnTo>
                  <a:lnTo>
                    <a:pt x="0" y="161289"/>
                  </a:lnTo>
                  <a:lnTo>
                    <a:pt x="3036" y="174148"/>
                  </a:lnTo>
                  <a:lnTo>
                    <a:pt x="10953" y="185102"/>
                  </a:lnTo>
                  <a:lnTo>
                    <a:pt x="21967" y="192722"/>
                  </a:lnTo>
                  <a:lnTo>
                    <a:pt x="34289" y="195580"/>
                  </a:lnTo>
                  <a:lnTo>
                    <a:pt x="269239" y="195580"/>
                  </a:lnTo>
                  <a:lnTo>
                    <a:pt x="282098" y="192722"/>
                  </a:lnTo>
                  <a:lnTo>
                    <a:pt x="293052" y="185102"/>
                  </a:lnTo>
                  <a:lnTo>
                    <a:pt x="300672" y="174148"/>
                  </a:lnTo>
                  <a:lnTo>
                    <a:pt x="303530" y="161289"/>
                  </a:lnTo>
                  <a:lnTo>
                    <a:pt x="303530" y="34289"/>
                  </a:lnTo>
                  <a:lnTo>
                    <a:pt x="300672" y="21431"/>
                  </a:lnTo>
                  <a:lnTo>
                    <a:pt x="293052" y="10477"/>
                  </a:lnTo>
                  <a:lnTo>
                    <a:pt x="282098" y="2857"/>
                  </a:lnTo>
                  <a:lnTo>
                    <a:pt x="269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564889" y="3437889"/>
              <a:ext cx="303530" cy="195580"/>
            </a:xfrm>
            <a:custGeom>
              <a:avLst/>
              <a:gdLst/>
              <a:ahLst/>
              <a:cxnLst/>
              <a:rect l="l" t="t" r="r" b="b"/>
              <a:pathLst>
                <a:path w="303529" h="195579">
                  <a:moveTo>
                    <a:pt x="34289" y="0"/>
                  </a:moveTo>
                  <a:lnTo>
                    <a:pt x="21967" y="2857"/>
                  </a:lnTo>
                  <a:lnTo>
                    <a:pt x="10953" y="10477"/>
                  </a:lnTo>
                  <a:lnTo>
                    <a:pt x="3036" y="21431"/>
                  </a:lnTo>
                  <a:lnTo>
                    <a:pt x="0" y="34289"/>
                  </a:lnTo>
                  <a:lnTo>
                    <a:pt x="0" y="161289"/>
                  </a:lnTo>
                  <a:lnTo>
                    <a:pt x="3036" y="174148"/>
                  </a:lnTo>
                  <a:lnTo>
                    <a:pt x="10953" y="185102"/>
                  </a:lnTo>
                  <a:lnTo>
                    <a:pt x="21967" y="192722"/>
                  </a:lnTo>
                  <a:lnTo>
                    <a:pt x="34289" y="195580"/>
                  </a:lnTo>
                  <a:lnTo>
                    <a:pt x="269239" y="195580"/>
                  </a:lnTo>
                  <a:lnTo>
                    <a:pt x="282098" y="192722"/>
                  </a:lnTo>
                  <a:lnTo>
                    <a:pt x="293052" y="185102"/>
                  </a:lnTo>
                  <a:lnTo>
                    <a:pt x="300672" y="174148"/>
                  </a:lnTo>
                  <a:lnTo>
                    <a:pt x="303530" y="161289"/>
                  </a:lnTo>
                  <a:lnTo>
                    <a:pt x="303530" y="34289"/>
                  </a:lnTo>
                  <a:lnTo>
                    <a:pt x="300672" y="21431"/>
                  </a:lnTo>
                  <a:lnTo>
                    <a:pt x="293052" y="10477"/>
                  </a:lnTo>
                  <a:lnTo>
                    <a:pt x="282098" y="2857"/>
                  </a:lnTo>
                  <a:lnTo>
                    <a:pt x="269239" y="0"/>
                  </a:lnTo>
                  <a:lnTo>
                    <a:pt x="34289" y="0"/>
                  </a:lnTo>
                  <a:close/>
                </a:path>
                <a:path w="303529" h="195579">
                  <a:moveTo>
                    <a:pt x="0" y="0"/>
                  </a:moveTo>
                  <a:lnTo>
                    <a:pt x="0" y="0"/>
                  </a:lnTo>
                </a:path>
                <a:path w="303529" h="195579">
                  <a:moveTo>
                    <a:pt x="303530" y="195580"/>
                  </a:moveTo>
                  <a:lnTo>
                    <a:pt x="303530" y="19558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994659" y="4204970"/>
              <a:ext cx="309880" cy="195580"/>
            </a:xfrm>
            <a:custGeom>
              <a:avLst/>
              <a:gdLst/>
              <a:ahLst/>
              <a:cxnLst/>
              <a:rect l="l" t="t" r="r" b="b"/>
              <a:pathLst>
                <a:path w="309879" h="195579">
                  <a:moveTo>
                    <a:pt x="154939" y="0"/>
                  </a:moveTo>
                  <a:lnTo>
                    <a:pt x="93761" y="7421"/>
                  </a:lnTo>
                  <a:lnTo>
                    <a:pt x="44608" y="27939"/>
                  </a:lnTo>
                  <a:lnTo>
                    <a:pt x="11886" y="58935"/>
                  </a:lnTo>
                  <a:lnTo>
                    <a:pt x="0" y="97789"/>
                  </a:lnTo>
                  <a:lnTo>
                    <a:pt x="11886" y="136108"/>
                  </a:lnTo>
                  <a:lnTo>
                    <a:pt x="44608" y="167163"/>
                  </a:lnTo>
                  <a:lnTo>
                    <a:pt x="93761" y="187979"/>
                  </a:lnTo>
                  <a:lnTo>
                    <a:pt x="154939" y="195579"/>
                  </a:lnTo>
                  <a:lnTo>
                    <a:pt x="216118" y="187979"/>
                  </a:lnTo>
                  <a:lnTo>
                    <a:pt x="265271" y="167163"/>
                  </a:lnTo>
                  <a:lnTo>
                    <a:pt x="297993" y="136108"/>
                  </a:lnTo>
                  <a:lnTo>
                    <a:pt x="309879" y="97789"/>
                  </a:lnTo>
                  <a:lnTo>
                    <a:pt x="297993" y="58935"/>
                  </a:lnTo>
                  <a:lnTo>
                    <a:pt x="265271" y="27939"/>
                  </a:lnTo>
                  <a:lnTo>
                    <a:pt x="216118" y="7421"/>
                  </a:lnTo>
                  <a:lnTo>
                    <a:pt x="154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994659" y="1645920"/>
              <a:ext cx="1995170" cy="2754630"/>
            </a:xfrm>
            <a:custGeom>
              <a:avLst/>
              <a:gdLst/>
              <a:ahLst/>
              <a:cxnLst/>
              <a:rect l="l" t="t" r="r" b="b"/>
              <a:pathLst>
                <a:path w="1995170" h="2754629">
                  <a:moveTo>
                    <a:pt x="154939" y="2559049"/>
                  </a:moveTo>
                  <a:lnTo>
                    <a:pt x="216118" y="2566471"/>
                  </a:lnTo>
                  <a:lnTo>
                    <a:pt x="265271" y="2586989"/>
                  </a:lnTo>
                  <a:lnTo>
                    <a:pt x="297993" y="2617985"/>
                  </a:lnTo>
                  <a:lnTo>
                    <a:pt x="309879" y="2656840"/>
                  </a:lnTo>
                  <a:lnTo>
                    <a:pt x="297993" y="2695158"/>
                  </a:lnTo>
                  <a:lnTo>
                    <a:pt x="265271" y="2726213"/>
                  </a:lnTo>
                  <a:lnTo>
                    <a:pt x="216118" y="2747029"/>
                  </a:lnTo>
                  <a:lnTo>
                    <a:pt x="154939" y="2754629"/>
                  </a:lnTo>
                  <a:lnTo>
                    <a:pt x="93761" y="2747029"/>
                  </a:lnTo>
                  <a:lnTo>
                    <a:pt x="44608" y="2726213"/>
                  </a:lnTo>
                  <a:lnTo>
                    <a:pt x="11886" y="2695158"/>
                  </a:lnTo>
                  <a:lnTo>
                    <a:pt x="0" y="2656840"/>
                  </a:lnTo>
                  <a:lnTo>
                    <a:pt x="11886" y="2617985"/>
                  </a:lnTo>
                  <a:lnTo>
                    <a:pt x="44608" y="2586989"/>
                  </a:lnTo>
                  <a:lnTo>
                    <a:pt x="93761" y="2566471"/>
                  </a:lnTo>
                  <a:lnTo>
                    <a:pt x="154939" y="2559049"/>
                  </a:lnTo>
                  <a:close/>
                </a:path>
                <a:path w="1995170" h="2754629">
                  <a:moveTo>
                    <a:pt x="0" y="2559049"/>
                  </a:moveTo>
                  <a:lnTo>
                    <a:pt x="0" y="2559049"/>
                  </a:lnTo>
                </a:path>
                <a:path w="1995170" h="2754629">
                  <a:moveTo>
                    <a:pt x="311150" y="2754629"/>
                  </a:moveTo>
                  <a:lnTo>
                    <a:pt x="311150" y="2754629"/>
                  </a:lnTo>
                </a:path>
                <a:path w="1995170" h="2754629">
                  <a:moveTo>
                    <a:pt x="1982469" y="0"/>
                  </a:moveTo>
                  <a:lnTo>
                    <a:pt x="1995169" y="1130300"/>
                  </a:lnTo>
                </a:path>
                <a:path w="1995170" h="2754629">
                  <a:moveTo>
                    <a:pt x="1235710" y="10159"/>
                  </a:moveTo>
                  <a:lnTo>
                    <a:pt x="1249679" y="1140459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220845" y="1651635"/>
              <a:ext cx="765810" cy="0"/>
            </a:xfrm>
            <a:custGeom>
              <a:avLst/>
              <a:gdLst/>
              <a:ahLst/>
              <a:cxnLst/>
              <a:rect l="l" t="t" r="r" b="b"/>
              <a:pathLst>
                <a:path w="765810">
                  <a:moveTo>
                    <a:pt x="0" y="0"/>
                  </a:moveTo>
                  <a:lnTo>
                    <a:pt x="323214" y="0"/>
                  </a:lnTo>
                </a:path>
                <a:path w="765810">
                  <a:moveTo>
                    <a:pt x="499744" y="0"/>
                  </a:moveTo>
                  <a:lnTo>
                    <a:pt x="765808" y="0"/>
                  </a:lnTo>
                </a:path>
              </a:pathLst>
            </a:custGeom>
            <a:ln w="30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245610" y="2783840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60" h="3810">
                  <a:moveTo>
                    <a:pt x="-9524" y="1905"/>
                  </a:moveTo>
                  <a:lnTo>
                    <a:pt x="197484" y="1905"/>
                  </a:lnTo>
                </a:path>
              </a:pathLst>
            </a:custGeom>
            <a:ln w="22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805679" y="2776220"/>
              <a:ext cx="186690" cy="3810"/>
            </a:xfrm>
            <a:custGeom>
              <a:avLst/>
              <a:gdLst/>
              <a:ahLst/>
              <a:cxnLst/>
              <a:rect l="l" t="t" r="r" b="b"/>
              <a:pathLst>
                <a:path w="186689" h="3810">
                  <a:moveTo>
                    <a:pt x="-9524" y="1904"/>
                  </a:moveTo>
                  <a:lnTo>
                    <a:pt x="196214" y="1904"/>
                  </a:lnTo>
                </a:path>
              </a:pathLst>
            </a:custGeom>
            <a:ln w="22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419600" y="1931670"/>
              <a:ext cx="384810" cy="850900"/>
            </a:xfrm>
            <a:custGeom>
              <a:avLst/>
              <a:gdLst/>
              <a:ahLst/>
              <a:cxnLst/>
              <a:rect l="l" t="t" r="r" b="b"/>
              <a:pathLst>
                <a:path w="384810" h="850900">
                  <a:moveTo>
                    <a:pt x="374650" y="0"/>
                  </a:moveTo>
                  <a:lnTo>
                    <a:pt x="384810" y="847089"/>
                  </a:lnTo>
                </a:path>
                <a:path w="384810" h="850900">
                  <a:moveTo>
                    <a:pt x="13970" y="850900"/>
                  </a:moveTo>
                  <a:lnTo>
                    <a:pt x="0" y="3809"/>
                  </a:lnTo>
                </a:path>
                <a:path w="384810" h="850900">
                  <a:moveTo>
                    <a:pt x="2539" y="3809"/>
                  </a:moveTo>
                  <a:lnTo>
                    <a:pt x="374650" y="1269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773929" y="2551430"/>
              <a:ext cx="64769" cy="339090"/>
            </a:xfrm>
            <a:custGeom>
              <a:avLst/>
              <a:gdLst/>
              <a:ahLst/>
              <a:cxnLst/>
              <a:rect l="l" t="t" r="r" b="b"/>
              <a:pathLst>
                <a:path w="64770" h="339089">
                  <a:moveTo>
                    <a:pt x="30480" y="0"/>
                  </a:moveTo>
                  <a:lnTo>
                    <a:pt x="18037" y="13017"/>
                  </a:lnTo>
                  <a:lnTo>
                    <a:pt x="8096" y="48895"/>
                  </a:lnTo>
                  <a:lnTo>
                    <a:pt x="1726" y="102870"/>
                  </a:lnTo>
                  <a:lnTo>
                    <a:pt x="0" y="170180"/>
                  </a:lnTo>
                  <a:lnTo>
                    <a:pt x="3413" y="236934"/>
                  </a:lnTo>
                  <a:lnTo>
                    <a:pt x="11112" y="290830"/>
                  </a:lnTo>
                  <a:lnTo>
                    <a:pt x="22145" y="326628"/>
                  </a:lnTo>
                  <a:lnTo>
                    <a:pt x="35560" y="339090"/>
                  </a:lnTo>
                  <a:lnTo>
                    <a:pt x="47803" y="326072"/>
                  </a:lnTo>
                  <a:lnTo>
                    <a:pt x="57308" y="290195"/>
                  </a:lnTo>
                  <a:lnTo>
                    <a:pt x="63242" y="236220"/>
                  </a:lnTo>
                  <a:lnTo>
                    <a:pt x="64770" y="168910"/>
                  </a:lnTo>
                  <a:lnTo>
                    <a:pt x="61555" y="101798"/>
                  </a:lnTo>
                  <a:lnTo>
                    <a:pt x="54292" y="48260"/>
                  </a:lnTo>
                  <a:lnTo>
                    <a:pt x="43695" y="1281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773929" y="2551430"/>
              <a:ext cx="64769" cy="340360"/>
            </a:xfrm>
            <a:custGeom>
              <a:avLst/>
              <a:gdLst/>
              <a:ahLst/>
              <a:cxnLst/>
              <a:rect l="l" t="t" r="r" b="b"/>
              <a:pathLst>
                <a:path w="64770" h="340360">
                  <a:moveTo>
                    <a:pt x="64770" y="168910"/>
                  </a:moveTo>
                  <a:lnTo>
                    <a:pt x="63242" y="236220"/>
                  </a:lnTo>
                  <a:lnTo>
                    <a:pt x="57308" y="290195"/>
                  </a:lnTo>
                  <a:lnTo>
                    <a:pt x="47803" y="326072"/>
                  </a:lnTo>
                  <a:lnTo>
                    <a:pt x="35560" y="339090"/>
                  </a:lnTo>
                  <a:lnTo>
                    <a:pt x="22145" y="326628"/>
                  </a:lnTo>
                  <a:lnTo>
                    <a:pt x="11112" y="290830"/>
                  </a:lnTo>
                  <a:lnTo>
                    <a:pt x="3413" y="236934"/>
                  </a:lnTo>
                  <a:lnTo>
                    <a:pt x="0" y="170180"/>
                  </a:lnTo>
                  <a:lnTo>
                    <a:pt x="1726" y="102870"/>
                  </a:lnTo>
                  <a:lnTo>
                    <a:pt x="8096" y="48895"/>
                  </a:lnTo>
                  <a:lnTo>
                    <a:pt x="18037" y="13017"/>
                  </a:lnTo>
                  <a:lnTo>
                    <a:pt x="30480" y="0"/>
                  </a:lnTo>
                  <a:lnTo>
                    <a:pt x="43695" y="12819"/>
                  </a:lnTo>
                  <a:lnTo>
                    <a:pt x="54292" y="48260"/>
                  </a:lnTo>
                  <a:lnTo>
                    <a:pt x="61555" y="101798"/>
                  </a:lnTo>
                  <a:lnTo>
                    <a:pt x="64770" y="168910"/>
                  </a:lnTo>
                  <a:close/>
                </a:path>
                <a:path w="64770" h="340360">
                  <a:moveTo>
                    <a:pt x="63500" y="0"/>
                  </a:moveTo>
                  <a:lnTo>
                    <a:pt x="63500" y="0"/>
                  </a:lnTo>
                </a:path>
                <a:path w="64770" h="340360">
                  <a:moveTo>
                    <a:pt x="1270" y="340360"/>
                  </a:moveTo>
                  <a:lnTo>
                    <a:pt x="1270" y="34036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760595" y="2656205"/>
              <a:ext cx="87628" cy="1308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399279" y="2556510"/>
              <a:ext cx="64769" cy="339090"/>
            </a:xfrm>
            <a:custGeom>
              <a:avLst/>
              <a:gdLst/>
              <a:ahLst/>
              <a:cxnLst/>
              <a:rect l="l" t="t" r="r" b="b"/>
              <a:pathLst>
                <a:path w="64770" h="339089">
                  <a:moveTo>
                    <a:pt x="30480" y="0"/>
                  </a:moveTo>
                  <a:lnTo>
                    <a:pt x="18037" y="13017"/>
                  </a:lnTo>
                  <a:lnTo>
                    <a:pt x="8096" y="48895"/>
                  </a:lnTo>
                  <a:lnTo>
                    <a:pt x="1726" y="102870"/>
                  </a:lnTo>
                  <a:lnTo>
                    <a:pt x="0" y="170179"/>
                  </a:lnTo>
                  <a:lnTo>
                    <a:pt x="3393" y="236755"/>
                  </a:lnTo>
                  <a:lnTo>
                    <a:pt x="10953" y="290353"/>
                  </a:lnTo>
                  <a:lnTo>
                    <a:pt x="21609" y="326092"/>
                  </a:lnTo>
                  <a:lnTo>
                    <a:pt x="34290" y="339089"/>
                  </a:lnTo>
                  <a:lnTo>
                    <a:pt x="47267" y="326072"/>
                  </a:lnTo>
                  <a:lnTo>
                    <a:pt x="57150" y="290194"/>
                  </a:lnTo>
                  <a:lnTo>
                    <a:pt x="63222" y="236219"/>
                  </a:lnTo>
                  <a:lnTo>
                    <a:pt x="64770" y="168910"/>
                  </a:lnTo>
                  <a:lnTo>
                    <a:pt x="61376" y="101798"/>
                  </a:lnTo>
                  <a:lnTo>
                    <a:pt x="53816" y="48259"/>
                  </a:lnTo>
                  <a:lnTo>
                    <a:pt x="43160" y="1281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399279" y="2556510"/>
              <a:ext cx="64769" cy="340360"/>
            </a:xfrm>
            <a:custGeom>
              <a:avLst/>
              <a:gdLst/>
              <a:ahLst/>
              <a:cxnLst/>
              <a:rect l="l" t="t" r="r" b="b"/>
              <a:pathLst>
                <a:path w="64770" h="340360">
                  <a:moveTo>
                    <a:pt x="64770" y="168910"/>
                  </a:moveTo>
                  <a:lnTo>
                    <a:pt x="63222" y="236219"/>
                  </a:lnTo>
                  <a:lnTo>
                    <a:pt x="57150" y="290194"/>
                  </a:lnTo>
                  <a:lnTo>
                    <a:pt x="47267" y="326072"/>
                  </a:lnTo>
                  <a:lnTo>
                    <a:pt x="34290" y="339089"/>
                  </a:lnTo>
                  <a:lnTo>
                    <a:pt x="21609" y="326092"/>
                  </a:lnTo>
                  <a:lnTo>
                    <a:pt x="10953" y="290353"/>
                  </a:lnTo>
                  <a:lnTo>
                    <a:pt x="3393" y="236755"/>
                  </a:lnTo>
                  <a:lnTo>
                    <a:pt x="0" y="170179"/>
                  </a:lnTo>
                  <a:lnTo>
                    <a:pt x="1726" y="102870"/>
                  </a:lnTo>
                  <a:lnTo>
                    <a:pt x="8096" y="48895"/>
                  </a:lnTo>
                  <a:lnTo>
                    <a:pt x="18037" y="13017"/>
                  </a:lnTo>
                  <a:lnTo>
                    <a:pt x="30480" y="0"/>
                  </a:lnTo>
                  <a:lnTo>
                    <a:pt x="43160" y="12819"/>
                  </a:lnTo>
                  <a:lnTo>
                    <a:pt x="53816" y="48259"/>
                  </a:lnTo>
                  <a:lnTo>
                    <a:pt x="61376" y="101798"/>
                  </a:lnTo>
                  <a:lnTo>
                    <a:pt x="64770" y="168910"/>
                  </a:lnTo>
                  <a:close/>
                </a:path>
                <a:path w="64770" h="340360">
                  <a:moveTo>
                    <a:pt x="63500" y="0"/>
                  </a:moveTo>
                  <a:lnTo>
                    <a:pt x="63500" y="0"/>
                  </a:lnTo>
                </a:path>
                <a:path w="64770" h="340360">
                  <a:moveTo>
                    <a:pt x="1270" y="340360"/>
                  </a:moveTo>
                  <a:lnTo>
                    <a:pt x="1270" y="34036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385945" y="2661285"/>
              <a:ext cx="87628" cy="1308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766310" y="1987550"/>
              <a:ext cx="64769" cy="337820"/>
            </a:xfrm>
            <a:custGeom>
              <a:avLst/>
              <a:gdLst/>
              <a:ahLst/>
              <a:cxnLst/>
              <a:rect l="l" t="t" r="r" b="b"/>
              <a:pathLst>
                <a:path w="64770" h="337819">
                  <a:moveTo>
                    <a:pt x="30479" y="0"/>
                  </a:moveTo>
                  <a:lnTo>
                    <a:pt x="18037" y="12997"/>
                  </a:lnTo>
                  <a:lnTo>
                    <a:pt x="8096" y="48736"/>
                  </a:lnTo>
                  <a:lnTo>
                    <a:pt x="1726" y="102334"/>
                  </a:lnTo>
                  <a:lnTo>
                    <a:pt x="0" y="168910"/>
                  </a:lnTo>
                  <a:lnTo>
                    <a:pt x="3413" y="236021"/>
                  </a:lnTo>
                  <a:lnTo>
                    <a:pt x="11112" y="289559"/>
                  </a:lnTo>
                  <a:lnTo>
                    <a:pt x="22145" y="325000"/>
                  </a:lnTo>
                  <a:lnTo>
                    <a:pt x="35560" y="337820"/>
                  </a:lnTo>
                  <a:lnTo>
                    <a:pt x="47982" y="324822"/>
                  </a:lnTo>
                  <a:lnTo>
                    <a:pt x="57784" y="289083"/>
                  </a:lnTo>
                  <a:lnTo>
                    <a:pt x="63777" y="235485"/>
                  </a:lnTo>
                  <a:lnTo>
                    <a:pt x="64769" y="168910"/>
                  </a:lnTo>
                  <a:lnTo>
                    <a:pt x="61555" y="101798"/>
                  </a:lnTo>
                  <a:lnTo>
                    <a:pt x="54292" y="48259"/>
                  </a:lnTo>
                  <a:lnTo>
                    <a:pt x="43695" y="128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766310" y="1987550"/>
              <a:ext cx="64769" cy="339090"/>
            </a:xfrm>
            <a:custGeom>
              <a:avLst/>
              <a:gdLst/>
              <a:ahLst/>
              <a:cxnLst/>
              <a:rect l="l" t="t" r="r" b="b"/>
              <a:pathLst>
                <a:path w="64770" h="339089">
                  <a:moveTo>
                    <a:pt x="64769" y="168910"/>
                  </a:moveTo>
                  <a:lnTo>
                    <a:pt x="63777" y="235485"/>
                  </a:lnTo>
                  <a:lnTo>
                    <a:pt x="57784" y="289083"/>
                  </a:lnTo>
                  <a:lnTo>
                    <a:pt x="47982" y="324822"/>
                  </a:lnTo>
                  <a:lnTo>
                    <a:pt x="35560" y="337820"/>
                  </a:lnTo>
                  <a:lnTo>
                    <a:pt x="22145" y="325000"/>
                  </a:lnTo>
                  <a:lnTo>
                    <a:pt x="11112" y="289559"/>
                  </a:lnTo>
                  <a:lnTo>
                    <a:pt x="3413" y="236021"/>
                  </a:lnTo>
                  <a:lnTo>
                    <a:pt x="0" y="168910"/>
                  </a:lnTo>
                  <a:lnTo>
                    <a:pt x="1726" y="102334"/>
                  </a:lnTo>
                  <a:lnTo>
                    <a:pt x="8096" y="48736"/>
                  </a:lnTo>
                  <a:lnTo>
                    <a:pt x="18037" y="12997"/>
                  </a:lnTo>
                  <a:lnTo>
                    <a:pt x="30479" y="0"/>
                  </a:lnTo>
                  <a:lnTo>
                    <a:pt x="43695" y="12819"/>
                  </a:lnTo>
                  <a:lnTo>
                    <a:pt x="54292" y="48259"/>
                  </a:lnTo>
                  <a:lnTo>
                    <a:pt x="61555" y="101798"/>
                  </a:lnTo>
                  <a:lnTo>
                    <a:pt x="64769" y="168910"/>
                  </a:lnTo>
                  <a:close/>
                </a:path>
                <a:path w="64770" h="339089">
                  <a:moveTo>
                    <a:pt x="63500" y="0"/>
                  </a:moveTo>
                  <a:lnTo>
                    <a:pt x="63500" y="0"/>
                  </a:lnTo>
                </a:path>
                <a:path w="64770" h="339089">
                  <a:moveTo>
                    <a:pt x="1269" y="339089"/>
                  </a:moveTo>
                  <a:lnTo>
                    <a:pt x="1269" y="339089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752975" y="2091055"/>
              <a:ext cx="87628" cy="1320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391660" y="1992630"/>
              <a:ext cx="64769" cy="337820"/>
            </a:xfrm>
            <a:custGeom>
              <a:avLst/>
              <a:gdLst/>
              <a:ahLst/>
              <a:cxnLst/>
              <a:rect l="l" t="t" r="r" b="b"/>
              <a:pathLst>
                <a:path w="64770" h="337819">
                  <a:moveTo>
                    <a:pt x="30479" y="0"/>
                  </a:moveTo>
                  <a:lnTo>
                    <a:pt x="18037" y="12997"/>
                  </a:lnTo>
                  <a:lnTo>
                    <a:pt x="8096" y="48736"/>
                  </a:lnTo>
                  <a:lnTo>
                    <a:pt x="1726" y="102334"/>
                  </a:lnTo>
                  <a:lnTo>
                    <a:pt x="0" y="168910"/>
                  </a:lnTo>
                  <a:lnTo>
                    <a:pt x="3393" y="236021"/>
                  </a:lnTo>
                  <a:lnTo>
                    <a:pt x="10953" y="289560"/>
                  </a:lnTo>
                  <a:lnTo>
                    <a:pt x="21609" y="325000"/>
                  </a:lnTo>
                  <a:lnTo>
                    <a:pt x="34289" y="337820"/>
                  </a:lnTo>
                  <a:lnTo>
                    <a:pt x="47267" y="324822"/>
                  </a:lnTo>
                  <a:lnTo>
                    <a:pt x="57150" y="289083"/>
                  </a:lnTo>
                  <a:lnTo>
                    <a:pt x="63222" y="235485"/>
                  </a:lnTo>
                  <a:lnTo>
                    <a:pt x="64769" y="168910"/>
                  </a:lnTo>
                  <a:lnTo>
                    <a:pt x="61555" y="101798"/>
                  </a:lnTo>
                  <a:lnTo>
                    <a:pt x="54292" y="48260"/>
                  </a:lnTo>
                  <a:lnTo>
                    <a:pt x="43695" y="1281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391660" y="1992630"/>
              <a:ext cx="64769" cy="339090"/>
            </a:xfrm>
            <a:custGeom>
              <a:avLst/>
              <a:gdLst/>
              <a:ahLst/>
              <a:cxnLst/>
              <a:rect l="l" t="t" r="r" b="b"/>
              <a:pathLst>
                <a:path w="64770" h="339089">
                  <a:moveTo>
                    <a:pt x="64769" y="168910"/>
                  </a:moveTo>
                  <a:lnTo>
                    <a:pt x="63222" y="235485"/>
                  </a:lnTo>
                  <a:lnTo>
                    <a:pt x="57150" y="289083"/>
                  </a:lnTo>
                  <a:lnTo>
                    <a:pt x="47267" y="324822"/>
                  </a:lnTo>
                  <a:lnTo>
                    <a:pt x="34289" y="337820"/>
                  </a:lnTo>
                  <a:lnTo>
                    <a:pt x="21609" y="325000"/>
                  </a:lnTo>
                  <a:lnTo>
                    <a:pt x="10953" y="289560"/>
                  </a:lnTo>
                  <a:lnTo>
                    <a:pt x="3393" y="236021"/>
                  </a:lnTo>
                  <a:lnTo>
                    <a:pt x="0" y="168910"/>
                  </a:lnTo>
                  <a:lnTo>
                    <a:pt x="1726" y="102334"/>
                  </a:lnTo>
                  <a:lnTo>
                    <a:pt x="8096" y="48736"/>
                  </a:lnTo>
                  <a:lnTo>
                    <a:pt x="18037" y="12997"/>
                  </a:lnTo>
                  <a:lnTo>
                    <a:pt x="30479" y="0"/>
                  </a:lnTo>
                  <a:lnTo>
                    <a:pt x="43695" y="12819"/>
                  </a:lnTo>
                  <a:lnTo>
                    <a:pt x="54292" y="48260"/>
                  </a:lnTo>
                  <a:lnTo>
                    <a:pt x="61555" y="101798"/>
                  </a:lnTo>
                  <a:lnTo>
                    <a:pt x="64769" y="168910"/>
                  </a:lnTo>
                  <a:close/>
                </a:path>
                <a:path w="64770" h="339089">
                  <a:moveTo>
                    <a:pt x="63500" y="0"/>
                  </a:moveTo>
                  <a:lnTo>
                    <a:pt x="63500" y="0"/>
                  </a:lnTo>
                </a:path>
                <a:path w="64770" h="339089">
                  <a:moveTo>
                    <a:pt x="1269" y="339090"/>
                  </a:moveTo>
                  <a:lnTo>
                    <a:pt x="1269" y="33909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4378325" y="2096135"/>
              <a:ext cx="87628" cy="13207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497705" y="1866265"/>
              <a:ext cx="236218" cy="1346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127500" y="2537460"/>
              <a:ext cx="186690" cy="419100"/>
            </a:xfrm>
            <a:custGeom>
              <a:avLst/>
              <a:gdLst/>
              <a:ahLst/>
              <a:cxnLst/>
              <a:rect l="l" t="t" r="r" b="b"/>
              <a:pathLst>
                <a:path w="186689" h="419100">
                  <a:moveTo>
                    <a:pt x="181610" y="0"/>
                  </a:moveTo>
                  <a:lnTo>
                    <a:pt x="0" y="2539"/>
                  </a:lnTo>
                  <a:lnTo>
                    <a:pt x="3810" y="210819"/>
                  </a:lnTo>
                  <a:lnTo>
                    <a:pt x="6350" y="419100"/>
                  </a:lnTo>
                  <a:lnTo>
                    <a:pt x="186689" y="416560"/>
                  </a:lnTo>
                  <a:lnTo>
                    <a:pt x="181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127500" y="2537460"/>
              <a:ext cx="186690" cy="419100"/>
            </a:xfrm>
            <a:custGeom>
              <a:avLst/>
              <a:gdLst/>
              <a:ahLst/>
              <a:cxnLst/>
              <a:rect l="l" t="t" r="r" b="b"/>
              <a:pathLst>
                <a:path w="186689" h="419100">
                  <a:moveTo>
                    <a:pt x="3810" y="210819"/>
                  </a:moveTo>
                  <a:lnTo>
                    <a:pt x="0" y="2539"/>
                  </a:lnTo>
                  <a:lnTo>
                    <a:pt x="181610" y="0"/>
                  </a:lnTo>
                  <a:lnTo>
                    <a:pt x="186689" y="416560"/>
                  </a:lnTo>
                  <a:lnTo>
                    <a:pt x="6350" y="419100"/>
                  </a:lnTo>
                  <a:lnTo>
                    <a:pt x="3810" y="210819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544060" y="1521460"/>
              <a:ext cx="176530" cy="293370"/>
            </a:xfrm>
            <a:custGeom>
              <a:avLst/>
              <a:gdLst/>
              <a:ahLst/>
              <a:cxnLst/>
              <a:rect l="l" t="t" r="r" b="b"/>
              <a:pathLst>
                <a:path w="176529" h="293369">
                  <a:moveTo>
                    <a:pt x="171450" y="0"/>
                  </a:moveTo>
                  <a:lnTo>
                    <a:pt x="0" y="2539"/>
                  </a:lnTo>
                  <a:lnTo>
                    <a:pt x="5079" y="293369"/>
                  </a:lnTo>
                  <a:lnTo>
                    <a:pt x="176529" y="290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544060" y="1521460"/>
              <a:ext cx="176530" cy="293370"/>
            </a:xfrm>
            <a:custGeom>
              <a:avLst/>
              <a:gdLst/>
              <a:ahLst/>
              <a:cxnLst/>
              <a:rect l="l" t="t" r="r" b="b"/>
              <a:pathLst>
                <a:path w="176529" h="293369">
                  <a:moveTo>
                    <a:pt x="2539" y="148589"/>
                  </a:moveTo>
                  <a:lnTo>
                    <a:pt x="0" y="2539"/>
                  </a:lnTo>
                  <a:lnTo>
                    <a:pt x="171450" y="0"/>
                  </a:lnTo>
                  <a:lnTo>
                    <a:pt x="176529" y="290829"/>
                  </a:lnTo>
                  <a:lnTo>
                    <a:pt x="5079" y="293369"/>
                  </a:lnTo>
                  <a:lnTo>
                    <a:pt x="2539" y="148589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870450" y="2012950"/>
              <a:ext cx="217170" cy="306070"/>
            </a:xfrm>
            <a:custGeom>
              <a:avLst/>
              <a:gdLst/>
              <a:ahLst/>
              <a:cxnLst/>
              <a:rect l="l" t="t" r="r" b="b"/>
              <a:pathLst>
                <a:path w="217170" h="306069">
                  <a:moveTo>
                    <a:pt x="213360" y="0"/>
                  </a:moveTo>
                  <a:lnTo>
                    <a:pt x="0" y="2539"/>
                  </a:lnTo>
                  <a:lnTo>
                    <a:pt x="2539" y="153670"/>
                  </a:lnTo>
                  <a:lnTo>
                    <a:pt x="3810" y="306070"/>
                  </a:lnTo>
                  <a:lnTo>
                    <a:pt x="217170" y="303529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870450" y="2012950"/>
              <a:ext cx="217170" cy="306070"/>
            </a:xfrm>
            <a:custGeom>
              <a:avLst/>
              <a:gdLst/>
              <a:ahLst/>
              <a:cxnLst/>
              <a:rect l="l" t="t" r="r" b="b"/>
              <a:pathLst>
                <a:path w="217170" h="306069">
                  <a:moveTo>
                    <a:pt x="2539" y="153670"/>
                  </a:moveTo>
                  <a:lnTo>
                    <a:pt x="0" y="2539"/>
                  </a:lnTo>
                  <a:lnTo>
                    <a:pt x="213360" y="0"/>
                  </a:lnTo>
                  <a:lnTo>
                    <a:pt x="217170" y="303529"/>
                  </a:lnTo>
                  <a:lnTo>
                    <a:pt x="3810" y="306070"/>
                  </a:lnTo>
                  <a:lnTo>
                    <a:pt x="2539" y="153670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888229" y="2570480"/>
              <a:ext cx="196850" cy="304800"/>
            </a:xfrm>
            <a:custGeom>
              <a:avLst/>
              <a:gdLst/>
              <a:ahLst/>
              <a:cxnLst/>
              <a:rect l="l" t="t" r="r" b="b"/>
              <a:pathLst>
                <a:path w="196850" h="304800">
                  <a:moveTo>
                    <a:pt x="158750" y="0"/>
                  </a:moveTo>
                  <a:lnTo>
                    <a:pt x="33020" y="1270"/>
                  </a:lnTo>
                  <a:lnTo>
                    <a:pt x="0" y="35560"/>
                  </a:lnTo>
                  <a:lnTo>
                    <a:pt x="2540" y="271780"/>
                  </a:lnTo>
                  <a:lnTo>
                    <a:pt x="5576" y="283904"/>
                  </a:lnTo>
                  <a:lnTo>
                    <a:pt x="13493" y="294481"/>
                  </a:lnTo>
                  <a:lnTo>
                    <a:pt x="24507" y="301962"/>
                  </a:lnTo>
                  <a:lnTo>
                    <a:pt x="36830" y="304800"/>
                  </a:lnTo>
                  <a:lnTo>
                    <a:pt x="163830" y="303530"/>
                  </a:lnTo>
                  <a:lnTo>
                    <a:pt x="175954" y="300474"/>
                  </a:lnTo>
                  <a:lnTo>
                    <a:pt x="186531" y="292417"/>
                  </a:lnTo>
                  <a:lnTo>
                    <a:pt x="194012" y="281027"/>
                  </a:lnTo>
                  <a:lnTo>
                    <a:pt x="196850" y="267970"/>
                  </a:lnTo>
                  <a:lnTo>
                    <a:pt x="193040" y="33020"/>
                  </a:lnTo>
                  <a:lnTo>
                    <a:pt x="190003" y="20895"/>
                  </a:lnTo>
                  <a:lnTo>
                    <a:pt x="182086" y="10318"/>
                  </a:lnTo>
                  <a:lnTo>
                    <a:pt x="171072" y="2837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888229" y="2569210"/>
              <a:ext cx="196850" cy="307340"/>
            </a:xfrm>
            <a:custGeom>
              <a:avLst/>
              <a:gdLst/>
              <a:ahLst/>
              <a:cxnLst/>
              <a:rect l="l" t="t" r="r" b="b"/>
              <a:pathLst>
                <a:path w="196850" h="307339">
                  <a:moveTo>
                    <a:pt x="193040" y="34289"/>
                  </a:moveTo>
                  <a:lnTo>
                    <a:pt x="190003" y="22165"/>
                  </a:lnTo>
                  <a:lnTo>
                    <a:pt x="182086" y="11588"/>
                  </a:lnTo>
                  <a:lnTo>
                    <a:pt x="171072" y="4107"/>
                  </a:lnTo>
                  <a:lnTo>
                    <a:pt x="158750" y="1269"/>
                  </a:lnTo>
                  <a:lnTo>
                    <a:pt x="33020" y="2539"/>
                  </a:lnTo>
                  <a:lnTo>
                    <a:pt x="20716" y="5576"/>
                  </a:lnTo>
                  <a:lnTo>
                    <a:pt x="9842" y="13493"/>
                  </a:lnTo>
                  <a:lnTo>
                    <a:pt x="2301" y="24507"/>
                  </a:lnTo>
                  <a:lnTo>
                    <a:pt x="0" y="36829"/>
                  </a:lnTo>
                  <a:lnTo>
                    <a:pt x="2540" y="273050"/>
                  </a:lnTo>
                  <a:lnTo>
                    <a:pt x="5576" y="285174"/>
                  </a:lnTo>
                  <a:lnTo>
                    <a:pt x="13493" y="295751"/>
                  </a:lnTo>
                  <a:lnTo>
                    <a:pt x="24507" y="303232"/>
                  </a:lnTo>
                  <a:lnTo>
                    <a:pt x="36830" y="306069"/>
                  </a:lnTo>
                  <a:lnTo>
                    <a:pt x="163830" y="304800"/>
                  </a:lnTo>
                  <a:lnTo>
                    <a:pt x="175954" y="301744"/>
                  </a:lnTo>
                  <a:lnTo>
                    <a:pt x="186531" y="293687"/>
                  </a:lnTo>
                  <a:lnTo>
                    <a:pt x="194012" y="282297"/>
                  </a:lnTo>
                  <a:lnTo>
                    <a:pt x="196850" y="269239"/>
                  </a:lnTo>
                  <a:lnTo>
                    <a:pt x="193040" y="34289"/>
                  </a:lnTo>
                  <a:close/>
                </a:path>
                <a:path w="196850" h="307339">
                  <a:moveTo>
                    <a:pt x="193040" y="0"/>
                  </a:moveTo>
                  <a:lnTo>
                    <a:pt x="193040" y="0"/>
                  </a:lnTo>
                </a:path>
                <a:path w="196850" h="307339">
                  <a:moveTo>
                    <a:pt x="2540" y="307339"/>
                  </a:moveTo>
                  <a:lnTo>
                    <a:pt x="2540" y="307339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113530" y="2010410"/>
              <a:ext cx="195580" cy="308610"/>
            </a:xfrm>
            <a:custGeom>
              <a:avLst/>
              <a:gdLst/>
              <a:ahLst/>
              <a:cxnLst/>
              <a:rect l="l" t="t" r="r" b="b"/>
              <a:pathLst>
                <a:path w="195579" h="308610">
                  <a:moveTo>
                    <a:pt x="95250" y="0"/>
                  </a:moveTo>
                  <a:lnTo>
                    <a:pt x="57150" y="12084"/>
                  </a:lnTo>
                  <a:lnTo>
                    <a:pt x="26670" y="45243"/>
                  </a:lnTo>
                  <a:lnTo>
                    <a:pt x="6667" y="94833"/>
                  </a:lnTo>
                  <a:lnTo>
                    <a:pt x="0" y="156210"/>
                  </a:lnTo>
                  <a:lnTo>
                    <a:pt x="8354" y="216634"/>
                  </a:lnTo>
                  <a:lnTo>
                    <a:pt x="29686" y="265271"/>
                  </a:lnTo>
                  <a:lnTo>
                    <a:pt x="61257" y="297477"/>
                  </a:lnTo>
                  <a:lnTo>
                    <a:pt x="100330" y="308610"/>
                  </a:lnTo>
                  <a:lnTo>
                    <a:pt x="138430" y="296525"/>
                  </a:lnTo>
                  <a:lnTo>
                    <a:pt x="168910" y="263366"/>
                  </a:lnTo>
                  <a:lnTo>
                    <a:pt x="188912" y="213776"/>
                  </a:lnTo>
                  <a:lnTo>
                    <a:pt x="195580" y="152400"/>
                  </a:lnTo>
                  <a:lnTo>
                    <a:pt x="187225" y="91439"/>
                  </a:lnTo>
                  <a:lnTo>
                    <a:pt x="165893" y="42862"/>
                  </a:lnTo>
                  <a:lnTo>
                    <a:pt x="134322" y="10953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113530" y="1637030"/>
              <a:ext cx="2467610" cy="1155700"/>
            </a:xfrm>
            <a:custGeom>
              <a:avLst/>
              <a:gdLst/>
              <a:ahLst/>
              <a:cxnLst/>
              <a:rect l="l" t="t" r="r" b="b"/>
              <a:pathLst>
                <a:path w="2467609" h="1155700">
                  <a:moveTo>
                    <a:pt x="195580" y="525780"/>
                  </a:moveTo>
                  <a:lnTo>
                    <a:pt x="188912" y="587156"/>
                  </a:lnTo>
                  <a:lnTo>
                    <a:pt x="168910" y="636746"/>
                  </a:lnTo>
                  <a:lnTo>
                    <a:pt x="138430" y="669905"/>
                  </a:lnTo>
                  <a:lnTo>
                    <a:pt x="100330" y="681990"/>
                  </a:lnTo>
                  <a:lnTo>
                    <a:pt x="61257" y="670857"/>
                  </a:lnTo>
                  <a:lnTo>
                    <a:pt x="29686" y="638651"/>
                  </a:lnTo>
                  <a:lnTo>
                    <a:pt x="8354" y="590014"/>
                  </a:lnTo>
                  <a:lnTo>
                    <a:pt x="0" y="529590"/>
                  </a:lnTo>
                  <a:lnTo>
                    <a:pt x="6667" y="468213"/>
                  </a:lnTo>
                  <a:lnTo>
                    <a:pt x="26670" y="418623"/>
                  </a:lnTo>
                  <a:lnTo>
                    <a:pt x="57150" y="385464"/>
                  </a:lnTo>
                  <a:lnTo>
                    <a:pt x="95250" y="373380"/>
                  </a:lnTo>
                  <a:lnTo>
                    <a:pt x="134322" y="384333"/>
                  </a:lnTo>
                  <a:lnTo>
                    <a:pt x="165893" y="416242"/>
                  </a:lnTo>
                  <a:lnTo>
                    <a:pt x="187225" y="464820"/>
                  </a:lnTo>
                  <a:lnTo>
                    <a:pt x="195580" y="525780"/>
                  </a:lnTo>
                  <a:close/>
                </a:path>
                <a:path w="2467609" h="1155700">
                  <a:moveTo>
                    <a:pt x="193040" y="372110"/>
                  </a:moveTo>
                  <a:lnTo>
                    <a:pt x="193040" y="372110"/>
                  </a:lnTo>
                </a:path>
                <a:path w="2467609" h="1155700">
                  <a:moveTo>
                    <a:pt x="1270" y="684530"/>
                  </a:moveTo>
                  <a:lnTo>
                    <a:pt x="1270" y="684530"/>
                  </a:lnTo>
                </a:path>
                <a:path w="2467609" h="1155700">
                  <a:moveTo>
                    <a:pt x="1684020" y="26670"/>
                  </a:moveTo>
                  <a:lnTo>
                    <a:pt x="1723390" y="1155700"/>
                  </a:lnTo>
                </a:path>
                <a:path w="2467609" h="1155700">
                  <a:moveTo>
                    <a:pt x="2426970" y="2540"/>
                  </a:moveTo>
                  <a:lnTo>
                    <a:pt x="2467610" y="1130300"/>
                  </a:lnTo>
                </a:path>
                <a:path w="2467609" h="1155700">
                  <a:moveTo>
                    <a:pt x="1684020" y="26670"/>
                  </a:moveTo>
                  <a:lnTo>
                    <a:pt x="242951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393179" y="2766060"/>
              <a:ext cx="186690" cy="7620"/>
            </a:xfrm>
            <a:custGeom>
              <a:avLst/>
              <a:gdLst/>
              <a:ahLst/>
              <a:cxnLst/>
              <a:rect l="l" t="t" r="r" b="b"/>
              <a:pathLst>
                <a:path w="186690" h="7619">
                  <a:moveTo>
                    <a:pt x="-9524" y="3810"/>
                  </a:moveTo>
                  <a:lnTo>
                    <a:pt x="196214" y="3810"/>
                  </a:lnTo>
                </a:path>
              </a:pathLst>
            </a:custGeom>
            <a:ln w="26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835650" y="2783840"/>
              <a:ext cx="185420" cy="8890"/>
            </a:xfrm>
            <a:custGeom>
              <a:avLst/>
              <a:gdLst/>
              <a:ahLst/>
              <a:cxnLst/>
              <a:rect l="l" t="t" r="r" b="b"/>
              <a:pathLst>
                <a:path w="185420" h="8889">
                  <a:moveTo>
                    <a:pt x="-9524" y="4444"/>
                  </a:moveTo>
                  <a:lnTo>
                    <a:pt x="194944" y="4444"/>
                  </a:lnTo>
                </a:path>
              </a:pathLst>
            </a:custGeom>
            <a:ln w="27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993129" y="1926590"/>
              <a:ext cx="400050" cy="859790"/>
            </a:xfrm>
            <a:custGeom>
              <a:avLst/>
              <a:gdLst/>
              <a:ahLst/>
              <a:cxnLst/>
              <a:rect l="l" t="t" r="r" b="b"/>
              <a:pathLst>
                <a:path w="400050" h="859789">
                  <a:moveTo>
                    <a:pt x="0" y="12700"/>
                  </a:moveTo>
                  <a:lnTo>
                    <a:pt x="29210" y="859789"/>
                  </a:lnTo>
                </a:path>
                <a:path w="400050" h="859789">
                  <a:moveTo>
                    <a:pt x="400050" y="847089"/>
                  </a:moveTo>
                  <a:lnTo>
                    <a:pt x="373380" y="0"/>
                  </a:lnTo>
                </a:path>
                <a:path w="400050" h="859789">
                  <a:moveTo>
                    <a:pt x="372110" y="0"/>
                  </a:moveTo>
                  <a:lnTo>
                    <a:pt x="0" y="1143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985509" y="2561590"/>
              <a:ext cx="65405" cy="337820"/>
            </a:xfrm>
            <a:custGeom>
              <a:avLst/>
              <a:gdLst/>
              <a:ahLst/>
              <a:cxnLst/>
              <a:rect l="l" t="t" r="r" b="b"/>
              <a:pathLst>
                <a:path w="65404" h="337819">
                  <a:moveTo>
                    <a:pt x="26669" y="0"/>
                  </a:moveTo>
                  <a:lnTo>
                    <a:pt x="14644" y="13017"/>
                  </a:lnTo>
                  <a:lnTo>
                    <a:pt x="5714" y="48895"/>
                  </a:lnTo>
                  <a:lnTo>
                    <a:pt x="595" y="102870"/>
                  </a:lnTo>
                  <a:lnTo>
                    <a:pt x="0" y="170180"/>
                  </a:lnTo>
                  <a:lnTo>
                    <a:pt x="5060" y="236557"/>
                  </a:lnTo>
                  <a:lnTo>
                    <a:pt x="13811" y="289718"/>
                  </a:lnTo>
                  <a:lnTo>
                    <a:pt x="25181" y="325020"/>
                  </a:lnTo>
                  <a:lnTo>
                    <a:pt x="38100" y="337820"/>
                  </a:lnTo>
                  <a:lnTo>
                    <a:pt x="50839" y="324088"/>
                  </a:lnTo>
                  <a:lnTo>
                    <a:pt x="60007" y="287972"/>
                  </a:lnTo>
                  <a:lnTo>
                    <a:pt x="64889" y="234235"/>
                  </a:lnTo>
                  <a:lnTo>
                    <a:pt x="64769" y="167639"/>
                  </a:lnTo>
                  <a:lnTo>
                    <a:pt x="60424" y="101084"/>
                  </a:lnTo>
                  <a:lnTo>
                    <a:pt x="51911" y="47625"/>
                  </a:lnTo>
                  <a:lnTo>
                    <a:pt x="40302" y="12263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985509" y="2559050"/>
              <a:ext cx="65405" cy="341630"/>
            </a:xfrm>
            <a:custGeom>
              <a:avLst/>
              <a:gdLst/>
              <a:ahLst/>
              <a:cxnLst/>
              <a:rect l="l" t="t" r="r" b="b"/>
              <a:pathLst>
                <a:path w="65404" h="341630">
                  <a:moveTo>
                    <a:pt x="0" y="172720"/>
                  </a:moveTo>
                  <a:lnTo>
                    <a:pt x="595" y="105410"/>
                  </a:lnTo>
                  <a:lnTo>
                    <a:pt x="5714" y="51435"/>
                  </a:lnTo>
                  <a:lnTo>
                    <a:pt x="14644" y="15557"/>
                  </a:lnTo>
                  <a:lnTo>
                    <a:pt x="26669" y="2539"/>
                  </a:lnTo>
                  <a:lnTo>
                    <a:pt x="40302" y="14803"/>
                  </a:lnTo>
                  <a:lnTo>
                    <a:pt x="51911" y="50164"/>
                  </a:lnTo>
                  <a:lnTo>
                    <a:pt x="60424" y="103624"/>
                  </a:lnTo>
                  <a:lnTo>
                    <a:pt x="64769" y="170179"/>
                  </a:lnTo>
                  <a:lnTo>
                    <a:pt x="64889" y="236775"/>
                  </a:lnTo>
                  <a:lnTo>
                    <a:pt x="60007" y="290512"/>
                  </a:lnTo>
                  <a:lnTo>
                    <a:pt x="50839" y="326628"/>
                  </a:lnTo>
                  <a:lnTo>
                    <a:pt x="38100" y="340360"/>
                  </a:lnTo>
                  <a:lnTo>
                    <a:pt x="25181" y="327560"/>
                  </a:lnTo>
                  <a:lnTo>
                    <a:pt x="13811" y="292258"/>
                  </a:lnTo>
                  <a:lnTo>
                    <a:pt x="5060" y="239097"/>
                  </a:lnTo>
                  <a:lnTo>
                    <a:pt x="0" y="172720"/>
                  </a:lnTo>
                  <a:close/>
                </a:path>
                <a:path w="65404" h="341630">
                  <a:moveTo>
                    <a:pt x="6350" y="341629"/>
                  </a:moveTo>
                  <a:lnTo>
                    <a:pt x="6350" y="341629"/>
                  </a:lnTo>
                </a:path>
                <a:path w="65404" h="341630">
                  <a:moveTo>
                    <a:pt x="59689" y="0"/>
                  </a:moveTo>
                  <a:lnTo>
                    <a:pt x="59689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975985" y="2662555"/>
              <a:ext cx="87628" cy="13461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6358890" y="2548890"/>
              <a:ext cx="66040" cy="337820"/>
            </a:xfrm>
            <a:custGeom>
              <a:avLst/>
              <a:gdLst/>
              <a:ahLst/>
              <a:cxnLst/>
              <a:rect l="l" t="t" r="r" b="b"/>
              <a:pathLst>
                <a:path w="66039" h="337819">
                  <a:moveTo>
                    <a:pt x="26670" y="0"/>
                  </a:moveTo>
                  <a:lnTo>
                    <a:pt x="14466" y="13017"/>
                  </a:lnTo>
                  <a:lnTo>
                    <a:pt x="5238" y="48895"/>
                  </a:lnTo>
                  <a:lnTo>
                    <a:pt x="59" y="102870"/>
                  </a:lnTo>
                  <a:lnTo>
                    <a:pt x="0" y="170180"/>
                  </a:lnTo>
                  <a:lnTo>
                    <a:pt x="4524" y="236557"/>
                  </a:lnTo>
                  <a:lnTo>
                    <a:pt x="13335" y="289718"/>
                  </a:lnTo>
                  <a:lnTo>
                    <a:pt x="25003" y="325020"/>
                  </a:lnTo>
                  <a:lnTo>
                    <a:pt x="38100" y="337820"/>
                  </a:lnTo>
                  <a:lnTo>
                    <a:pt x="51038" y="324088"/>
                  </a:lnTo>
                  <a:lnTo>
                    <a:pt x="60642" y="287972"/>
                  </a:lnTo>
                  <a:lnTo>
                    <a:pt x="65960" y="234235"/>
                  </a:lnTo>
                  <a:lnTo>
                    <a:pt x="66039" y="167639"/>
                  </a:lnTo>
                  <a:lnTo>
                    <a:pt x="60960" y="101084"/>
                  </a:lnTo>
                  <a:lnTo>
                    <a:pt x="52070" y="47625"/>
                  </a:lnTo>
                  <a:lnTo>
                    <a:pt x="40322" y="12263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6358890" y="2547620"/>
              <a:ext cx="66040" cy="340360"/>
            </a:xfrm>
            <a:custGeom>
              <a:avLst/>
              <a:gdLst/>
              <a:ahLst/>
              <a:cxnLst/>
              <a:rect l="l" t="t" r="r" b="b"/>
              <a:pathLst>
                <a:path w="66039" h="340360">
                  <a:moveTo>
                    <a:pt x="0" y="171450"/>
                  </a:moveTo>
                  <a:lnTo>
                    <a:pt x="59" y="104139"/>
                  </a:lnTo>
                  <a:lnTo>
                    <a:pt x="5238" y="50164"/>
                  </a:lnTo>
                  <a:lnTo>
                    <a:pt x="14466" y="14287"/>
                  </a:lnTo>
                  <a:lnTo>
                    <a:pt x="26670" y="1269"/>
                  </a:lnTo>
                  <a:lnTo>
                    <a:pt x="40322" y="13533"/>
                  </a:lnTo>
                  <a:lnTo>
                    <a:pt x="52070" y="48894"/>
                  </a:lnTo>
                  <a:lnTo>
                    <a:pt x="60960" y="102354"/>
                  </a:lnTo>
                  <a:lnTo>
                    <a:pt x="66039" y="168909"/>
                  </a:lnTo>
                  <a:lnTo>
                    <a:pt x="65960" y="235505"/>
                  </a:lnTo>
                  <a:lnTo>
                    <a:pt x="60642" y="289242"/>
                  </a:lnTo>
                  <a:lnTo>
                    <a:pt x="51038" y="325358"/>
                  </a:lnTo>
                  <a:lnTo>
                    <a:pt x="38100" y="339089"/>
                  </a:lnTo>
                  <a:lnTo>
                    <a:pt x="25003" y="326290"/>
                  </a:lnTo>
                  <a:lnTo>
                    <a:pt x="13335" y="290988"/>
                  </a:lnTo>
                  <a:lnTo>
                    <a:pt x="4524" y="237827"/>
                  </a:lnTo>
                  <a:lnTo>
                    <a:pt x="0" y="171450"/>
                  </a:lnTo>
                  <a:close/>
                </a:path>
                <a:path w="66039" h="340360">
                  <a:moveTo>
                    <a:pt x="5080" y="340359"/>
                  </a:moveTo>
                  <a:lnTo>
                    <a:pt x="5080" y="340359"/>
                  </a:lnTo>
                </a:path>
                <a:path w="66039" h="340360">
                  <a:moveTo>
                    <a:pt x="60960" y="0"/>
                  </a:moveTo>
                  <a:lnTo>
                    <a:pt x="6096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6349365" y="2649855"/>
              <a:ext cx="87628" cy="1346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5966459" y="1996440"/>
              <a:ext cx="65405" cy="337820"/>
            </a:xfrm>
            <a:custGeom>
              <a:avLst/>
              <a:gdLst/>
              <a:ahLst/>
              <a:cxnLst/>
              <a:rect l="l" t="t" r="r" b="b"/>
              <a:pathLst>
                <a:path w="65404" h="337819">
                  <a:moveTo>
                    <a:pt x="26669" y="0"/>
                  </a:moveTo>
                  <a:lnTo>
                    <a:pt x="14644" y="13017"/>
                  </a:lnTo>
                  <a:lnTo>
                    <a:pt x="5714" y="48895"/>
                  </a:lnTo>
                  <a:lnTo>
                    <a:pt x="595" y="102870"/>
                  </a:lnTo>
                  <a:lnTo>
                    <a:pt x="0" y="170180"/>
                  </a:lnTo>
                  <a:lnTo>
                    <a:pt x="5060" y="236557"/>
                  </a:lnTo>
                  <a:lnTo>
                    <a:pt x="13811" y="289718"/>
                  </a:lnTo>
                  <a:lnTo>
                    <a:pt x="25181" y="325020"/>
                  </a:lnTo>
                  <a:lnTo>
                    <a:pt x="38100" y="337820"/>
                  </a:lnTo>
                  <a:lnTo>
                    <a:pt x="50839" y="324266"/>
                  </a:lnTo>
                  <a:lnTo>
                    <a:pt x="60007" y="288448"/>
                  </a:lnTo>
                  <a:lnTo>
                    <a:pt x="64889" y="234771"/>
                  </a:lnTo>
                  <a:lnTo>
                    <a:pt x="64769" y="167639"/>
                  </a:lnTo>
                  <a:lnTo>
                    <a:pt x="60424" y="101262"/>
                  </a:lnTo>
                  <a:lnTo>
                    <a:pt x="51911" y="48101"/>
                  </a:lnTo>
                  <a:lnTo>
                    <a:pt x="40302" y="12799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966459" y="1995170"/>
              <a:ext cx="65405" cy="340360"/>
            </a:xfrm>
            <a:custGeom>
              <a:avLst/>
              <a:gdLst/>
              <a:ahLst/>
              <a:cxnLst/>
              <a:rect l="l" t="t" r="r" b="b"/>
              <a:pathLst>
                <a:path w="65404" h="340360">
                  <a:moveTo>
                    <a:pt x="0" y="171450"/>
                  </a:moveTo>
                  <a:lnTo>
                    <a:pt x="595" y="104139"/>
                  </a:lnTo>
                  <a:lnTo>
                    <a:pt x="5714" y="50164"/>
                  </a:lnTo>
                  <a:lnTo>
                    <a:pt x="14644" y="14287"/>
                  </a:lnTo>
                  <a:lnTo>
                    <a:pt x="26669" y="1269"/>
                  </a:lnTo>
                  <a:lnTo>
                    <a:pt x="40302" y="14069"/>
                  </a:lnTo>
                  <a:lnTo>
                    <a:pt x="51911" y="49371"/>
                  </a:lnTo>
                  <a:lnTo>
                    <a:pt x="60424" y="102532"/>
                  </a:lnTo>
                  <a:lnTo>
                    <a:pt x="64769" y="168909"/>
                  </a:lnTo>
                  <a:lnTo>
                    <a:pt x="64889" y="236041"/>
                  </a:lnTo>
                  <a:lnTo>
                    <a:pt x="60007" y="289718"/>
                  </a:lnTo>
                  <a:lnTo>
                    <a:pt x="50839" y="325536"/>
                  </a:lnTo>
                  <a:lnTo>
                    <a:pt x="38100" y="339089"/>
                  </a:lnTo>
                  <a:lnTo>
                    <a:pt x="25181" y="326290"/>
                  </a:lnTo>
                  <a:lnTo>
                    <a:pt x="13811" y="290988"/>
                  </a:lnTo>
                  <a:lnTo>
                    <a:pt x="5060" y="237827"/>
                  </a:lnTo>
                  <a:lnTo>
                    <a:pt x="0" y="171450"/>
                  </a:lnTo>
                  <a:close/>
                </a:path>
                <a:path w="65404" h="340360">
                  <a:moveTo>
                    <a:pt x="6350" y="340359"/>
                  </a:moveTo>
                  <a:lnTo>
                    <a:pt x="6350" y="340359"/>
                  </a:lnTo>
                </a:path>
                <a:path w="65404" h="340360">
                  <a:moveTo>
                    <a:pt x="59689" y="0"/>
                  </a:moveTo>
                  <a:lnTo>
                    <a:pt x="59689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956935" y="2097405"/>
              <a:ext cx="87628" cy="1346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339840" y="1983740"/>
              <a:ext cx="66040" cy="337820"/>
            </a:xfrm>
            <a:custGeom>
              <a:avLst/>
              <a:gdLst/>
              <a:ahLst/>
              <a:cxnLst/>
              <a:rect l="l" t="t" r="r" b="b"/>
              <a:pathLst>
                <a:path w="66039" h="337819">
                  <a:moveTo>
                    <a:pt x="26670" y="0"/>
                  </a:moveTo>
                  <a:lnTo>
                    <a:pt x="14466" y="13196"/>
                  </a:lnTo>
                  <a:lnTo>
                    <a:pt x="5238" y="49371"/>
                  </a:lnTo>
                  <a:lnTo>
                    <a:pt x="59" y="103405"/>
                  </a:lnTo>
                  <a:lnTo>
                    <a:pt x="0" y="170180"/>
                  </a:lnTo>
                  <a:lnTo>
                    <a:pt x="4524" y="236557"/>
                  </a:lnTo>
                  <a:lnTo>
                    <a:pt x="13335" y="289718"/>
                  </a:lnTo>
                  <a:lnTo>
                    <a:pt x="25003" y="325020"/>
                  </a:lnTo>
                  <a:lnTo>
                    <a:pt x="38100" y="337820"/>
                  </a:lnTo>
                  <a:lnTo>
                    <a:pt x="51038" y="324266"/>
                  </a:lnTo>
                  <a:lnTo>
                    <a:pt x="60642" y="288448"/>
                  </a:lnTo>
                  <a:lnTo>
                    <a:pt x="65960" y="234771"/>
                  </a:lnTo>
                  <a:lnTo>
                    <a:pt x="66039" y="167639"/>
                  </a:lnTo>
                  <a:lnTo>
                    <a:pt x="60960" y="101262"/>
                  </a:lnTo>
                  <a:lnTo>
                    <a:pt x="52070" y="48101"/>
                  </a:lnTo>
                  <a:lnTo>
                    <a:pt x="40322" y="12799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339840" y="1982470"/>
              <a:ext cx="66040" cy="340360"/>
            </a:xfrm>
            <a:custGeom>
              <a:avLst/>
              <a:gdLst/>
              <a:ahLst/>
              <a:cxnLst/>
              <a:rect l="l" t="t" r="r" b="b"/>
              <a:pathLst>
                <a:path w="66039" h="340360">
                  <a:moveTo>
                    <a:pt x="0" y="171450"/>
                  </a:moveTo>
                  <a:lnTo>
                    <a:pt x="59" y="104675"/>
                  </a:lnTo>
                  <a:lnTo>
                    <a:pt x="5238" y="50641"/>
                  </a:lnTo>
                  <a:lnTo>
                    <a:pt x="14466" y="14466"/>
                  </a:lnTo>
                  <a:lnTo>
                    <a:pt x="26670" y="1269"/>
                  </a:lnTo>
                  <a:lnTo>
                    <a:pt x="40322" y="14069"/>
                  </a:lnTo>
                  <a:lnTo>
                    <a:pt x="52070" y="49371"/>
                  </a:lnTo>
                  <a:lnTo>
                    <a:pt x="60960" y="102532"/>
                  </a:lnTo>
                  <a:lnTo>
                    <a:pt x="66039" y="168909"/>
                  </a:lnTo>
                  <a:lnTo>
                    <a:pt x="65960" y="236041"/>
                  </a:lnTo>
                  <a:lnTo>
                    <a:pt x="60642" y="289718"/>
                  </a:lnTo>
                  <a:lnTo>
                    <a:pt x="51038" y="325536"/>
                  </a:lnTo>
                  <a:lnTo>
                    <a:pt x="38100" y="339089"/>
                  </a:lnTo>
                  <a:lnTo>
                    <a:pt x="25003" y="326290"/>
                  </a:lnTo>
                  <a:lnTo>
                    <a:pt x="13335" y="290988"/>
                  </a:lnTo>
                  <a:lnTo>
                    <a:pt x="4524" y="237827"/>
                  </a:lnTo>
                  <a:lnTo>
                    <a:pt x="0" y="171450"/>
                  </a:lnTo>
                  <a:close/>
                </a:path>
                <a:path w="66039" h="340360">
                  <a:moveTo>
                    <a:pt x="5080" y="340359"/>
                  </a:moveTo>
                  <a:lnTo>
                    <a:pt x="5080" y="340359"/>
                  </a:lnTo>
                </a:path>
                <a:path w="66039" h="340360">
                  <a:moveTo>
                    <a:pt x="60960" y="0"/>
                  </a:moveTo>
                  <a:lnTo>
                    <a:pt x="6096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330315" y="2084705"/>
              <a:ext cx="88898" cy="13461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053455" y="1863725"/>
              <a:ext cx="234948" cy="13715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6503670" y="2515870"/>
              <a:ext cx="196850" cy="421640"/>
            </a:xfrm>
            <a:custGeom>
              <a:avLst/>
              <a:gdLst/>
              <a:ahLst/>
              <a:cxnLst/>
              <a:rect l="l" t="t" r="r" b="b"/>
              <a:pathLst>
                <a:path w="196850" h="421639">
                  <a:moveTo>
                    <a:pt x="182879" y="0"/>
                  </a:moveTo>
                  <a:lnTo>
                    <a:pt x="0" y="6350"/>
                  </a:lnTo>
                  <a:lnTo>
                    <a:pt x="13970" y="421639"/>
                  </a:lnTo>
                  <a:lnTo>
                    <a:pt x="196850" y="416559"/>
                  </a:lnTo>
                  <a:lnTo>
                    <a:pt x="189229" y="208279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6503670" y="2515870"/>
              <a:ext cx="196850" cy="421640"/>
            </a:xfrm>
            <a:custGeom>
              <a:avLst/>
              <a:gdLst/>
              <a:ahLst/>
              <a:cxnLst/>
              <a:rect l="l" t="t" r="r" b="b"/>
              <a:pathLst>
                <a:path w="196850" h="421639">
                  <a:moveTo>
                    <a:pt x="189229" y="208279"/>
                  </a:moveTo>
                  <a:lnTo>
                    <a:pt x="196850" y="416559"/>
                  </a:lnTo>
                  <a:lnTo>
                    <a:pt x="13970" y="421639"/>
                  </a:lnTo>
                  <a:lnTo>
                    <a:pt x="0" y="6350"/>
                  </a:lnTo>
                  <a:lnTo>
                    <a:pt x="182879" y="0"/>
                  </a:lnTo>
                  <a:lnTo>
                    <a:pt x="189229" y="208279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6051550" y="1522730"/>
              <a:ext cx="181610" cy="294640"/>
            </a:xfrm>
            <a:custGeom>
              <a:avLst/>
              <a:gdLst/>
              <a:ahLst/>
              <a:cxnLst/>
              <a:rect l="l" t="t" r="r" b="b"/>
              <a:pathLst>
                <a:path w="181610" h="294639">
                  <a:moveTo>
                    <a:pt x="171450" y="0"/>
                  </a:moveTo>
                  <a:lnTo>
                    <a:pt x="0" y="6350"/>
                  </a:lnTo>
                  <a:lnTo>
                    <a:pt x="10160" y="294640"/>
                  </a:lnTo>
                  <a:lnTo>
                    <a:pt x="181610" y="288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6051550" y="1522730"/>
              <a:ext cx="181610" cy="294640"/>
            </a:xfrm>
            <a:custGeom>
              <a:avLst/>
              <a:gdLst/>
              <a:ahLst/>
              <a:cxnLst/>
              <a:rect l="l" t="t" r="r" b="b"/>
              <a:pathLst>
                <a:path w="181610" h="294639">
                  <a:moveTo>
                    <a:pt x="176529" y="144780"/>
                  </a:moveTo>
                  <a:lnTo>
                    <a:pt x="181610" y="288290"/>
                  </a:lnTo>
                  <a:lnTo>
                    <a:pt x="10160" y="294640"/>
                  </a:lnTo>
                  <a:lnTo>
                    <a:pt x="0" y="6350"/>
                  </a:lnTo>
                  <a:lnTo>
                    <a:pt x="171450" y="0"/>
                  </a:lnTo>
                  <a:lnTo>
                    <a:pt x="176529" y="144780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708650" y="2026920"/>
              <a:ext cx="223520" cy="309880"/>
            </a:xfrm>
            <a:custGeom>
              <a:avLst/>
              <a:gdLst/>
              <a:ahLst/>
              <a:cxnLst/>
              <a:rect l="l" t="t" r="r" b="b"/>
              <a:pathLst>
                <a:path w="223520" h="309880">
                  <a:moveTo>
                    <a:pt x="213360" y="0"/>
                  </a:moveTo>
                  <a:lnTo>
                    <a:pt x="0" y="7619"/>
                  </a:lnTo>
                  <a:lnTo>
                    <a:pt x="10160" y="309879"/>
                  </a:lnTo>
                  <a:lnTo>
                    <a:pt x="223520" y="3035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708650" y="2026920"/>
              <a:ext cx="223520" cy="309880"/>
            </a:xfrm>
            <a:custGeom>
              <a:avLst/>
              <a:gdLst/>
              <a:ahLst/>
              <a:cxnLst/>
              <a:rect l="l" t="t" r="r" b="b"/>
              <a:pathLst>
                <a:path w="223520" h="309880">
                  <a:moveTo>
                    <a:pt x="218439" y="151129"/>
                  </a:moveTo>
                  <a:lnTo>
                    <a:pt x="223520" y="303529"/>
                  </a:lnTo>
                  <a:lnTo>
                    <a:pt x="10160" y="309879"/>
                  </a:lnTo>
                  <a:lnTo>
                    <a:pt x="0" y="7619"/>
                  </a:lnTo>
                  <a:lnTo>
                    <a:pt x="213360" y="0"/>
                  </a:lnTo>
                  <a:lnTo>
                    <a:pt x="218439" y="151129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736589" y="2584450"/>
              <a:ext cx="203200" cy="308610"/>
            </a:xfrm>
            <a:custGeom>
              <a:avLst/>
              <a:gdLst/>
              <a:ahLst/>
              <a:cxnLst/>
              <a:rect l="l" t="t" r="r" b="b"/>
              <a:pathLst>
                <a:path w="203200" h="308610">
                  <a:moveTo>
                    <a:pt x="160020" y="0"/>
                  </a:moveTo>
                  <a:lnTo>
                    <a:pt x="33020" y="5079"/>
                  </a:lnTo>
                  <a:lnTo>
                    <a:pt x="0" y="39370"/>
                  </a:lnTo>
                  <a:lnTo>
                    <a:pt x="7620" y="275589"/>
                  </a:lnTo>
                  <a:lnTo>
                    <a:pt x="11191" y="287714"/>
                  </a:lnTo>
                  <a:lnTo>
                    <a:pt x="19050" y="298291"/>
                  </a:lnTo>
                  <a:lnTo>
                    <a:pt x="29765" y="305772"/>
                  </a:lnTo>
                  <a:lnTo>
                    <a:pt x="41910" y="308610"/>
                  </a:lnTo>
                  <a:lnTo>
                    <a:pt x="170180" y="303529"/>
                  </a:lnTo>
                  <a:lnTo>
                    <a:pt x="182304" y="300493"/>
                  </a:lnTo>
                  <a:lnTo>
                    <a:pt x="192881" y="292576"/>
                  </a:lnTo>
                  <a:lnTo>
                    <a:pt x="200362" y="281562"/>
                  </a:lnTo>
                  <a:lnTo>
                    <a:pt x="203200" y="269239"/>
                  </a:lnTo>
                  <a:lnTo>
                    <a:pt x="194310" y="33020"/>
                  </a:lnTo>
                  <a:lnTo>
                    <a:pt x="191273" y="20895"/>
                  </a:lnTo>
                  <a:lnTo>
                    <a:pt x="183356" y="10318"/>
                  </a:lnTo>
                  <a:lnTo>
                    <a:pt x="172342" y="2837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736589" y="2583180"/>
              <a:ext cx="203200" cy="309880"/>
            </a:xfrm>
            <a:custGeom>
              <a:avLst/>
              <a:gdLst/>
              <a:ahLst/>
              <a:cxnLst/>
              <a:rect l="l" t="t" r="r" b="b"/>
              <a:pathLst>
                <a:path w="203200" h="309880">
                  <a:moveTo>
                    <a:pt x="7620" y="276860"/>
                  </a:moveTo>
                  <a:lnTo>
                    <a:pt x="11191" y="288984"/>
                  </a:lnTo>
                  <a:lnTo>
                    <a:pt x="19050" y="299561"/>
                  </a:lnTo>
                  <a:lnTo>
                    <a:pt x="29765" y="307042"/>
                  </a:lnTo>
                  <a:lnTo>
                    <a:pt x="41910" y="309880"/>
                  </a:lnTo>
                  <a:lnTo>
                    <a:pt x="170180" y="304800"/>
                  </a:lnTo>
                  <a:lnTo>
                    <a:pt x="182304" y="301763"/>
                  </a:lnTo>
                  <a:lnTo>
                    <a:pt x="192881" y="293846"/>
                  </a:lnTo>
                  <a:lnTo>
                    <a:pt x="200362" y="282832"/>
                  </a:lnTo>
                  <a:lnTo>
                    <a:pt x="203200" y="270510"/>
                  </a:lnTo>
                  <a:lnTo>
                    <a:pt x="194310" y="34290"/>
                  </a:lnTo>
                  <a:lnTo>
                    <a:pt x="191273" y="22165"/>
                  </a:lnTo>
                  <a:lnTo>
                    <a:pt x="183356" y="11588"/>
                  </a:lnTo>
                  <a:lnTo>
                    <a:pt x="172342" y="4107"/>
                  </a:lnTo>
                  <a:lnTo>
                    <a:pt x="160020" y="1270"/>
                  </a:lnTo>
                  <a:lnTo>
                    <a:pt x="33020" y="6350"/>
                  </a:lnTo>
                  <a:lnTo>
                    <a:pt x="20181" y="9386"/>
                  </a:lnTo>
                  <a:lnTo>
                    <a:pt x="9366" y="17303"/>
                  </a:lnTo>
                  <a:lnTo>
                    <a:pt x="2123" y="28317"/>
                  </a:lnTo>
                  <a:lnTo>
                    <a:pt x="0" y="40640"/>
                  </a:lnTo>
                  <a:lnTo>
                    <a:pt x="7620" y="276860"/>
                  </a:lnTo>
                  <a:close/>
                </a:path>
                <a:path w="203200" h="309880">
                  <a:moveTo>
                    <a:pt x="8889" y="309880"/>
                  </a:moveTo>
                  <a:lnTo>
                    <a:pt x="8889" y="309880"/>
                  </a:lnTo>
                </a:path>
                <a:path w="203200" h="309880">
                  <a:moveTo>
                    <a:pt x="194310" y="0"/>
                  </a:moveTo>
                  <a:lnTo>
                    <a:pt x="19431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6487159" y="1990090"/>
              <a:ext cx="196850" cy="309880"/>
            </a:xfrm>
            <a:custGeom>
              <a:avLst/>
              <a:gdLst/>
              <a:ahLst/>
              <a:cxnLst/>
              <a:rect l="l" t="t" r="r" b="b"/>
              <a:pathLst>
                <a:path w="196850" h="309880">
                  <a:moveTo>
                    <a:pt x="92710" y="0"/>
                  </a:moveTo>
                  <a:lnTo>
                    <a:pt x="54113" y="13553"/>
                  </a:lnTo>
                  <a:lnTo>
                    <a:pt x="23971" y="47466"/>
                  </a:lnTo>
                  <a:lnTo>
                    <a:pt x="5020" y="97333"/>
                  </a:lnTo>
                  <a:lnTo>
                    <a:pt x="0" y="158750"/>
                  </a:lnTo>
                  <a:lnTo>
                    <a:pt x="9286" y="219511"/>
                  </a:lnTo>
                  <a:lnTo>
                    <a:pt x="31432" y="267652"/>
                  </a:lnTo>
                  <a:lnTo>
                    <a:pt x="63579" y="299124"/>
                  </a:lnTo>
                  <a:lnTo>
                    <a:pt x="102869" y="309880"/>
                  </a:lnTo>
                  <a:lnTo>
                    <a:pt x="141485" y="297060"/>
                  </a:lnTo>
                  <a:lnTo>
                    <a:pt x="171767" y="263525"/>
                  </a:lnTo>
                  <a:lnTo>
                    <a:pt x="191095" y="213796"/>
                  </a:lnTo>
                  <a:lnTo>
                    <a:pt x="196849" y="152400"/>
                  </a:lnTo>
                  <a:lnTo>
                    <a:pt x="186828" y="90904"/>
                  </a:lnTo>
                  <a:lnTo>
                    <a:pt x="164306" y="42386"/>
                  </a:lnTo>
                  <a:lnTo>
                    <a:pt x="132020" y="10775"/>
                  </a:lnTo>
                  <a:lnTo>
                    <a:pt x="927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6487159" y="1986280"/>
              <a:ext cx="196850" cy="317500"/>
            </a:xfrm>
            <a:custGeom>
              <a:avLst/>
              <a:gdLst/>
              <a:ahLst/>
              <a:cxnLst/>
              <a:rect l="l" t="t" r="r" b="b"/>
              <a:pathLst>
                <a:path w="196850" h="317500">
                  <a:moveTo>
                    <a:pt x="0" y="162560"/>
                  </a:moveTo>
                  <a:lnTo>
                    <a:pt x="5020" y="101143"/>
                  </a:lnTo>
                  <a:lnTo>
                    <a:pt x="23971" y="51276"/>
                  </a:lnTo>
                  <a:lnTo>
                    <a:pt x="54113" y="17363"/>
                  </a:lnTo>
                  <a:lnTo>
                    <a:pt x="92710" y="3810"/>
                  </a:lnTo>
                  <a:lnTo>
                    <a:pt x="132020" y="14585"/>
                  </a:lnTo>
                  <a:lnTo>
                    <a:pt x="164306" y="46196"/>
                  </a:lnTo>
                  <a:lnTo>
                    <a:pt x="186828" y="94714"/>
                  </a:lnTo>
                  <a:lnTo>
                    <a:pt x="196849" y="156210"/>
                  </a:lnTo>
                  <a:lnTo>
                    <a:pt x="191095" y="217606"/>
                  </a:lnTo>
                  <a:lnTo>
                    <a:pt x="171767" y="267335"/>
                  </a:lnTo>
                  <a:lnTo>
                    <a:pt x="141485" y="300870"/>
                  </a:lnTo>
                  <a:lnTo>
                    <a:pt x="102869" y="313690"/>
                  </a:lnTo>
                  <a:lnTo>
                    <a:pt x="63579" y="302934"/>
                  </a:lnTo>
                  <a:lnTo>
                    <a:pt x="31432" y="271462"/>
                  </a:lnTo>
                  <a:lnTo>
                    <a:pt x="9286" y="223321"/>
                  </a:lnTo>
                  <a:lnTo>
                    <a:pt x="0" y="162560"/>
                  </a:lnTo>
                  <a:close/>
                </a:path>
                <a:path w="196850" h="317500">
                  <a:moveTo>
                    <a:pt x="5079" y="317500"/>
                  </a:moveTo>
                  <a:lnTo>
                    <a:pt x="5079" y="317500"/>
                  </a:lnTo>
                </a:path>
                <a:path w="196850" h="317500">
                  <a:moveTo>
                    <a:pt x="191769" y="0"/>
                  </a:moveTo>
                  <a:lnTo>
                    <a:pt x="191769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7263765" y="1641475"/>
              <a:ext cx="0" cy="1148080"/>
            </a:xfrm>
            <a:custGeom>
              <a:avLst/>
              <a:gdLst/>
              <a:ahLst/>
              <a:cxnLst/>
              <a:rect l="l" t="t" r="r" b="b"/>
              <a:pathLst>
                <a:path h="1148080">
                  <a:moveTo>
                    <a:pt x="0" y="678814"/>
                  </a:moveTo>
                  <a:lnTo>
                    <a:pt x="0" y="1148078"/>
                  </a:lnTo>
                </a:path>
                <a:path h="1148080">
                  <a:moveTo>
                    <a:pt x="0" y="0"/>
                  </a:moveTo>
                  <a:lnTo>
                    <a:pt x="0" y="376554"/>
                  </a:lnTo>
                </a:path>
              </a:pathLst>
            </a:custGeom>
            <a:ln w="22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009890" y="1641475"/>
              <a:ext cx="0" cy="890905"/>
            </a:xfrm>
            <a:custGeom>
              <a:avLst/>
              <a:gdLst/>
              <a:ahLst/>
              <a:cxnLst/>
              <a:rect l="l" t="t" r="r" b="b"/>
              <a:pathLst>
                <a:path h="890905">
                  <a:moveTo>
                    <a:pt x="0" y="0"/>
                  </a:moveTo>
                  <a:lnTo>
                    <a:pt x="0" y="890904"/>
                  </a:lnTo>
                </a:path>
              </a:pathLst>
            </a:custGeom>
            <a:ln w="215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7252335" y="1650365"/>
              <a:ext cx="767080" cy="0"/>
            </a:xfrm>
            <a:custGeom>
              <a:avLst/>
              <a:gdLst/>
              <a:ahLst/>
              <a:cxnLst/>
              <a:rect l="l" t="t" r="r" b="b"/>
              <a:pathLst>
                <a:path w="767079">
                  <a:moveTo>
                    <a:pt x="0" y="0"/>
                  </a:moveTo>
                  <a:lnTo>
                    <a:pt x="271144" y="0"/>
                  </a:lnTo>
                </a:path>
                <a:path w="767079">
                  <a:moveTo>
                    <a:pt x="442594" y="0"/>
                  </a:moveTo>
                  <a:lnTo>
                    <a:pt x="767078" y="0"/>
                  </a:lnTo>
                </a:path>
              </a:pathLst>
            </a:custGeom>
            <a:ln w="20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7252335" y="2778760"/>
              <a:ext cx="690245" cy="0"/>
            </a:xfrm>
            <a:custGeom>
              <a:avLst/>
              <a:gdLst/>
              <a:ahLst/>
              <a:cxnLst/>
              <a:rect l="l" t="t" r="r" b="b"/>
              <a:pathLst>
                <a:path w="690245">
                  <a:moveTo>
                    <a:pt x="560069" y="0"/>
                  </a:moveTo>
                  <a:lnTo>
                    <a:pt x="690244" y="0"/>
                  </a:lnTo>
                </a:path>
                <a:path w="690245">
                  <a:moveTo>
                    <a:pt x="0" y="0"/>
                  </a:moveTo>
                  <a:lnTo>
                    <a:pt x="207008" y="0"/>
                  </a:lnTo>
                </a:path>
              </a:pathLst>
            </a:custGeom>
            <a:ln w="215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7447279" y="1930400"/>
              <a:ext cx="377190" cy="849630"/>
            </a:xfrm>
            <a:custGeom>
              <a:avLst/>
              <a:gdLst/>
              <a:ahLst/>
              <a:cxnLst/>
              <a:rect l="l" t="t" r="r" b="b"/>
              <a:pathLst>
                <a:path w="377190" h="849630">
                  <a:moveTo>
                    <a:pt x="0" y="1270"/>
                  </a:moveTo>
                  <a:lnTo>
                    <a:pt x="3810" y="849629"/>
                  </a:lnTo>
                </a:path>
                <a:path w="377190" h="849630">
                  <a:moveTo>
                    <a:pt x="374650" y="849629"/>
                  </a:moveTo>
                  <a:lnTo>
                    <a:pt x="377190" y="1270"/>
                  </a:lnTo>
                </a:path>
                <a:path w="377190" h="849630">
                  <a:moveTo>
                    <a:pt x="374650" y="1270"/>
                  </a:moveTo>
                  <a:lnTo>
                    <a:pt x="254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7418070" y="2553970"/>
              <a:ext cx="64769" cy="337820"/>
            </a:xfrm>
            <a:custGeom>
              <a:avLst/>
              <a:gdLst/>
              <a:ahLst/>
              <a:cxnLst/>
              <a:rect l="l" t="t" r="r" b="b"/>
              <a:pathLst>
                <a:path w="64770" h="337819">
                  <a:moveTo>
                    <a:pt x="31750" y="0"/>
                  </a:moveTo>
                  <a:lnTo>
                    <a:pt x="19288" y="12997"/>
                  </a:lnTo>
                  <a:lnTo>
                    <a:pt x="9207" y="48736"/>
                  </a:lnTo>
                  <a:lnTo>
                    <a:pt x="2460" y="102334"/>
                  </a:lnTo>
                  <a:lnTo>
                    <a:pt x="0" y="168909"/>
                  </a:lnTo>
                  <a:lnTo>
                    <a:pt x="2460" y="236021"/>
                  </a:lnTo>
                  <a:lnTo>
                    <a:pt x="9207" y="289560"/>
                  </a:lnTo>
                  <a:lnTo>
                    <a:pt x="19288" y="325000"/>
                  </a:lnTo>
                  <a:lnTo>
                    <a:pt x="31750" y="337819"/>
                  </a:lnTo>
                  <a:lnTo>
                    <a:pt x="44410" y="325000"/>
                  </a:lnTo>
                  <a:lnTo>
                    <a:pt x="54927" y="289559"/>
                  </a:lnTo>
                  <a:lnTo>
                    <a:pt x="62110" y="236021"/>
                  </a:lnTo>
                  <a:lnTo>
                    <a:pt x="64770" y="168909"/>
                  </a:lnTo>
                  <a:lnTo>
                    <a:pt x="62110" y="102334"/>
                  </a:lnTo>
                  <a:lnTo>
                    <a:pt x="54927" y="48736"/>
                  </a:lnTo>
                  <a:lnTo>
                    <a:pt x="44410" y="1299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7418070" y="2553970"/>
              <a:ext cx="64769" cy="337820"/>
            </a:xfrm>
            <a:custGeom>
              <a:avLst/>
              <a:gdLst/>
              <a:ahLst/>
              <a:cxnLst/>
              <a:rect l="l" t="t" r="r" b="b"/>
              <a:pathLst>
                <a:path w="64770" h="337819">
                  <a:moveTo>
                    <a:pt x="0" y="168909"/>
                  </a:moveTo>
                  <a:lnTo>
                    <a:pt x="2460" y="102334"/>
                  </a:lnTo>
                  <a:lnTo>
                    <a:pt x="9207" y="48736"/>
                  </a:lnTo>
                  <a:lnTo>
                    <a:pt x="19288" y="12997"/>
                  </a:lnTo>
                  <a:lnTo>
                    <a:pt x="31750" y="0"/>
                  </a:lnTo>
                  <a:lnTo>
                    <a:pt x="44410" y="12997"/>
                  </a:lnTo>
                  <a:lnTo>
                    <a:pt x="54927" y="48736"/>
                  </a:lnTo>
                  <a:lnTo>
                    <a:pt x="62110" y="102334"/>
                  </a:lnTo>
                  <a:lnTo>
                    <a:pt x="64770" y="168909"/>
                  </a:lnTo>
                  <a:lnTo>
                    <a:pt x="62110" y="236021"/>
                  </a:lnTo>
                  <a:lnTo>
                    <a:pt x="54927" y="289559"/>
                  </a:lnTo>
                  <a:lnTo>
                    <a:pt x="44410" y="325000"/>
                  </a:lnTo>
                  <a:lnTo>
                    <a:pt x="31750" y="337819"/>
                  </a:lnTo>
                  <a:lnTo>
                    <a:pt x="19288" y="325000"/>
                  </a:lnTo>
                  <a:lnTo>
                    <a:pt x="9207" y="289560"/>
                  </a:lnTo>
                  <a:lnTo>
                    <a:pt x="2460" y="236021"/>
                  </a:lnTo>
                  <a:lnTo>
                    <a:pt x="0" y="168909"/>
                  </a:lnTo>
                  <a:close/>
                </a:path>
                <a:path w="64770" h="337819">
                  <a:moveTo>
                    <a:pt x="0" y="337819"/>
                  </a:moveTo>
                  <a:lnTo>
                    <a:pt x="0" y="337819"/>
                  </a:lnTo>
                </a:path>
                <a:path w="64770" h="337819">
                  <a:moveTo>
                    <a:pt x="64770" y="0"/>
                  </a:moveTo>
                  <a:lnTo>
                    <a:pt x="6477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7407275" y="2657475"/>
              <a:ext cx="87628" cy="13207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7790179" y="2553970"/>
              <a:ext cx="66040" cy="337820"/>
            </a:xfrm>
            <a:custGeom>
              <a:avLst/>
              <a:gdLst/>
              <a:ahLst/>
              <a:cxnLst/>
              <a:rect l="l" t="t" r="r" b="b"/>
              <a:pathLst>
                <a:path w="66040" h="337819">
                  <a:moveTo>
                    <a:pt x="33020" y="0"/>
                  </a:moveTo>
                  <a:lnTo>
                    <a:pt x="19823" y="12997"/>
                  </a:lnTo>
                  <a:lnTo>
                    <a:pt x="9366" y="48736"/>
                  </a:lnTo>
                  <a:lnTo>
                    <a:pt x="2480" y="102334"/>
                  </a:lnTo>
                  <a:lnTo>
                    <a:pt x="0" y="168909"/>
                  </a:lnTo>
                  <a:lnTo>
                    <a:pt x="2480" y="236021"/>
                  </a:lnTo>
                  <a:lnTo>
                    <a:pt x="9366" y="289560"/>
                  </a:lnTo>
                  <a:lnTo>
                    <a:pt x="19823" y="325000"/>
                  </a:lnTo>
                  <a:lnTo>
                    <a:pt x="33020" y="337819"/>
                  </a:lnTo>
                  <a:lnTo>
                    <a:pt x="46216" y="325000"/>
                  </a:lnTo>
                  <a:lnTo>
                    <a:pt x="56673" y="289559"/>
                  </a:lnTo>
                  <a:lnTo>
                    <a:pt x="63559" y="236021"/>
                  </a:lnTo>
                  <a:lnTo>
                    <a:pt x="66040" y="168909"/>
                  </a:lnTo>
                  <a:lnTo>
                    <a:pt x="63559" y="102334"/>
                  </a:lnTo>
                  <a:lnTo>
                    <a:pt x="56673" y="48736"/>
                  </a:lnTo>
                  <a:lnTo>
                    <a:pt x="46216" y="12997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7790179" y="2553970"/>
              <a:ext cx="66040" cy="337820"/>
            </a:xfrm>
            <a:custGeom>
              <a:avLst/>
              <a:gdLst/>
              <a:ahLst/>
              <a:cxnLst/>
              <a:rect l="l" t="t" r="r" b="b"/>
              <a:pathLst>
                <a:path w="66040" h="337819">
                  <a:moveTo>
                    <a:pt x="0" y="168909"/>
                  </a:moveTo>
                  <a:lnTo>
                    <a:pt x="2480" y="102334"/>
                  </a:lnTo>
                  <a:lnTo>
                    <a:pt x="9366" y="48736"/>
                  </a:lnTo>
                  <a:lnTo>
                    <a:pt x="19823" y="12997"/>
                  </a:lnTo>
                  <a:lnTo>
                    <a:pt x="33020" y="0"/>
                  </a:lnTo>
                  <a:lnTo>
                    <a:pt x="46216" y="12997"/>
                  </a:lnTo>
                  <a:lnTo>
                    <a:pt x="56673" y="48736"/>
                  </a:lnTo>
                  <a:lnTo>
                    <a:pt x="63559" y="102334"/>
                  </a:lnTo>
                  <a:lnTo>
                    <a:pt x="66040" y="168909"/>
                  </a:lnTo>
                  <a:lnTo>
                    <a:pt x="63559" y="236021"/>
                  </a:lnTo>
                  <a:lnTo>
                    <a:pt x="56673" y="289559"/>
                  </a:lnTo>
                  <a:lnTo>
                    <a:pt x="46216" y="325000"/>
                  </a:lnTo>
                  <a:lnTo>
                    <a:pt x="33020" y="337819"/>
                  </a:lnTo>
                  <a:lnTo>
                    <a:pt x="19823" y="325000"/>
                  </a:lnTo>
                  <a:lnTo>
                    <a:pt x="9366" y="289560"/>
                  </a:lnTo>
                  <a:lnTo>
                    <a:pt x="2480" y="236021"/>
                  </a:lnTo>
                  <a:lnTo>
                    <a:pt x="0" y="168909"/>
                  </a:lnTo>
                  <a:close/>
                </a:path>
                <a:path w="66040" h="337819">
                  <a:moveTo>
                    <a:pt x="0" y="337819"/>
                  </a:moveTo>
                  <a:lnTo>
                    <a:pt x="0" y="337819"/>
                  </a:lnTo>
                </a:path>
                <a:path w="66040" h="337819">
                  <a:moveTo>
                    <a:pt x="66040" y="0"/>
                  </a:moveTo>
                  <a:lnTo>
                    <a:pt x="6604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7780655" y="2657475"/>
              <a:ext cx="87628" cy="13207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7418070" y="1988820"/>
              <a:ext cx="64769" cy="337820"/>
            </a:xfrm>
            <a:custGeom>
              <a:avLst/>
              <a:gdLst/>
              <a:ahLst/>
              <a:cxnLst/>
              <a:rect l="l" t="t" r="r" b="b"/>
              <a:pathLst>
                <a:path w="64770" h="337819">
                  <a:moveTo>
                    <a:pt x="31750" y="0"/>
                  </a:moveTo>
                  <a:lnTo>
                    <a:pt x="19288" y="12997"/>
                  </a:lnTo>
                  <a:lnTo>
                    <a:pt x="9207" y="48736"/>
                  </a:lnTo>
                  <a:lnTo>
                    <a:pt x="2460" y="102334"/>
                  </a:lnTo>
                  <a:lnTo>
                    <a:pt x="0" y="168909"/>
                  </a:lnTo>
                  <a:lnTo>
                    <a:pt x="2460" y="236021"/>
                  </a:lnTo>
                  <a:lnTo>
                    <a:pt x="9207" y="289560"/>
                  </a:lnTo>
                  <a:lnTo>
                    <a:pt x="19288" y="325000"/>
                  </a:lnTo>
                  <a:lnTo>
                    <a:pt x="31750" y="337819"/>
                  </a:lnTo>
                  <a:lnTo>
                    <a:pt x="44410" y="325000"/>
                  </a:lnTo>
                  <a:lnTo>
                    <a:pt x="54927" y="289559"/>
                  </a:lnTo>
                  <a:lnTo>
                    <a:pt x="62110" y="236021"/>
                  </a:lnTo>
                  <a:lnTo>
                    <a:pt x="64770" y="168909"/>
                  </a:lnTo>
                  <a:lnTo>
                    <a:pt x="62110" y="102334"/>
                  </a:lnTo>
                  <a:lnTo>
                    <a:pt x="54927" y="48736"/>
                  </a:lnTo>
                  <a:lnTo>
                    <a:pt x="44410" y="12997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7418070" y="1988820"/>
              <a:ext cx="64769" cy="337820"/>
            </a:xfrm>
            <a:custGeom>
              <a:avLst/>
              <a:gdLst/>
              <a:ahLst/>
              <a:cxnLst/>
              <a:rect l="l" t="t" r="r" b="b"/>
              <a:pathLst>
                <a:path w="64770" h="337819">
                  <a:moveTo>
                    <a:pt x="0" y="168909"/>
                  </a:moveTo>
                  <a:lnTo>
                    <a:pt x="2460" y="102334"/>
                  </a:lnTo>
                  <a:lnTo>
                    <a:pt x="9207" y="48736"/>
                  </a:lnTo>
                  <a:lnTo>
                    <a:pt x="19288" y="12997"/>
                  </a:lnTo>
                  <a:lnTo>
                    <a:pt x="31750" y="0"/>
                  </a:lnTo>
                  <a:lnTo>
                    <a:pt x="44410" y="12997"/>
                  </a:lnTo>
                  <a:lnTo>
                    <a:pt x="54927" y="48736"/>
                  </a:lnTo>
                  <a:lnTo>
                    <a:pt x="62110" y="102334"/>
                  </a:lnTo>
                  <a:lnTo>
                    <a:pt x="64770" y="168909"/>
                  </a:lnTo>
                  <a:lnTo>
                    <a:pt x="62110" y="236021"/>
                  </a:lnTo>
                  <a:lnTo>
                    <a:pt x="54927" y="289559"/>
                  </a:lnTo>
                  <a:lnTo>
                    <a:pt x="44410" y="325000"/>
                  </a:lnTo>
                  <a:lnTo>
                    <a:pt x="31750" y="337819"/>
                  </a:lnTo>
                  <a:lnTo>
                    <a:pt x="19288" y="325000"/>
                  </a:lnTo>
                  <a:lnTo>
                    <a:pt x="9207" y="289560"/>
                  </a:lnTo>
                  <a:lnTo>
                    <a:pt x="2460" y="236021"/>
                  </a:lnTo>
                  <a:lnTo>
                    <a:pt x="0" y="168909"/>
                  </a:lnTo>
                  <a:close/>
                </a:path>
                <a:path w="64770" h="337819">
                  <a:moveTo>
                    <a:pt x="0" y="337819"/>
                  </a:moveTo>
                  <a:lnTo>
                    <a:pt x="0" y="337819"/>
                  </a:lnTo>
                </a:path>
                <a:path w="64770" h="337819">
                  <a:moveTo>
                    <a:pt x="64770" y="0"/>
                  </a:moveTo>
                  <a:lnTo>
                    <a:pt x="6477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7407275" y="2092325"/>
              <a:ext cx="87628" cy="13207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7790179" y="1988820"/>
              <a:ext cx="66040" cy="337820"/>
            </a:xfrm>
            <a:custGeom>
              <a:avLst/>
              <a:gdLst/>
              <a:ahLst/>
              <a:cxnLst/>
              <a:rect l="l" t="t" r="r" b="b"/>
              <a:pathLst>
                <a:path w="66040" h="337819">
                  <a:moveTo>
                    <a:pt x="33020" y="0"/>
                  </a:moveTo>
                  <a:lnTo>
                    <a:pt x="19823" y="12997"/>
                  </a:lnTo>
                  <a:lnTo>
                    <a:pt x="9366" y="48736"/>
                  </a:lnTo>
                  <a:lnTo>
                    <a:pt x="2480" y="102334"/>
                  </a:lnTo>
                  <a:lnTo>
                    <a:pt x="0" y="168909"/>
                  </a:lnTo>
                  <a:lnTo>
                    <a:pt x="2480" y="236021"/>
                  </a:lnTo>
                  <a:lnTo>
                    <a:pt x="9366" y="289560"/>
                  </a:lnTo>
                  <a:lnTo>
                    <a:pt x="19823" y="325000"/>
                  </a:lnTo>
                  <a:lnTo>
                    <a:pt x="33020" y="337819"/>
                  </a:lnTo>
                  <a:lnTo>
                    <a:pt x="46216" y="325000"/>
                  </a:lnTo>
                  <a:lnTo>
                    <a:pt x="56673" y="289559"/>
                  </a:lnTo>
                  <a:lnTo>
                    <a:pt x="63559" y="236021"/>
                  </a:lnTo>
                  <a:lnTo>
                    <a:pt x="66040" y="168909"/>
                  </a:lnTo>
                  <a:lnTo>
                    <a:pt x="63559" y="102334"/>
                  </a:lnTo>
                  <a:lnTo>
                    <a:pt x="56673" y="48736"/>
                  </a:lnTo>
                  <a:lnTo>
                    <a:pt x="46216" y="12997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7790179" y="1988820"/>
              <a:ext cx="66040" cy="337820"/>
            </a:xfrm>
            <a:custGeom>
              <a:avLst/>
              <a:gdLst/>
              <a:ahLst/>
              <a:cxnLst/>
              <a:rect l="l" t="t" r="r" b="b"/>
              <a:pathLst>
                <a:path w="66040" h="337819">
                  <a:moveTo>
                    <a:pt x="0" y="168909"/>
                  </a:moveTo>
                  <a:lnTo>
                    <a:pt x="2480" y="102334"/>
                  </a:lnTo>
                  <a:lnTo>
                    <a:pt x="9366" y="48736"/>
                  </a:lnTo>
                  <a:lnTo>
                    <a:pt x="19823" y="12997"/>
                  </a:lnTo>
                  <a:lnTo>
                    <a:pt x="33020" y="0"/>
                  </a:lnTo>
                  <a:lnTo>
                    <a:pt x="46216" y="12997"/>
                  </a:lnTo>
                  <a:lnTo>
                    <a:pt x="56673" y="48736"/>
                  </a:lnTo>
                  <a:lnTo>
                    <a:pt x="63559" y="102334"/>
                  </a:lnTo>
                  <a:lnTo>
                    <a:pt x="66040" y="168909"/>
                  </a:lnTo>
                  <a:lnTo>
                    <a:pt x="63559" y="236021"/>
                  </a:lnTo>
                  <a:lnTo>
                    <a:pt x="56673" y="289559"/>
                  </a:lnTo>
                  <a:lnTo>
                    <a:pt x="46216" y="325000"/>
                  </a:lnTo>
                  <a:lnTo>
                    <a:pt x="33020" y="337819"/>
                  </a:lnTo>
                  <a:lnTo>
                    <a:pt x="19823" y="325000"/>
                  </a:lnTo>
                  <a:lnTo>
                    <a:pt x="9366" y="289560"/>
                  </a:lnTo>
                  <a:lnTo>
                    <a:pt x="2480" y="236021"/>
                  </a:lnTo>
                  <a:lnTo>
                    <a:pt x="0" y="168909"/>
                  </a:lnTo>
                  <a:close/>
                </a:path>
                <a:path w="66040" h="337819">
                  <a:moveTo>
                    <a:pt x="0" y="337819"/>
                  </a:moveTo>
                  <a:lnTo>
                    <a:pt x="0" y="337819"/>
                  </a:lnTo>
                </a:path>
                <a:path w="66040" h="337819">
                  <a:moveTo>
                    <a:pt x="66040" y="0"/>
                  </a:moveTo>
                  <a:lnTo>
                    <a:pt x="6604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7780655" y="2092325"/>
              <a:ext cx="87628" cy="13207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7511415" y="1866265"/>
              <a:ext cx="236218" cy="13207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7942579" y="2532380"/>
              <a:ext cx="181610" cy="415290"/>
            </a:xfrm>
            <a:custGeom>
              <a:avLst/>
              <a:gdLst/>
              <a:ahLst/>
              <a:cxnLst/>
              <a:rect l="l" t="t" r="r" b="b"/>
              <a:pathLst>
                <a:path w="181609" h="415289">
                  <a:moveTo>
                    <a:pt x="181610" y="0"/>
                  </a:moveTo>
                  <a:lnTo>
                    <a:pt x="0" y="0"/>
                  </a:lnTo>
                  <a:lnTo>
                    <a:pt x="0" y="415290"/>
                  </a:lnTo>
                  <a:lnTo>
                    <a:pt x="181610" y="41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942579" y="2532380"/>
              <a:ext cx="181610" cy="415290"/>
            </a:xfrm>
            <a:custGeom>
              <a:avLst/>
              <a:gdLst/>
              <a:ahLst/>
              <a:cxnLst/>
              <a:rect l="l" t="t" r="r" b="b"/>
              <a:pathLst>
                <a:path w="181609" h="415289">
                  <a:moveTo>
                    <a:pt x="181610" y="207010"/>
                  </a:moveTo>
                  <a:lnTo>
                    <a:pt x="181610" y="415290"/>
                  </a:lnTo>
                  <a:lnTo>
                    <a:pt x="0" y="415290"/>
                  </a:lnTo>
                  <a:lnTo>
                    <a:pt x="0" y="0"/>
                  </a:lnTo>
                  <a:lnTo>
                    <a:pt x="181610" y="0"/>
                  </a:lnTo>
                  <a:lnTo>
                    <a:pt x="181610" y="207010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523479" y="1524000"/>
              <a:ext cx="171450" cy="289560"/>
            </a:xfrm>
            <a:custGeom>
              <a:avLst/>
              <a:gdLst/>
              <a:ahLst/>
              <a:cxnLst/>
              <a:rect l="l" t="t" r="r" b="b"/>
              <a:pathLst>
                <a:path w="171450" h="289560">
                  <a:moveTo>
                    <a:pt x="171450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171450" y="289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7523479" y="1524000"/>
              <a:ext cx="171450" cy="289560"/>
            </a:xfrm>
            <a:custGeom>
              <a:avLst/>
              <a:gdLst/>
              <a:ahLst/>
              <a:cxnLst/>
              <a:rect l="l" t="t" r="r" b="b"/>
              <a:pathLst>
                <a:path w="171450" h="289560">
                  <a:moveTo>
                    <a:pt x="171450" y="144779"/>
                  </a:moveTo>
                  <a:lnTo>
                    <a:pt x="171450" y="289560"/>
                  </a:lnTo>
                  <a:lnTo>
                    <a:pt x="0" y="289560"/>
                  </a:lnTo>
                  <a:lnTo>
                    <a:pt x="0" y="0"/>
                  </a:lnTo>
                  <a:lnTo>
                    <a:pt x="171450" y="0"/>
                  </a:lnTo>
                  <a:lnTo>
                    <a:pt x="171450" y="144779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7162800" y="2018030"/>
              <a:ext cx="213360" cy="302260"/>
            </a:xfrm>
            <a:custGeom>
              <a:avLst/>
              <a:gdLst/>
              <a:ahLst/>
              <a:cxnLst/>
              <a:rect l="l" t="t" r="r" b="b"/>
              <a:pathLst>
                <a:path w="213359" h="302260">
                  <a:moveTo>
                    <a:pt x="213359" y="0"/>
                  </a:moveTo>
                  <a:lnTo>
                    <a:pt x="0" y="0"/>
                  </a:lnTo>
                  <a:lnTo>
                    <a:pt x="0" y="302260"/>
                  </a:lnTo>
                  <a:lnTo>
                    <a:pt x="213359" y="302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162800" y="2018030"/>
              <a:ext cx="213360" cy="302260"/>
            </a:xfrm>
            <a:custGeom>
              <a:avLst/>
              <a:gdLst/>
              <a:ahLst/>
              <a:cxnLst/>
              <a:rect l="l" t="t" r="r" b="b"/>
              <a:pathLst>
                <a:path w="213359" h="302260">
                  <a:moveTo>
                    <a:pt x="213359" y="151130"/>
                  </a:moveTo>
                  <a:lnTo>
                    <a:pt x="213359" y="302260"/>
                  </a:lnTo>
                  <a:lnTo>
                    <a:pt x="0" y="302260"/>
                  </a:lnTo>
                  <a:lnTo>
                    <a:pt x="0" y="0"/>
                  </a:lnTo>
                  <a:lnTo>
                    <a:pt x="213359" y="0"/>
                  </a:lnTo>
                  <a:lnTo>
                    <a:pt x="213359" y="151130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172959" y="2574290"/>
              <a:ext cx="194310" cy="303530"/>
            </a:xfrm>
            <a:custGeom>
              <a:avLst/>
              <a:gdLst/>
              <a:ahLst/>
              <a:cxnLst/>
              <a:rect l="l" t="t" r="r" b="b"/>
              <a:pathLst>
                <a:path w="194309" h="303530">
                  <a:moveTo>
                    <a:pt x="160020" y="0"/>
                  </a:moveTo>
                  <a:lnTo>
                    <a:pt x="34290" y="0"/>
                  </a:lnTo>
                  <a:lnTo>
                    <a:pt x="21431" y="3036"/>
                  </a:lnTo>
                  <a:lnTo>
                    <a:pt x="10477" y="10953"/>
                  </a:lnTo>
                  <a:lnTo>
                    <a:pt x="2857" y="21967"/>
                  </a:lnTo>
                  <a:lnTo>
                    <a:pt x="0" y="34289"/>
                  </a:lnTo>
                  <a:lnTo>
                    <a:pt x="0" y="269239"/>
                  </a:lnTo>
                  <a:lnTo>
                    <a:pt x="2857" y="282098"/>
                  </a:lnTo>
                  <a:lnTo>
                    <a:pt x="10477" y="293052"/>
                  </a:lnTo>
                  <a:lnTo>
                    <a:pt x="21431" y="300672"/>
                  </a:lnTo>
                  <a:lnTo>
                    <a:pt x="34290" y="303530"/>
                  </a:lnTo>
                  <a:lnTo>
                    <a:pt x="160020" y="303530"/>
                  </a:lnTo>
                  <a:lnTo>
                    <a:pt x="172342" y="300672"/>
                  </a:lnTo>
                  <a:lnTo>
                    <a:pt x="183356" y="293052"/>
                  </a:lnTo>
                  <a:lnTo>
                    <a:pt x="191273" y="282098"/>
                  </a:lnTo>
                  <a:lnTo>
                    <a:pt x="194310" y="269239"/>
                  </a:lnTo>
                  <a:lnTo>
                    <a:pt x="194310" y="34289"/>
                  </a:lnTo>
                  <a:lnTo>
                    <a:pt x="191273" y="21967"/>
                  </a:lnTo>
                  <a:lnTo>
                    <a:pt x="183356" y="10953"/>
                  </a:lnTo>
                  <a:lnTo>
                    <a:pt x="172342" y="303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7172959" y="2574290"/>
              <a:ext cx="194310" cy="303530"/>
            </a:xfrm>
            <a:custGeom>
              <a:avLst/>
              <a:gdLst/>
              <a:ahLst/>
              <a:cxnLst/>
              <a:rect l="l" t="t" r="r" b="b"/>
              <a:pathLst>
                <a:path w="194309" h="303530">
                  <a:moveTo>
                    <a:pt x="0" y="269239"/>
                  </a:moveTo>
                  <a:lnTo>
                    <a:pt x="2857" y="282098"/>
                  </a:lnTo>
                  <a:lnTo>
                    <a:pt x="10477" y="293052"/>
                  </a:lnTo>
                  <a:lnTo>
                    <a:pt x="21431" y="300672"/>
                  </a:lnTo>
                  <a:lnTo>
                    <a:pt x="34290" y="303530"/>
                  </a:lnTo>
                  <a:lnTo>
                    <a:pt x="160020" y="303530"/>
                  </a:lnTo>
                  <a:lnTo>
                    <a:pt x="172342" y="300672"/>
                  </a:lnTo>
                  <a:lnTo>
                    <a:pt x="183356" y="293052"/>
                  </a:lnTo>
                  <a:lnTo>
                    <a:pt x="191273" y="282098"/>
                  </a:lnTo>
                  <a:lnTo>
                    <a:pt x="194310" y="269239"/>
                  </a:lnTo>
                  <a:lnTo>
                    <a:pt x="194310" y="34289"/>
                  </a:lnTo>
                  <a:lnTo>
                    <a:pt x="191273" y="21967"/>
                  </a:lnTo>
                  <a:lnTo>
                    <a:pt x="183356" y="10953"/>
                  </a:lnTo>
                  <a:lnTo>
                    <a:pt x="172342" y="3036"/>
                  </a:lnTo>
                  <a:lnTo>
                    <a:pt x="160020" y="0"/>
                  </a:lnTo>
                  <a:lnTo>
                    <a:pt x="34290" y="0"/>
                  </a:lnTo>
                  <a:lnTo>
                    <a:pt x="21431" y="3036"/>
                  </a:lnTo>
                  <a:lnTo>
                    <a:pt x="10477" y="10953"/>
                  </a:lnTo>
                  <a:lnTo>
                    <a:pt x="2857" y="21967"/>
                  </a:lnTo>
                  <a:lnTo>
                    <a:pt x="0" y="34289"/>
                  </a:lnTo>
                  <a:lnTo>
                    <a:pt x="0" y="269239"/>
                  </a:lnTo>
                  <a:close/>
                </a:path>
                <a:path w="194309" h="303530">
                  <a:moveTo>
                    <a:pt x="0" y="303530"/>
                  </a:moveTo>
                  <a:lnTo>
                    <a:pt x="0" y="303530"/>
                  </a:lnTo>
                </a:path>
                <a:path w="194309" h="303530">
                  <a:moveTo>
                    <a:pt x="194310" y="0"/>
                  </a:moveTo>
                  <a:lnTo>
                    <a:pt x="19431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7937500" y="2002790"/>
              <a:ext cx="195580" cy="309880"/>
            </a:xfrm>
            <a:custGeom>
              <a:avLst/>
              <a:gdLst/>
              <a:ahLst/>
              <a:cxnLst/>
              <a:rect l="l" t="t" r="r" b="b"/>
              <a:pathLst>
                <a:path w="195579" h="309880">
                  <a:moveTo>
                    <a:pt x="97790" y="0"/>
                  </a:moveTo>
                  <a:lnTo>
                    <a:pt x="58935" y="11886"/>
                  </a:lnTo>
                  <a:lnTo>
                    <a:pt x="27940" y="44608"/>
                  </a:lnTo>
                  <a:lnTo>
                    <a:pt x="7421" y="93761"/>
                  </a:lnTo>
                  <a:lnTo>
                    <a:pt x="0" y="154939"/>
                  </a:lnTo>
                  <a:lnTo>
                    <a:pt x="7421" y="216654"/>
                  </a:lnTo>
                  <a:lnTo>
                    <a:pt x="27940" y="265747"/>
                  </a:lnTo>
                  <a:lnTo>
                    <a:pt x="58935" y="298172"/>
                  </a:lnTo>
                  <a:lnTo>
                    <a:pt x="97790" y="309880"/>
                  </a:lnTo>
                  <a:lnTo>
                    <a:pt x="136644" y="298172"/>
                  </a:lnTo>
                  <a:lnTo>
                    <a:pt x="167639" y="265747"/>
                  </a:lnTo>
                  <a:lnTo>
                    <a:pt x="188158" y="216654"/>
                  </a:lnTo>
                  <a:lnTo>
                    <a:pt x="195579" y="154939"/>
                  </a:lnTo>
                  <a:lnTo>
                    <a:pt x="188158" y="93761"/>
                  </a:lnTo>
                  <a:lnTo>
                    <a:pt x="167639" y="44608"/>
                  </a:lnTo>
                  <a:lnTo>
                    <a:pt x="136644" y="11886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7937500" y="2002790"/>
              <a:ext cx="196850" cy="309880"/>
            </a:xfrm>
            <a:custGeom>
              <a:avLst/>
              <a:gdLst/>
              <a:ahLst/>
              <a:cxnLst/>
              <a:rect l="l" t="t" r="r" b="b"/>
              <a:pathLst>
                <a:path w="196850" h="309880">
                  <a:moveTo>
                    <a:pt x="0" y="154939"/>
                  </a:moveTo>
                  <a:lnTo>
                    <a:pt x="7421" y="93761"/>
                  </a:lnTo>
                  <a:lnTo>
                    <a:pt x="27940" y="44608"/>
                  </a:lnTo>
                  <a:lnTo>
                    <a:pt x="58935" y="11886"/>
                  </a:lnTo>
                  <a:lnTo>
                    <a:pt x="97790" y="0"/>
                  </a:lnTo>
                  <a:lnTo>
                    <a:pt x="136644" y="11886"/>
                  </a:lnTo>
                  <a:lnTo>
                    <a:pt x="167639" y="44608"/>
                  </a:lnTo>
                  <a:lnTo>
                    <a:pt x="188158" y="93761"/>
                  </a:lnTo>
                  <a:lnTo>
                    <a:pt x="195579" y="154939"/>
                  </a:lnTo>
                  <a:lnTo>
                    <a:pt x="188158" y="216654"/>
                  </a:lnTo>
                  <a:lnTo>
                    <a:pt x="167639" y="265747"/>
                  </a:lnTo>
                  <a:lnTo>
                    <a:pt x="136644" y="298172"/>
                  </a:lnTo>
                  <a:lnTo>
                    <a:pt x="97790" y="309880"/>
                  </a:lnTo>
                  <a:lnTo>
                    <a:pt x="58935" y="298172"/>
                  </a:lnTo>
                  <a:lnTo>
                    <a:pt x="27940" y="265747"/>
                  </a:lnTo>
                  <a:lnTo>
                    <a:pt x="7421" y="216654"/>
                  </a:lnTo>
                  <a:lnTo>
                    <a:pt x="0" y="154939"/>
                  </a:lnTo>
                  <a:close/>
                </a:path>
                <a:path w="196850" h="309880">
                  <a:moveTo>
                    <a:pt x="0" y="309880"/>
                  </a:moveTo>
                  <a:lnTo>
                    <a:pt x="0" y="309880"/>
                  </a:lnTo>
                </a:path>
                <a:path w="196850" h="309880">
                  <a:moveTo>
                    <a:pt x="196850" y="0"/>
                  </a:moveTo>
                  <a:lnTo>
                    <a:pt x="19685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1" name="object 451"/>
          <p:cNvSpPr txBox="1"/>
          <p:nvPr/>
        </p:nvSpPr>
        <p:spPr>
          <a:xfrm>
            <a:off x="4027170" y="5801359"/>
            <a:ext cx="861694" cy="330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75005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spc="-1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2" name="object 452"/>
          <p:cNvSpPr txBox="1"/>
          <p:nvPr/>
        </p:nvSpPr>
        <p:spPr>
          <a:xfrm>
            <a:off x="4178300" y="3035300"/>
            <a:ext cx="916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Part Family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3" name="object 453"/>
          <p:cNvSpPr txBox="1"/>
          <p:nvPr/>
        </p:nvSpPr>
        <p:spPr>
          <a:xfrm>
            <a:off x="5810250" y="3035300"/>
            <a:ext cx="884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Part Family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4" name="object 454"/>
          <p:cNvSpPr txBox="1"/>
          <p:nvPr/>
        </p:nvSpPr>
        <p:spPr>
          <a:xfrm>
            <a:off x="2730500" y="4483100"/>
            <a:ext cx="883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Part Family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7263130" y="3035300"/>
            <a:ext cx="867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Part Family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56" name="object 456"/>
          <p:cNvGrpSpPr/>
          <p:nvPr/>
        </p:nvGrpSpPr>
        <p:grpSpPr>
          <a:xfrm>
            <a:off x="3736975" y="3727450"/>
            <a:ext cx="1984375" cy="2880995"/>
            <a:chOff x="3736975" y="3727450"/>
            <a:chExt cx="1984375" cy="2880995"/>
          </a:xfrm>
        </p:grpSpPr>
        <p:sp>
          <p:nvSpPr>
            <p:cNvPr id="457" name="object 457"/>
            <p:cNvSpPr/>
            <p:nvPr/>
          </p:nvSpPr>
          <p:spPr>
            <a:xfrm>
              <a:off x="3740150" y="5581650"/>
              <a:ext cx="1339850" cy="1023619"/>
            </a:xfrm>
            <a:custGeom>
              <a:avLst/>
              <a:gdLst/>
              <a:ahLst/>
              <a:cxnLst/>
              <a:rect l="l" t="t" r="r" b="b"/>
              <a:pathLst>
                <a:path w="1339850" h="1023620">
                  <a:moveTo>
                    <a:pt x="1339850" y="795020"/>
                  </a:moveTo>
                  <a:lnTo>
                    <a:pt x="1162050" y="764413"/>
                  </a:lnTo>
                  <a:lnTo>
                    <a:pt x="1162050" y="617220"/>
                  </a:lnTo>
                  <a:lnTo>
                    <a:pt x="1075690" y="617220"/>
                  </a:lnTo>
                  <a:lnTo>
                    <a:pt x="1075690" y="557530"/>
                  </a:lnTo>
                  <a:lnTo>
                    <a:pt x="962660" y="557530"/>
                  </a:lnTo>
                  <a:lnTo>
                    <a:pt x="962660" y="421640"/>
                  </a:lnTo>
                  <a:lnTo>
                    <a:pt x="840740" y="421640"/>
                  </a:lnTo>
                  <a:lnTo>
                    <a:pt x="840740" y="302260"/>
                  </a:lnTo>
                  <a:lnTo>
                    <a:pt x="911860" y="302260"/>
                  </a:lnTo>
                  <a:lnTo>
                    <a:pt x="911860" y="243840"/>
                  </a:lnTo>
                  <a:lnTo>
                    <a:pt x="840740" y="243840"/>
                  </a:lnTo>
                  <a:lnTo>
                    <a:pt x="840740" y="86360"/>
                  </a:lnTo>
                  <a:lnTo>
                    <a:pt x="720090" y="86360"/>
                  </a:lnTo>
                  <a:lnTo>
                    <a:pt x="720090" y="0"/>
                  </a:lnTo>
                  <a:lnTo>
                    <a:pt x="647700" y="0"/>
                  </a:lnTo>
                  <a:lnTo>
                    <a:pt x="647700" y="86360"/>
                  </a:lnTo>
                  <a:lnTo>
                    <a:pt x="521970" y="86360"/>
                  </a:lnTo>
                  <a:lnTo>
                    <a:pt x="521970" y="243840"/>
                  </a:lnTo>
                  <a:lnTo>
                    <a:pt x="455930" y="243840"/>
                  </a:lnTo>
                  <a:lnTo>
                    <a:pt x="455930" y="302260"/>
                  </a:lnTo>
                  <a:lnTo>
                    <a:pt x="521970" y="302260"/>
                  </a:lnTo>
                  <a:lnTo>
                    <a:pt x="521970" y="421640"/>
                  </a:lnTo>
                  <a:lnTo>
                    <a:pt x="405130" y="421640"/>
                  </a:lnTo>
                  <a:lnTo>
                    <a:pt x="405130" y="557530"/>
                  </a:lnTo>
                  <a:lnTo>
                    <a:pt x="299720" y="557530"/>
                  </a:lnTo>
                  <a:lnTo>
                    <a:pt x="299720" y="617220"/>
                  </a:lnTo>
                  <a:lnTo>
                    <a:pt x="205740" y="617220"/>
                  </a:lnTo>
                  <a:lnTo>
                    <a:pt x="205740" y="757288"/>
                  </a:lnTo>
                  <a:lnTo>
                    <a:pt x="0" y="788670"/>
                  </a:lnTo>
                  <a:lnTo>
                    <a:pt x="49530" y="1023620"/>
                  </a:lnTo>
                  <a:lnTo>
                    <a:pt x="1290320" y="1023620"/>
                  </a:lnTo>
                  <a:lnTo>
                    <a:pt x="1339850" y="795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3740150" y="6264910"/>
              <a:ext cx="1339850" cy="340360"/>
            </a:xfrm>
            <a:custGeom>
              <a:avLst/>
              <a:gdLst/>
              <a:ahLst/>
              <a:cxnLst/>
              <a:rect l="l" t="t" r="r" b="b"/>
              <a:pathLst>
                <a:path w="1339850" h="340359">
                  <a:moveTo>
                    <a:pt x="49529" y="340359"/>
                  </a:moveTo>
                  <a:lnTo>
                    <a:pt x="1290320" y="340359"/>
                  </a:lnTo>
                  <a:lnTo>
                    <a:pt x="1339850" y="111759"/>
                  </a:lnTo>
                  <a:lnTo>
                    <a:pt x="690879" y="0"/>
                  </a:lnTo>
                  <a:lnTo>
                    <a:pt x="0" y="105409"/>
                  </a:lnTo>
                  <a:lnTo>
                    <a:pt x="49529" y="34035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4431030" y="6264910"/>
              <a:ext cx="648970" cy="340360"/>
            </a:xfrm>
            <a:custGeom>
              <a:avLst/>
              <a:gdLst/>
              <a:ahLst/>
              <a:cxnLst/>
              <a:rect l="l" t="t" r="r" b="b"/>
              <a:pathLst>
                <a:path w="648970" h="340359">
                  <a:moveTo>
                    <a:pt x="0" y="0"/>
                  </a:moveTo>
                  <a:lnTo>
                    <a:pt x="0" y="340359"/>
                  </a:lnTo>
                  <a:lnTo>
                    <a:pt x="599440" y="340359"/>
                  </a:lnTo>
                  <a:lnTo>
                    <a:pt x="648970" y="111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4431030" y="6264910"/>
              <a:ext cx="648970" cy="340360"/>
            </a:xfrm>
            <a:custGeom>
              <a:avLst/>
              <a:gdLst/>
              <a:ahLst/>
              <a:cxnLst/>
              <a:rect l="l" t="t" r="r" b="b"/>
              <a:pathLst>
                <a:path w="648970" h="340359">
                  <a:moveTo>
                    <a:pt x="648970" y="111759"/>
                  </a:moveTo>
                  <a:lnTo>
                    <a:pt x="599440" y="340359"/>
                  </a:lnTo>
                  <a:lnTo>
                    <a:pt x="0" y="340359"/>
                  </a:lnTo>
                  <a:lnTo>
                    <a:pt x="0" y="0"/>
                  </a:lnTo>
                  <a:lnTo>
                    <a:pt x="648970" y="11175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4369434" y="5723254"/>
              <a:ext cx="100329" cy="8762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4824730" y="6149339"/>
              <a:ext cx="156210" cy="40640"/>
            </a:xfrm>
            <a:custGeom>
              <a:avLst/>
              <a:gdLst/>
              <a:ahLst/>
              <a:cxnLst/>
              <a:rect l="l" t="t" r="r" b="b"/>
              <a:pathLst>
                <a:path w="156210" h="40639">
                  <a:moveTo>
                    <a:pt x="156210" y="0"/>
                  </a:moveTo>
                  <a:lnTo>
                    <a:pt x="0" y="15240"/>
                  </a:lnTo>
                  <a:lnTo>
                    <a:pt x="0" y="40640"/>
                  </a:lnTo>
                  <a:lnTo>
                    <a:pt x="156210" y="24130"/>
                  </a:lnTo>
                  <a:lnTo>
                    <a:pt x="1562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4824730" y="6149339"/>
              <a:ext cx="156210" cy="40640"/>
            </a:xfrm>
            <a:custGeom>
              <a:avLst/>
              <a:gdLst/>
              <a:ahLst/>
              <a:cxnLst/>
              <a:rect l="l" t="t" r="r" b="b"/>
              <a:pathLst>
                <a:path w="156210" h="40639">
                  <a:moveTo>
                    <a:pt x="0" y="15240"/>
                  </a:moveTo>
                  <a:lnTo>
                    <a:pt x="156210" y="0"/>
                  </a:lnTo>
                  <a:lnTo>
                    <a:pt x="156210" y="24130"/>
                  </a:lnTo>
                  <a:lnTo>
                    <a:pt x="0" y="40640"/>
                  </a:lnTo>
                  <a:lnTo>
                    <a:pt x="0" y="1524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4909819" y="6263639"/>
              <a:ext cx="154940" cy="40640"/>
            </a:xfrm>
            <a:custGeom>
              <a:avLst/>
              <a:gdLst/>
              <a:ahLst/>
              <a:cxnLst/>
              <a:rect l="l" t="t" r="r" b="b"/>
              <a:pathLst>
                <a:path w="154939" h="40639">
                  <a:moveTo>
                    <a:pt x="154939" y="0"/>
                  </a:moveTo>
                  <a:lnTo>
                    <a:pt x="0" y="16510"/>
                  </a:lnTo>
                  <a:lnTo>
                    <a:pt x="0" y="40640"/>
                  </a:lnTo>
                  <a:lnTo>
                    <a:pt x="154939" y="24130"/>
                  </a:lnTo>
                  <a:lnTo>
                    <a:pt x="1549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4909819" y="6263639"/>
              <a:ext cx="154940" cy="40640"/>
            </a:xfrm>
            <a:custGeom>
              <a:avLst/>
              <a:gdLst/>
              <a:ahLst/>
              <a:cxnLst/>
              <a:rect l="l" t="t" r="r" b="b"/>
              <a:pathLst>
                <a:path w="154939" h="40639">
                  <a:moveTo>
                    <a:pt x="0" y="16510"/>
                  </a:moveTo>
                  <a:lnTo>
                    <a:pt x="154939" y="0"/>
                  </a:lnTo>
                  <a:lnTo>
                    <a:pt x="154939" y="24130"/>
                  </a:lnTo>
                  <a:lnTo>
                    <a:pt x="0" y="40640"/>
                  </a:lnTo>
                  <a:lnTo>
                    <a:pt x="0" y="16510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3876039" y="6141720"/>
              <a:ext cx="156210" cy="40640"/>
            </a:xfrm>
            <a:custGeom>
              <a:avLst/>
              <a:gdLst/>
              <a:ahLst/>
              <a:cxnLst/>
              <a:rect l="l" t="t" r="r" b="b"/>
              <a:pathLst>
                <a:path w="156210" h="40639">
                  <a:moveTo>
                    <a:pt x="0" y="0"/>
                  </a:moveTo>
                  <a:lnTo>
                    <a:pt x="0" y="24129"/>
                  </a:lnTo>
                  <a:lnTo>
                    <a:pt x="156210" y="40639"/>
                  </a:lnTo>
                  <a:lnTo>
                    <a:pt x="156210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3876039" y="6141720"/>
              <a:ext cx="156210" cy="40640"/>
            </a:xfrm>
            <a:custGeom>
              <a:avLst/>
              <a:gdLst/>
              <a:ahLst/>
              <a:cxnLst/>
              <a:rect l="l" t="t" r="r" b="b"/>
              <a:pathLst>
                <a:path w="156210" h="40639">
                  <a:moveTo>
                    <a:pt x="156210" y="16509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156210" y="40639"/>
                  </a:lnTo>
                  <a:lnTo>
                    <a:pt x="156210" y="1650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3792219" y="6256020"/>
              <a:ext cx="156210" cy="41910"/>
            </a:xfrm>
            <a:custGeom>
              <a:avLst/>
              <a:gdLst/>
              <a:ahLst/>
              <a:cxnLst/>
              <a:rect l="l" t="t" r="r" b="b"/>
              <a:pathLst>
                <a:path w="156210" h="41910">
                  <a:moveTo>
                    <a:pt x="0" y="0"/>
                  </a:moveTo>
                  <a:lnTo>
                    <a:pt x="0" y="25399"/>
                  </a:lnTo>
                  <a:lnTo>
                    <a:pt x="156209" y="41909"/>
                  </a:lnTo>
                  <a:lnTo>
                    <a:pt x="156209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3792219" y="6256020"/>
              <a:ext cx="156210" cy="41910"/>
            </a:xfrm>
            <a:custGeom>
              <a:avLst/>
              <a:gdLst/>
              <a:ahLst/>
              <a:cxnLst/>
              <a:rect l="l" t="t" r="r" b="b"/>
              <a:pathLst>
                <a:path w="156210" h="41910">
                  <a:moveTo>
                    <a:pt x="156209" y="16509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156209" y="41909"/>
                  </a:lnTo>
                  <a:lnTo>
                    <a:pt x="156209" y="1650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323080" y="5190489"/>
              <a:ext cx="191770" cy="394970"/>
            </a:xfrm>
            <a:custGeom>
              <a:avLst/>
              <a:gdLst/>
              <a:ahLst/>
              <a:cxnLst/>
              <a:rect l="l" t="t" r="r" b="b"/>
              <a:pathLst>
                <a:path w="191770" h="394970">
                  <a:moveTo>
                    <a:pt x="105410" y="0"/>
                  </a:moveTo>
                  <a:lnTo>
                    <a:pt x="92710" y="0"/>
                  </a:lnTo>
                  <a:lnTo>
                    <a:pt x="92710" y="57150"/>
                  </a:lnTo>
                  <a:lnTo>
                    <a:pt x="19050" y="57150"/>
                  </a:lnTo>
                  <a:lnTo>
                    <a:pt x="19050" y="68580"/>
                  </a:lnTo>
                  <a:lnTo>
                    <a:pt x="92710" y="68580"/>
                  </a:lnTo>
                  <a:lnTo>
                    <a:pt x="92710" y="234950"/>
                  </a:lnTo>
                  <a:lnTo>
                    <a:pt x="0" y="234950"/>
                  </a:lnTo>
                  <a:lnTo>
                    <a:pt x="0" y="250190"/>
                  </a:lnTo>
                  <a:lnTo>
                    <a:pt x="92710" y="250190"/>
                  </a:lnTo>
                  <a:lnTo>
                    <a:pt x="92710" y="394970"/>
                  </a:lnTo>
                  <a:lnTo>
                    <a:pt x="106680" y="394970"/>
                  </a:lnTo>
                  <a:lnTo>
                    <a:pt x="105410" y="250190"/>
                  </a:lnTo>
                  <a:lnTo>
                    <a:pt x="191770" y="250190"/>
                  </a:lnTo>
                  <a:lnTo>
                    <a:pt x="191770" y="234950"/>
                  </a:lnTo>
                  <a:lnTo>
                    <a:pt x="105410" y="234950"/>
                  </a:lnTo>
                  <a:lnTo>
                    <a:pt x="105410" y="68580"/>
                  </a:lnTo>
                  <a:lnTo>
                    <a:pt x="173990" y="68580"/>
                  </a:lnTo>
                  <a:lnTo>
                    <a:pt x="173990" y="57150"/>
                  </a:lnTo>
                  <a:lnTo>
                    <a:pt x="105410" y="57150"/>
                  </a:lnTo>
                  <a:lnTo>
                    <a:pt x="1054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4323080" y="5190489"/>
              <a:ext cx="191770" cy="394970"/>
            </a:xfrm>
            <a:custGeom>
              <a:avLst/>
              <a:gdLst/>
              <a:ahLst/>
              <a:cxnLst/>
              <a:rect l="l" t="t" r="r" b="b"/>
              <a:pathLst>
                <a:path w="191770" h="394970">
                  <a:moveTo>
                    <a:pt x="92710" y="394970"/>
                  </a:moveTo>
                  <a:lnTo>
                    <a:pt x="92710" y="250190"/>
                  </a:lnTo>
                  <a:lnTo>
                    <a:pt x="0" y="250190"/>
                  </a:lnTo>
                  <a:lnTo>
                    <a:pt x="0" y="234950"/>
                  </a:lnTo>
                  <a:lnTo>
                    <a:pt x="92710" y="234950"/>
                  </a:lnTo>
                  <a:lnTo>
                    <a:pt x="92710" y="68580"/>
                  </a:lnTo>
                  <a:lnTo>
                    <a:pt x="19050" y="68580"/>
                  </a:lnTo>
                  <a:lnTo>
                    <a:pt x="19050" y="57150"/>
                  </a:lnTo>
                  <a:lnTo>
                    <a:pt x="92710" y="57150"/>
                  </a:lnTo>
                  <a:lnTo>
                    <a:pt x="92710" y="0"/>
                  </a:lnTo>
                  <a:lnTo>
                    <a:pt x="105410" y="0"/>
                  </a:lnTo>
                  <a:lnTo>
                    <a:pt x="105410" y="57150"/>
                  </a:lnTo>
                  <a:lnTo>
                    <a:pt x="173990" y="57150"/>
                  </a:lnTo>
                  <a:lnTo>
                    <a:pt x="173990" y="68580"/>
                  </a:lnTo>
                  <a:lnTo>
                    <a:pt x="105410" y="68580"/>
                  </a:lnTo>
                  <a:lnTo>
                    <a:pt x="105410" y="234950"/>
                  </a:lnTo>
                  <a:lnTo>
                    <a:pt x="191770" y="234950"/>
                  </a:lnTo>
                  <a:lnTo>
                    <a:pt x="191770" y="250190"/>
                  </a:lnTo>
                  <a:lnTo>
                    <a:pt x="105410" y="250190"/>
                  </a:lnTo>
                  <a:lnTo>
                    <a:pt x="106680" y="394970"/>
                  </a:lnTo>
                  <a:lnTo>
                    <a:pt x="92710" y="39497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4146550" y="5449570"/>
              <a:ext cx="177800" cy="377190"/>
            </a:xfrm>
            <a:custGeom>
              <a:avLst/>
              <a:gdLst/>
              <a:ahLst/>
              <a:cxnLst/>
              <a:rect l="l" t="t" r="r" b="b"/>
              <a:pathLst>
                <a:path w="177800" h="377189">
                  <a:moveTo>
                    <a:pt x="99060" y="0"/>
                  </a:moveTo>
                  <a:lnTo>
                    <a:pt x="86360" y="0"/>
                  </a:lnTo>
                  <a:lnTo>
                    <a:pt x="86360" y="54609"/>
                  </a:lnTo>
                  <a:lnTo>
                    <a:pt x="19050" y="54609"/>
                  </a:lnTo>
                  <a:lnTo>
                    <a:pt x="19050" y="64769"/>
                  </a:lnTo>
                  <a:lnTo>
                    <a:pt x="86360" y="64769"/>
                  </a:lnTo>
                  <a:lnTo>
                    <a:pt x="86360" y="223519"/>
                  </a:lnTo>
                  <a:lnTo>
                    <a:pt x="0" y="223519"/>
                  </a:lnTo>
                  <a:lnTo>
                    <a:pt x="0" y="238759"/>
                  </a:lnTo>
                  <a:lnTo>
                    <a:pt x="86360" y="238759"/>
                  </a:lnTo>
                  <a:lnTo>
                    <a:pt x="86360" y="374649"/>
                  </a:lnTo>
                  <a:lnTo>
                    <a:pt x="100329" y="377189"/>
                  </a:lnTo>
                  <a:lnTo>
                    <a:pt x="100329" y="238759"/>
                  </a:lnTo>
                  <a:lnTo>
                    <a:pt x="177800" y="238759"/>
                  </a:lnTo>
                  <a:lnTo>
                    <a:pt x="177800" y="223519"/>
                  </a:lnTo>
                  <a:lnTo>
                    <a:pt x="99060" y="223519"/>
                  </a:lnTo>
                  <a:lnTo>
                    <a:pt x="99060" y="64769"/>
                  </a:lnTo>
                  <a:lnTo>
                    <a:pt x="161289" y="64769"/>
                  </a:lnTo>
                  <a:lnTo>
                    <a:pt x="161289" y="54609"/>
                  </a:lnTo>
                  <a:lnTo>
                    <a:pt x="99060" y="5460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4146550" y="5449570"/>
              <a:ext cx="177800" cy="377190"/>
            </a:xfrm>
            <a:custGeom>
              <a:avLst/>
              <a:gdLst/>
              <a:ahLst/>
              <a:cxnLst/>
              <a:rect l="l" t="t" r="r" b="b"/>
              <a:pathLst>
                <a:path w="177800" h="377189">
                  <a:moveTo>
                    <a:pt x="86360" y="374649"/>
                  </a:moveTo>
                  <a:lnTo>
                    <a:pt x="86360" y="238759"/>
                  </a:lnTo>
                  <a:lnTo>
                    <a:pt x="0" y="238759"/>
                  </a:lnTo>
                  <a:lnTo>
                    <a:pt x="0" y="223519"/>
                  </a:lnTo>
                  <a:lnTo>
                    <a:pt x="86360" y="223519"/>
                  </a:lnTo>
                  <a:lnTo>
                    <a:pt x="86360" y="64769"/>
                  </a:lnTo>
                  <a:lnTo>
                    <a:pt x="19050" y="64769"/>
                  </a:lnTo>
                  <a:lnTo>
                    <a:pt x="19050" y="54609"/>
                  </a:lnTo>
                  <a:lnTo>
                    <a:pt x="86360" y="54609"/>
                  </a:lnTo>
                  <a:lnTo>
                    <a:pt x="86360" y="0"/>
                  </a:lnTo>
                  <a:lnTo>
                    <a:pt x="99060" y="0"/>
                  </a:lnTo>
                  <a:lnTo>
                    <a:pt x="99060" y="54609"/>
                  </a:lnTo>
                  <a:lnTo>
                    <a:pt x="161289" y="54609"/>
                  </a:lnTo>
                  <a:lnTo>
                    <a:pt x="161289" y="64769"/>
                  </a:lnTo>
                  <a:lnTo>
                    <a:pt x="99060" y="64769"/>
                  </a:lnTo>
                  <a:lnTo>
                    <a:pt x="99060" y="223519"/>
                  </a:lnTo>
                  <a:lnTo>
                    <a:pt x="177800" y="223519"/>
                  </a:lnTo>
                  <a:lnTo>
                    <a:pt x="177800" y="238759"/>
                  </a:lnTo>
                  <a:lnTo>
                    <a:pt x="100329" y="238759"/>
                  </a:lnTo>
                  <a:lnTo>
                    <a:pt x="100329" y="377189"/>
                  </a:lnTo>
                  <a:lnTo>
                    <a:pt x="86360" y="37464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419600" y="3733800"/>
              <a:ext cx="1295400" cy="381000"/>
            </a:xfrm>
            <a:custGeom>
              <a:avLst/>
              <a:gdLst/>
              <a:ahLst/>
              <a:cxnLst/>
              <a:rect l="l" t="t" r="r" b="b"/>
              <a:pathLst>
                <a:path w="1295400" h="381000">
                  <a:moveTo>
                    <a:pt x="647700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1295400" y="0"/>
                  </a:lnTo>
                  <a:lnTo>
                    <a:pt x="1295400" y="381000"/>
                  </a:lnTo>
                  <a:lnTo>
                    <a:pt x="647700" y="3810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5" name="object 475"/>
          <p:cNvSpPr txBox="1"/>
          <p:nvPr/>
        </p:nvSpPr>
        <p:spPr>
          <a:xfrm>
            <a:off x="4624070" y="3768090"/>
            <a:ext cx="1172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75" dirty="0">
                <a:latin typeface="Arial"/>
                <a:cs typeface="Arial"/>
              </a:rPr>
              <a:t>Assemble</a:t>
            </a:r>
            <a:r>
              <a:rPr sz="1600" b="1" spc="-145" dirty="0">
                <a:latin typeface="Arial"/>
                <a:cs typeface="Arial"/>
              </a:rPr>
              <a:t> </a:t>
            </a:r>
            <a:r>
              <a:rPr sz="1600" b="1" spc="-185" dirty="0">
                <a:latin typeface="Arial"/>
                <a:cs typeface="Arial"/>
              </a:rPr>
              <a:t>Y,W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76" name="object 476"/>
          <p:cNvGrpSpPr/>
          <p:nvPr/>
        </p:nvGrpSpPr>
        <p:grpSpPr>
          <a:xfrm>
            <a:off x="3879850" y="3270250"/>
            <a:ext cx="4127500" cy="850900"/>
            <a:chOff x="3879850" y="3270250"/>
            <a:chExt cx="4127500" cy="850900"/>
          </a:xfrm>
        </p:grpSpPr>
        <p:sp>
          <p:nvSpPr>
            <p:cNvPr id="477" name="object 477"/>
            <p:cNvSpPr/>
            <p:nvPr/>
          </p:nvSpPr>
          <p:spPr>
            <a:xfrm>
              <a:off x="3886200" y="3886200"/>
              <a:ext cx="463550" cy="0"/>
            </a:xfrm>
            <a:custGeom>
              <a:avLst/>
              <a:gdLst/>
              <a:ahLst/>
              <a:cxnLst/>
              <a:rect l="l" t="t" r="r" b="b"/>
              <a:pathLst>
                <a:path w="463550">
                  <a:moveTo>
                    <a:pt x="0" y="0"/>
                  </a:moveTo>
                  <a:lnTo>
                    <a:pt x="4635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4344669" y="38481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648200" y="3276600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610100" y="365887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76200" y="0"/>
                  </a:moveTo>
                  <a:lnTo>
                    <a:pt x="0" y="0"/>
                  </a:lnTo>
                  <a:lnTo>
                    <a:pt x="38100" y="7492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6705600" y="3733800"/>
              <a:ext cx="1295400" cy="381000"/>
            </a:xfrm>
            <a:custGeom>
              <a:avLst/>
              <a:gdLst/>
              <a:ahLst/>
              <a:cxnLst/>
              <a:rect l="l" t="t" r="r" b="b"/>
              <a:pathLst>
                <a:path w="1295400" h="381000">
                  <a:moveTo>
                    <a:pt x="647700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1295400" y="0"/>
                  </a:lnTo>
                  <a:lnTo>
                    <a:pt x="1295400" y="381000"/>
                  </a:lnTo>
                  <a:lnTo>
                    <a:pt x="647700" y="3810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2" name="object 482"/>
          <p:cNvSpPr txBox="1"/>
          <p:nvPr/>
        </p:nvSpPr>
        <p:spPr>
          <a:xfrm>
            <a:off x="6705600" y="3733800"/>
            <a:ext cx="1308100" cy="38100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370"/>
              </a:spcBef>
            </a:pPr>
            <a:r>
              <a:rPr sz="1600" b="1" spc="-175" dirty="0">
                <a:latin typeface="Arial"/>
                <a:cs typeface="Arial"/>
              </a:rPr>
              <a:t>Assemble</a:t>
            </a:r>
            <a:r>
              <a:rPr sz="1600" b="1" spc="-150" dirty="0">
                <a:latin typeface="Arial"/>
                <a:cs typeface="Arial"/>
              </a:rPr>
              <a:t> </a:t>
            </a:r>
            <a:r>
              <a:rPr sz="1600" b="1" spc="-155" dirty="0">
                <a:latin typeface="Arial"/>
                <a:cs typeface="Arial"/>
              </a:rPr>
              <a:t>X,Z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83" name="object 483"/>
          <p:cNvGrpSpPr/>
          <p:nvPr/>
        </p:nvGrpSpPr>
        <p:grpSpPr>
          <a:xfrm>
            <a:off x="6394450" y="3270250"/>
            <a:ext cx="1263650" cy="463550"/>
            <a:chOff x="6394450" y="3270250"/>
            <a:chExt cx="1263650" cy="463550"/>
          </a:xfrm>
        </p:grpSpPr>
        <p:sp>
          <p:nvSpPr>
            <p:cNvPr id="484" name="object 484"/>
            <p:cNvSpPr/>
            <p:nvPr/>
          </p:nvSpPr>
          <p:spPr>
            <a:xfrm>
              <a:off x="6400800" y="3276600"/>
              <a:ext cx="627380" cy="417830"/>
            </a:xfrm>
            <a:custGeom>
              <a:avLst/>
              <a:gdLst/>
              <a:ahLst/>
              <a:cxnLst/>
              <a:rect l="l" t="t" r="r" b="b"/>
              <a:pathLst>
                <a:path w="627379" h="417829">
                  <a:moveTo>
                    <a:pt x="0" y="0"/>
                  </a:moveTo>
                  <a:lnTo>
                    <a:pt x="627379" y="4178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002780" y="3660140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60">
                  <a:moveTo>
                    <a:pt x="41910" y="0"/>
                  </a:moveTo>
                  <a:lnTo>
                    <a:pt x="0" y="63500"/>
                  </a:lnTo>
                  <a:lnTo>
                    <a:pt x="83820" y="7366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7620000" y="3276600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7581900" y="365887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76200" y="0"/>
                  </a:moveTo>
                  <a:lnTo>
                    <a:pt x="0" y="0"/>
                  </a:lnTo>
                  <a:lnTo>
                    <a:pt x="38100" y="7492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8" name="object 488"/>
          <p:cNvSpPr txBox="1"/>
          <p:nvPr/>
        </p:nvSpPr>
        <p:spPr>
          <a:xfrm>
            <a:off x="5715000" y="4876800"/>
            <a:ext cx="1905000" cy="38100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370"/>
              </a:spcBef>
            </a:pPr>
            <a:r>
              <a:rPr sz="2000" b="1" spc="-170" dirty="0">
                <a:latin typeface="Arial"/>
                <a:cs typeface="Arial"/>
              </a:rPr>
              <a:t>Final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Product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89" name="object 489"/>
          <p:cNvGrpSpPr/>
          <p:nvPr/>
        </p:nvGrpSpPr>
        <p:grpSpPr>
          <a:xfrm>
            <a:off x="5251450" y="4108450"/>
            <a:ext cx="1873250" cy="768350"/>
            <a:chOff x="5251450" y="4108450"/>
            <a:chExt cx="1873250" cy="768350"/>
          </a:xfrm>
        </p:grpSpPr>
        <p:sp>
          <p:nvSpPr>
            <p:cNvPr id="490" name="object 490"/>
            <p:cNvSpPr/>
            <p:nvPr/>
          </p:nvSpPr>
          <p:spPr>
            <a:xfrm>
              <a:off x="5257800" y="4114800"/>
              <a:ext cx="1159510" cy="725170"/>
            </a:xfrm>
            <a:custGeom>
              <a:avLst/>
              <a:gdLst/>
              <a:ahLst/>
              <a:cxnLst/>
              <a:rect l="l" t="t" r="r" b="b"/>
              <a:pathLst>
                <a:path w="1159510" h="725170">
                  <a:moveTo>
                    <a:pt x="0" y="0"/>
                  </a:moveTo>
                  <a:lnTo>
                    <a:pt x="1159510" y="7251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6393180" y="4804409"/>
              <a:ext cx="83820" cy="72390"/>
            </a:xfrm>
            <a:custGeom>
              <a:avLst/>
              <a:gdLst/>
              <a:ahLst/>
              <a:cxnLst/>
              <a:rect l="l" t="t" r="r" b="b"/>
              <a:pathLst>
                <a:path w="83820" h="72389">
                  <a:moveTo>
                    <a:pt x="40640" y="0"/>
                  </a:moveTo>
                  <a:lnTo>
                    <a:pt x="0" y="64769"/>
                  </a:lnTo>
                  <a:lnTo>
                    <a:pt x="83820" y="72389"/>
                  </a:lnTo>
                  <a:lnTo>
                    <a:pt x="40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7086600" y="4114800"/>
              <a:ext cx="0" cy="692150"/>
            </a:xfrm>
            <a:custGeom>
              <a:avLst/>
              <a:gdLst/>
              <a:ahLst/>
              <a:cxnLst/>
              <a:rect l="l" t="t" r="r" b="b"/>
              <a:pathLst>
                <a:path h="692150">
                  <a:moveTo>
                    <a:pt x="0" y="0"/>
                  </a:moveTo>
                  <a:lnTo>
                    <a:pt x="0" y="6921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7048500" y="4801869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76200" y="0"/>
                  </a:moveTo>
                  <a:lnTo>
                    <a:pt x="0" y="0"/>
                  </a:lnTo>
                  <a:lnTo>
                    <a:pt x="38100" y="7492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4" name="object 49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4525" marR="5080" indent="-28003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Fixed-Position and combination  Layout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9385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310379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300" y="1535429"/>
            <a:ext cx="7473315" cy="44615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200" spc="-5" dirty="0">
                <a:latin typeface="Times New Roman"/>
                <a:cs typeface="Times New Roman"/>
              </a:rPr>
              <a:t>Fixed-Position</a:t>
            </a:r>
            <a:r>
              <a:rPr sz="3200" dirty="0">
                <a:latin typeface="Times New Roman"/>
                <a:cs typeface="Times New Roman"/>
              </a:rPr>
              <a:t> Layout: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latin typeface="Times New Roman"/>
                <a:cs typeface="Times New Roman"/>
              </a:rPr>
              <a:t>item </a:t>
            </a:r>
            <a:r>
              <a:rPr sz="3200" dirty="0">
                <a:latin typeface="Times New Roman"/>
                <a:cs typeface="Times New Roman"/>
              </a:rPr>
              <a:t>being worked on </a:t>
            </a:r>
            <a:r>
              <a:rPr sz="3200" spc="-5" dirty="0">
                <a:latin typeface="Times New Roman"/>
                <a:cs typeface="Times New Roman"/>
              </a:rPr>
              <a:t>remains </a:t>
            </a:r>
            <a:r>
              <a:rPr sz="3200" dirty="0">
                <a:latin typeface="Times New Roman"/>
                <a:cs typeface="Times New Roman"/>
              </a:rPr>
              <a:t>stationary, and  </a:t>
            </a:r>
            <a:r>
              <a:rPr sz="3200" spc="-5" dirty="0">
                <a:latin typeface="Times New Roman"/>
                <a:cs typeface="Times New Roman"/>
              </a:rPr>
              <a:t>workers, materials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equipment are </a:t>
            </a:r>
            <a:r>
              <a:rPr sz="3200" dirty="0">
                <a:latin typeface="Times New Roman"/>
                <a:cs typeface="Times New Roman"/>
              </a:rPr>
              <a:t>moved  as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needed.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00"/>
              </a:spcBef>
            </a:pPr>
            <a:r>
              <a:rPr sz="2400" spc="-5" dirty="0">
                <a:latin typeface="Times New Roman"/>
                <a:cs typeface="Times New Roman"/>
              </a:rPr>
              <a:t>Example: </a:t>
            </a:r>
            <a:r>
              <a:rPr sz="2400" dirty="0">
                <a:latin typeface="Times New Roman"/>
                <a:cs typeface="Times New Roman"/>
              </a:rPr>
              <a:t>buildings, </a:t>
            </a:r>
            <a:r>
              <a:rPr sz="2400" spc="-10" dirty="0">
                <a:latin typeface="Times New Roman"/>
                <a:cs typeface="Times New Roman"/>
              </a:rPr>
              <a:t>dams, </a:t>
            </a:r>
            <a:r>
              <a:rPr sz="2400" spc="-5" dirty="0">
                <a:latin typeface="Times New Roman"/>
                <a:cs typeface="Times New Roman"/>
              </a:rPr>
              <a:t>power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plants</a:t>
            </a:r>
            <a:endParaRPr sz="2400">
              <a:latin typeface="Times New Roman"/>
              <a:cs typeface="Times New Roman"/>
            </a:endParaRPr>
          </a:p>
          <a:p>
            <a:pPr marL="12700" marR="2175510">
              <a:lnSpc>
                <a:spcPct val="120800"/>
              </a:lnSpc>
              <a:spcBef>
                <a:spcPts val="150"/>
              </a:spcBef>
            </a:pPr>
            <a:r>
              <a:rPr sz="3200" spc="-5" dirty="0">
                <a:latin typeface="Times New Roman"/>
                <a:cs typeface="Times New Roman"/>
              </a:rPr>
              <a:t>Combination </a:t>
            </a:r>
            <a:r>
              <a:rPr sz="3200" dirty="0">
                <a:latin typeface="Times New Roman"/>
                <a:cs typeface="Times New Roman"/>
              </a:rPr>
              <a:t>Layouts:  </a:t>
            </a:r>
            <a:r>
              <a:rPr sz="3200" spc="-5" dirty="0">
                <a:latin typeface="Times New Roman"/>
                <a:cs typeface="Times New Roman"/>
              </a:rPr>
              <a:t>combination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three </a:t>
            </a:r>
            <a:r>
              <a:rPr sz="3200" dirty="0">
                <a:latin typeface="Times New Roman"/>
                <a:cs typeface="Times New Roman"/>
              </a:rPr>
              <a:t>pure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types.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400"/>
              </a:spcBef>
            </a:pPr>
            <a:r>
              <a:rPr sz="2400" spc="-5" dirty="0">
                <a:latin typeface="Times New Roman"/>
                <a:cs typeface="Times New Roman"/>
              </a:rPr>
              <a:t>Example: </a:t>
            </a:r>
            <a:r>
              <a:rPr sz="2400" dirty="0">
                <a:latin typeface="Times New Roman"/>
                <a:cs typeface="Times New Roman"/>
              </a:rPr>
              <a:t>hospital: process and </a:t>
            </a:r>
            <a:r>
              <a:rPr sz="2400" spc="-5" dirty="0">
                <a:latin typeface="Times New Roman"/>
                <a:cs typeface="Times New Roman"/>
              </a:rPr>
              <a:t>fixed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position.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9385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772409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94970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280" y="1535429"/>
            <a:ext cx="6377305" cy="3557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16965" indent="160020">
              <a:lnSpc>
                <a:spcPct val="120700"/>
              </a:lnSpc>
              <a:spcBef>
                <a:spcPts val="95"/>
              </a:spcBef>
            </a:pPr>
            <a:r>
              <a:rPr sz="3200" dirty="0">
                <a:latin typeface="Times New Roman"/>
                <a:cs typeface="Times New Roman"/>
              </a:rPr>
              <a:t>Warehouse and storage layouts  </a:t>
            </a:r>
            <a:r>
              <a:rPr sz="3200" spc="-5" dirty="0">
                <a:latin typeface="Times New Roman"/>
                <a:cs typeface="Times New Roman"/>
              </a:rPr>
              <a:t>Issue: </a:t>
            </a:r>
            <a:r>
              <a:rPr sz="3200" dirty="0">
                <a:latin typeface="Times New Roman"/>
                <a:cs typeface="Times New Roman"/>
              </a:rPr>
              <a:t>Frequency of orders  </a:t>
            </a:r>
            <a:r>
              <a:rPr sz="3200" spc="-5" dirty="0">
                <a:latin typeface="Times New Roman"/>
                <a:cs typeface="Times New Roman"/>
              </a:rPr>
              <a:t>Retail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layouts</a:t>
            </a:r>
            <a:endParaRPr sz="3200">
              <a:latin typeface="Times New Roman"/>
              <a:cs typeface="Times New Roman"/>
            </a:endParaRPr>
          </a:p>
          <a:p>
            <a:pPr marL="172085" marR="5080" indent="-160020">
              <a:lnSpc>
                <a:spcPct val="120800"/>
              </a:lnSpc>
            </a:pPr>
            <a:r>
              <a:rPr sz="3200" spc="-5" dirty="0">
                <a:latin typeface="Times New Roman"/>
                <a:cs typeface="Times New Roman"/>
              </a:rPr>
              <a:t>Issue: </a:t>
            </a:r>
            <a:r>
              <a:rPr sz="3200" spc="-10" dirty="0">
                <a:latin typeface="Times New Roman"/>
                <a:cs typeface="Times New Roman"/>
              </a:rPr>
              <a:t>Traffic </a:t>
            </a:r>
            <a:r>
              <a:rPr sz="3200" dirty="0">
                <a:latin typeface="Times New Roman"/>
                <a:cs typeface="Times New Roman"/>
              </a:rPr>
              <a:t>patterns and </a:t>
            </a:r>
            <a:r>
              <a:rPr sz="3200" spc="-10" dirty="0">
                <a:latin typeface="Times New Roman"/>
                <a:cs typeface="Times New Roman"/>
              </a:rPr>
              <a:t>traffic </a:t>
            </a:r>
            <a:r>
              <a:rPr sz="3200" spc="-5" dirty="0">
                <a:latin typeface="Times New Roman"/>
                <a:cs typeface="Times New Roman"/>
              </a:rPr>
              <a:t>flows  </a:t>
            </a:r>
            <a:r>
              <a:rPr sz="3200" spc="-10" dirty="0">
                <a:latin typeface="Times New Roman"/>
                <a:cs typeface="Times New Roman"/>
              </a:rPr>
              <a:t>Office</a:t>
            </a:r>
            <a:r>
              <a:rPr sz="3200" dirty="0">
                <a:latin typeface="Times New Roman"/>
                <a:cs typeface="Times New Roman"/>
              </a:rPr>
              <a:t> layouts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spc="-5" dirty="0">
                <a:latin typeface="Times New Roman"/>
                <a:cs typeface="Times New Roman"/>
              </a:rPr>
              <a:t>Issue: Information transfer,</a:t>
            </a:r>
            <a:r>
              <a:rPr sz="3200" dirty="0">
                <a:latin typeface="Times New Roman"/>
                <a:cs typeface="Times New Roman"/>
              </a:rPr>
              <a:t> openness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49550" y="497840"/>
            <a:ext cx="3641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Service</a:t>
            </a:r>
            <a:r>
              <a:rPr spc="-60" dirty="0"/>
              <a:t> </a:t>
            </a:r>
            <a:r>
              <a:rPr spc="-5" dirty="0"/>
              <a:t>Layouts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3530" marR="5080" indent="-22313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Design Product Layouts: Line  </a:t>
            </a:r>
            <a:r>
              <a:rPr dirty="0"/>
              <a:t>Balancing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71600" y="3884990"/>
            <a:ext cx="5791200" cy="472440"/>
            <a:chOff x="1371600" y="3884990"/>
            <a:chExt cx="5791200" cy="472440"/>
          </a:xfrm>
        </p:grpSpPr>
        <p:sp>
          <p:nvSpPr>
            <p:cNvPr id="4" name="object 4"/>
            <p:cNvSpPr/>
            <p:nvPr/>
          </p:nvSpPr>
          <p:spPr>
            <a:xfrm>
              <a:off x="2348230" y="3890009"/>
              <a:ext cx="1250950" cy="461009"/>
            </a:xfrm>
            <a:custGeom>
              <a:avLst/>
              <a:gdLst/>
              <a:ahLst/>
              <a:cxnLst/>
              <a:rect l="l" t="t" r="r" b="b"/>
              <a:pathLst>
                <a:path w="1250950" h="461010">
                  <a:moveTo>
                    <a:pt x="1250950" y="0"/>
                  </a:moveTo>
                  <a:lnTo>
                    <a:pt x="1248410" y="0"/>
                  </a:lnTo>
                  <a:lnTo>
                    <a:pt x="1248410" y="3810"/>
                  </a:lnTo>
                  <a:lnTo>
                    <a:pt x="1248410" y="457200"/>
                  </a:lnTo>
                  <a:lnTo>
                    <a:pt x="3810" y="457200"/>
                  </a:lnTo>
                  <a:lnTo>
                    <a:pt x="3810" y="3810"/>
                  </a:lnTo>
                  <a:lnTo>
                    <a:pt x="1248410" y="3810"/>
                  </a:lnTo>
                  <a:lnTo>
                    <a:pt x="1248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7200"/>
                  </a:lnTo>
                  <a:lnTo>
                    <a:pt x="0" y="461010"/>
                  </a:lnTo>
                  <a:lnTo>
                    <a:pt x="1250950" y="461010"/>
                  </a:lnTo>
                  <a:lnTo>
                    <a:pt x="1250950" y="457200"/>
                  </a:lnTo>
                  <a:lnTo>
                    <a:pt x="1250950" y="3810"/>
                  </a:lnTo>
                  <a:lnTo>
                    <a:pt x="125095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52040" y="3893819"/>
              <a:ext cx="1244600" cy="453390"/>
            </a:xfrm>
            <a:custGeom>
              <a:avLst/>
              <a:gdLst/>
              <a:ahLst/>
              <a:cxnLst/>
              <a:rect l="l" t="t" r="r" b="b"/>
              <a:pathLst>
                <a:path w="1244600" h="453389">
                  <a:moveTo>
                    <a:pt x="1244600" y="0"/>
                  </a:moveTo>
                  <a:lnTo>
                    <a:pt x="1240790" y="0"/>
                  </a:lnTo>
                  <a:lnTo>
                    <a:pt x="1240790" y="3810"/>
                  </a:lnTo>
                  <a:lnTo>
                    <a:pt x="1240790" y="449580"/>
                  </a:lnTo>
                  <a:lnTo>
                    <a:pt x="3810" y="449580"/>
                  </a:lnTo>
                  <a:lnTo>
                    <a:pt x="3810" y="3810"/>
                  </a:lnTo>
                  <a:lnTo>
                    <a:pt x="1240790" y="3810"/>
                  </a:lnTo>
                  <a:lnTo>
                    <a:pt x="1240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9580"/>
                  </a:lnTo>
                  <a:lnTo>
                    <a:pt x="0" y="453390"/>
                  </a:lnTo>
                  <a:lnTo>
                    <a:pt x="1244600" y="453390"/>
                  </a:lnTo>
                  <a:lnTo>
                    <a:pt x="1244600" y="449580"/>
                  </a:lnTo>
                  <a:lnTo>
                    <a:pt x="1244600" y="3810"/>
                  </a:lnTo>
                  <a:lnTo>
                    <a:pt x="1244600" y="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55850" y="3897629"/>
              <a:ext cx="1236980" cy="445770"/>
            </a:xfrm>
            <a:custGeom>
              <a:avLst/>
              <a:gdLst/>
              <a:ahLst/>
              <a:cxnLst/>
              <a:rect l="l" t="t" r="r" b="b"/>
              <a:pathLst>
                <a:path w="1236979" h="445770">
                  <a:moveTo>
                    <a:pt x="1236980" y="0"/>
                  </a:moveTo>
                  <a:lnTo>
                    <a:pt x="1233170" y="0"/>
                  </a:lnTo>
                  <a:lnTo>
                    <a:pt x="1233170" y="3810"/>
                  </a:lnTo>
                  <a:lnTo>
                    <a:pt x="1233170" y="441960"/>
                  </a:lnTo>
                  <a:lnTo>
                    <a:pt x="3810" y="441960"/>
                  </a:lnTo>
                  <a:lnTo>
                    <a:pt x="3810" y="3810"/>
                  </a:lnTo>
                  <a:lnTo>
                    <a:pt x="1233170" y="3810"/>
                  </a:lnTo>
                  <a:lnTo>
                    <a:pt x="1233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1960"/>
                  </a:lnTo>
                  <a:lnTo>
                    <a:pt x="0" y="445770"/>
                  </a:lnTo>
                  <a:lnTo>
                    <a:pt x="1236980" y="445770"/>
                  </a:lnTo>
                  <a:lnTo>
                    <a:pt x="1236980" y="441960"/>
                  </a:lnTo>
                  <a:lnTo>
                    <a:pt x="1236980" y="3810"/>
                  </a:lnTo>
                  <a:lnTo>
                    <a:pt x="1236980" y="0"/>
                  </a:lnTo>
                  <a:close/>
                </a:path>
              </a:pathLst>
            </a:custGeom>
            <a:solidFill>
              <a:srgbClr val="339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59660" y="3901439"/>
              <a:ext cx="1229360" cy="438150"/>
            </a:xfrm>
            <a:custGeom>
              <a:avLst/>
              <a:gdLst/>
              <a:ahLst/>
              <a:cxnLst/>
              <a:rect l="l" t="t" r="r" b="b"/>
              <a:pathLst>
                <a:path w="1229360" h="438150">
                  <a:moveTo>
                    <a:pt x="1229360" y="0"/>
                  </a:moveTo>
                  <a:lnTo>
                    <a:pt x="1225550" y="0"/>
                  </a:lnTo>
                  <a:lnTo>
                    <a:pt x="1225550" y="3810"/>
                  </a:lnTo>
                  <a:lnTo>
                    <a:pt x="1225550" y="435610"/>
                  </a:lnTo>
                  <a:lnTo>
                    <a:pt x="2540" y="435610"/>
                  </a:lnTo>
                  <a:lnTo>
                    <a:pt x="2540" y="3810"/>
                  </a:lnTo>
                  <a:lnTo>
                    <a:pt x="1225550" y="3810"/>
                  </a:lnTo>
                  <a:lnTo>
                    <a:pt x="1225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5610"/>
                  </a:lnTo>
                  <a:lnTo>
                    <a:pt x="0" y="438150"/>
                  </a:lnTo>
                  <a:lnTo>
                    <a:pt x="1229360" y="438150"/>
                  </a:lnTo>
                  <a:lnTo>
                    <a:pt x="1229360" y="435610"/>
                  </a:lnTo>
                  <a:lnTo>
                    <a:pt x="1229360" y="3810"/>
                  </a:lnTo>
                  <a:lnTo>
                    <a:pt x="1229360" y="0"/>
                  </a:lnTo>
                  <a:close/>
                </a:path>
              </a:pathLst>
            </a:custGeom>
            <a:solidFill>
              <a:srgbClr val="339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62200" y="3905249"/>
              <a:ext cx="1223010" cy="431800"/>
            </a:xfrm>
            <a:custGeom>
              <a:avLst/>
              <a:gdLst/>
              <a:ahLst/>
              <a:cxnLst/>
              <a:rect l="l" t="t" r="r" b="b"/>
              <a:pathLst>
                <a:path w="1223010" h="431800">
                  <a:moveTo>
                    <a:pt x="1223010" y="0"/>
                  </a:moveTo>
                  <a:lnTo>
                    <a:pt x="1219200" y="0"/>
                  </a:lnTo>
                  <a:lnTo>
                    <a:pt x="1219200" y="3810"/>
                  </a:lnTo>
                  <a:lnTo>
                    <a:pt x="1219200" y="427990"/>
                  </a:lnTo>
                  <a:lnTo>
                    <a:pt x="3810" y="427990"/>
                  </a:lnTo>
                  <a:lnTo>
                    <a:pt x="3810" y="3810"/>
                  </a:lnTo>
                  <a:lnTo>
                    <a:pt x="1219200" y="381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7990"/>
                  </a:lnTo>
                  <a:lnTo>
                    <a:pt x="0" y="431800"/>
                  </a:lnTo>
                  <a:lnTo>
                    <a:pt x="1223010" y="431800"/>
                  </a:lnTo>
                  <a:lnTo>
                    <a:pt x="1223010" y="427990"/>
                  </a:lnTo>
                  <a:lnTo>
                    <a:pt x="1223010" y="3810"/>
                  </a:lnTo>
                  <a:lnTo>
                    <a:pt x="1223010" y="0"/>
                  </a:lnTo>
                  <a:close/>
                </a:path>
              </a:pathLst>
            </a:custGeom>
            <a:solidFill>
              <a:srgbClr val="33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6010" y="3909059"/>
              <a:ext cx="1215390" cy="424180"/>
            </a:xfrm>
            <a:custGeom>
              <a:avLst/>
              <a:gdLst/>
              <a:ahLst/>
              <a:cxnLst/>
              <a:rect l="l" t="t" r="r" b="b"/>
              <a:pathLst>
                <a:path w="1215389" h="424179">
                  <a:moveTo>
                    <a:pt x="1215390" y="0"/>
                  </a:moveTo>
                  <a:lnTo>
                    <a:pt x="1211580" y="0"/>
                  </a:lnTo>
                  <a:lnTo>
                    <a:pt x="1211580" y="2540"/>
                  </a:lnTo>
                  <a:lnTo>
                    <a:pt x="1211580" y="420370"/>
                  </a:lnTo>
                  <a:lnTo>
                    <a:pt x="3810" y="420370"/>
                  </a:lnTo>
                  <a:lnTo>
                    <a:pt x="3810" y="2540"/>
                  </a:lnTo>
                  <a:lnTo>
                    <a:pt x="1211580" y="2540"/>
                  </a:lnTo>
                  <a:lnTo>
                    <a:pt x="12115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20370"/>
                  </a:lnTo>
                  <a:lnTo>
                    <a:pt x="0" y="424180"/>
                  </a:lnTo>
                  <a:lnTo>
                    <a:pt x="1215390" y="424180"/>
                  </a:lnTo>
                  <a:lnTo>
                    <a:pt x="1215390" y="420370"/>
                  </a:lnTo>
                  <a:lnTo>
                    <a:pt x="1215390" y="2540"/>
                  </a:lnTo>
                  <a:lnTo>
                    <a:pt x="1215390" y="0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9820" y="3911599"/>
              <a:ext cx="1207770" cy="417830"/>
            </a:xfrm>
            <a:custGeom>
              <a:avLst/>
              <a:gdLst/>
              <a:ahLst/>
              <a:cxnLst/>
              <a:rect l="l" t="t" r="r" b="b"/>
              <a:pathLst>
                <a:path w="1207770" h="417829">
                  <a:moveTo>
                    <a:pt x="1207770" y="0"/>
                  </a:moveTo>
                  <a:lnTo>
                    <a:pt x="1205230" y="0"/>
                  </a:lnTo>
                  <a:lnTo>
                    <a:pt x="1205230" y="3810"/>
                  </a:lnTo>
                  <a:lnTo>
                    <a:pt x="1205230" y="414020"/>
                  </a:lnTo>
                  <a:lnTo>
                    <a:pt x="3810" y="414020"/>
                  </a:lnTo>
                  <a:lnTo>
                    <a:pt x="3810" y="3810"/>
                  </a:lnTo>
                  <a:lnTo>
                    <a:pt x="1205230" y="3810"/>
                  </a:lnTo>
                  <a:lnTo>
                    <a:pt x="1205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4020"/>
                  </a:lnTo>
                  <a:lnTo>
                    <a:pt x="0" y="417830"/>
                  </a:lnTo>
                  <a:lnTo>
                    <a:pt x="1207770" y="417830"/>
                  </a:lnTo>
                  <a:lnTo>
                    <a:pt x="1207770" y="414020"/>
                  </a:lnTo>
                  <a:lnTo>
                    <a:pt x="1207770" y="3810"/>
                  </a:lnTo>
                  <a:lnTo>
                    <a:pt x="1207770" y="0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73630" y="3915409"/>
              <a:ext cx="1201420" cy="410209"/>
            </a:xfrm>
            <a:custGeom>
              <a:avLst/>
              <a:gdLst/>
              <a:ahLst/>
              <a:cxnLst/>
              <a:rect l="l" t="t" r="r" b="b"/>
              <a:pathLst>
                <a:path w="1201420" h="410210">
                  <a:moveTo>
                    <a:pt x="1201420" y="0"/>
                  </a:moveTo>
                  <a:lnTo>
                    <a:pt x="1197610" y="0"/>
                  </a:lnTo>
                  <a:lnTo>
                    <a:pt x="1197610" y="3810"/>
                  </a:lnTo>
                  <a:lnTo>
                    <a:pt x="1197610" y="406400"/>
                  </a:lnTo>
                  <a:lnTo>
                    <a:pt x="3810" y="406400"/>
                  </a:lnTo>
                  <a:lnTo>
                    <a:pt x="3810" y="3810"/>
                  </a:lnTo>
                  <a:lnTo>
                    <a:pt x="1197610" y="3810"/>
                  </a:lnTo>
                  <a:lnTo>
                    <a:pt x="1197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6400"/>
                  </a:lnTo>
                  <a:lnTo>
                    <a:pt x="0" y="410210"/>
                  </a:lnTo>
                  <a:lnTo>
                    <a:pt x="1201420" y="410210"/>
                  </a:lnTo>
                  <a:lnTo>
                    <a:pt x="1201420" y="406400"/>
                  </a:lnTo>
                  <a:lnTo>
                    <a:pt x="1201420" y="3810"/>
                  </a:lnTo>
                  <a:lnTo>
                    <a:pt x="1201420" y="0"/>
                  </a:lnTo>
                  <a:close/>
                </a:path>
              </a:pathLst>
            </a:custGeom>
            <a:solidFill>
              <a:srgbClr val="339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77440" y="3919219"/>
              <a:ext cx="1193800" cy="402590"/>
            </a:xfrm>
            <a:custGeom>
              <a:avLst/>
              <a:gdLst/>
              <a:ahLst/>
              <a:cxnLst/>
              <a:rect l="l" t="t" r="r" b="b"/>
              <a:pathLst>
                <a:path w="1193800" h="402589">
                  <a:moveTo>
                    <a:pt x="1193800" y="0"/>
                  </a:moveTo>
                  <a:lnTo>
                    <a:pt x="1189990" y="0"/>
                  </a:lnTo>
                  <a:lnTo>
                    <a:pt x="1189990" y="3810"/>
                  </a:lnTo>
                  <a:lnTo>
                    <a:pt x="1189990" y="398780"/>
                  </a:lnTo>
                  <a:lnTo>
                    <a:pt x="3810" y="398780"/>
                  </a:lnTo>
                  <a:lnTo>
                    <a:pt x="3810" y="3810"/>
                  </a:lnTo>
                  <a:lnTo>
                    <a:pt x="1189990" y="3810"/>
                  </a:lnTo>
                  <a:lnTo>
                    <a:pt x="1189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8780"/>
                  </a:lnTo>
                  <a:lnTo>
                    <a:pt x="0" y="402590"/>
                  </a:lnTo>
                  <a:lnTo>
                    <a:pt x="1193800" y="402590"/>
                  </a:lnTo>
                  <a:lnTo>
                    <a:pt x="1193800" y="398780"/>
                  </a:lnTo>
                  <a:lnTo>
                    <a:pt x="1193800" y="3810"/>
                  </a:lnTo>
                  <a:lnTo>
                    <a:pt x="1193800" y="0"/>
                  </a:lnTo>
                  <a:close/>
                </a:path>
              </a:pathLst>
            </a:custGeom>
            <a:solidFill>
              <a:srgbClr val="33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81250" y="3923029"/>
              <a:ext cx="1186180" cy="394970"/>
            </a:xfrm>
            <a:custGeom>
              <a:avLst/>
              <a:gdLst/>
              <a:ahLst/>
              <a:cxnLst/>
              <a:rect l="l" t="t" r="r" b="b"/>
              <a:pathLst>
                <a:path w="1186179" h="394970">
                  <a:moveTo>
                    <a:pt x="1186180" y="0"/>
                  </a:moveTo>
                  <a:lnTo>
                    <a:pt x="1182370" y="0"/>
                  </a:lnTo>
                  <a:lnTo>
                    <a:pt x="1182370" y="3810"/>
                  </a:lnTo>
                  <a:lnTo>
                    <a:pt x="1182370" y="392430"/>
                  </a:lnTo>
                  <a:lnTo>
                    <a:pt x="2540" y="392430"/>
                  </a:lnTo>
                  <a:lnTo>
                    <a:pt x="2540" y="3810"/>
                  </a:lnTo>
                  <a:lnTo>
                    <a:pt x="1182370" y="3810"/>
                  </a:lnTo>
                  <a:lnTo>
                    <a:pt x="1182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2430"/>
                  </a:lnTo>
                  <a:lnTo>
                    <a:pt x="0" y="394970"/>
                  </a:lnTo>
                  <a:lnTo>
                    <a:pt x="1186180" y="394970"/>
                  </a:lnTo>
                  <a:lnTo>
                    <a:pt x="1186180" y="392430"/>
                  </a:lnTo>
                  <a:lnTo>
                    <a:pt x="1186180" y="3810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339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83790" y="3926839"/>
              <a:ext cx="1179830" cy="388620"/>
            </a:xfrm>
            <a:custGeom>
              <a:avLst/>
              <a:gdLst/>
              <a:ahLst/>
              <a:cxnLst/>
              <a:rect l="l" t="t" r="r" b="b"/>
              <a:pathLst>
                <a:path w="1179829" h="388620">
                  <a:moveTo>
                    <a:pt x="1179830" y="0"/>
                  </a:moveTo>
                  <a:lnTo>
                    <a:pt x="1176020" y="0"/>
                  </a:lnTo>
                  <a:lnTo>
                    <a:pt x="1176020" y="3810"/>
                  </a:lnTo>
                  <a:lnTo>
                    <a:pt x="1176020" y="384810"/>
                  </a:lnTo>
                  <a:lnTo>
                    <a:pt x="3810" y="384810"/>
                  </a:lnTo>
                  <a:lnTo>
                    <a:pt x="3810" y="3810"/>
                  </a:lnTo>
                  <a:lnTo>
                    <a:pt x="1176020" y="3810"/>
                  </a:lnTo>
                  <a:lnTo>
                    <a:pt x="1176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4810"/>
                  </a:lnTo>
                  <a:lnTo>
                    <a:pt x="0" y="388620"/>
                  </a:lnTo>
                  <a:lnTo>
                    <a:pt x="1179830" y="388620"/>
                  </a:lnTo>
                  <a:lnTo>
                    <a:pt x="1179830" y="384810"/>
                  </a:lnTo>
                  <a:lnTo>
                    <a:pt x="1179830" y="3810"/>
                  </a:lnTo>
                  <a:lnTo>
                    <a:pt x="1179830" y="0"/>
                  </a:lnTo>
                  <a:close/>
                </a:path>
              </a:pathLst>
            </a:custGeom>
            <a:solidFill>
              <a:srgbClr val="33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7600" y="3930649"/>
              <a:ext cx="1172210" cy="381000"/>
            </a:xfrm>
            <a:custGeom>
              <a:avLst/>
              <a:gdLst/>
              <a:ahLst/>
              <a:cxnLst/>
              <a:rect l="l" t="t" r="r" b="b"/>
              <a:pathLst>
                <a:path w="1172210" h="381000">
                  <a:moveTo>
                    <a:pt x="1172210" y="0"/>
                  </a:moveTo>
                  <a:lnTo>
                    <a:pt x="1168400" y="0"/>
                  </a:lnTo>
                  <a:lnTo>
                    <a:pt x="1168400" y="2540"/>
                  </a:lnTo>
                  <a:lnTo>
                    <a:pt x="1168400" y="377190"/>
                  </a:lnTo>
                  <a:lnTo>
                    <a:pt x="3810" y="377190"/>
                  </a:lnTo>
                  <a:lnTo>
                    <a:pt x="3810" y="2540"/>
                  </a:lnTo>
                  <a:lnTo>
                    <a:pt x="1168400" y="2540"/>
                  </a:lnTo>
                  <a:lnTo>
                    <a:pt x="11684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77190"/>
                  </a:lnTo>
                  <a:lnTo>
                    <a:pt x="0" y="381000"/>
                  </a:lnTo>
                  <a:lnTo>
                    <a:pt x="1172210" y="381000"/>
                  </a:lnTo>
                  <a:lnTo>
                    <a:pt x="1172210" y="377190"/>
                  </a:lnTo>
                  <a:lnTo>
                    <a:pt x="1172210" y="2540"/>
                  </a:lnTo>
                  <a:lnTo>
                    <a:pt x="1172210" y="0"/>
                  </a:lnTo>
                  <a:close/>
                </a:path>
              </a:pathLst>
            </a:custGeom>
            <a:solidFill>
              <a:srgbClr val="339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91410" y="3933189"/>
              <a:ext cx="1164590" cy="374650"/>
            </a:xfrm>
            <a:custGeom>
              <a:avLst/>
              <a:gdLst/>
              <a:ahLst/>
              <a:cxnLst/>
              <a:rect l="l" t="t" r="r" b="b"/>
              <a:pathLst>
                <a:path w="1164589" h="374650">
                  <a:moveTo>
                    <a:pt x="1164590" y="0"/>
                  </a:moveTo>
                  <a:lnTo>
                    <a:pt x="1162050" y="0"/>
                  </a:lnTo>
                  <a:lnTo>
                    <a:pt x="1162050" y="3810"/>
                  </a:lnTo>
                  <a:lnTo>
                    <a:pt x="1162050" y="370840"/>
                  </a:lnTo>
                  <a:lnTo>
                    <a:pt x="3810" y="370840"/>
                  </a:lnTo>
                  <a:lnTo>
                    <a:pt x="3810" y="3810"/>
                  </a:lnTo>
                  <a:lnTo>
                    <a:pt x="1162050" y="3810"/>
                  </a:lnTo>
                  <a:lnTo>
                    <a:pt x="1162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0840"/>
                  </a:lnTo>
                  <a:lnTo>
                    <a:pt x="0" y="374650"/>
                  </a:lnTo>
                  <a:lnTo>
                    <a:pt x="1164590" y="374650"/>
                  </a:lnTo>
                  <a:lnTo>
                    <a:pt x="1164590" y="370840"/>
                  </a:lnTo>
                  <a:lnTo>
                    <a:pt x="1164590" y="3810"/>
                  </a:lnTo>
                  <a:lnTo>
                    <a:pt x="1164590" y="0"/>
                  </a:lnTo>
                  <a:close/>
                </a:path>
              </a:pathLst>
            </a:custGeom>
            <a:solidFill>
              <a:srgbClr val="349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95220" y="3936999"/>
              <a:ext cx="1158240" cy="367030"/>
            </a:xfrm>
            <a:custGeom>
              <a:avLst/>
              <a:gdLst/>
              <a:ahLst/>
              <a:cxnLst/>
              <a:rect l="l" t="t" r="r" b="b"/>
              <a:pathLst>
                <a:path w="1158239" h="367029">
                  <a:moveTo>
                    <a:pt x="1158240" y="0"/>
                  </a:moveTo>
                  <a:lnTo>
                    <a:pt x="1154430" y="0"/>
                  </a:lnTo>
                  <a:lnTo>
                    <a:pt x="1154430" y="3810"/>
                  </a:lnTo>
                  <a:lnTo>
                    <a:pt x="1154430" y="363220"/>
                  </a:lnTo>
                  <a:lnTo>
                    <a:pt x="3810" y="363220"/>
                  </a:lnTo>
                  <a:lnTo>
                    <a:pt x="3810" y="3810"/>
                  </a:lnTo>
                  <a:lnTo>
                    <a:pt x="1154430" y="3810"/>
                  </a:lnTo>
                  <a:lnTo>
                    <a:pt x="1154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3220"/>
                  </a:lnTo>
                  <a:lnTo>
                    <a:pt x="0" y="367030"/>
                  </a:lnTo>
                  <a:lnTo>
                    <a:pt x="1158240" y="367030"/>
                  </a:lnTo>
                  <a:lnTo>
                    <a:pt x="1158240" y="363220"/>
                  </a:lnTo>
                  <a:lnTo>
                    <a:pt x="1158240" y="3810"/>
                  </a:lnTo>
                  <a:lnTo>
                    <a:pt x="1158240" y="0"/>
                  </a:lnTo>
                  <a:close/>
                </a:path>
              </a:pathLst>
            </a:custGeom>
            <a:solidFill>
              <a:srgbClr val="349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99030" y="3940809"/>
              <a:ext cx="1150620" cy="359410"/>
            </a:xfrm>
            <a:custGeom>
              <a:avLst/>
              <a:gdLst/>
              <a:ahLst/>
              <a:cxnLst/>
              <a:rect l="l" t="t" r="r" b="b"/>
              <a:pathLst>
                <a:path w="1150620" h="359410">
                  <a:moveTo>
                    <a:pt x="1150620" y="0"/>
                  </a:moveTo>
                  <a:lnTo>
                    <a:pt x="1146810" y="0"/>
                  </a:lnTo>
                  <a:lnTo>
                    <a:pt x="1146810" y="3810"/>
                  </a:lnTo>
                  <a:lnTo>
                    <a:pt x="1146810" y="355600"/>
                  </a:lnTo>
                  <a:lnTo>
                    <a:pt x="3810" y="355600"/>
                  </a:lnTo>
                  <a:lnTo>
                    <a:pt x="3810" y="3810"/>
                  </a:lnTo>
                  <a:lnTo>
                    <a:pt x="1146810" y="3810"/>
                  </a:lnTo>
                  <a:lnTo>
                    <a:pt x="1146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5600"/>
                  </a:lnTo>
                  <a:lnTo>
                    <a:pt x="0" y="359410"/>
                  </a:lnTo>
                  <a:lnTo>
                    <a:pt x="1150620" y="359410"/>
                  </a:lnTo>
                  <a:lnTo>
                    <a:pt x="1150620" y="355600"/>
                  </a:lnTo>
                  <a:lnTo>
                    <a:pt x="1150620" y="3810"/>
                  </a:lnTo>
                  <a:lnTo>
                    <a:pt x="1150620" y="0"/>
                  </a:lnTo>
                  <a:close/>
                </a:path>
              </a:pathLst>
            </a:custGeom>
            <a:solidFill>
              <a:srgbClr val="34A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02840" y="3944619"/>
              <a:ext cx="1143000" cy="351790"/>
            </a:xfrm>
            <a:custGeom>
              <a:avLst/>
              <a:gdLst/>
              <a:ahLst/>
              <a:cxnLst/>
              <a:rect l="l" t="t" r="r" b="b"/>
              <a:pathLst>
                <a:path w="1143000" h="351789">
                  <a:moveTo>
                    <a:pt x="1143000" y="0"/>
                  </a:moveTo>
                  <a:lnTo>
                    <a:pt x="1139190" y="0"/>
                  </a:lnTo>
                  <a:lnTo>
                    <a:pt x="1139190" y="3810"/>
                  </a:lnTo>
                  <a:lnTo>
                    <a:pt x="1139190" y="349250"/>
                  </a:lnTo>
                  <a:lnTo>
                    <a:pt x="2540" y="349250"/>
                  </a:lnTo>
                  <a:lnTo>
                    <a:pt x="2540" y="3810"/>
                  </a:lnTo>
                  <a:lnTo>
                    <a:pt x="1139190" y="3810"/>
                  </a:lnTo>
                  <a:lnTo>
                    <a:pt x="1139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9250"/>
                  </a:lnTo>
                  <a:lnTo>
                    <a:pt x="0" y="351790"/>
                  </a:lnTo>
                  <a:lnTo>
                    <a:pt x="1143000" y="351790"/>
                  </a:lnTo>
                  <a:lnTo>
                    <a:pt x="1143000" y="349250"/>
                  </a:lnTo>
                  <a:lnTo>
                    <a:pt x="1143000" y="381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34A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05380" y="3948429"/>
              <a:ext cx="1136650" cy="345440"/>
            </a:xfrm>
            <a:custGeom>
              <a:avLst/>
              <a:gdLst/>
              <a:ahLst/>
              <a:cxnLst/>
              <a:rect l="l" t="t" r="r" b="b"/>
              <a:pathLst>
                <a:path w="1136650" h="345439">
                  <a:moveTo>
                    <a:pt x="1136650" y="0"/>
                  </a:moveTo>
                  <a:lnTo>
                    <a:pt x="1132840" y="0"/>
                  </a:lnTo>
                  <a:lnTo>
                    <a:pt x="1132840" y="3810"/>
                  </a:lnTo>
                  <a:lnTo>
                    <a:pt x="1132840" y="341630"/>
                  </a:lnTo>
                  <a:lnTo>
                    <a:pt x="3810" y="341630"/>
                  </a:lnTo>
                  <a:lnTo>
                    <a:pt x="3810" y="3810"/>
                  </a:lnTo>
                  <a:lnTo>
                    <a:pt x="1132840" y="3810"/>
                  </a:lnTo>
                  <a:lnTo>
                    <a:pt x="1132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1630"/>
                  </a:lnTo>
                  <a:lnTo>
                    <a:pt x="0" y="345440"/>
                  </a:lnTo>
                  <a:lnTo>
                    <a:pt x="1136650" y="345440"/>
                  </a:lnTo>
                  <a:lnTo>
                    <a:pt x="1136650" y="341630"/>
                  </a:lnTo>
                  <a:lnTo>
                    <a:pt x="1136650" y="3810"/>
                  </a:lnTo>
                  <a:lnTo>
                    <a:pt x="1136650" y="0"/>
                  </a:lnTo>
                  <a:close/>
                </a:path>
              </a:pathLst>
            </a:custGeom>
            <a:solidFill>
              <a:srgbClr val="34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09190" y="3952239"/>
              <a:ext cx="1129030" cy="337820"/>
            </a:xfrm>
            <a:custGeom>
              <a:avLst/>
              <a:gdLst/>
              <a:ahLst/>
              <a:cxnLst/>
              <a:rect l="l" t="t" r="r" b="b"/>
              <a:pathLst>
                <a:path w="1129029" h="337820">
                  <a:moveTo>
                    <a:pt x="1129030" y="0"/>
                  </a:moveTo>
                  <a:lnTo>
                    <a:pt x="1125220" y="0"/>
                  </a:lnTo>
                  <a:lnTo>
                    <a:pt x="1125220" y="2540"/>
                  </a:lnTo>
                  <a:lnTo>
                    <a:pt x="1125220" y="334010"/>
                  </a:lnTo>
                  <a:lnTo>
                    <a:pt x="3810" y="334010"/>
                  </a:lnTo>
                  <a:lnTo>
                    <a:pt x="3810" y="2540"/>
                  </a:lnTo>
                  <a:lnTo>
                    <a:pt x="1125220" y="2540"/>
                  </a:lnTo>
                  <a:lnTo>
                    <a:pt x="11252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34010"/>
                  </a:lnTo>
                  <a:lnTo>
                    <a:pt x="0" y="337820"/>
                  </a:lnTo>
                  <a:lnTo>
                    <a:pt x="1129030" y="337820"/>
                  </a:lnTo>
                  <a:lnTo>
                    <a:pt x="1129030" y="334010"/>
                  </a:lnTo>
                  <a:lnTo>
                    <a:pt x="1129030" y="2540"/>
                  </a:lnTo>
                  <a:lnTo>
                    <a:pt x="1129030" y="0"/>
                  </a:lnTo>
                  <a:close/>
                </a:path>
              </a:pathLst>
            </a:custGeom>
            <a:solidFill>
              <a:srgbClr val="34A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3000" y="3954779"/>
              <a:ext cx="1121410" cy="331470"/>
            </a:xfrm>
            <a:custGeom>
              <a:avLst/>
              <a:gdLst/>
              <a:ahLst/>
              <a:cxnLst/>
              <a:rect l="l" t="t" r="r" b="b"/>
              <a:pathLst>
                <a:path w="1121410" h="331470">
                  <a:moveTo>
                    <a:pt x="1121410" y="0"/>
                  </a:moveTo>
                  <a:lnTo>
                    <a:pt x="1118870" y="0"/>
                  </a:lnTo>
                  <a:lnTo>
                    <a:pt x="1118870" y="3810"/>
                  </a:lnTo>
                  <a:lnTo>
                    <a:pt x="1118870" y="327660"/>
                  </a:lnTo>
                  <a:lnTo>
                    <a:pt x="3810" y="327660"/>
                  </a:lnTo>
                  <a:lnTo>
                    <a:pt x="3810" y="3810"/>
                  </a:lnTo>
                  <a:lnTo>
                    <a:pt x="1118870" y="3810"/>
                  </a:lnTo>
                  <a:lnTo>
                    <a:pt x="1118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7660"/>
                  </a:lnTo>
                  <a:lnTo>
                    <a:pt x="0" y="331470"/>
                  </a:lnTo>
                  <a:lnTo>
                    <a:pt x="1121410" y="331470"/>
                  </a:lnTo>
                  <a:lnTo>
                    <a:pt x="1121410" y="327660"/>
                  </a:lnTo>
                  <a:lnTo>
                    <a:pt x="1121410" y="3810"/>
                  </a:lnTo>
                  <a:lnTo>
                    <a:pt x="1121410" y="0"/>
                  </a:lnTo>
                  <a:close/>
                </a:path>
              </a:pathLst>
            </a:custGeom>
            <a:solidFill>
              <a:srgbClr val="35A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16810" y="3958589"/>
              <a:ext cx="1115060" cy="323850"/>
            </a:xfrm>
            <a:custGeom>
              <a:avLst/>
              <a:gdLst/>
              <a:ahLst/>
              <a:cxnLst/>
              <a:rect l="l" t="t" r="r" b="b"/>
              <a:pathLst>
                <a:path w="1115060" h="323850">
                  <a:moveTo>
                    <a:pt x="1115060" y="0"/>
                  </a:moveTo>
                  <a:lnTo>
                    <a:pt x="1111250" y="0"/>
                  </a:lnTo>
                  <a:lnTo>
                    <a:pt x="1111250" y="3810"/>
                  </a:lnTo>
                  <a:lnTo>
                    <a:pt x="1111250" y="320040"/>
                  </a:lnTo>
                  <a:lnTo>
                    <a:pt x="3810" y="320040"/>
                  </a:lnTo>
                  <a:lnTo>
                    <a:pt x="3810" y="3810"/>
                  </a:lnTo>
                  <a:lnTo>
                    <a:pt x="1111250" y="3810"/>
                  </a:lnTo>
                  <a:lnTo>
                    <a:pt x="1111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0040"/>
                  </a:lnTo>
                  <a:lnTo>
                    <a:pt x="0" y="323850"/>
                  </a:lnTo>
                  <a:lnTo>
                    <a:pt x="1115060" y="323850"/>
                  </a:lnTo>
                  <a:lnTo>
                    <a:pt x="1115060" y="320040"/>
                  </a:lnTo>
                  <a:lnTo>
                    <a:pt x="1115060" y="3810"/>
                  </a:lnTo>
                  <a:lnTo>
                    <a:pt x="1115060" y="0"/>
                  </a:lnTo>
                  <a:close/>
                </a:path>
              </a:pathLst>
            </a:custGeom>
            <a:solidFill>
              <a:srgbClr val="35A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20620" y="3962399"/>
              <a:ext cx="1107440" cy="316230"/>
            </a:xfrm>
            <a:custGeom>
              <a:avLst/>
              <a:gdLst/>
              <a:ahLst/>
              <a:cxnLst/>
              <a:rect l="l" t="t" r="r" b="b"/>
              <a:pathLst>
                <a:path w="1107439" h="316229">
                  <a:moveTo>
                    <a:pt x="1107440" y="0"/>
                  </a:moveTo>
                  <a:lnTo>
                    <a:pt x="1103630" y="0"/>
                  </a:lnTo>
                  <a:lnTo>
                    <a:pt x="1103630" y="3810"/>
                  </a:lnTo>
                  <a:lnTo>
                    <a:pt x="1103630" y="312420"/>
                  </a:lnTo>
                  <a:lnTo>
                    <a:pt x="3810" y="312420"/>
                  </a:lnTo>
                  <a:lnTo>
                    <a:pt x="3810" y="3810"/>
                  </a:lnTo>
                  <a:lnTo>
                    <a:pt x="1103630" y="3810"/>
                  </a:lnTo>
                  <a:lnTo>
                    <a:pt x="1103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2420"/>
                  </a:lnTo>
                  <a:lnTo>
                    <a:pt x="0" y="316230"/>
                  </a:lnTo>
                  <a:lnTo>
                    <a:pt x="1107440" y="316230"/>
                  </a:lnTo>
                  <a:lnTo>
                    <a:pt x="1107440" y="312420"/>
                  </a:lnTo>
                  <a:lnTo>
                    <a:pt x="1107440" y="3810"/>
                  </a:lnTo>
                  <a:lnTo>
                    <a:pt x="1107440" y="0"/>
                  </a:lnTo>
                  <a:close/>
                </a:path>
              </a:pathLst>
            </a:custGeom>
            <a:solidFill>
              <a:srgbClr val="35A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24430" y="3966209"/>
              <a:ext cx="1099820" cy="308610"/>
            </a:xfrm>
            <a:custGeom>
              <a:avLst/>
              <a:gdLst/>
              <a:ahLst/>
              <a:cxnLst/>
              <a:rect l="l" t="t" r="r" b="b"/>
              <a:pathLst>
                <a:path w="1099820" h="308610">
                  <a:moveTo>
                    <a:pt x="1099820" y="0"/>
                  </a:moveTo>
                  <a:lnTo>
                    <a:pt x="1096010" y="0"/>
                  </a:lnTo>
                  <a:lnTo>
                    <a:pt x="1096010" y="3810"/>
                  </a:lnTo>
                  <a:lnTo>
                    <a:pt x="1096010" y="306070"/>
                  </a:lnTo>
                  <a:lnTo>
                    <a:pt x="2540" y="306070"/>
                  </a:lnTo>
                  <a:lnTo>
                    <a:pt x="2540" y="3810"/>
                  </a:lnTo>
                  <a:lnTo>
                    <a:pt x="1096010" y="3810"/>
                  </a:lnTo>
                  <a:lnTo>
                    <a:pt x="1096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6070"/>
                  </a:lnTo>
                  <a:lnTo>
                    <a:pt x="0" y="308610"/>
                  </a:lnTo>
                  <a:lnTo>
                    <a:pt x="1099820" y="308610"/>
                  </a:lnTo>
                  <a:lnTo>
                    <a:pt x="1099820" y="306070"/>
                  </a:lnTo>
                  <a:lnTo>
                    <a:pt x="1099820" y="3810"/>
                  </a:lnTo>
                  <a:lnTo>
                    <a:pt x="1099820" y="0"/>
                  </a:lnTo>
                  <a:close/>
                </a:path>
              </a:pathLst>
            </a:custGeom>
            <a:solidFill>
              <a:srgbClr val="35A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26970" y="3970019"/>
              <a:ext cx="1093470" cy="302260"/>
            </a:xfrm>
            <a:custGeom>
              <a:avLst/>
              <a:gdLst/>
              <a:ahLst/>
              <a:cxnLst/>
              <a:rect l="l" t="t" r="r" b="b"/>
              <a:pathLst>
                <a:path w="1093470" h="302260">
                  <a:moveTo>
                    <a:pt x="1093470" y="0"/>
                  </a:moveTo>
                  <a:lnTo>
                    <a:pt x="1089660" y="0"/>
                  </a:lnTo>
                  <a:lnTo>
                    <a:pt x="1089660" y="3810"/>
                  </a:lnTo>
                  <a:lnTo>
                    <a:pt x="1089660" y="298450"/>
                  </a:lnTo>
                  <a:lnTo>
                    <a:pt x="3810" y="298450"/>
                  </a:lnTo>
                  <a:lnTo>
                    <a:pt x="3810" y="3810"/>
                  </a:lnTo>
                  <a:lnTo>
                    <a:pt x="1089660" y="3810"/>
                  </a:lnTo>
                  <a:lnTo>
                    <a:pt x="10896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8450"/>
                  </a:lnTo>
                  <a:lnTo>
                    <a:pt x="0" y="302260"/>
                  </a:lnTo>
                  <a:lnTo>
                    <a:pt x="1093470" y="302260"/>
                  </a:lnTo>
                  <a:lnTo>
                    <a:pt x="1093470" y="298450"/>
                  </a:lnTo>
                  <a:lnTo>
                    <a:pt x="1093470" y="3810"/>
                  </a:lnTo>
                  <a:lnTo>
                    <a:pt x="1093470" y="0"/>
                  </a:lnTo>
                  <a:close/>
                </a:path>
              </a:pathLst>
            </a:custGeom>
            <a:solidFill>
              <a:srgbClr val="35A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30780" y="3973829"/>
              <a:ext cx="1085850" cy="294640"/>
            </a:xfrm>
            <a:custGeom>
              <a:avLst/>
              <a:gdLst/>
              <a:ahLst/>
              <a:cxnLst/>
              <a:rect l="l" t="t" r="r" b="b"/>
              <a:pathLst>
                <a:path w="1085850" h="294639">
                  <a:moveTo>
                    <a:pt x="1085850" y="0"/>
                  </a:moveTo>
                  <a:lnTo>
                    <a:pt x="1082040" y="0"/>
                  </a:lnTo>
                  <a:lnTo>
                    <a:pt x="1082040" y="2540"/>
                  </a:lnTo>
                  <a:lnTo>
                    <a:pt x="1082040" y="290830"/>
                  </a:lnTo>
                  <a:lnTo>
                    <a:pt x="3810" y="290830"/>
                  </a:lnTo>
                  <a:lnTo>
                    <a:pt x="3810" y="2540"/>
                  </a:lnTo>
                  <a:lnTo>
                    <a:pt x="1082040" y="2540"/>
                  </a:lnTo>
                  <a:lnTo>
                    <a:pt x="10820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90830"/>
                  </a:lnTo>
                  <a:lnTo>
                    <a:pt x="0" y="294640"/>
                  </a:lnTo>
                  <a:lnTo>
                    <a:pt x="1085850" y="294640"/>
                  </a:lnTo>
                  <a:lnTo>
                    <a:pt x="1085850" y="290830"/>
                  </a:lnTo>
                  <a:lnTo>
                    <a:pt x="1085850" y="2540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34590" y="3976369"/>
              <a:ext cx="1078230" cy="288290"/>
            </a:xfrm>
            <a:custGeom>
              <a:avLst/>
              <a:gdLst/>
              <a:ahLst/>
              <a:cxnLst/>
              <a:rect l="l" t="t" r="r" b="b"/>
              <a:pathLst>
                <a:path w="1078229" h="288289">
                  <a:moveTo>
                    <a:pt x="1078230" y="0"/>
                  </a:moveTo>
                  <a:lnTo>
                    <a:pt x="1074420" y="0"/>
                  </a:lnTo>
                  <a:lnTo>
                    <a:pt x="1074420" y="3810"/>
                  </a:lnTo>
                  <a:lnTo>
                    <a:pt x="1074420" y="284480"/>
                  </a:lnTo>
                  <a:lnTo>
                    <a:pt x="3810" y="284480"/>
                  </a:lnTo>
                  <a:lnTo>
                    <a:pt x="3810" y="3810"/>
                  </a:lnTo>
                  <a:lnTo>
                    <a:pt x="1074420" y="3810"/>
                  </a:lnTo>
                  <a:lnTo>
                    <a:pt x="1074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4480"/>
                  </a:lnTo>
                  <a:lnTo>
                    <a:pt x="0" y="288290"/>
                  </a:lnTo>
                  <a:lnTo>
                    <a:pt x="1078230" y="288290"/>
                  </a:lnTo>
                  <a:lnTo>
                    <a:pt x="1078230" y="284480"/>
                  </a:lnTo>
                  <a:lnTo>
                    <a:pt x="1078230" y="3810"/>
                  </a:lnTo>
                  <a:lnTo>
                    <a:pt x="1078230" y="0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38400" y="3980179"/>
              <a:ext cx="1070610" cy="280670"/>
            </a:xfrm>
            <a:custGeom>
              <a:avLst/>
              <a:gdLst/>
              <a:ahLst/>
              <a:cxnLst/>
              <a:rect l="l" t="t" r="r" b="b"/>
              <a:pathLst>
                <a:path w="1070610" h="280670">
                  <a:moveTo>
                    <a:pt x="1070610" y="0"/>
                  </a:moveTo>
                  <a:lnTo>
                    <a:pt x="1068070" y="0"/>
                  </a:lnTo>
                  <a:lnTo>
                    <a:pt x="1068070" y="3810"/>
                  </a:lnTo>
                  <a:lnTo>
                    <a:pt x="1068070" y="276860"/>
                  </a:lnTo>
                  <a:lnTo>
                    <a:pt x="3810" y="276860"/>
                  </a:lnTo>
                  <a:lnTo>
                    <a:pt x="3810" y="3810"/>
                  </a:lnTo>
                  <a:lnTo>
                    <a:pt x="1068070" y="3810"/>
                  </a:lnTo>
                  <a:lnTo>
                    <a:pt x="1068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6860"/>
                  </a:lnTo>
                  <a:lnTo>
                    <a:pt x="0" y="280670"/>
                  </a:lnTo>
                  <a:lnTo>
                    <a:pt x="1070610" y="280670"/>
                  </a:lnTo>
                  <a:lnTo>
                    <a:pt x="1070610" y="276860"/>
                  </a:lnTo>
                  <a:lnTo>
                    <a:pt x="1070610" y="3810"/>
                  </a:lnTo>
                  <a:lnTo>
                    <a:pt x="1070610" y="0"/>
                  </a:lnTo>
                  <a:close/>
                </a:path>
              </a:pathLst>
            </a:custGeom>
            <a:solidFill>
              <a:srgbClr val="36A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42210" y="3983989"/>
              <a:ext cx="1064260" cy="273050"/>
            </a:xfrm>
            <a:custGeom>
              <a:avLst/>
              <a:gdLst/>
              <a:ahLst/>
              <a:cxnLst/>
              <a:rect l="l" t="t" r="r" b="b"/>
              <a:pathLst>
                <a:path w="1064260" h="273050">
                  <a:moveTo>
                    <a:pt x="1064260" y="0"/>
                  </a:moveTo>
                  <a:lnTo>
                    <a:pt x="1060450" y="0"/>
                  </a:lnTo>
                  <a:lnTo>
                    <a:pt x="1060450" y="3810"/>
                  </a:lnTo>
                  <a:lnTo>
                    <a:pt x="1060450" y="269240"/>
                  </a:lnTo>
                  <a:lnTo>
                    <a:pt x="3810" y="269240"/>
                  </a:lnTo>
                  <a:lnTo>
                    <a:pt x="3810" y="3810"/>
                  </a:lnTo>
                  <a:lnTo>
                    <a:pt x="1060450" y="3810"/>
                  </a:lnTo>
                  <a:lnTo>
                    <a:pt x="1060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9240"/>
                  </a:lnTo>
                  <a:lnTo>
                    <a:pt x="0" y="273050"/>
                  </a:lnTo>
                  <a:lnTo>
                    <a:pt x="1064260" y="273050"/>
                  </a:lnTo>
                  <a:lnTo>
                    <a:pt x="1064260" y="269240"/>
                  </a:lnTo>
                  <a:lnTo>
                    <a:pt x="1064260" y="3810"/>
                  </a:lnTo>
                  <a:lnTo>
                    <a:pt x="1064260" y="0"/>
                  </a:lnTo>
                  <a:close/>
                </a:path>
              </a:pathLst>
            </a:custGeom>
            <a:solidFill>
              <a:srgbClr val="36A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46020" y="3987799"/>
              <a:ext cx="1056640" cy="265430"/>
            </a:xfrm>
            <a:custGeom>
              <a:avLst/>
              <a:gdLst/>
              <a:ahLst/>
              <a:cxnLst/>
              <a:rect l="l" t="t" r="r" b="b"/>
              <a:pathLst>
                <a:path w="1056639" h="265429">
                  <a:moveTo>
                    <a:pt x="1056640" y="0"/>
                  </a:moveTo>
                  <a:lnTo>
                    <a:pt x="1052830" y="0"/>
                  </a:lnTo>
                  <a:lnTo>
                    <a:pt x="1052830" y="3810"/>
                  </a:lnTo>
                  <a:lnTo>
                    <a:pt x="1052830" y="262890"/>
                  </a:lnTo>
                  <a:lnTo>
                    <a:pt x="2540" y="262890"/>
                  </a:lnTo>
                  <a:lnTo>
                    <a:pt x="2540" y="3810"/>
                  </a:lnTo>
                  <a:lnTo>
                    <a:pt x="1052830" y="3810"/>
                  </a:lnTo>
                  <a:lnTo>
                    <a:pt x="1052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2890"/>
                  </a:lnTo>
                  <a:lnTo>
                    <a:pt x="0" y="265430"/>
                  </a:lnTo>
                  <a:lnTo>
                    <a:pt x="1056640" y="265430"/>
                  </a:lnTo>
                  <a:lnTo>
                    <a:pt x="1056640" y="262890"/>
                  </a:lnTo>
                  <a:lnTo>
                    <a:pt x="1056640" y="3810"/>
                  </a:lnTo>
                  <a:lnTo>
                    <a:pt x="1056640" y="0"/>
                  </a:lnTo>
                  <a:close/>
                </a:path>
              </a:pathLst>
            </a:custGeom>
            <a:solidFill>
              <a:srgbClr val="36A7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48560" y="3991609"/>
              <a:ext cx="1050290" cy="259079"/>
            </a:xfrm>
            <a:custGeom>
              <a:avLst/>
              <a:gdLst/>
              <a:ahLst/>
              <a:cxnLst/>
              <a:rect l="l" t="t" r="r" b="b"/>
              <a:pathLst>
                <a:path w="1050289" h="259079">
                  <a:moveTo>
                    <a:pt x="1050290" y="0"/>
                  </a:moveTo>
                  <a:lnTo>
                    <a:pt x="1046480" y="0"/>
                  </a:lnTo>
                  <a:lnTo>
                    <a:pt x="1046480" y="3810"/>
                  </a:lnTo>
                  <a:lnTo>
                    <a:pt x="1046480" y="255270"/>
                  </a:lnTo>
                  <a:lnTo>
                    <a:pt x="3810" y="255270"/>
                  </a:lnTo>
                  <a:lnTo>
                    <a:pt x="3810" y="3810"/>
                  </a:lnTo>
                  <a:lnTo>
                    <a:pt x="1046480" y="3810"/>
                  </a:lnTo>
                  <a:lnTo>
                    <a:pt x="1046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5270"/>
                  </a:lnTo>
                  <a:lnTo>
                    <a:pt x="0" y="259080"/>
                  </a:lnTo>
                  <a:lnTo>
                    <a:pt x="1050290" y="259080"/>
                  </a:lnTo>
                  <a:lnTo>
                    <a:pt x="1050290" y="255270"/>
                  </a:lnTo>
                  <a:lnTo>
                    <a:pt x="1050290" y="3810"/>
                  </a:lnTo>
                  <a:lnTo>
                    <a:pt x="1050290" y="0"/>
                  </a:lnTo>
                  <a:close/>
                </a:path>
              </a:pathLst>
            </a:custGeom>
            <a:solidFill>
              <a:srgbClr val="36A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52370" y="3995419"/>
              <a:ext cx="1042669" cy="251460"/>
            </a:xfrm>
            <a:custGeom>
              <a:avLst/>
              <a:gdLst/>
              <a:ahLst/>
              <a:cxnLst/>
              <a:rect l="l" t="t" r="r" b="b"/>
              <a:pathLst>
                <a:path w="1042670" h="251460">
                  <a:moveTo>
                    <a:pt x="1042670" y="0"/>
                  </a:moveTo>
                  <a:lnTo>
                    <a:pt x="1038860" y="0"/>
                  </a:lnTo>
                  <a:lnTo>
                    <a:pt x="1038860" y="2540"/>
                  </a:lnTo>
                  <a:lnTo>
                    <a:pt x="1038860" y="247650"/>
                  </a:lnTo>
                  <a:lnTo>
                    <a:pt x="3810" y="247650"/>
                  </a:lnTo>
                  <a:lnTo>
                    <a:pt x="3810" y="2540"/>
                  </a:lnTo>
                  <a:lnTo>
                    <a:pt x="1038860" y="2540"/>
                  </a:lnTo>
                  <a:lnTo>
                    <a:pt x="10388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7650"/>
                  </a:lnTo>
                  <a:lnTo>
                    <a:pt x="0" y="251460"/>
                  </a:lnTo>
                  <a:lnTo>
                    <a:pt x="1042670" y="251460"/>
                  </a:lnTo>
                  <a:lnTo>
                    <a:pt x="1042670" y="247650"/>
                  </a:lnTo>
                  <a:lnTo>
                    <a:pt x="1042670" y="2540"/>
                  </a:lnTo>
                  <a:lnTo>
                    <a:pt x="1042670" y="0"/>
                  </a:lnTo>
                  <a:close/>
                </a:path>
              </a:pathLst>
            </a:custGeom>
            <a:solidFill>
              <a:srgbClr val="36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56180" y="3997959"/>
              <a:ext cx="1035050" cy="245110"/>
            </a:xfrm>
            <a:custGeom>
              <a:avLst/>
              <a:gdLst/>
              <a:ahLst/>
              <a:cxnLst/>
              <a:rect l="l" t="t" r="r" b="b"/>
              <a:pathLst>
                <a:path w="1035050" h="245110">
                  <a:moveTo>
                    <a:pt x="1035050" y="0"/>
                  </a:moveTo>
                  <a:lnTo>
                    <a:pt x="1031240" y="0"/>
                  </a:lnTo>
                  <a:lnTo>
                    <a:pt x="1031240" y="3810"/>
                  </a:lnTo>
                  <a:lnTo>
                    <a:pt x="1031240" y="241300"/>
                  </a:lnTo>
                  <a:lnTo>
                    <a:pt x="3810" y="241300"/>
                  </a:lnTo>
                  <a:lnTo>
                    <a:pt x="3810" y="3810"/>
                  </a:lnTo>
                  <a:lnTo>
                    <a:pt x="1031240" y="3810"/>
                  </a:lnTo>
                  <a:lnTo>
                    <a:pt x="1031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0"/>
                  </a:lnTo>
                  <a:lnTo>
                    <a:pt x="0" y="245110"/>
                  </a:lnTo>
                  <a:lnTo>
                    <a:pt x="1035050" y="245110"/>
                  </a:lnTo>
                  <a:lnTo>
                    <a:pt x="1035050" y="241300"/>
                  </a:lnTo>
                  <a:lnTo>
                    <a:pt x="1035050" y="3810"/>
                  </a:lnTo>
                  <a:lnTo>
                    <a:pt x="1035050" y="0"/>
                  </a:lnTo>
                  <a:close/>
                </a:path>
              </a:pathLst>
            </a:custGeom>
            <a:solidFill>
              <a:srgbClr val="37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59990" y="4001769"/>
              <a:ext cx="1027430" cy="237490"/>
            </a:xfrm>
            <a:custGeom>
              <a:avLst/>
              <a:gdLst/>
              <a:ahLst/>
              <a:cxnLst/>
              <a:rect l="l" t="t" r="r" b="b"/>
              <a:pathLst>
                <a:path w="1027429" h="237489">
                  <a:moveTo>
                    <a:pt x="1027430" y="0"/>
                  </a:moveTo>
                  <a:lnTo>
                    <a:pt x="1024890" y="0"/>
                  </a:lnTo>
                  <a:lnTo>
                    <a:pt x="1024890" y="3810"/>
                  </a:lnTo>
                  <a:lnTo>
                    <a:pt x="1024890" y="233680"/>
                  </a:lnTo>
                  <a:lnTo>
                    <a:pt x="3810" y="233680"/>
                  </a:lnTo>
                  <a:lnTo>
                    <a:pt x="3810" y="3810"/>
                  </a:lnTo>
                  <a:lnTo>
                    <a:pt x="1024890" y="3810"/>
                  </a:lnTo>
                  <a:lnTo>
                    <a:pt x="1024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1027430" y="237490"/>
                  </a:lnTo>
                  <a:lnTo>
                    <a:pt x="1027430" y="233680"/>
                  </a:lnTo>
                  <a:lnTo>
                    <a:pt x="1027430" y="3810"/>
                  </a:lnTo>
                  <a:lnTo>
                    <a:pt x="1027430" y="0"/>
                  </a:lnTo>
                  <a:close/>
                </a:path>
              </a:pathLst>
            </a:custGeom>
            <a:solidFill>
              <a:srgbClr val="37A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63800" y="4005579"/>
              <a:ext cx="1021080" cy="229870"/>
            </a:xfrm>
            <a:custGeom>
              <a:avLst/>
              <a:gdLst/>
              <a:ahLst/>
              <a:cxnLst/>
              <a:rect l="l" t="t" r="r" b="b"/>
              <a:pathLst>
                <a:path w="1021079" h="229870">
                  <a:moveTo>
                    <a:pt x="1021080" y="0"/>
                  </a:moveTo>
                  <a:lnTo>
                    <a:pt x="1017270" y="0"/>
                  </a:lnTo>
                  <a:lnTo>
                    <a:pt x="1017270" y="3810"/>
                  </a:lnTo>
                  <a:lnTo>
                    <a:pt x="1017270" y="226060"/>
                  </a:lnTo>
                  <a:lnTo>
                    <a:pt x="3810" y="226060"/>
                  </a:lnTo>
                  <a:lnTo>
                    <a:pt x="3810" y="3810"/>
                  </a:lnTo>
                  <a:lnTo>
                    <a:pt x="1017270" y="3810"/>
                  </a:lnTo>
                  <a:lnTo>
                    <a:pt x="10172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6060"/>
                  </a:lnTo>
                  <a:lnTo>
                    <a:pt x="0" y="229870"/>
                  </a:lnTo>
                  <a:lnTo>
                    <a:pt x="1021080" y="229870"/>
                  </a:lnTo>
                  <a:lnTo>
                    <a:pt x="1021080" y="226060"/>
                  </a:lnTo>
                  <a:lnTo>
                    <a:pt x="1021080" y="3810"/>
                  </a:lnTo>
                  <a:lnTo>
                    <a:pt x="1021080" y="0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67610" y="4009389"/>
              <a:ext cx="1013460" cy="222250"/>
            </a:xfrm>
            <a:custGeom>
              <a:avLst/>
              <a:gdLst/>
              <a:ahLst/>
              <a:cxnLst/>
              <a:rect l="l" t="t" r="r" b="b"/>
              <a:pathLst>
                <a:path w="1013460" h="222250">
                  <a:moveTo>
                    <a:pt x="1013460" y="0"/>
                  </a:moveTo>
                  <a:lnTo>
                    <a:pt x="1009650" y="0"/>
                  </a:lnTo>
                  <a:lnTo>
                    <a:pt x="1009650" y="3810"/>
                  </a:lnTo>
                  <a:lnTo>
                    <a:pt x="1009650" y="219710"/>
                  </a:lnTo>
                  <a:lnTo>
                    <a:pt x="2540" y="219710"/>
                  </a:lnTo>
                  <a:lnTo>
                    <a:pt x="2540" y="3810"/>
                  </a:lnTo>
                  <a:lnTo>
                    <a:pt x="1009650" y="3810"/>
                  </a:lnTo>
                  <a:lnTo>
                    <a:pt x="1009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2250"/>
                  </a:lnTo>
                  <a:lnTo>
                    <a:pt x="1013460" y="222250"/>
                  </a:lnTo>
                  <a:lnTo>
                    <a:pt x="1013460" y="219710"/>
                  </a:lnTo>
                  <a:lnTo>
                    <a:pt x="1013460" y="3810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37A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70150" y="4013199"/>
              <a:ext cx="1007110" cy="215900"/>
            </a:xfrm>
            <a:custGeom>
              <a:avLst/>
              <a:gdLst/>
              <a:ahLst/>
              <a:cxnLst/>
              <a:rect l="l" t="t" r="r" b="b"/>
              <a:pathLst>
                <a:path w="1007110" h="215900">
                  <a:moveTo>
                    <a:pt x="1007110" y="0"/>
                  </a:moveTo>
                  <a:lnTo>
                    <a:pt x="1003300" y="0"/>
                  </a:lnTo>
                  <a:lnTo>
                    <a:pt x="1003300" y="3810"/>
                  </a:lnTo>
                  <a:lnTo>
                    <a:pt x="1003300" y="212090"/>
                  </a:lnTo>
                  <a:lnTo>
                    <a:pt x="3810" y="212090"/>
                  </a:lnTo>
                  <a:lnTo>
                    <a:pt x="3810" y="3810"/>
                  </a:lnTo>
                  <a:lnTo>
                    <a:pt x="1003300" y="3810"/>
                  </a:lnTo>
                  <a:lnTo>
                    <a:pt x="10033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2090"/>
                  </a:lnTo>
                  <a:lnTo>
                    <a:pt x="0" y="215900"/>
                  </a:lnTo>
                  <a:lnTo>
                    <a:pt x="1007110" y="215900"/>
                  </a:lnTo>
                  <a:lnTo>
                    <a:pt x="1007110" y="212090"/>
                  </a:lnTo>
                  <a:lnTo>
                    <a:pt x="1007110" y="3810"/>
                  </a:lnTo>
                  <a:lnTo>
                    <a:pt x="1007110" y="0"/>
                  </a:lnTo>
                  <a:close/>
                </a:path>
              </a:pathLst>
            </a:custGeom>
            <a:solidFill>
              <a:srgbClr val="37A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73960" y="4017009"/>
              <a:ext cx="999490" cy="208279"/>
            </a:xfrm>
            <a:custGeom>
              <a:avLst/>
              <a:gdLst/>
              <a:ahLst/>
              <a:cxnLst/>
              <a:rect l="l" t="t" r="r" b="b"/>
              <a:pathLst>
                <a:path w="999489" h="208279">
                  <a:moveTo>
                    <a:pt x="999490" y="0"/>
                  </a:moveTo>
                  <a:lnTo>
                    <a:pt x="995680" y="0"/>
                  </a:lnTo>
                  <a:lnTo>
                    <a:pt x="995680" y="2540"/>
                  </a:lnTo>
                  <a:lnTo>
                    <a:pt x="995680" y="204470"/>
                  </a:lnTo>
                  <a:lnTo>
                    <a:pt x="3810" y="204470"/>
                  </a:lnTo>
                  <a:lnTo>
                    <a:pt x="3810" y="2540"/>
                  </a:lnTo>
                  <a:lnTo>
                    <a:pt x="995680" y="2540"/>
                  </a:lnTo>
                  <a:lnTo>
                    <a:pt x="9956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4470"/>
                  </a:lnTo>
                  <a:lnTo>
                    <a:pt x="0" y="208280"/>
                  </a:lnTo>
                  <a:lnTo>
                    <a:pt x="999490" y="208280"/>
                  </a:lnTo>
                  <a:lnTo>
                    <a:pt x="999490" y="204470"/>
                  </a:lnTo>
                  <a:lnTo>
                    <a:pt x="999490" y="2540"/>
                  </a:lnTo>
                  <a:lnTo>
                    <a:pt x="999490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77770" y="4019549"/>
              <a:ext cx="991869" cy="201930"/>
            </a:xfrm>
            <a:custGeom>
              <a:avLst/>
              <a:gdLst/>
              <a:ahLst/>
              <a:cxnLst/>
              <a:rect l="l" t="t" r="r" b="b"/>
              <a:pathLst>
                <a:path w="991870" h="201929">
                  <a:moveTo>
                    <a:pt x="991870" y="0"/>
                  </a:moveTo>
                  <a:lnTo>
                    <a:pt x="988060" y="0"/>
                  </a:lnTo>
                  <a:lnTo>
                    <a:pt x="988060" y="3810"/>
                  </a:lnTo>
                  <a:lnTo>
                    <a:pt x="988060" y="198120"/>
                  </a:lnTo>
                  <a:lnTo>
                    <a:pt x="3810" y="198120"/>
                  </a:lnTo>
                  <a:lnTo>
                    <a:pt x="3810" y="3810"/>
                  </a:lnTo>
                  <a:lnTo>
                    <a:pt x="988060" y="3810"/>
                  </a:lnTo>
                  <a:lnTo>
                    <a:pt x="988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991870" y="201930"/>
                  </a:lnTo>
                  <a:lnTo>
                    <a:pt x="991870" y="198120"/>
                  </a:lnTo>
                  <a:lnTo>
                    <a:pt x="991870" y="3810"/>
                  </a:lnTo>
                  <a:lnTo>
                    <a:pt x="991870" y="0"/>
                  </a:lnTo>
                  <a:close/>
                </a:path>
              </a:pathLst>
            </a:custGeom>
            <a:solidFill>
              <a:srgbClr val="38A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81580" y="4023359"/>
              <a:ext cx="984250" cy="194310"/>
            </a:xfrm>
            <a:custGeom>
              <a:avLst/>
              <a:gdLst/>
              <a:ahLst/>
              <a:cxnLst/>
              <a:rect l="l" t="t" r="r" b="b"/>
              <a:pathLst>
                <a:path w="984250" h="194310">
                  <a:moveTo>
                    <a:pt x="984250" y="0"/>
                  </a:moveTo>
                  <a:lnTo>
                    <a:pt x="981710" y="0"/>
                  </a:lnTo>
                  <a:lnTo>
                    <a:pt x="981710" y="3810"/>
                  </a:lnTo>
                  <a:lnTo>
                    <a:pt x="981710" y="190500"/>
                  </a:lnTo>
                  <a:lnTo>
                    <a:pt x="3810" y="190500"/>
                  </a:lnTo>
                  <a:lnTo>
                    <a:pt x="3810" y="3810"/>
                  </a:lnTo>
                  <a:lnTo>
                    <a:pt x="981710" y="3810"/>
                  </a:lnTo>
                  <a:lnTo>
                    <a:pt x="981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984250" y="194310"/>
                  </a:lnTo>
                  <a:lnTo>
                    <a:pt x="984250" y="190500"/>
                  </a:lnTo>
                  <a:lnTo>
                    <a:pt x="984250" y="3810"/>
                  </a:lnTo>
                  <a:lnTo>
                    <a:pt x="984250" y="0"/>
                  </a:lnTo>
                  <a:close/>
                </a:path>
              </a:pathLst>
            </a:custGeom>
            <a:solidFill>
              <a:srgbClr val="38A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85390" y="4027169"/>
              <a:ext cx="977900" cy="186690"/>
            </a:xfrm>
            <a:custGeom>
              <a:avLst/>
              <a:gdLst/>
              <a:ahLst/>
              <a:cxnLst/>
              <a:rect l="l" t="t" r="r" b="b"/>
              <a:pathLst>
                <a:path w="977900" h="186689">
                  <a:moveTo>
                    <a:pt x="977900" y="0"/>
                  </a:moveTo>
                  <a:lnTo>
                    <a:pt x="974090" y="0"/>
                  </a:lnTo>
                  <a:lnTo>
                    <a:pt x="974090" y="3810"/>
                  </a:lnTo>
                  <a:lnTo>
                    <a:pt x="974090" y="182880"/>
                  </a:lnTo>
                  <a:lnTo>
                    <a:pt x="3810" y="182880"/>
                  </a:lnTo>
                  <a:lnTo>
                    <a:pt x="3810" y="3810"/>
                  </a:lnTo>
                  <a:lnTo>
                    <a:pt x="974090" y="3810"/>
                  </a:lnTo>
                  <a:lnTo>
                    <a:pt x="974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2880"/>
                  </a:lnTo>
                  <a:lnTo>
                    <a:pt x="0" y="186690"/>
                  </a:lnTo>
                  <a:lnTo>
                    <a:pt x="977900" y="186690"/>
                  </a:lnTo>
                  <a:lnTo>
                    <a:pt x="977900" y="182880"/>
                  </a:lnTo>
                  <a:lnTo>
                    <a:pt x="977900" y="3810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38AD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89200" y="4030979"/>
              <a:ext cx="970280" cy="179070"/>
            </a:xfrm>
            <a:custGeom>
              <a:avLst/>
              <a:gdLst/>
              <a:ahLst/>
              <a:cxnLst/>
              <a:rect l="l" t="t" r="r" b="b"/>
              <a:pathLst>
                <a:path w="970279" h="179070">
                  <a:moveTo>
                    <a:pt x="970280" y="0"/>
                  </a:moveTo>
                  <a:lnTo>
                    <a:pt x="966470" y="0"/>
                  </a:lnTo>
                  <a:lnTo>
                    <a:pt x="966470" y="3810"/>
                  </a:lnTo>
                  <a:lnTo>
                    <a:pt x="966470" y="176530"/>
                  </a:lnTo>
                  <a:lnTo>
                    <a:pt x="2540" y="176530"/>
                  </a:lnTo>
                  <a:lnTo>
                    <a:pt x="2540" y="3810"/>
                  </a:lnTo>
                  <a:lnTo>
                    <a:pt x="966470" y="3810"/>
                  </a:lnTo>
                  <a:lnTo>
                    <a:pt x="966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79070"/>
                  </a:lnTo>
                  <a:lnTo>
                    <a:pt x="970280" y="179070"/>
                  </a:lnTo>
                  <a:lnTo>
                    <a:pt x="970280" y="176530"/>
                  </a:lnTo>
                  <a:lnTo>
                    <a:pt x="970280" y="3810"/>
                  </a:lnTo>
                  <a:lnTo>
                    <a:pt x="970280" y="0"/>
                  </a:lnTo>
                  <a:close/>
                </a:path>
              </a:pathLst>
            </a:custGeom>
            <a:solidFill>
              <a:srgbClr val="38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91740" y="4034789"/>
              <a:ext cx="963930" cy="172720"/>
            </a:xfrm>
            <a:custGeom>
              <a:avLst/>
              <a:gdLst/>
              <a:ahLst/>
              <a:cxnLst/>
              <a:rect l="l" t="t" r="r" b="b"/>
              <a:pathLst>
                <a:path w="963929" h="172720">
                  <a:moveTo>
                    <a:pt x="963930" y="0"/>
                  </a:moveTo>
                  <a:lnTo>
                    <a:pt x="960120" y="0"/>
                  </a:lnTo>
                  <a:lnTo>
                    <a:pt x="960120" y="3810"/>
                  </a:lnTo>
                  <a:lnTo>
                    <a:pt x="960120" y="168910"/>
                  </a:lnTo>
                  <a:lnTo>
                    <a:pt x="3810" y="168910"/>
                  </a:lnTo>
                  <a:lnTo>
                    <a:pt x="3810" y="3810"/>
                  </a:lnTo>
                  <a:lnTo>
                    <a:pt x="960120" y="3810"/>
                  </a:lnTo>
                  <a:lnTo>
                    <a:pt x="960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8910"/>
                  </a:lnTo>
                  <a:lnTo>
                    <a:pt x="0" y="172720"/>
                  </a:lnTo>
                  <a:lnTo>
                    <a:pt x="963930" y="172720"/>
                  </a:lnTo>
                  <a:lnTo>
                    <a:pt x="963930" y="168910"/>
                  </a:lnTo>
                  <a:lnTo>
                    <a:pt x="963930" y="3810"/>
                  </a:lnTo>
                  <a:lnTo>
                    <a:pt x="96393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95550" y="4038599"/>
              <a:ext cx="956310" cy="165100"/>
            </a:xfrm>
            <a:custGeom>
              <a:avLst/>
              <a:gdLst/>
              <a:ahLst/>
              <a:cxnLst/>
              <a:rect l="l" t="t" r="r" b="b"/>
              <a:pathLst>
                <a:path w="956310" h="165100">
                  <a:moveTo>
                    <a:pt x="956310" y="0"/>
                  </a:moveTo>
                  <a:lnTo>
                    <a:pt x="952500" y="0"/>
                  </a:lnTo>
                  <a:lnTo>
                    <a:pt x="952500" y="2540"/>
                  </a:lnTo>
                  <a:lnTo>
                    <a:pt x="952500" y="161290"/>
                  </a:lnTo>
                  <a:lnTo>
                    <a:pt x="3810" y="161290"/>
                  </a:lnTo>
                  <a:lnTo>
                    <a:pt x="3810" y="2540"/>
                  </a:lnTo>
                  <a:lnTo>
                    <a:pt x="952500" y="2540"/>
                  </a:lnTo>
                  <a:lnTo>
                    <a:pt x="9525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1290"/>
                  </a:lnTo>
                  <a:lnTo>
                    <a:pt x="0" y="165100"/>
                  </a:lnTo>
                  <a:lnTo>
                    <a:pt x="956310" y="165100"/>
                  </a:lnTo>
                  <a:lnTo>
                    <a:pt x="956310" y="161290"/>
                  </a:lnTo>
                  <a:lnTo>
                    <a:pt x="956310" y="2540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99360" y="4041139"/>
              <a:ext cx="948690" cy="158750"/>
            </a:xfrm>
            <a:custGeom>
              <a:avLst/>
              <a:gdLst/>
              <a:ahLst/>
              <a:cxnLst/>
              <a:rect l="l" t="t" r="r" b="b"/>
              <a:pathLst>
                <a:path w="948689" h="158750">
                  <a:moveTo>
                    <a:pt x="948690" y="0"/>
                  </a:moveTo>
                  <a:lnTo>
                    <a:pt x="944880" y="0"/>
                  </a:lnTo>
                  <a:lnTo>
                    <a:pt x="944880" y="3810"/>
                  </a:lnTo>
                  <a:lnTo>
                    <a:pt x="944880" y="154940"/>
                  </a:lnTo>
                  <a:lnTo>
                    <a:pt x="3810" y="154940"/>
                  </a:lnTo>
                  <a:lnTo>
                    <a:pt x="3810" y="3810"/>
                  </a:lnTo>
                  <a:lnTo>
                    <a:pt x="944880" y="3810"/>
                  </a:lnTo>
                  <a:lnTo>
                    <a:pt x="944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948690" y="158750"/>
                  </a:lnTo>
                  <a:lnTo>
                    <a:pt x="948690" y="154940"/>
                  </a:lnTo>
                  <a:lnTo>
                    <a:pt x="948690" y="3810"/>
                  </a:lnTo>
                  <a:lnTo>
                    <a:pt x="948690" y="0"/>
                  </a:lnTo>
                  <a:close/>
                </a:path>
              </a:pathLst>
            </a:custGeom>
            <a:solidFill>
              <a:srgbClr val="39B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03170" y="4044949"/>
              <a:ext cx="941069" cy="151130"/>
            </a:xfrm>
            <a:custGeom>
              <a:avLst/>
              <a:gdLst/>
              <a:ahLst/>
              <a:cxnLst/>
              <a:rect l="l" t="t" r="r" b="b"/>
              <a:pathLst>
                <a:path w="941070" h="151129">
                  <a:moveTo>
                    <a:pt x="941070" y="0"/>
                  </a:moveTo>
                  <a:lnTo>
                    <a:pt x="938530" y="0"/>
                  </a:lnTo>
                  <a:lnTo>
                    <a:pt x="938530" y="3810"/>
                  </a:lnTo>
                  <a:lnTo>
                    <a:pt x="938530" y="147320"/>
                  </a:lnTo>
                  <a:lnTo>
                    <a:pt x="3810" y="147320"/>
                  </a:lnTo>
                  <a:lnTo>
                    <a:pt x="3810" y="3810"/>
                  </a:lnTo>
                  <a:lnTo>
                    <a:pt x="938530" y="3810"/>
                  </a:lnTo>
                  <a:lnTo>
                    <a:pt x="938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941070" y="151130"/>
                  </a:lnTo>
                  <a:lnTo>
                    <a:pt x="941070" y="147320"/>
                  </a:lnTo>
                  <a:lnTo>
                    <a:pt x="941070" y="3810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rgbClr val="39B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06980" y="4048759"/>
              <a:ext cx="934719" cy="143510"/>
            </a:xfrm>
            <a:custGeom>
              <a:avLst/>
              <a:gdLst/>
              <a:ahLst/>
              <a:cxnLst/>
              <a:rect l="l" t="t" r="r" b="b"/>
              <a:pathLst>
                <a:path w="934720" h="143510">
                  <a:moveTo>
                    <a:pt x="934720" y="0"/>
                  </a:moveTo>
                  <a:lnTo>
                    <a:pt x="930910" y="0"/>
                  </a:lnTo>
                  <a:lnTo>
                    <a:pt x="930910" y="3810"/>
                  </a:lnTo>
                  <a:lnTo>
                    <a:pt x="930910" y="139700"/>
                  </a:lnTo>
                  <a:lnTo>
                    <a:pt x="3810" y="139700"/>
                  </a:lnTo>
                  <a:lnTo>
                    <a:pt x="3810" y="3810"/>
                  </a:lnTo>
                  <a:lnTo>
                    <a:pt x="930910" y="3810"/>
                  </a:lnTo>
                  <a:lnTo>
                    <a:pt x="930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0"/>
                  </a:lnTo>
                  <a:lnTo>
                    <a:pt x="0" y="143510"/>
                  </a:lnTo>
                  <a:lnTo>
                    <a:pt x="934720" y="143510"/>
                  </a:lnTo>
                  <a:lnTo>
                    <a:pt x="934720" y="139700"/>
                  </a:lnTo>
                  <a:lnTo>
                    <a:pt x="934720" y="3810"/>
                  </a:lnTo>
                  <a:lnTo>
                    <a:pt x="934720" y="0"/>
                  </a:lnTo>
                  <a:close/>
                </a:path>
              </a:pathLst>
            </a:custGeom>
            <a:solidFill>
              <a:srgbClr val="39B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10790" y="4052569"/>
              <a:ext cx="927100" cy="135890"/>
            </a:xfrm>
            <a:custGeom>
              <a:avLst/>
              <a:gdLst/>
              <a:ahLst/>
              <a:cxnLst/>
              <a:rect l="l" t="t" r="r" b="b"/>
              <a:pathLst>
                <a:path w="927100" h="135889">
                  <a:moveTo>
                    <a:pt x="927100" y="0"/>
                  </a:moveTo>
                  <a:lnTo>
                    <a:pt x="923290" y="0"/>
                  </a:lnTo>
                  <a:lnTo>
                    <a:pt x="923290" y="3810"/>
                  </a:lnTo>
                  <a:lnTo>
                    <a:pt x="923290" y="133350"/>
                  </a:lnTo>
                  <a:lnTo>
                    <a:pt x="2540" y="133350"/>
                  </a:lnTo>
                  <a:lnTo>
                    <a:pt x="2540" y="3810"/>
                  </a:lnTo>
                  <a:lnTo>
                    <a:pt x="923290" y="3810"/>
                  </a:lnTo>
                  <a:lnTo>
                    <a:pt x="923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5890"/>
                  </a:lnTo>
                  <a:lnTo>
                    <a:pt x="927100" y="135890"/>
                  </a:lnTo>
                  <a:lnTo>
                    <a:pt x="927100" y="133350"/>
                  </a:lnTo>
                  <a:lnTo>
                    <a:pt x="927100" y="381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39B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13330" y="4056379"/>
              <a:ext cx="920750" cy="129539"/>
            </a:xfrm>
            <a:custGeom>
              <a:avLst/>
              <a:gdLst/>
              <a:ahLst/>
              <a:cxnLst/>
              <a:rect l="l" t="t" r="r" b="b"/>
              <a:pathLst>
                <a:path w="920750" h="129539">
                  <a:moveTo>
                    <a:pt x="920750" y="0"/>
                  </a:moveTo>
                  <a:lnTo>
                    <a:pt x="916940" y="0"/>
                  </a:lnTo>
                  <a:lnTo>
                    <a:pt x="916940" y="3810"/>
                  </a:lnTo>
                  <a:lnTo>
                    <a:pt x="916940" y="125730"/>
                  </a:lnTo>
                  <a:lnTo>
                    <a:pt x="3810" y="125730"/>
                  </a:lnTo>
                  <a:lnTo>
                    <a:pt x="3810" y="3810"/>
                  </a:lnTo>
                  <a:lnTo>
                    <a:pt x="916940" y="3810"/>
                  </a:lnTo>
                  <a:lnTo>
                    <a:pt x="916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920750" y="129540"/>
                  </a:lnTo>
                  <a:lnTo>
                    <a:pt x="920750" y="125730"/>
                  </a:lnTo>
                  <a:lnTo>
                    <a:pt x="920750" y="3810"/>
                  </a:lnTo>
                  <a:lnTo>
                    <a:pt x="920750" y="0"/>
                  </a:lnTo>
                  <a:close/>
                </a:path>
              </a:pathLst>
            </a:custGeom>
            <a:solidFill>
              <a:srgbClr val="39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17140" y="4060189"/>
              <a:ext cx="913130" cy="121920"/>
            </a:xfrm>
            <a:custGeom>
              <a:avLst/>
              <a:gdLst/>
              <a:ahLst/>
              <a:cxnLst/>
              <a:rect l="l" t="t" r="r" b="b"/>
              <a:pathLst>
                <a:path w="913129" h="121920">
                  <a:moveTo>
                    <a:pt x="913130" y="0"/>
                  </a:moveTo>
                  <a:lnTo>
                    <a:pt x="909320" y="0"/>
                  </a:lnTo>
                  <a:lnTo>
                    <a:pt x="909320" y="2540"/>
                  </a:lnTo>
                  <a:lnTo>
                    <a:pt x="909320" y="118110"/>
                  </a:lnTo>
                  <a:lnTo>
                    <a:pt x="3810" y="118110"/>
                  </a:lnTo>
                  <a:lnTo>
                    <a:pt x="3810" y="2540"/>
                  </a:lnTo>
                  <a:lnTo>
                    <a:pt x="909320" y="2540"/>
                  </a:lnTo>
                  <a:lnTo>
                    <a:pt x="9093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8110"/>
                  </a:lnTo>
                  <a:lnTo>
                    <a:pt x="0" y="121920"/>
                  </a:lnTo>
                  <a:lnTo>
                    <a:pt x="913130" y="121920"/>
                  </a:lnTo>
                  <a:lnTo>
                    <a:pt x="913130" y="118110"/>
                  </a:lnTo>
                  <a:lnTo>
                    <a:pt x="913130" y="2540"/>
                  </a:lnTo>
                  <a:lnTo>
                    <a:pt x="913130" y="0"/>
                  </a:lnTo>
                  <a:close/>
                </a:path>
              </a:pathLst>
            </a:custGeom>
            <a:solidFill>
              <a:srgbClr val="3AB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20950" y="4062729"/>
              <a:ext cx="905510" cy="115570"/>
            </a:xfrm>
            <a:custGeom>
              <a:avLst/>
              <a:gdLst/>
              <a:ahLst/>
              <a:cxnLst/>
              <a:rect l="l" t="t" r="r" b="b"/>
              <a:pathLst>
                <a:path w="905510" h="115570">
                  <a:moveTo>
                    <a:pt x="905510" y="0"/>
                  </a:moveTo>
                  <a:lnTo>
                    <a:pt x="901700" y="0"/>
                  </a:lnTo>
                  <a:lnTo>
                    <a:pt x="901700" y="3810"/>
                  </a:lnTo>
                  <a:lnTo>
                    <a:pt x="901700" y="111760"/>
                  </a:lnTo>
                  <a:lnTo>
                    <a:pt x="3810" y="111760"/>
                  </a:lnTo>
                  <a:lnTo>
                    <a:pt x="3810" y="3810"/>
                  </a:lnTo>
                  <a:lnTo>
                    <a:pt x="901700" y="3810"/>
                  </a:lnTo>
                  <a:lnTo>
                    <a:pt x="9017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905510" y="115570"/>
                  </a:lnTo>
                  <a:lnTo>
                    <a:pt x="905510" y="111760"/>
                  </a:lnTo>
                  <a:lnTo>
                    <a:pt x="905510" y="3810"/>
                  </a:lnTo>
                  <a:lnTo>
                    <a:pt x="90551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24760" y="4066539"/>
              <a:ext cx="897890" cy="107950"/>
            </a:xfrm>
            <a:custGeom>
              <a:avLst/>
              <a:gdLst/>
              <a:ahLst/>
              <a:cxnLst/>
              <a:rect l="l" t="t" r="r" b="b"/>
              <a:pathLst>
                <a:path w="897889" h="107950">
                  <a:moveTo>
                    <a:pt x="897890" y="0"/>
                  </a:moveTo>
                  <a:lnTo>
                    <a:pt x="895350" y="0"/>
                  </a:lnTo>
                  <a:lnTo>
                    <a:pt x="895350" y="3810"/>
                  </a:lnTo>
                  <a:lnTo>
                    <a:pt x="895350" y="104140"/>
                  </a:lnTo>
                  <a:lnTo>
                    <a:pt x="3810" y="104140"/>
                  </a:lnTo>
                  <a:lnTo>
                    <a:pt x="3810" y="3810"/>
                  </a:lnTo>
                  <a:lnTo>
                    <a:pt x="895350" y="3810"/>
                  </a:lnTo>
                  <a:lnTo>
                    <a:pt x="895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897890" y="107950"/>
                  </a:lnTo>
                  <a:lnTo>
                    <a:pt x="897890" y="104140"/>
                  </a:lnTo>
                  <a:lnTo>
                    <a:pt x="897890" y="3810"/>
                  </a:lnTo>
                  <a:lnTo>
                    <a:pt x="897890" y="0"/>
                  </a:lnTo>
                  <a:close/>
                </a:path>
              </a:pathLst>
            </a:custGeom>
            <a:solidFill>
              <a:srgbClr val="3AB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28570" y="4070349"/>
              <a:ext cx="891540" cy="100330"/>
            </a:xfrm>
            <a:custGeom>
              <a:avLst/>
              <a:gdLst/>
              <a:ahLst/>
              <a:cxnLst/>
              <a:rect l="l" t="t" r="r" b="b"/>
              <a:pathLst>
                <a:path w="891539" h="100329">
                  <a:moveTo>
                    <a:pt x="891540" y="0"/>
                  </a:moveTo>
                  <a:lnTo>
                    <a:pt x="887730" y="0"/>
                  </a:lnTo>
                  <a:lnTo>
                    <a:pt x="887730" y="3810"/>
                  </a:lnTo>
                  <a:lnTo>
                    <a:pt x="887730" y="96520"/>
                  </a:lnTo>
                  <a:lnTo>
                    <a:pt x="3810" y="96520"/>
                  </a:lnTo>
                  <a:lnTo>
                    <a:pt x="3810" y="3810"/>
                  </a:lnTo>
                  <a:lnTo>
                    <a:pt x="887730" y="3810"/>
                  </a:lnTo>
                  <a:lnTo>
                    <a:pt x="88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520"/>
                  </a:lnTo>
                  <a:lnTo>
                    <a:pt x="0" y="100330"/>
                  </a:lnTo>
                  <a:lnTo>
                    <a:pt x="891540" y="100330"/>
                  </a:lnTo>
                  <a:lnTo>
                    <a:pt x="891540" y="96520"/>
                  </a:lnTo>
                  <a:lnTo>
                    <a:pt x="891540" y="381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3AB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32380" y="4074159"/>
              <a:ext cx="883919" cy="92710"/>
            </a:xfrm>
            <a:custGeom>
              <a:avLst/>
              <a:gdLst/>
              <a:ahLst/>
              <a:cxnLst/>
              <a:rect l="l" t="t" r="r" b="b"/>
              <a:pathLst>
                <a:path w="883920" h="92710">
                  <a:moveTo>
                    <a:pt x="883920" y="0"/>
                  </a:moveTo>
                  <a:lnTo>
                    <a:pt x="880110" y="0"/>
                  </a:lnTo>
                  <a:lnTo>
                    <a:pt x="880110" y="3810"/>
                  </a:lnTo>
                  <a:lnTo>
                    <a:pt x="880110" y="90170"/>
                  </a:lnTo>
                  <a:lnTo>
                    <a:pt x="2540" y="90170"/>
                  </a:lnTo>
                  <a:lnTo>
                    <a:pt x="2540" y="3810"/>
                  </a:lnTo>
                  <a:lnTo>
                    <a:pt x="880110" y="3810"/>
                  </a:lnTo>
                  <a:lnTo>
                    <a:pt x="880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2710"/>
                  </a:lnTo>
                  <a:lnTo>
                    <a:pt x="883920" y="92710"/>
                  </a:lnTo>
                  <a:lnTo>
                    <a:pt x="883920" y="90170"/>
                  </a:lnTo>
                  <a:lnTo>
                    <a:pt x="883920" y="3810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3A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34920" y="4077969"/>
              <a:ext cx="877569" cy="86360"/>
            </a:xfrm>
            <a:custGeom>
              <a:avLst/>
              <a:gdLst/>
              <a:ahLst/>
              <a:cxnLst/>
              <a:rect l="l" t="t" r="r" b="b"/>
              <a:pathLst>
                <a:path w="877570" h="86360">
                  <a:moveTo>
                    <a:pt x="877570" y="0"/>
                  </a:moveTo>
                  <a:lnTo>
                    <a:pt x="873760" y="0"/>
                  </a:lnTo>
                  <a:lnTo>
                    <a:pt x="873760" y="3810"/>
                  </a:lnTo>
                  <a:lnTo>
                    <a:pt x="873760" y="82550"/>
                  </a:lnTo>
                  <a:lnTo>
                    <a:pt x="3810" y="82550"/>
                  </a:lnTo>
                  <a:lnTo>
                    <a:pt x="3810" y="3810"/>
                  </a:lnTo>
                  <a:lnTo>
                    <a:pt x="873760" y="3810"/>
                  </a:lnTo>
                  <a:lnTo>
                    <a:pt x="873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877570" y="86360"/>
                  </a:lnTo>
                  <a:lnTo>
                    <a:pt x="877570" y="82550"/>
                  </a:lnTo>
                  <a:lnTo>
                    <a:pt x="877570" y="3810"/>
                  </a:lnTo>
                  <a:lnTo>
                    <a:pt x="877570" y="0"/>
                  </a:lnTo>
                  <a:close/>
                </a:path>
              </a:pathLst>
            </a:custGeom>
            <a:solidFill>
              <a:srgbClr val="3AB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38730" y="4081779"/>
              <a:ext cx="869950" cy="78740"/>
            </a:xfrm>
            <a:custGeom>
              <a:avLst/>
              <a:gdLst/>
              <a:ahLst/>
              <a:cxnLst/>
              <a:rect l="l" t="t" r="r" b="b"/>
              <a:pathLst>
                <a:path w="869950" h="78739">
                  <a:moveTo>
                    <a:pt x="869950" y="0"/>
                  </a:moveTo>
                  <a:lnTo>
                    <a:pt x="866140" y="0"/>
                  </a:lnTo>
                  <a:lnTo>
                    <a:pt x="866140" y="2540"/>
                  </a:lnTo>
                  <a:lnTo>
                    <a:pt x="866140" y="74930"/>
                  </a:lnTo>
                  <a:lnTo>
                    <a:pt x="3810" y="74930"/>
                  </a:lnTo>
                  <a:lnTo>
                    <a:pt x="3810" y="2540"/>
                  </a:lnTo>
                  <a:lnTo>
                    <a:pt x="866140" y="2540"/>
                  </a:lnTo>
                  <a:lnTo>
                    <a:pt x="8661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4930"/>
                  </a:lnTo>
                  <a:lnTo>
                    <a:pt x="0" y="78740"/>
                  </a:lnTo>
                  <a:lnTo>
                    <a:pt x="869950" y="78740"/>
                  </a:lnTo>
                  <a:lnTo>
                    <a:pt x="869950" y="74930"/>
                  </a:lnTo>
                  <a:lnTo>
                    <a:pt x="869950" y="2540"/>
                  </a:lnTo>
                  <a:lnTo>
                    <a:pt x="869950" y="0"/>
                  </a:lnTo>
                  <a:close/>
                </a:path>
              </a:pathLst>
            </a:custGeom>
            <a:solidFill>
              <a:srgbClr val="3BB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42540" y="4084319"/>
              <a:ext cx="862330" cy="72390"/>
            </a:xfrm>
            <a:custGeom>
              <a:avLst/>
              <a:gdLst/>
              <a:ahLst/>
              <a:cxnLst/>
              <a:rect l="l" t="t" r="r" b="b"/>
              <a:pathLst>
                <a:path w="862329" h="72389">
                  <a:moveTo>
                    <a:pt x="862330" y="0"/>
                  </a:moveTo>
                  <a:lnTo>
                    <a:pt x="858520" y="0"/>
                  </a:lnTo>
                  <a:lnTo>
                    <a:pt x="858520" y="3810"/>
                  </a:lnTo>
                  <a:lnTo>
                    <a:pt x="85852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858520" y="3810"/>
                  </a:lnTo>
                  <a:lnTo>
                    <a:pt x="858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862330" y="72390"/>
                  </a:lnTo>
                  <a:lnTo>
                    <a:pt x="862330" y="68580"/>
                  </a:lnTo>
                  <a:lnTo>
                    <a:pt x="862330" y="3810"/>
                  </a:lnTo>
                  <a:lnTo>
                    <a:pt x="862330" y="0"/>
                  </a:lnTo>
                  <a:close/>
                </a:path>
              </a:pathLst>
            </a:custGeom>
            <a:solidFill>
              <a:srgbClr val="3B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546350" y="4088129"/>
              <a:ext cx="854710" cy="64769"/>
            </a:xfrm>
            <a:custGeom>
              <a:avLst/>
              <a:gdLst/>
              <a:ahLst/>
              <a:cxnLst/>
              <a:rect l="l" t="t" r="r" b="b"/>
              <a:pathLst>
                <a:path w="854710" h="64770">
                  <a:moveTo>
                    <a:pt x="854710" y="0"/>
                  </a:moveTo>
                  <a:lnTo>
                    <a:pt x="852170" y="0"/>
                  </a:lnTo>
                  <a:lnTo>
                    <a:pt x="852170" y="3810"/>
                  </a:lnTo>
                  <a:lnTo>
                    <a:pt x="85217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852170" y="3810"/>
                  </a:lnTo>
                  <a:lnTo>
                    <a:pt x="852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854710" y="64770"/>
                  </a:lnTo>
                  <a:lnTo>
                    <a:pt x="854710" y="60960"/>
                  </a:lnTo>
                  <a:lnTo>
                    <a:pt x="854710" y="3810"/>
                  </a:lnTo>
                  <a:lnTo>
                    <a:pt x="854710" y="0"/>
                  </a:lnTo>
                  <a:close/>
                </a:path>
              </a:pathLst>
            </a:custGeom>
            <a:solidFill>
              <a:srgbClr val="3BB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50160" y="4091939"/>
              <a:ext cx="848360" cy="57150"/>
            </a:xfrm>
            <a:custGeom>
              <a:avLst/>
              <a:gdLst/>
              <a:ahLst/>
              <a:cxnLst/>
              <a:rect l="l" t="t" r="r" b="b"/>
              <a:pathLst>
                <a:path w="848360" h="57150">
                  <a:moveTo>
                    <a:pt x="848360" y="0"/>
                  </a:moveTo>
                  <a:lnTo>
                    <a:pt x="844550" y="0"/>
                  </a:lnTo>
                  <a:lnTo>
                    <a:pt x="844550" y="3810"/>
                  </a:lnTo>
                  <a:lnTo>
                    <a:pt x="84455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844550" y="3810"/>
                  </a:lnTo>
                  <a:lnTo>
                    <a:pt x="844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848360" y="57150"/>
                  </a:lnTo>
                  <a:lnTo>
                    <a:pt x="848360" y="53340"/>
                  </a:lnTo>
                  <a:lnTo>
                    <a:pt x="848360" y="3810"/>
                  </a:lnTo>
                  <a:lnTo>
                    <a:pt x="848360" y="0"/>
                  </a:lnTo>
                  <a:close/>
                </a:path>
              </a:pathLst>
            </a:custGeom>
            <a:solidFill>
              <a:srgbClr val="3BB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53970" y="4095749"/>
              <a:ext cx="840740" cy="49530"/>
            </a:xfrm>
            <a:custGeom>
              <a:avLst/>
              <a:gdLst/>
              <a:ahLst/>
              <a:cxnLst/>
              <a:rect l="l" t="t" r="r" b="b"/>
              <a:pathLst>
                <a:path w="840739" h="49529">
                  <a:moveTo>
                    <a:pt x="840740" y="0"/>
                  </a:moveTo>
                  <a:lnTo>
                    <a:pt x="836930" y="0"/>
                  </a:lnTo>
                  <a:lnTo>
                    <a:pt x="836930" y="3810"/>
                  </a:lnTo>
                  <a:lnTo>
                    <a:pt x="836930" y="46990"/>
                  </a:lnTo>
                  <a:lnTo>
                    <a:pt x="2540" y="46990"/>
                  </a:lnTo>
                  <a:lnTo>
                    <a:pt x="2540" y="3810"/>
                  </a:lnTo>
                  <a:lnTo>
                    <a:pt x="836930" y="3810"/>
                  </a:lnTo>
                  <a:lnTo>
                    <a:pt x="836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49530"/>
                  </a:lnTo>
                  <a:lnTo>
                    <a:pt x="840740" y="49530"/>
                  </a:lnTo>
                  <a:lnTo>
                    <a:pt x="840740" y="46990"/>
                  </a:lnTo>
                  <a:lnTo>
                    <a:pt x="840740" y="3810"/>
                  </a:lnTo>
                  <a:lnTo>
                    <a:pt x="840740" y="0"/>
                  </a:lnTo>
                  <a:close/>
                </a:path>
              </a:pathLst>
            </a:custGeom>
            <a:solidFill>
              <a:srgbClr val="3BB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56510" y="4099559"/>
              <a:ext cx="834390" cy="43180"/>
            </a:xfrm>
            <a:custGeom>
              <a:avLst/>
              <a:gdLst/>
              <a:ahLst/>
              <a:cxnLst/>
              <a:rect l="l" t="t" r="r" b="b"/>
              <a:pathLst>
                <a:path w="834389" h="43179">
                  <a:moveTo>
                    <a:pt x="834390" y="0"/>
                  </a:moveTo>
                  <a:lnTo>
                    <a:pt x="830580" y="0"/>
                  </a:lnTo>
                  <a:lnTo>
                    <a:pt x="830580" y="3810"/>
                  </a:lnTo>
                  <a:lnTo>
                    <a:pt x="830580" y="39370"/>
                  </a:lnTo>
                  <a:lnTo>
                    <a:pt x="3810" y="39370"/>
                  </a:lnTo>
                  <a:lnTo>
                    <a:pt x="3810" y="3810"/>
                  </a:lnTo>
                  <a:lnTo>
                    <a:pt x="830580" y="3810"/>
                  </a:lnTo>
                  <a:lnTo>
                    <a:pt x="830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834390" y="43180"/>
                  </a:lnTo>
                  <a:lnTo>
                    <a:pt x="834390" y="39370"/>
                  </a:lnTo>
                  <a:lnTo>
                    <a:pt x="834390" y="3810"/>
                  </a:lnTo>
                  <a:lnTo>
                    <a:pt x="83439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560320" y="4103369"/>
              <a:ext cx="826769" cy="35560"/>
            </a:xfrm>
            <a:custGeom>
              <a:avLst/>
              <a:gdLst/>
              <a:ahLst/>
              <a:cxnLst/>
              <a:rect l="l" t="t" r="r" b="b"/>
              <a:pathLst>
                <a:path w="826770" h="35560">
                  <a:moveTo>
                    <a:pt x="826770" y="0"/>
                  </a:moveTo>
                  <a:lnTo>
                    <a:pt x="822960" y="0"/>
                  </a:lnTo>
                  <a:lnTo>
                    <a:pt x="822960" y="2540"/>
                  </a:lnTo>
                  <a:lnTo>
                    <a:pt x="822960" y="31750"/>
                  </a:lnTo>
                  <a:lnTo>
                    <a:pt x="3810" y="31750"/>
                  </a:lnTo>
                  <a:lnTo>
                    <a:pt x="3810" y="2540"/>
                  </a:lnTo>
                  <a:lnTo>
                    <a:pt x="822960" y="2540"/>
                  </a:lnTo>
                  <a:lnTo>
                    <a:pt x="8229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1750"/>
                  </a:lnTo>
                  <a:lnTo>
                    <a:pt x="0" y="35560"/>
                  </a:lnTo>
                  <a:lnTo>
                    <a:pt x="826770" y="35560"/>
                  </a:lnTo>
                  <a:lnTo>
                    <a:pt x="826770" y="31750"/>
                  </a:lnTo>
                  <a:lnTo>
                    <a:pt x="826770" y="2540"/>
                  </a:lnTo>
                  <a:lnTo>
                    <a:pt x="826770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64130" y="4105909"/>
              <a:ext cx="819150" cy="29209"/>
            </a:xfrm>
            <a:custGeom>
              <a:avLst/>
              <a:gdLst/>
              <a:ahLst/>
              <a:cxnLst/>
              <a:rect l="l" t="t" r="r" b="b"/>
              <a:pathLst>
                <a:path w="819150" h="29210">
                  <a:moveTo>
                    <a:pt x="819150" y="0"/>
                  </a:moveTo>
                  <a:lnTo>
                    <a:pt x="815340" y="0"/>
                  </a:lnTo>
                  <a:lnTo>
                    <a:pt x="815340" y="3810"/>
                  </a:lnTo>
                  <a:lnTo>
                    <a:pt x="81534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815340" y="3810"/>
                  </a:lnTo>
                  <a:lnTo>
                    <a:pt x="815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819150" y="29210"/>
                  </a:lnTo>
                  <a:lnTo>
                    <a:pt x="819150" y="25400"/>
                  </a:lnTo>
                  <a:lnTo>
                    <a:pt x="819150" y="3810"/>
                  </a:lnTo>
                  <a:lnTo>
                    <a:pt x="819150" y="0"/>
                  </a:lnTo>
                  <a:close/>
                </a:path>
              </a:pathLst>
            </a:custGeom>
            <a:solidFill>
              <a:srgbClr val="3CB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67940" y="4109719"/>
              <a:ext cx="811530" cy="21590"/>
            </a:xfrm>
            <a:custGeom>
              <a:avLst/>
              <a:gdLst/>
              <a:ahLst/>
              <a:cxnLst/>
              <a:rect l="l" t="t" r="r" b="b"/>
              <a:pathLst>
                <a:path w="811529" h="21589">
                  <a:moveTo>
                    <a:pt x="811530" y="0"/>
                  </a:moveTo>
                  <a:lnTo>
                    <a:pt x="808990" y="0"/>
                  </a:lnTo>
                  <a:lnTo>
                    <a:pt x="808990" y="3810"/>
                  </a:lnTo>
                  <a:lnTo>
                    <a:pt x="80899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808990" y="3810"/>
                  </a:lnTo>
                  <a:lnTo>
                    <a:pt x="808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811530" y="21590"/>
                  </a:lnTo>
                  <a:lnTo>
                    <a:pt x="811530" y="17780"/>
                  </a:lnTo>
                  <a:lnTo>
                    <a:pt x="811530" y="3810"/>
                  </a:lnTo>
                  <a:lnTo>
                    <a:pt x="811530" y="0"/>
                  </a:lnTo>
                  <a:close/>
                </a:path>
              </a:pathLst>
            </a:custGeom>
            <a:solidFill>
              <a:srgbClr val="3C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71750" y="4113529"/>
              <a:ext cx="805180" cy="13970"/>
            </a:xfrm>
            <a:custGeom>
              <a:avLst/>
              <a:gdLst/>
              <a:ahLst/>
              <a:cxnLst/>
              <a:rect l="l" t="t" r="r" b="b"/>
              <a:pathLst>
                <a:path w="805179" h="13970">
                  <a:moveTo>
                    <a:pt x="805180" y="0"/>
                  </a:moveTo>
                  <a:lnTo>
                    <a:pt x="801370" y="0"/>
                  </a:lnTo>
                  <a:lnTo>
                    <a:pt x="801370" y="3810"/>
                  </a:lnTo>
                  <a:lnTo>
                    <a:pt x="80137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801370" y="3810"/>
                  </a:lnTo>
                  <a:lnTo>
                    <a:pt x="801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805180" y="13970"/>
                  </a:lnTo>
                  <a:lnTo>
                    <a:pt x="805180" y="10160"/>
                  </a:lnTo>
                  <a:lnTo>
                    <a:pt x="805180" y="3810"/>
                  </a:lnTo>
                  <a:lnTo>
                    <a:pt x="805180" y="0"/>
                  </a:lnTo>
                  <a:close/>
                </a:path>
              </a:pathLst>
            </a:custGeom>
            <a:solidFill>
              <a:srgbClr val="3CB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5560" y="4117340"/>
              <a:ext cx="797560" cy="6350"/>
            </a:xfrm>
            <a:custGeom>
              <a:avLst/>
              <a:gdLst/>
              <a:ahLst/>
              <a:cxnLst/>
              <a:rect l="l" t="t" r="r" b="b"/>
              <a:pathLst>
                <a:path w="797560" h="6350">
                  <a:moveTo>
                    <a:pt x="79756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797560" y="635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48230" y="3891280"/>
              <a:ext cx="1250950" cy="459740"/>
            </a:xfrm>
            <a:custGeom>
              <a:avLst/>
              <a:gdLst/>
              <a:ahLst/>
              <a:cxnLst/>
              <a:rect l="l" t="t" r="r" b="b"/>
              <a:pathLst>
                <a:path w="1250950" h="459739">
                  <a:moveTo>
                    <a:pt x="626109" y="459740"/>
                  </a:moveTo>
                  <a:lnTo>
                    <a:pt x="0" y="459740"/>
                  </a:lnTo>
                  <a:lnTo>
                    <a:pt x="0" y="0"/>
                  </a:lnTo>
                  <a:lnTo>
                    <a:pt x="1250949" y="0"/>
                  </a:lnTo>
                  <a:lnTo>
                    <a:pt x="1250949" y="459740"/>
                  </a:lnTo>
                  <a:lnTo>
                    <a:pt x="626109" y="45974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91430" y="3890009"/>
              <a:ext cx="1250950" cy="461009"/>
            </a:xfrm>
            <a:custGeom>
              <a:avLst/>
              <a:gdLst/>
              <a:ahLst/>
              <a:cxnLst/>
              <a:rect l="l" t="t" r="r" b="b"/>
              <a:pathLst>
                <a:path w="1250950" h="461010">
                  <a:moveTo>
                    <a:pt x="1250950" y="0"/>
                  </a:moveTo>
                  <a:lnTo>
                    <a:pt x="1248410" y="0"/>
                  </a:lnTo>
                  <a:lnTo>
                    <a:pt x="1248410" y="3810"/>
                  </a:lnTo>
                  <a:lnTo>
                    <a:pt x="1248410" y="457200"/>
                  </a:lnTo>
                  <a:lnTo>
                    <a:pt x="3810" y="457200"/>
                  </a:lnTo>
                  <a:lnTo>
                    <a:pt x="3810" y="3810"/>
                  </a:lnTo>
                  <a:lnTo>
                    <a:pt x="1248410" y="3810"/>
                  </a:lnTo>
                  <a:lnTo>
                    <a:pt x="1248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7200"/>
                  </a:lnTo>
                  <a:lnTo>
                    <a:pt x="0" y="461010"/>
                  </a:lnTo>
                  <a:lnTo>
                    <a:pt x="1250950" y="461010"/>
                  </a:lnTo>
                  <a:lnTo>
                    <a:pt x="1250950" y="457200"/>
                  </a:lnTo>
                  <a:lnTo>
                    <a:pt x="1250950" y="3810"/>
                  </a:lnTo>
                  <a:lnTo>
                    <a:pt x="125095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95240" y="3893819"/>
              <a:ext cx="1244600" cy="453390"/>
            </a:xfrm>
            <a:custGeom>
              <a:avLst/>
              <a:gdLst/>
              <a:ahLst/>
              <a:cxnLst/>
              <a:rect l="l" t="t" r="r" b="b"/>
              <a:pathLst>
                <a:path w="1244600" h="453389">
                  <a:moveTo>
                    <a:pt x="1244600" y="0"/>
                  </a:moveTo>
                  <a:lnTo>
                    <a:pt x="1240790" y="0"/>
                  </a:lnTo>
                  <a:lnTo>
                    <a:pt x="1240790" y="3810"/>
                  </a:lnTo>
                  <a:lnTo>
                    <a:pt x="1240790" y="449580"/>
                  </a:lnTo>
                  <a:lnTo>
                    <a:pt x="3810" y="449580"/>
                  </a:lnTo>
                  <a:lnTo>
                    <a:pt x="3810" y="3810"/>
                  </a:lnTo>
                  <a:lnTo>
                    <a:pt x="1240790" y="3810"/>
                  </a:lnTo>
                  <a:lnTo>
                    <a:pt x="1240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9580"/>
                  </a:lnTo>
                  <a:lnTo>
                    <a:pt x="0" y="453390"/>
                  </a:lnTo>
                  <a:lnTo>
                    <a:pt x="1244600" y="453390"/>
                  </a:lnTo>
                  <a:lnTo>
                    <a:pt x="1244600" y="449580"/>
                  </a:lnTo>
                  <a:lnTo>
                    <a:pt x="1244600" y="3810"/>
                  </a:lnTo>
                  <a:lnTo>
                    <a:pt x="1244600" y="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99050" y="3897629"/>
              <a:ext cx="1236980" cy="445770"/>
            </a:xfrm>
            <a:custGeom>
              <a:avLst/>
              <a:gdLst/>
              <a:ahLst/>
              <a:cxnLst/>
              <a:rect l="l" t="t" r="r" b="b"/>
              <a:pathLst>
                <a:path w="1236979" h="445770">
                  <a:moveTo>
                    <a:pt x="1236980" y="0"/>
                  </a:moveTo>
                  <a:lnTo>
                    <a:pt x="1233170" y="0"/>
                  </a:lnTo>
                  <a:lnTo>
                    <a:pt x="1233170" y="3810"/>
                  </a:lnTo>
                  <a:lnTo>
                    <a:pt x="1233170" y="441960"/>
                  </a:lnTo>
                  <a:lnTo>
                    <a:pt x="3810" y="441960"/>
                  </a:lnTo>
                  <a:lnTo>
                    <a:pt x="3810" y="3810"/>
                  </a:lnTo>
                  <a:lnTo>
                    <a:pt x="1233170" y="3810"/>
                  </a:lnTo>
                  <a:lnTo>
                    <a:pt x="1233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1960"/>
                  </a:lnTo>
                  <a:lnTo>
                    <a:pt x="0" y="445770"/>
                  </a:lnTo>
                  <a:lnTo>
                    <a:pt x="1236980" y="445770"/>
                  </a:lnTo>
                  <a:lnTo>
                    <a:pt x="1236980" y="441960"/>
                  </a:lnTo>
                  <a:lnTo>
                    <a:pt x="1236980" y="3810"/>
                  </a:lnTo>
                  <a:lnTo>
                    <a:pt x="1236980" y="0"/>
                  </a:lnTo>
                  <a:close/>
                </a:path>
              </a:pathLst>
            </a:custGeom>
            <a:solidFill>
              <a:srgbClr val="339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102860" y="3901439"/>
              <a:ext cx="1229360" cy="438150"/>
            </a:xfrm>
            <a:custGeom>
              <a:avLst/>
              <a:gdLst/>
              <a:ahLst/>
              <a:cxnLst/>
              <a:rect l="l" t="t" r="r" b="b"/>
              <a:pathLst>
                <a:path w="1229360" h="438150">
                  <a:moveTo>
                    <a:pt x="1229360" y="0"/>
                  </a:moveTo>
                  <a:lnTo>
                    <a:pt x="1225550" y="0"/>
                  </a:lnTo>
                  <a:lnTo>
                    <a:pt x="1225550" y="3810"/>
                  </a:lnTo>
                  <a:lnTo>
                    <a:pt x="1225550" y="435610"/>
                  </a:lnTo>
                  <a:lnTo>
                    <a:pt x="2540" y="435610"/>
                  </a:lnTo>
                  <a:lnTo>
                    <a:pt x="2540" y="3810"/>
                  </a:lnTo>
                  <a:lnTo>
                    <a:pt x="1225550" y="3810"/>
                  </a:lnTo>
                  <a:lnTo>
                    <a:pt x="1225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5610"/>
                  </a:lnTo>
                  <a:lnTo>
                    <a:pt x="0" y="438150"/>
                  </a:lnTo>
                  <a:lnTo>
                    <a:pt x="1229360" y="438150"/>
                  </a:lnTo>
                  <a:lnTo>
                    <a:pt x="1229360" y="435610"/>
                  </a:lnTo>
                  <a:lnTo>
                    <a:pt x="1229360" y="3810"/>
                  </a:lnTo>
                  <a:lnTo>
                    <a:pt x="1229360" y="0"/>
                  </a:lnTo>
                  <a:close/>
                </a:path>
              </a:pathLst>
            </a:custGeom>
            <a:solidFill>
              <a:srgbClr val="339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105400" y="3905249"/>
              <a:ext cx="1223010" cy="431800"/>
            </a:xfrm>
            <a:custGeom>
              <a:avLst/>
              <a:gdLst/>
              <a:ahLst/>
              <a:cxnLst/>
              <a:rect l="l" t="t" r="r" b="b"/>
              <a:pathLst>
                <a:path w="1223010" h="431800">
                  <a:moveTo>
                    <a:pt x="1223010" y="0"/>
                  </a:moveTo>
                  <a:lnTo>
                    <a:pt x="1219200" y="0"/>
                  </a:lnTo>
                  <a:lnTo>
                    <a:pt x="1219200" y="3810"/>
                  </a:lnTo>
                  <a:lnTo>
                    <a:pt x="1219200" y="427990"/>
                  </a:lnTo>
                  <a:lnTo>
                    <a:pt x="3810" y="427990"/>
                  </a:lnTo>
                  <a:lnTo>
                    <a:pt x="3810" y="3810"/>
                  </a:lnTo>
                  <a:lnTo>
                    <a:pt x="1219200" y="381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7990"/>
                  </a:lnTo>
                  <a:lnTo>
                    <a:pt x="0" y="431800"/>
                  </a:lnTo>
                  <a:lnTo>
                    <a:pt x="1223010" y="431800"/>
                  </a:lnTo>
                  <a:lnTo>
                    <a:pt x="1223010" y="427990"/>
                  </a:lnTo>
                  <a:lnTo>
                    <a:pt x="1223010" y="3810"/>
                  </a:lnTo>
                  <a:lnTo>
                    <a:pt x="1223010" y="0"/>
                  </a:lnTo>
                  <a:close/>
                </a:path>
              </a:pathLst>
            </a:custGeom>
            <a:solidFill>
              <a:srgbClr val="33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109210" y="3909059"/>
              <a:ext cx="1215390" cy="424180"/>
            </a:xfrm>
            <a:custGeom>
              <a:avLst/>
              <a:gdLst/>
              <a:ahLst/>
              <a:cxnLst/>
              <a:rect l="l" t="t" r="r" b="b"/>
              <a:pathLst>
                <a:path w="1215389" h="424179">
                  <a:moveTo>
                    <a:pt x="1215390" y="0"/>
                  </a:moveTo>
                  <a:lnTo>
                    <a:pt x="1211580" y="0"/>
                  </a:lnTo>
                  <a:lnTo>
                    <a:pt x="1211580" y="2540"/>
                  </a:lnTo>
                  <a:lnTo>
                    <a:pt x="1211580" y="420370"/>
                  </a:lnTo>
                  <a:lnTo>
                    <a:pt x="3810" y="420370"/>
                  </a:lnTo>
                  <a:lnTo>
                    <a:pt x="3810" y="2540"/>
                  </a:lnTo>
                  <a:lnTo>
                    <a:pt x="1211580" y="2540"/>
                  </a:lnTo>
                  <a:lnTo>
                    <a:pt x="12115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20370"/>
                  </a:lnTo>
                  <a:lnTo>
                    <a:pt x="0" y="424180"/>
                  </a:lnTo>
                  <a:lnTo>
                    <a:pt x="1215390" y="424180"/>
                  </a:lnTo>
                  <a:lnTo>
                    <a:pt x="1215390" y="420370"/>
                  </a:lnTo>
                  <a:lnTo>
                    <a:pt x="1215390" y="2540"/>
                  </a:lnTo>
                  <a:lnTo>
                    <a:pt x="1215390" y="0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113020" y="3911599"/>
              <a:ext cx="1207770" cy="417830"/>
            </a:xfrm>
            <a:custGeom>
              <a:avLst/>
              <a:gdLst/>
              <a:ahLst/>
              <a:cxnLst/>
              <a:rect l="l" t="t" r="r" b="b"/>
              <a:pathLst>
                <a:path w="1207770" h="417829">
                  <a:moveTo>
                    <a:pt x="1207770" y="0"/>
                  </a:moveTo>
                  <a:lnTo>
                    <a:pt x="1205230" y="0"/>
                  </a:lnTo>
                  <a:lnTo>
                    <a:pt x="1205230" y="3810"/>
                  </a:lnTo>
                  <a:lnTo>
                    <a:pt x="1205230" y="414020"/>
                  </a:lnTo>
                  <a:lnTo>
                    <a:pt x="3810" y="414020"/>
                  </a:lnTo>
                  <a:lnTo>
                    <a:pt x="3810" y="3810"/>
                  </a:lnTo>
                  <a:lnTo>
                    <a:pt x="1205230" y="3810"/>
                  </a:lnTo>
                  <a:lnTo>
                    <a:pt x="1205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4020"/>
                  </a:lnTo>
                  <a:lnTo>
                    <a:pt x="0" y="417830"/>
                  </a:lnTo>
                  <a:lnTo>
                    <a:pt x="1207770" y="417830"/>
                  </a:lnTo>
                  <a:lnTo>
                    <a:pt x="1207770" y="414020"/>
                  </a:lnTo>
                  <a:lnTo>
                    <a:pt x="1207770" y="3810"/>
                  </a:lnTo>
                  <a:lnTo>
                    <a:pt x="1207770" y="0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16830" y="3915409"/>
              <a:ext cx="1201420" cy="410209"/>
            </a:xfrm>
            <a:custGeom>
              <a:avLst/>
              <a:gdLst/>
              <a:ahLst/>
              <a:cxnLst/>
              <a:rect l="l" t="t" r="r" b="b"/>
              <a:pathLst>
                <a:path w="1201420" h="410210">
                  <a:moveTo>
                    <a:pt x="1201420" y="0"/>
                  </a:moveTo>
                  <a:lnTo>
                    <a:pt x="1197610" y="0"/>
                  </a:lnTo>
                  <a:lnTo>
                    <a:pt x="1197610" y="3810"/>
                  </a:lnTo>
                  <a:lnTo>
                    <a:pt x="1197610" y="406400"/>
                  </a:lnTo>
                  <a:lnTo>
                    <a:pt x="3810" y="406400"/>
                  </a:lnTo>
                  <a:lnTo>
                    <a:pt x="3810" y="3810"/>
                  </a:lnTo>
                  <a:lnTo>
                    <a:pt x="1197610" y="3810"/>
                  </a:lnTo>
                  <a:lnTo>
                    <a:pt x="1197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6400"/>
                  </a:lnTo>
                  <a:lnTo>
                    <a:pt x="0" y="410210"/>
                  </a:lnTo>
                  <a:lnTo>
                    <a:pt x="1201420" y="410210"/>
                  </a:lnTo>
                  <a:lnTo>
                    <a:pt x="1201420" y="406400"/>
                  </a:lnTo>
                  <a:lnTo>
                    <a:pt x="1201420" y="3810"/>
                  </a:lnTo>
                  <a:lnTo>
                    <a:pt x="1201420" y="0"/>
                  </a:lnTo>
                  <a:close/>
                </a:path>
              </a:pathLst>
            </a:custGeom>
            <a:solidFill>
              <a:srgbClr val="339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20640" y="3919219"/>
              <a:ext cx="1193800" cy="402590"/>
            </a:xfrm>
            <a:custGeom>
              <a:avLst/>
              <a:gdLst/>
              <a:ahLst/>
              <a:cxnLst/>
              <a:rect l="l" t="t" r="r" b="b"/>
              <a:pathLst>
                <a:path w="1193800" h="402589">
                  <a:moveTo>
                    <a:pt x="1193800" y="0"/>
                  </a:moveTo>
                  <a:lnTo>
                    <a:pt x="1189990" y="0"/>
                  </a:lnTo>
                  <a:lnTo>
                    <a:pt x="1189990" y="3810"/>
                  </a:lnTo>
                  <a:lnTo>
                    <a:pt x="1189990" y="398780"/>
                  </a:lnTo>
                  <a:lnTo>
                    <a:pt x="3810" y="398780"/>
                  </a:lnTo>
                  <a:lnTo>
                    <a:pt x="3810" y="3810"/>
                  </a:lnTo>
                  <a:lnTo>
                    <a:pt x="1189990" y="3810"/>
                  </a:lnTo>
                  <a:lnTo>
                    <a:pt x="1189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8780"/>
                  </a:lnTo>
                  <a:lnTo>
                    <a:pt x="0" y="402590"/>
                  </a:lnTo>
                  <a:lnTo>
                    <a:pt x="1193800" y="402590"/>
                  </a:lnTo>
                  <a:lnTo>
                    <a:pt x="1193800" y="398780"/>
                  </a:lnTo>
                  <a:lnTo>
                    <a:pt x="1193800" y="3810"/>
                  </a:lnTo>
                  <a:lnTo>
                    <a:pt x="1193800" y="0"/>
                  </a:lnTo>
                  <a:close/>
                </a:path>
              </a:pathLst>
            </a:custGeom>
            <a:solidFill>
              <a:srgbClr val="33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124450" y="3923029"/>
              <a:ext cx="1186180" cy="394970"/>
            </a:xfrm>
            <a:custGeom>
              <a:avLst/>
              <a:gdLst/>
              <a:ahLst/>
              <a:cxnLst/>
              <a:rect l="l" t="t" r="r" b="b"/>
              <a:pathLst>
                <a:path w="1186179" h="394970">
                  <a:moveTo>
                    <a:pt x="1186180" y="0"/>
                  </a:moveTo>
                  <a:lnTo>
                    <a:pt x="1182370" y="0"/>
                  </a:lnTo>
                  <a:lnTo>
                    <a:pt x="1182370" y="3810"/>
                  </a:lnTo>
                  <a:lnTo>
                    <a:pt x="1182370" y="392430"/>
                  </a:lnTo>
                  <a:lnTo>
                    <a:pt x="2540" y="392430"/>
                  </a:lnTo>
                  <a:lnTo>
                    <a:pt x="2540" y="3810"/>
                  </a:lnTo>
                  <a:lnTo>
                    <a:pt x="1182370" y="3810"/>
                  </a:lnTo>
                  <a:lnTo>
                    <a:pt x="1182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2430"/>
                  </a:lnTo>
                  <a:lnTo>
                    <a:pt x="0" y="394970"/>
                  </a:lnTo>
                  <a:lnTo>
                    <a:pt x="1186180" y="394970"/>
                  </a:lnTo>
                  <a:lnTo>
                    <a:pt x="1186180" y="392430"/>
                  </a:lnTo>
                  <a:lnTo>
                    <a:pt x="1186180" y="3810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339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126990" y="3926839"/>
              <a:ext cx="1179830" cy="388620"/>
            </a:xfrm>
            <a:custGeom>
              <a:avLst/>
              <a:gdLst/>
              <a:ahLst/>
              <a:cxnLst/>
              <a:rect l="l" t="t" r="r" b="b"/>
              <a:pathLst>
                <a:path w="1179829" h="388620">
                  <a:moveTo>
                    <a:pt x="1179830" y="0"/>
                  </a:moveTo>
                  <a:lnTo>
                    <a:pt x="1176020" y="0"/>
                  </a:lnTo>
                  <a:lnTo>
                    <a:pt x="1176020" y="3810"/>
                  </a:lnTo>
                  <a:lnTo>
                    <a:pt x="1176020" y="384810"/>
                  </a:lnTo>
                  <a:lnTo>
                    <a:pt x="3810" y="384810"/>
                  </a:lnTo>
                  <a:lnTo>
                    <a:pt x="3810" y="3810"/>
                  </a:lnTo>
                  <a:lnTo>
                    <a:pt x="1176020" y="3810"/>
                  </a:lnTo>
                  <a:lnTo>
                    <a:pt x="1176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4810"/>
                  </a:lnTo>
                  <a:lnTo>
                    <a:pt x="0" y="388620"/>
                  </a:lnTo>
                  <a:lnTo>
                    <a:pt x="1179830" y="388620"/>
                  </a:lnTo>
                  <a:lnTo>
                    <a:pt x="1179830" y="384810"/>
                  </a:lnTo>
                  <a:lnTo>
                    <a:pt x="1179830" y="3810"/>
                  </a:lnTo>
                  <a:lnTo>
                    <a:pt x="1179830" y="0"/>
                  </a:lnTo>
                  <a:close/>
                </a:path>
              </a:pathLst>
            </a:custGeom>
            <a:solidFill>
              <a:srgbClr val="33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130800" y="3930649"/>
              <a:ext cx="1172210" cy="381000"/>
            </a:xfrm>
            <a:custGeom>
              <a:avLst/>
              <a:gdLst/>
              <a:ahLst/>
              <a:cxnLst/>
              <a:rect l="l" t="t" r="r" b="b"/>
              <a:pathLst>
                <a:path w="1172210" h="381000">
                  <a:moveTo>
                    <a:pt x="1172210" y="0"/>
                  </a:moveTo>
                  <a:lnTo>
                    <a:pt x="1168400" y="0"/>
                  </a:lnTo>
                  <a:lnTo>
                    <a:pt x="1168400" y="2540"/>
                  </a:lnTo>
                  <a:lnTo>
                    <a:pt x="1168400" y="377190"/>
                  </a:lnTo>
                  <a:lnTo>
                    <a:pt x="3810" y="377190"/>
                  </a:lnTo>
                  <a:lnTo>
                    <a:pt x="3810" y="2540"/>
                  </a:lnTo>
                  <a:lnTo>
                    <a:pt x="1168400" y="2540"/>
                  </a:lnTo>
                  <a:lnTo>
                    <a:pt x="11684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77190"/>
                  </a:lnTo>
                  <a:lnTo>
                    <a:pt x="0" y="381000"/>
                  </a:lnTo>
                  <a:lnTo>
                    <a:pt x="1172210" y="381000"/>
                  </a:lnTo>
                  <a:lnTo>
                    <a:pt x="1172210" y="377190"/>
                  </a:lnTo>
                  <a:lnTo>
                    <a:pt x="1172210" y="2540"/>
                  </a:lnTo>
                  <a:lnTo>
                    <a:pt x="1172210" y="0"/>
                  </a:lnTo>
                  <a:close/>
                </a:path>
              </a:pathLst>
            </a:custGeom>
            <a:solidFill>
              <a:srgbClr val="339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34610" y="3933189"/>
              <a:ext cx="1164590" cy="374650"/>
            </a:xfrm>
            <a:custGeom>
              <a:avLst/>
              <a:gdLst/>
              <a:ahLst/>
              <a:cxnLst/>
              <a:rect l="l" t="t" r="r" b="b"/>
              <a:pathLst>
                <a:path w="1164589" h="374650">
                  <a:moveTo>
                    <a:pt x="1164590" y="0"/>
                  </a:moveTo>
                  <a:lnTo>
                    <a:pt x="1162050" y="0"/>
                  </a:lnTo>
                  <a:lnTo>
                    <a:pt x="1162050" y="3810"/>
                  </a:lnTo>
                  <a:lnTo>
                    <a:pt x="1162050" y="370840"/>
                  </a:lnTo>
                  <a:lnTo>
                    <a:pt x="3810" y="370840"/>
                  </a:lnTo>
                  <a:lnTo>
                    <a:pt x="3810" y="3810"/>
                  </a:lnTo>
                  <a:lnTo>
                    <a:pt x="1162050" y="3810"/>
                  </a:lnTo>
                  <a:lnTo>
                    <a:pt x="1162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0840"/>
                  </a:lnTo>
                  <a:lnTo>
                    <a:pt x="0" y="374650"/>
                  </a:lnTo>
                  <a:lnTo>
                    <a:pt x="1164590" y="374650"/>
                  </a:lnTo>
                  <a:lnTo>
                    <a:pt x="1164590" y="370840"/>
                  </a:lnTo>
                  <a:lnTo>
                    <a:pt x="1164590" y="3810"/>
                  </a:lnTo>
                  <a:lnTo>
                    <a:pt x="1164590" y="0"/>
                  </a:lnTo>
                  <a:close/>
                </a:path>
              </a:pathLst>
            </a:custGeom>
            <a:solidFill>
              <a:srgbClr val="349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138420" y="3936999"/>
              <a:ext cx="1158240" cy="367030"/>
            </a:xfrm>
            <a:custGeom>
              <a:avLst/>
              <a:gdLst/>
              <a:ahLst/>
              <a:cxnLst/>
              <a:rect l="l" t="t" r="r" b="b"/>
              <a:pathLst>
                <a:path w="1158239" h="367029">
                  <a:moveTo>
                    <a:pt x="1158240" y="0"/>
                  </a:moveTo>
                  <a:lnTo>
                    <a:pt x="1154430" y="0"/>
                  </a:lnTo>
                  <a:lnTo>
                    <a:pt x="1154430" y="3810"/>
                  </a:lnTo>
                  <a:lnTo>
                    <a:pt x="1154430" y="363220"/>
                  </a:lnTo>
                  <a:lnTo>
                    <a:pt x="3810" y="363220"/>
                  </a:lnTo>
                  <a:lnTo>
                    <a:pt x="3810" y="3810"/>
                  </a:lnTo>
                  <a:lnTo>
                    <a:pt x="1154430" y="3810"/>
                  </a:lnTo>
                  <a:lnTo>
                    <a:pt x="1154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3220"/>
                  </a:lnTo>
                  <a:lnTo>
                    <a:pt x="0" y="367030"/>
                  </a:lnTo>
                  <a:lnTo>
                    <a:pt x="1158240" y="367030"/>
                  </a:lnTo>
                  <a:lnTo>
                    <a:pt x="1158240" y="363220"/>
                  </a:lnTo>
                  <a:lnTo>
                    <a:pt x="1158240" y="3810"/>
                  </a:lnTo>
                  <a:lnTo>
                    <a:pt x="1158240" y="0"/>
                  </a:lnTo>
                  <a:close/>
                </a:path>
              </a:pathLst>
            </a:custGeom>
            <a:solidFill>
              <a:srgbClr val="349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42230" y="3940809"/>
              <a:ext cx="1150620" cy="359410"/>
            </a:xfrm>
            <a:custGeom>
              <a:avLst/>
              <a:gdLst/>
              <a:ahLst/>
              <a:cxnLst/>
              <a:rect l="l" t="t" r="r" b="b"/>
              <a:pathLst>
                <a:path w="1150620" h="359410">
                  <a:moveTo>
                    <a:pt x="1150620" y="0"/>
                  </a:moveTo>
                  <a:lnTo>
                    <a:pt x="1146810" y="0"/>
                  </a:lnTo>
                  <a:lnTo>
                    <a:pt x="1146810" y="3810"/>
                  </a:lnTo>
                  <a:lnTo>
                    <a:pt x="1146810" y="355600"/>
                  </a:lnTo>
                  <a:lnTo>
                    <a:pt x="3810" y="355600"/>
                  </a:lnTo>
                  <a:lnTo>
                    <a:pt x="3810" y="3810"/>
                  </a:lnTo>
                  <a:lnTo>
                    <a:pt x="1146810" y="3810"/>
                  </a:lnTo>
                  <a:lnTo>
                    <a:pt x="1146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5600"/>
                  </a:lnTo>
                  <a:lnTo>
                    <a:pt x="0" y="359410"/>
                  </a:lnTo>
                  <a:lnTo>
                    <a:pt x="1150620" y="359410"/>
                  </a:lnTo>
                  <a:lnTo>
                    <a:pt x="1150620" y="355600"/>
                  </a:lnTo>
                  <a:lnTo>
                    <a:pt x="1150620" y="3810"/>
                  </a:lnTo>
                  <a:lnTo>
                    <a:pt x="1150620" y="0"/>
                  </a:lnTo>
                  <a:close/>
                </a:path>
              </a:pathLst>
            </a:custGeom>
            <a:solidFill>
              <a:srgbClr val="34A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46040" y="3944619"/>
              <a:ext cx="1143000" cy="351790"/>
            </a:xfrm>
            <a:custGeom>
              <a:avLst/>
              <a:gdLst/>
              <a:ahLst/>
              <a:cxnLst/>
              <a:rect l="l" t="t" r="r" b="b"/>
              <a:pathLst>
                <a:path w="1143000" h="351789">
                  <a:moveTo>
                    <a:pt x="1143000" y="0"/>
                  </a:moveTo>
                  <a:lnTo>
                    <a:pt x="1139190" y="0"/>
                  </a:lnTo>
                  <a:lnTo>
                    <a:pt x="1139190" y="3810"/>
                  </a:lnTo>
                  <a:lnTo>
                    <a:pt x="1139190" y="349250"/>
                  </a:lnTo>
                  <a:lnTo>
                    <a:pt x="2540" y="349250"/>
                  </a:lnTo>
                  <a:lnTo>
                    <a:pt x="2540" y="3810"/>
                  </a:lnTo>
                  <a:lnTo>
                    <a:pt x="1139190" y="3810"/>
                  </a:lnTo>
                  <a:lnTo>
                    <a:pt x="1139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9250"/>
                  </a:lnTo>
                  <a:lnTo>
                    <a:pt x="0" y="351790"/>
                  </a:lnTo>
                  <a:lnTo>
                    <a:pt x="1143000" y="351790"/>
                  </a:lnTo>
                  <a:lnTo>
                    <a:pt x="1143000" y="349250"/>
                  </a:lnTo>
                  <a:lnTo>
                    <a:pt x="1143000" y="381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34A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148580" y="3948429"/>
              <a:ext cx="1136650" cy="345440"/>
            </a:xfrm>
            <a:custGeom>
              <a:avLst/>
              <a:gdLst/>
              <a:ahLst/>
              <a:cxnLst/>
              <a:rect l="l" t="t" r="r" b="b"/>
              <a:pathLst>
                <a:path w="1136650" h="345439">
                  <a:moveTo>
                    <a:pt x="1136650" y="0"/>
                  </a:moveTo>
                  <a:lnTo>
                    <a:pt x="1132840" y="0"/>
                  </a:lnTo>
                  <a:lnTo>
                    <a:pt x="1132840" y="3810"/>
                  </a:lnTo>
                  <a:lnTo>
                    <a:pt x="1132840" y="341630"/>
                  </a:lnTo>
                  <a:lnTo>
                    <a:pt x="3810" y="341630"/>
                  </a:lnTo>
                  <a:lnTo>
                    <a:pt x="3810" y="3810"/>
                  </a:lnTo>
                  <a:lnTo>
                    <a:pt x="1132840" y="3810"/>
                  </a:lnTo>
                  <a:lnTo>
                    <a:pt x="1132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1630"/>
                  </a:lnTo>
                  <a:lnTo>
                    <a:pt x="0" y="345440"/>
                  </a:lnTo>
                  <a:lnTo>
                    <a:pt x="1136650" y="345440"/>
                  </a:lnTo>
                  <a:lnTo>
                    <a:pt x="1136650" y="341630"/>
                  </a:lnTo>
                  <a:lnTo>
                    <a:pt x="1136650" y="3810"/>
                  </a:lnTo>
                  <a:lnTo>
                    <a:pt x="1136650" y="0"/>
                  </a:lnTo>
                  <a:close/>
                </a:path>
              </a:pathLst>
            </a:custGeom>
            <a:solidFill>
              <a:srgbClr val="34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152390" y="3952239"/>
              <a:ext cx="1129030" cy="337820"/>
            </a:xfrm>
            <a:custGeom>
              <a:avLst/>
              <a:gdLst/>
              <a:ahLst/>
              <a:cxnLst/>
              <a:rect l="l" t="t" r="r" b="b"/>
              <a:pathLst>
                <a:path w="1129029" h="337820">
                  <a:moveTo>
                    <a:pt x="1129030" y="0"/>
                  </a:moveTo>
                  <a:lnTo>
                    <a:pt x="1125220" y="0"/>
                  </a:lnTo>
                  <a:lnTo>
                    <a:pt x="1125220" y="2540"/>
                  </a:lnTo>
                  <a:lnTo>
                    <a:pt x="1125220" y="334010"/>
                  </a:lnTo>
                  <a:lnTo>
                    <a:pt x="3810" y="334010"/>
                  </a:lnTo>
                  <a:lnTo>
                    <a:pt x="3810" y="2540"/>
                  </a:lnTo>
                  <a:lnTo>
                    <a:pt x="1125220" y="2540"/>
                  </a:lnTo>
                  <a:lnTo>
                    <a:pt x="11252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34010"/>
                  </a:lnTo>
                  <a:lnTo>
                    <a:pt x="0" y="337820"/>
                  </a:lnTo>
                  <a:lnTo>
                    <a:pt x="1129030" y="337820"/>
                  </a:lnTo>
                  <a:lnTo>
                    <a:pt x="1129030" y="334010"/>
                  </a:lnTo>
                  <a:lnTo>
                    <a:pt x="1129030" y="2540"/>
                  </a:lnTo>
                  <a:lnTo>
                    <a:pt x="1129030" y="0"/>
                  </a:lnTo>
                  <a:close/>
                </a:path>
              </a:pathLst>
            </a:custGeom>
            <a:solidFill>
              <a:srgbClr val="34A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156200" y="3954779"/>
              <a:ext cx="1121410" cy="331470"/>
            </a:xfrm>
            <a:custGeom>
              <a:avLst/>
              <a:gdLst/>
              <a:ahLst/>
              <a:cxnLst/>
              <a:rect l="l" t="t" r="r" b="b"/>
              <a:pathLst>
                <a:path w="1121410" h="331470">
                  <a:moveTo>
                    <a:pt x="1121410" y="0"/>
                  </a:moveTo>
                  <a:lnTo>
                    <a:pt x="1118870" y="0"/>
                  </a:lnTo>
                  <a:lnTo>
                    <a:pt x="1118870" y="3810"/>
                  </a:lnTo>
                  <a:lnTo>
                    <a:pt x="1118870" y="327660"/>
                  </a:lnTo>
                  <a:lnTo>
                    <a:pt x="3810" y="327660"/>
                  </a:lnTo>
                  <a:lnTo>
                    <a:pt x="3810" y="3810"/>
                  </a:lnTo>
                  <a:lnTo>
                    <a:pt x="1118870" y="3810"/>
                  </a:lnTo>
                  <a:lnTo>
                    <a:pt x="1118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7660"/>
                  </a:lnTo>
                  <a:lnTo>
                    <a:pt x="0" y="331470"/>
                  </a:lnTo>
                  <a:lnTo>
                    <a:pt x="1121410" y="331470"/>
                  </a:lnTo>
                  <a:lnTo>
                    <a:pt x="1121410" y="327660"/>
                  </a:lnTo>
                  <a:lnTo>
                    <a:pt x="1121410" y="3810"/>
                  </a:lnTo>
                  <a:lnTo>
                    <a:pt x="1121410" y="0"/>
                  </a:lnTo>
                  <a:close/>
                </a:path>
              </a:pathLst>
            </a:custGeom>
            <a:solidFill>
              <a:srgbClr val="35A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160010" y="3958589"/>
              <a:ext cx="1115060" cy="323850"/>
            </a:xfrm>
            <a:custGeom>
              <a:avLst/>
              <a:gdLst/>
              <a:ahLst/>
              <a:cxnLst/>
              <a:rect l="l" t="t" r="r" b="b"/>
              <a:pathLst>
                <a:path w="1115060" h="323850">
                  <a:moveTo>
                    <a:pt x="1115060" y="0"/>
                  </a:moveTo>
                  <a:lnTo>
                    <a:pt x="1111250" y="0"/>
                  </a:lnTo>
                  <a:lnTo>
                    <a:pt x="1111250" y="3810"/>
                  </a:lnTo>
                  <a:lnTo>
                    <a:pt x="1111250" y="320040"/>
                  </a:lnTo>
                  <a:lnTo>
                    <a:pt x="3810" y="320040"/>
                  </a:lnTo>
                  <a:lnTo>
                    <a:pt x="3810" y="3810"/>
                  </a:lnTo>
                  <a:lnTo>
                    <a:pt x="1111250" y="3810"/>
                  </a:lnTo>
                  <a:lnTo>
                    <a:pt x="1111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0040"/>
                  </a:lnTo>
                  <a:lnTo>
                    <a:pt x="0" y="323850"/>
                  </a:lnTo>
                  <a:lnTo>
                    <a:pt x="1115060" y="323850"/>
                  </a:lnTo>
                  <a:lnTo>
                    <a:pt x="1115060" y="320040"/>
                  </a:lnTo>
                  <a:lnTo>
                    <a:pt x="1115060" y="3810"/>
                  </a:lnTo>
                  <a:lnTo>
                    <a:pt x="1115060" y="0"/>
                  </a:lnTo>
                  <a:close/>
                </a:path>
              </a:pathLst>
            </a:custGeom>
            <a:solidFill>
              <a:srgbClr val="35A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163820" y="3962399"/>
              <a:ext cx="1107440" cy="316230"/>
            </a:xfrm>
            <a:custGeom>
              <a:avLst/>
              <a:gdLst/>
              <a:ahLst/>
              <a:cxnLst/>
              <a:rect l="l" t="t" r="r" b="b"/>
              <a:pathLst>
                <a:path w="1107439" h="316229">
                  <a:moveTo>
                    <a:pt x="1107440" y="0"/>
                  </a:moveTo>
                  <a:lnTo>
                    <a:pt x="1103630" y="0"/>
                  </a:lnTo>
                  <a:lnTo>
                    <a:pt x="1103630" y="3810"/>
                  </a:lnTo>
                  <a:lnTo>
                    <a:pt x="1103630" y="312420"/>
                  </a:lnTo>
                  <a:lnTo>
                    <a:pt x="3810" y="312420"/>
                  </a:lnTo>
                  <a:lnTo>
                    <a:pt x="3810" y="3810"/>
                  </a:lnTo>
                  <a:lnTo>
                    <a:pt x="1103630" y="3810"/>
                  </a:lnTo>
                  <a:lnTo>
                    <a:pt x="1103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2420"/>
                  </a:lnTo>
                  <a:lnTo>
                    <a:pt x="0" y="316230"/>
                  </a:lnTo>
                  <a:lnTo>
                    <a:pt x="1107440" y="316230"/>
                  </a:lnTo>
                  <a:lnTo>
                    <a:pt x="1107440" y="312420"/>
                  </a:lnTo>
                  <a:lnTo>
                    <a:pt x="1107440" y="3810"/>
                  </a:lnTo>
                  <a:lnTo>
                    <a:pt x="1107440" y="0"/>
                  </a:lnTo>
                  <a:close/>
                </a:path>
              </a:pathLst>
            </a:custGeom>
            <a:solidFill>
              <a:srgbClr val="35A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167630" y="3966209"/>
              <a:ext cx="1099820" cy="308610"/>
            </a:xfrm>
            <a:custGeom>
              <a:avLst/>
              <a:gdLst/>
              <a:ahLst/>
              <a:cxnLst/>
              <a:rect l="l" t="t" r="r" b="b"/>
              <a:pathLst>
                <a:path w="1099820" h="308610">
                  <a:moveTo>
                    <a:pt x="1099820" y="0"/>
                  </a:moveTo>
                  <a:lnTo>
                    <a:pt x="1096010" y="0"/>
                  </a:lnTo>
                  <a:lnTo>
                    <a:pt x="1096010" y="3810"/>
                  </a:lnTo>
                  <a:lnTo>
                    <a:pt x="1096010" y="306070"/>
                  </a:lnTo>
                  <a:lnTo>
                    <a:pt x="2540" y="306070"/>
                  </a:lnTo>
                  <a:lnTo>
                    <a:pt x="2540" y="3810"/>
                  </a:lnTo>
                  <a:lnTo>
                    <a:pt x="1096010" y="3810"/>
                  </a:lnTo>
                  <a:lnTo>
                    <a:pt x="1096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6070"/>
                  </a:lnTo>
                  <a:lnTo>
                    <a:pt x="0" y="308610"/>
                  </a:lnTo>
                  <a:lnTo>
                    <a:pt x="1099820" y="308610"/>
                  </a:lnTo>
                  <a:lnTo>
                    <a:pt x="1099820" y="306070"/>
                  </a:lnTo>
                  <a:lnTo>
                    <a:pt x="1099820" y="3810"/>
                  </a:lnTo>
                  <a:lnTo>
                    <a:pt x="1099820" y="0"/>
                  </a:lnTo>
                  <a:close/>
                </a:path>
              </a:pathLst>
            </a:custGeom>
            <a:solidFill>
              <a:srgbClr val="35A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170170" y="3970019"/>
              <a:ext cx="1093470" cy="302260"/>
            </a:xfrm>
            <a:custGeom>
              <a:avLst/>
              <a:gdLst/>
              <a:ahLst/>
              <a:cxnLst/>
              <a:rect l="l" t="t" r="r" b="b"/>
              <a:pathLst>
                <a:path w="1093470" h="302260">
                  <a:moveTo>
                    <a:pt x="1093470" y="0"/>
                  </a:moveTo>
                  <a:lnTo>
                    <a:pt x="1089660" y="0"/>
                  </a:lnTo>
                  <a:lnTo>
                    <a:pt x="1089660" y="3810"/>
                  </a:lnTo>
                  <a:lnTo>
                    <a:pt x="1089660" y="298450"/>
                  </a:lnTo>
                  <a:lnTo>
                    <a:pt x="3810" y="298450"/>
                  </a:lnTo>
                  <a:lnTo>
                    <a:pt x="3810" y="3810"/>
                  </a:lnTo>
                  <a:lnTo>
                    <a:pt x="1089660" y="3810"/>
                  </a:lnTo>
                  <a:lnTo>
                    <a:pt x="10896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8450"/>
                  </a:lnTo>
                  <a:lnTo>
                    <a:pt x="0" y="302260"/>
                  </a:lnTo>
                  <a:lnTo>
                    <a:pt x="1093470" y="302260"/>
                  </a:lnTo>
                  <a:lnTo>
                    <a:pt x="1093470" y="298450"/>
                  </a:lnTo>
                  <a:lnTo>
                    <a:pt x="1093470" y="3810"/>
                  </a:lnTo>
                  <a:lnTo>
                    <a:pt x="1093470" y="0"/>
                  </a:lnTo>
                  <a:close/>
                </a:path>
              </a:pathLst>
            </a:custGeom>
            <a:solidFill>
              <a:srgbClr val="35A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173980" y="3973829"/>
              <a:ext cx="1085850" cy="294640"/>
            </a:xfrm>
            <a:custGeom>
              <a:avLst/>
              <a:gdLst/>
              <a:ahLst/>
              <a:cxnLst/>
              <a:rect l="l" t="t" r="r" b="b"/>
              <a:pathLst>
                <a:path w="1085850" h="294639">
                  <a:moveTo>
                    <a:pt x="1085850" y="0"/>
                  </a:moveTo>
                  <a:lnTo>
                    <a:pt x="1082040" y="0"/>
                  </a:lnTo>
                  <a:lnTo>
                    <a:pt x="1082040" y="2540"/>
                  </a:lnTo>
                  <a:lnTo>
                    <a:pt x="1082040" y="290830"/>
                  </a:lnTo>
                  <a:lnTo>
                    <a:pt x="3810" y="290830"/>
                  </a:lnTo>
                  <a:lnTo>
                    <a:pt x="3810" y="2540"/>
                  </a:lnTo>
                  <a:lnTo>
                    <a:pt x="1082040" y="2540"/>
                  </a:lnTo>
                  <a:lnTo>
                    <a:pt x="10820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90830"/>
                  </a:lnTo>
                  <a:lnTo>
                    <a:pt x="0" y="294640"/>
                  </a:lnTo>
                  <a:lnTo>
                    <a:pt x="1085850" y="294640"/>
                  </a:lnTo>
                  <a:lnTo>
                    <a:pt x="1085850" y="290830"/>
                  </a:lnTo>
                  <a:lnTo>
                    <a:pt x="1085850" y="2540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177790" y="3976369"/>
              <a:ext cx="1078230" cy="288290"/>
            </a:xfrm>
            <a:custGeom>
              <a:avLst/>
              <a:gdLst/>
              <a:ahLst/>
              <a:cxnLst/>
              <a:rect l="l" t="t" r="r" b="b"/>
              <a:pathLst>
                <a:path w="1078229" h="288289">
                  <a:moveTo>
                    <a:pt x="1078230" y="0"/>
                  </a:moveTo>
                  <a:lnTo>
                    <a:pt x="1074420" y="0"/>
                  </a:lnTo>
                  <a:lnTo>
                    <a:pt x="1074420" y="3810"/>
                  </a:lnTo>
                  <a:lnTo>
                    <a:pt x="1074420" y="284480"/>
                  </a:lnTo>
                  <a:lnTo>
                    <a:pt x="3810" y="284480"/>
                  </a:lnTo>
                  <a:lnTo>
                    <a:pt x="3810" y="3810"/>
                  </a:lnTo>
                  <a:lnTo>
                    <a:pt x="1074420" y="3810"/>
                  </a:lnTo>
                  <a:lnTo>
                    <a:pt x="1074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4480"/>
                  </a:lnTo>
                  <a:lnTo>
                    <a:pt x="0" y="288290"/>
                  </a:lnTo>
                  <a:lnTo>
                    <a:pt x="1078230" y="288290"/>
                  </a:lnTo>
                  <a:lnTo>
                    <a:pt x="1078230" y="284480"/>
                  </a:lnTo>
                  <a:lnTo>
                    <a:pt x="1078230" y="3810"/>
                  </a:lnTo>
                  <a:lnTo>
                    <a:pt x="1078230" y="0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181600" y="3980179"/>
              <a:ext cx="1070610" cy="280670"/>
            </a:xfrm>
            <a:custGeom>
              <a:avLst/>
              <a:gdLst/>
              <a:ahLst/>
              <a:cxnLst/>
              <a:rect l="l" t="t" r="r" b="b"/>
              <a:pathLst>
                <a:path w="1070610" h="280670">
                  <a:moveTo>
                    <a:pt x="1070610" y="0"/>
                  </a:moveTo>
                  <a:lnTo>
                    <a:pt x="1068070" y="0"/>
                  </a:lnTo>
                  <a:lnTo>
                    <a:pt x="1068070" y="3810"/>
                  </a:lnTo>
                  <a:lnTo>
                    <a:pt x="1068070" y="276860"/>
                  </a:lnTo>
                  <a:lnTo>
                    <a:pt x="3810" y="276860"/>
                  </a:lnTo>
                  <a:lnTo>
                    <a:pt x="3810" y="3810"/>
                  </a:lnTo>
                  <a:lnTo>
                    <a:pt x="1068070" y="3810"/>
                  </a:lnTo>
                  <a:lnTo>
                    <a:pt x="1068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6860"/>
                  </a:lnTo>
                  <a:lnTo>
                    <a:pt x="0" y="280670"/>
                  </a:lnTo>
                  <a:lnTo>
                    <a:pt x="1070610" y="280670"/>
                  </a:lnTo>
                  <a:lnTo>
                    <a:pt x="1070610" y="276860"/>
                  </a:lnTo>
                  <a:lnTo>
                    <a:pt x="1070610" y="3810"/>
                  </a:lnTo>
                  <a:lnTo>
                    <a:pt x="1070610" y="0"/>
                  </a:lnTo>
                  <a:close/>
                </a:path>
              </a:pathLst>
            </a:custGeom>
            <a:solidFill>
              <a:srgbClr val="36A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185410" y="3983989"/>
              <a:ext cx="1064260" cy="273050"/>
            </a:xfrm>
            <a:custGeom>
              <a:avLst/>
              <a:gdLst/>
              <a:ahLst/>
              <a:cxnLst/>
              <a:rect l="l" t="t" r="r" b="b"/>
              <a:pathLst>
                <a:path w="1064260" h="273050">
                  <a:moveTo>
                    <a:pt x="1064260" y="0"/>
                  </a:moveTo>
                  <a:lnTo>
                    <a:pt x="1060450" y="0"/>
                  </a:lnTo>
                  <a:lnTo>
                    <a:pt x="1060450" y="3810"/>
                  </a:lnTo>
                  <a:lnTo>
                    <a:pt x="1060450" y="269240"/>
                  </a:lnTo>
                  <a:lnTo>
                    <a:pt x="3810" y="269240"/>
                  </a:lnTo>
                  <a:lnTo>
                    <a:pt x="3810" y="3810"/>
                  </a:lnTo>
                  <a:lnTo>
                    <a:pt x="1060450" y="3810"/>
                  </a:lnTo>
                  <a:lnTo>
                    <a:pt x="1060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9240"/>
                  </a:lnTo>
                  <a:lnTo>
                    <a:pt x="0" y="273050"/>
                  </a:lnTo>
                  <a:lnTo>
                    <a:pt x="1064260" y="273050"/>
                  </a:lnTo>
                  <a:lnTo>
                    <a:pt x="1064260" y="269240"/>
                  </a:lnTo>
                  <a:lnTo>
                    <a:pt x="1064260" y="3810"/>
                  </a:lnTo>
                  <a:lnTo>
                    <a:pt x="1064260" y="0"/>
                  </a:lnTo>
                  <a:close/>
                </a:path>
              </a:pathLst>
            </a:custGeom>
            <a:solidFill>
              <a:srgbClr val="36A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189220" y="3987799"/>
              <a:ext cx="1056640" cy="265430"/>
            </a:xfrm>
            <a:custGeom>
              <a:avLst/>
              <a:gdLst/>
              <a:ahLst/>
              <a:cxnLst/>
              <a:rect l="l" t="t" r="r" b="b"/>
              <a:pathLst>
                <a:path w="1056639" h="265429">
                  <a:moveTo>
                    <a:pt x="1056640" y="0"/>
                  </a:moveTo>
                  <a:lnTo>
                    <a:pt x="1052830" y="0"/>
                  </a:lnTo>
                  <a:lnTo>
                    <a:pt x="1052830" y="3810"/>
                  </a:lnTo>
                  <a:lnTo>
                    <a:pt x="1052830" y="262890"/>
                  </a:lnTo>
                  <a:lnTo>
                    <a:pt x="2540" y="262890"/>
                  </a:lnTo>
                  <a:lnTo>
                    <a:pt x="2540" y="3810"/>
                  </a:lnTo>
                  <a:lnTo>
                    <a:pt x="1052830" y="3810"/>
                  </a:lnTo>
                  <a:lnTo>
                    <a:pt x="1052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2890"/>
                  </a:lnTo>
                  <a:lnTo>
                    <a:pt x="0" y="265430"/>
                  </a:lnTo>
                  <a:lnTo>
                    <a:pt x="1056640" y="265430"/>
                  </a:lnTo>
                  <a:lnTo>
                    <a:pt x="1056640" y="262890"/>
                  </a:lnTo>
                  <a:lnTo>
                    <a:pt x="1056640" y="3810"/>
                  </a:lnTo>
                  <a:lnTo>
                    <a:pt x="1056640" y="0"/>
                  </a:lnTo>
                  <a:close/>
                </a:path>
              </a:pathLst>
            </a:custGeom>
            <a:solidFill>
              <a:srgbClr val="36A7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191760" y="3991609"/>
              <a:ext cx="1050290" cy="259079"/>
            </a:xfrm>
            <a:custGeom>
              <a:avLst/>
              <a:gdLst/>
              <a:ahLst/>
              <a:cxnLst/>
              <a:rect l="l" t="t" r="r" b="b"/>
              <a:pathLst>
                <a:path w="1050289" h="259079">
                  <a:moveTo>
                    <a:pt x="1050290" y="0"/>
                  </a:moveTo>
                  <a:lnTo>
                    <a:pt x="1046480" y="0"/>
                  </a:lnTo>
                  <a:lnTo>
                    <a:pt x="1046480" y="3810"/>
                  </a:lnTo>
                  <a:lnTo>
                    <a:pt x="1046480" y="255270"/>
                  </a:lnTo>
                  <a:lnTo>
                    <a:pt x="3810" y="255270"/>
                  </a:lnTo>
                  <a:lnTo>
                    <a:pt x="3810" y="3810"/>
                  </a:lnTo>
                  <a:lnTo>
                    <a:pt x="1046480" y="3810"/>
                  </a:lnTo>
                  <a:lnTo>
                    <a:pt x="1046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5270"/>
                  </a:lnTo>
                  <a:lnTo>
                    <a:pt x="0" y="259080"/>
                  </a:lnTo>
                  <a:lnTo>
                    <a:pt x="1050290" y="259080"/>
                  </a:lnTo>
                  <a:lnTo>
                    <a:pt x="1050290" y="255270"/>
                  </a:lnTo>
                  <a:lnTo>
                    <a:pt x="1050290" y="3810"/>
                  </a:lnTo>
                  <a:lnTo>
                    <a:pt x="1050290" y="0"/>
                  </a:lnTo>
                  <a:close/>
                </a:path>
              </a:pathLst>
            </a:custGeom>
            <a:solidFill>
              <a:srgbClr val="36A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195570" y="3995419"/>
              <a:ext cx="1042669" cy="251460"/>
            </a:xfrm>
            <a:custGeom>
              <a:avLst/>
              <a:gdLst/>
              <a:ahLst/>
              <a:cxnLst/>
              <a:rect l="l" t="t" r="r" b="b"/>
              <a:pathLst>
                <a:path w="1042670" h="251460">
                  <a:moveTo>
                    <a:pt x="1042670" y="0"/>
                  </a:moveTo>
                  <a:lnTo>
                    <a:pt x="1038860" y="0"/>
                  </a:lnTo>
                  <a:lnTo>
                    <a:pt x="1038860" y="2540"/>
                  </a:lnTo>
                  <a:lnTo>
                    <a:pt x="1038860" y="247650"/>
                  </a:lnTo>
                  <a:lnTo>
                    <a:pt x="3810" y="247650"/>
                  </a:lnTo>
                  <a:lnTo>
                    <a:pt x="3810" y="2540"/>
                  </a:lnTo>
                  <a:lnTo>
                    <a:pt x="1038860" y="2540"/>
                  </a:lnTo>
                  <a:lnTo>
                    <a:pt x="10388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7650"/>
                  </a:lnTo>
                  <a:lnTo>
                    <a:pt x="0" y="251460"/>
                  </a:lnTo>
                  <a:lnTo>
                    <a:pt x="1042670" y="251460"/>
                  </a:lnTo>
                  <a:lnTo>
                    <a:pt x="1042670" y="247650"/>
                  </a:lnTo>
                  <a:lnTo>
                    <a:pt x="1042670" y="2540"/>
                  </a:lnTo>
                  <a:lnTo>
                    <a:pt x="1042670" y="0"/>
                  </a:lnTo>
                  <a:close/>
                </a:path>
              </a:pathLst>
            </a:custGeom>
            <a:solidFill>
              <a:srgbClr val="36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199380" y="3997959"/>
              <a:ext cx="1035050" cy="245110"/>
            </a:xfrm>
            <a:custGeom>
              <a:avLst/>
              <a:gdLst/>
              <a:ahLst/>
              <a:cxnLst/>
              <a:rect l="l" t="t" r="r" b="b"/>
              <a:pathLst>
                <a:path w="1035050" h="245110">
                  <a:moveTo>
                    <a:pt x="1035050" y="0"/>
                  </a:moveTo>
                  <a:lnTo>
                    <a:pt x="1031240" y="0"/>
                  </a:lnTo>
                  <a:lnTo>
                    <a:pt x="1031240" y="3810"/>
                  </a:lnTo>
                  <a:lnTo>
                    <a:pt x="1031240" y="241300"/>
                  </a:lnTo>
                  <a:lnTo>
                    <a:pt x="3810" y="241300"/>
                  </a:lnTo>
                  <a:lnTo>
                    <a:pt x="3810" y="3810"/>
                  </a:lnTo>
                  <a:lnTo>
                    <a:pt x="1031240" y="3810"/>
                  </a:lnTo>
                  <a:lnTo>
                    <a:pt x="1031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0"/>
                  </a:lnTo>
                  <a:lnTo>
                    <a:pt x="0" y="245110"/>
                  </a:lnTo>
                  <a:lnTo>
                    <a:pt x="1035050" y="245110"/>
                  </a:lnTo>
                  <a:lnTo>
                    <a:pt x="1035050" y="241300"/>
                  </a:lnTo>
                  <a:lnTo>
                    <a:pt x="1035050" y="3810"/>
                  </a:lnTo>
                  <a:lnTo>
                    <a:pt x="1035050" y="0"/>
                  </a:lnTo>
                  <a:close/>
                </a:path>
              </a:pathLst>
            </a:custGeom>
            <a:solidFill>
              <a:srgbClr val="37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203190" y="4001769"/>
              <a:ext cx="1027430" cy="237490"/>
            </a:xfrm>
            <a:custGeom>
              <a:avLst/>
              <a:gdLst/>
              <a:ahLst/>
              <a:cxnLst/>
              <a:rect l="l" t="t" r="r" b="b"/>
              <a:pathLst>
                <a:path w="1027429" h="237489">
                  <a:moveTo>
                    <a:pt x="1027430" y="0"/>
                  </a:moveTo>
                  <a:lnTo>
                    <a:pt x="1024890" y="0"/>
                  </a:lnTo>
                  <a:lnTo>
                    <a:pt x="1024890" y="3810"/>
                  </a:lnTo>
                  <a:lnTo>
                    <a:pt x="1024890" y="233680"/>
                  </a:lnTo>
                  <a:lnTo>
                    <a:pt x="3810" y="233680"/>
                  </a:lnTo>
                  <a:lnTo>
                    <a:pt x="3810" y="3810"/>
                  </a:lnTo>
                  <a:lnTo>
                    <a:pt x="1024890" y="3810"/>
                  </a:lnTo>
                  <a:lnTo>
                    <a:pt x="1024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1027430" y="237490"/>
                  </a:lnTo>
                  <a:lnTo>
                    <a:pt x="1027430" y="233680"/>
                  </a:lnTo>
                  <a:lnTo>
                    <a:pt x="1027430" y="3810"/>
                  </a:lnTo>
                  <a:lnTo>
                    <a:pt x="1027430" y="0"/>
                  </a:lnTo>
                  <a:close/>
                </a:path>
              </a:pathLst>
            </a:custGeom>
            <a:solidFill>
              <a:srgbClr val="37A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207000" y="4005579"/>
              <a:ext cx="1021080" cy="229870"/>
            </a:xfrm>
            <a:custGeom>
              <a:avLst/>
              <a:gdLst/>
              <a:ahLst/>
              <a:cxnLst/>
              <a:rect l="l" t="t" r="r" b="b"/>
              <a:pathLst>
                <a:path w="1021079" h="229870">
                  <a:moveTo>
                    <a:pt x="1021080" y="0"/>
                  </a:moveTo>
                  <a:lnTo>
                    <a:pt x="1017270" y="0"/>
                  </a:lnTo>
                  <a:lnTo>
                    <a:pt x="1017270" y="3810"/>
                  </a:lnTo>
                  <a:lnTo>
                    <a:pt x="1017270" y="226060"/>
                  </a:lnTo>
                  <a:lnTo>
                    <a:pt x="3810" y="226060"/>
                  </a:lnTo>
                  <a:lnTo>
                    <a:pt x="3810" y="3810"/>
                  </a:lnTo>
                  <a:lnTo>
                    <a:pt x="1017270" y="3810"/>
                  </a:lnTo>
                  <a:lnTo>
                    <a:pt x="10172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6060"/>
                  </a:lnTo>
                  <a:lnTo>
                    <a:pt x="0" y="229870"/>
                  </a:lnTo>
                  <a:lnTo>
                    <a:pt x="1021080" y="229870"/>
                  </a:lnTo>
                  <a:lnTo>
                    <a:pt x="1021080" y="226060"/>
                  </a:lnTo>
                  <a:lnTo>
                    <a:pt x="1021080" y="3810"/>
                  </a:lnTo>
                  <a:lnTo>
                    <a:pt x="1021080" y="0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210810" y="4009389"/>
              <a:ext cx="1013460" cy="222250"/>
            </a:xfrm>
            <a:custGeom>
              <a:avLst/>
              <a:gdLst/>
              <a:ahLst/>
              <a:cxnLst/>
              <a:rect l="l" t="t" r="r" b="b"/>
              <a:pathLst>
                <a:path w="1013460" h="222250">
                  <a:moveTo>
                    <a:pt x="1013460" y="0"/>
                  </a:moveTo>
                  <a:lnTo>
                    <a:pt x="1009650" y="0"/>
                  </a:lnTo>
                  <a:lnTo>
                    <a:pt x="1009650" y="3810"/>
                  </a:lnTo>
                  <a:lnTo>
                    <a:pt x="1009650" y="219710"/>
                  </a:lnTo>
                  <a:lnTo>
                    <a:pt x="2540" y="219710"/>
                  </a:lnTo>
                  <a:lnTo>
                    <a:pt x="2540" y="3810"/>
                  </a:lnTo>
                  <a:lnTo>
                    <a:pt x="1009650" y="3810"/>
                  </a:lnTo>
                  <a:lnTo>
                    <a:pt x="1009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2250"/>
                  </a:lnTo>
                  <a:lnTo>
                    <a:pt x="1013460" y="222250"/>
                  </a:lnTo>
                  <a:lnTo>
                    <a:pt x="1013460" y="219710"/>
                  </a:lnTo>
                  <a:lnTo>
                    <a:pt x="1013460" y="3810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37A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213350" y="4013199"/>
              <a:ext cx="1007110" cy="215900"/>
            </a:xfrm>
            <a:custGeom>
              <a:avLst/>
              <a:gdLst/>
              <a:ahLst/>
              <a:cxnLst/>
              <a:rect l="l" t="t" r="r" b="b"/>
              <a:pathLst>
                <a:path w="1007110" h="215900">
                  <a:moveTo>
                    <a:pt x="1007110" y="0"/>
                  </a:moveTo>
                  <a:lnTo>
                    <a:pt x="1003300" y="0"/>
                  </a:lnTo>
                  <a:lnTo>
                    <a:pt x="1003300" y="3810"/>
                  </a:lnTo>
                  <a:lnTo>
                    <a:pt x="1003300" y="212090"/>
                  </a:lnTo>
                  <a:lnTo>
                    <a:pt x="3810" y="212090"/>
                  </a:lnTo>
                  <a:lnTo>
                    <a:pt x="3810" y="3810"/>
                  </a:lnTo>
                  <a:lnTo>
                    <a:pt x="1003300" y="3810"/>
                  </a:lnTo>
                  <a:lnTo>
                    <a:pt x="10033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2090"/>
                  </a:lnTo>
                  <a:lnTo>
                    <a:pt x="0" y="215900"/>
                  </a:lnTo>
                  <a:lnTo>
                    <a:pt x="1007110" y="215900"/>
                  </a:lnTo>
                  <a:lnTo>
                    <a:pt x="1007110" y="212090"/>
                  </a:lnTo>
                  <a:lnTo>
                    <a:pt x="1007110" y="3810"/>
                  </a:lnTo>
                  <a:lnTo>
                    <a:pt x="1007110" y="0"/>
                  </a:lnTo>
                  <a:close/>
                </a:path>
              </a:pathLst>
            </a:custGeom>
            <a:solidFill>
              <a:srgbClr val="37A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217160" y="4017009"/>
              <a:ext cx="999490" cy="208279"/>
            </a:xfrm>
            <a:custGeom>
              <a:avLst/>
              <a:gdLst/>
              <a:ahLst/>
              <a:cxnLst/>
              <a:rect l="l" t="t" r="r" b="b"/>
              <a:pathLst>
                <a:path w="999489" h="208279">
                  <a:moveTo>
                    <a:pt x="999490" y="0"/>
                  </a:moveTo>
                  <a:lnTo>
                    <a:pt x="995680" y="0"/>
                  </a:lnTo>
                  <a:lnTo>
                    <a:pt x="995680" y="2540"/>
                  </a:lnTo>
                  <a:lnTo>
                    <a:pt x="995680" y="204470"/>
                  </a:lnTo>
                  <a:lnTo>
                    <a:pt x="3810" y="204470"/>
                  </a:lnTo>
                  <a:lnTo>
                    <a:pt x="3810" y="2540"/>
                  </a:lnTo>
                  <a:lnTo>
                    <a:pt x="995680" y="2540"/>
                  </a:lnTo>
                  <a:lnTo>
                    <a:pt x="9956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4470"/>
                  </a:lnTo>
                  <a:lnTo>
                    <a:pt x="0" y="208280"/>
                  </a:lnTo>
                  <a:lnTo>
                    <a:pt x="999490" y="208280"/>
                  </a:lnTo>
                  <a:lnTo>
                    <a:pt x="999490" y="204470"/>
                  </a:lnTo>
                  <a:lnTo>
                    <a:pt x="999490" y="2540"/>
                  </a:lnTo>
                  <a:lnTo>
                    <a:pt x="999490" y="0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220970" y="4019549"/>
              <a:ext cx="991869" cy="201930"/>
            </a:xfrm>
            <a:custGeom>
              <a:avLst/>
              <a:gdLst/>
              <a:ahLst/>
              <a:cxnLst/>
              <a:rect l="l" t="t" r="r" b="b"/>
              <a:pathLst>
                <a:path w="991870" h="201929">
                  <a:moveTo>
                    <a:pt x="991870" y="0"/>
                  </a:moveTo>
                  <a:lnTo>
                    <a:pt x="988060" y="0"/>
                  </a:lnTo>
                  <a:lnTo>
                    <a:pt x="988060" y="3810"/>
                  </a:lnTo>
                  <a:lnTo>
                    <a:pt x="988060" y="198120"/>
                  </a:lnTo>
                  <a:lnTo>
                    <a:pt x="3810" y="198120"/>
                  </a:lnTo>
                  <a:lnTo>
                    <a:pt x="3810" y="3810"/>
                  </a:lnTo>
                  <a:lnTo>
                    <a:pt x="988060" y="3810"/>
                  </a:lnTo>
                  <a:lnTo>
                    <a:pt x="988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991870" y="201930"/>
                  </a:lnTo>
                  <a:lnTo>
                    <a:pt x="991870" y="198120"/>
                  </a:lnTo>
                  <a:lnTo>
                    <a:pt x="991870" y="3810"/>
                  </a:lnTo>
                  <a:lnTo>
                    <a:pt x="991870" y="0"/>
                  </a:lnTo>
                  <a:close/>
                </a:path>
              </a:pathLst>
            </a:custGeom>
            <a:solidFill>
              <a:srgbClr val="38A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24780" y="4023359"/>
              <a:ext cx="984250" cy="194310"/>
            </a:xfrm>
            <a:custGeom>
              <a:avLst/>
              <a:gdLst/>
              <a:ahLst/>
              <a:cxnLst/>
              <a:rect l="l" t="t" r="r" b="b"/>
              <a:pathLst>
                <a:path w="984250" h="194310">
                  <a:moveTo>
                    <a:pt x="984250" y="0"/>
                  </a:moveTo>
                  <a:lnTo>
                    <a:pt x="981710" y="0"/>
                  </a:lnTo>
                  <a:lnTo>
                    <a:pt x="981710" y="3810"/>
                  </a:lnTo>
                  <a:lnTo>
                    <a:pt x="981710" y="190500"/>
                  </a:lnTo>
                  <a:lnTo>
                    <a:pt x="3810" y="190500"/>
                  </a:lnTo>
                  <a:lnTo>
                    <a:pt x="3810" y="3810"/>
                  </a:lnTo>
                  <a:lnTo>
                    <a:pt x="981710" y="3810"/>
                  </a:lnTo>
                  <a:lnTo>
                    <a:pt x="981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984250" y="194310"/>
                  </a:lnTo>
                  <a:lnTo>
                    <a:pt x="984250" y="190500"/>
                  </a:lnTo>
                  <a:lnTo>
                    <a:pt x="984250" y="3810"/>
                  </a:lnTo>
                  <a:lnTo>
                    <a:pt x="984250" y="0"/>
                  </a:lnTo>
                  <a:close/>
                </a:path>
              </a:pathLst>
            </a:custGeom>
            <a:solidFill>
              <a:srgbClr val="38A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228590" y="4027169"/>
              <a:ext cx="977900" cy="186690"/>
            </a:xfrm>
            <a:custGeom>
              <a:avLst/>
              <a:gdLst/>
              <a:ahLst/>
              <a:cxnLst/>
              <a:rect l="l" t="t" r="r" b="b"/>
              <a:pathLst>
                <a:path w="977900" h="186689">
                  <a:moveTo>
                    <a:pt x="977900" y="0"/>
                  </a:moveTo>
                  <a:lnTo>
                    <a:pt x="974090" y="0"/>
                  </a:lnTo>
                  <a:lnTo>
                    <a:pt x="974090" y="3810"/>
                  </a:lnTo>
                  <a:lnTo>
                    <a:pt x="974090" y="182880"/>
                  </a:lnTo>
                  <a:lnTo>
                    <a:pt x="3810" y="182880"/>
                  </a:lnTo>
                  <a:lnTo>
                    <a:pt x="3810" y="3810"/>
                  </a:lnTo>
                  <a:lnTo>
                    <a:pt x="974090" y="3810"/>
                  </a:lnTo>
                  <a:lnTo>
                    <a:pt x="974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2880"/>
                  </a:lnTo>
                  <a:lnTo>
                    <a:pt x="0" y="186690"/>
                  </a:lnTo>
                  <a:lnTo>
                    <a:pt x="977900" y="186690"/>
                  </a:lnTo>
                  <a:lnTo>
                    <a:pt x="977900" y="182880"/>
                  </a:lnTo>
                  <a:lnTo>
                    <a:pt x="977900" y="3810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38AD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232400" y="4030979"/>
              <a:ext cx="970280" cy="179070"/>
            </a:xfrm>
            <a:custGeom>
              <a:avLst/>
              <a:gdLst/>
              <a:ahLst/>
              <a:cxnLst/>
              <a:rect l="l" t="t" r="r" b="b"/>
              <a:pathLst>
                <a:path w="970279" h="179070">
                  <a:moveTo>
                    <a:pt x="970280" y="0"/>
                  </a:moveTo>
                  <a:lnTo>
                    <a:pt x="966470" y="0"/>
                  </a:lnTo>
                  <a:lnTo>
                    <a:pt x="966470" y="3810"/>
                  </a:lnTo>
                  <a:lnTo>
                    <a:pt x="966470" y="176530"/>
                  </a:lnTo>
                  <a:lnTo>
                    <a:pt x="2540" y="176530"/>
                  </a:lnTo>
                  <a:lnTo>
                    <a:pt x="2540" y="3810"/>
                  </a:lnTo>
                  <a:lnTo>
                    <a:pt x="966470" y="3810"/>
                  </a:lnTo>
                  <a:lnTo>
                    <a:pt x="966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79070"/>
                  </a:lnTo>
                  <a:lnTo>
                    <a:pt x="970280" y="179070"/>
                  </a:lnTo>
                  <a:lnTo>
                    <a:pt x="970280" y="176530"/>
                  </a:lnTo>
                  <a:lnTo>
                    <a:pt x="970280" y="3810"/>
                  </a:lnTo>
                  <a:lnTo>
                    <a:pt x="970280" y="0"/>
                  </a:lnTo>
                  <a:close/>
                </a:path>
              </a:pathLst>
            </a:custGeom>
            <a:solidFill>
              <a:srgbClr val="38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234940" y="4034789"/>
              <a:ext cx="963930" cy="172720"/>
            </a:xfrm>
            <a:custGeom>
              <a:avLst/>
              <a:gdLst/>
              <a:ahLst/>
              <a:cxnLst/>
              <a:rect l="l" t="t" r="r" b="b"/>
              <a:pathLst>
                <a:path w="963929" h="172720">
                  <a:moveTo>
                    <a:pt x="963930" y="0"/>
                  </a:moveTo>
                  <a:lnTo>
                    <a:pt x="960120" y="0"/>
                  </a:lnTo>
                  <a:lnTo>
                    <a:pt x="960120" y="3810"/>
                  </a:lnTo>
                  <a:lnTo>
                    <a:pt x="960120" y="168910"/>
                  </a:lnTo>
                  <a:lnTo>
                    <a:pt x="3810" y="168910"/>
                  </a:lnTo>
                  <a:lnTo>
                    <a:pt x="3810" y="3810"/>
                  </a:lnTo>
                  <a:lnTo>
                    <a:pt x="960120" y="3810"/>
                  </a:lnTo>
                  <a:lnTo>
                    <a:pt x="960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8910"/>
                  </a:lnTo>
                  <a:lnTo>
                    <a:pt x="0" y="172720"/>
                  </a:lnTo>
                  <a:lnTo>
                    <a:pt x="963930" y="172720"/>
                  </a:lnTo>
                  <a:lnTo>
                    <a:pt x="963930" y="168910"/>
                  </a:lnTo>
                  <a:lnTo>
                    <a:pt x="963930" y="3810"/>
                  </a:lnTo>
                  <a:lnTo>
                    <a:pt x="96393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238750" y="4038599"/>
              <a:ext cx="956310" cy="165100"/>
            </a:xfrm>
            <a:custGeom>
              <a:avLst/>
              <a:gdLst/>
              <a:ahLst/>
              <a:cxnLst/>
              <a:rect l="l" t="t" r="r" b="b"/>
              <a:pathLst>
                <a:path w="956310" h="165100">
                  <a:moveTo>
                    <a:pt x="956310" y="0"/>
                  </a:moveTo>
                  <a:lnTo>
                    <a:pt x="952500" y="0"/>
                  </a:lnTo>
                  <a:lnTo>
                    <a:pt x="952500" y="2540"/>
                  </a:lnTo>
                  <a:lnTo>
                    <a:pt x="952500" y="161290"/>
                  </a:lnTo>
                  <a:lnTo>
                    <a:pt x="3810" y="161290"/>
                  </a:lnTo>
                  <a:lnTo>
                    <a:pt x="3810" y="2540"/>
                  </a:lnTo>
                  <a:lnTo>
                    <a:pt x="952500" y="2540"/>
                  </a:lnTo>
                  <a:lnTo>
                    <a:pt x="9525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1290"/>
                  </a:lnTo>
                  <a:lnTo>
                    <a:pt x="0" y="165100"/>
                  </a:lnTo>
                  <a:lnTo>
                    <a:pt x="956310" y="165100"/>
                  </a:lnTo>
                  <a:lnTo>
                    <a:pt x="956310" y="161290"/>
                  </a:lnTo>
                  <a:lnTo>
                    <a:pt x="956310" y="2540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242560" y="4041139"/>
              <a:ext cx="948690" cy="158750"/>
            </a:xfrm>
            <a:custGeom>
              <a:avLst/>
              <a:gdLst/>
              <a:ahLst/>
              <a:cxnLst/>
              <a:rect l="l" t="t" r="r" b="b"/>
              <a:pathLst>
                <a:path w="948689" h="158750">
                  <a:moveTo>
                    <a:pt x="948690" y="0"/>
                  </a:moveTo>
                  <a:lnTo>
                    <a:pt x="944880" y="0"/>
                  </a:lnTo>
                  <a:lnTo>
                    <a:pt x="944880" y="3810"/>
                  </a:lnTo>
                  <a:lnTo>
                    <a:pt x="944880" y="154940"/>
                  </a:lnTo>
                  <a:lnTo>
                    <a:pt x="3810" y="154940"/>
                  </a:lnTo>
                  <a:lnTo>
                    <a:pt x="3810" y="3810"/>
                  </a:lnTo>
                  <a:lnTo>
                    <a:pt x="944880" y="3810"/>
                  </a:lnTo>
                  <a:lnTo>
                    <a:pt x="944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948690" y="158750"/>
                  </a:lnTo>
                  <a:lnTo>
                    <a:pt x="948690" y="154940"/>
                  </a:lnTo>
                  <a:lnTo>
                    <a:pt x="948690" y="3810"/>
                  </a:lnTo>
                  <a:lnTo>
                    <a:pt x="948690" y="0"/>
                  </a:lnTo>
                  <a:close/>
                </a:path>
              </a:pathLst>
            </a:custGeom>
            <a:solidFill>
              <a:srgbClr val="39B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246370" y="4044949"/>
              <a:ext cx="941069" cy="151130"/>
            </a:xfrm>
            <a:custGeom>
              <a:avLst/>
              <a:gdLst/>
              <a:ahLst/>
              <a:cxnLst/>
              <a:rect l="l" t="t" r="r" b="b"/>
              <a:pathLst>
                <a:path w="941070" h="151129">
                  <a:moveTo>
                    <a:pt x="941070" y="0"/>
                  </a:moveTo>
                  <a:lnTo>
                    <a:pt x="938530" y="0"/>
                  </a:lnTo>
                  <a:lnTo>
                    <a:pt x="938530" y="3810"/>
                  </a:lnTo>
                  <a:lnTo>
                    <a:pt x="938530" y="147320"/>
                  </a:lnTo>
                  <a:lnTo>
                    <a:pt x="3810" y="147320"/>
                  </a:lnTo>
                  <a:lnTo>
                    <a:pt x="3810" y="3810"/>
                  </a:lnTo>
                  <a:lnTo>
                    <a:pt x="938530" y="3810"/>
                  </a:lnTo>
                  <a:lnTo>
                    <a:pt x="938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941070" y="151130"/>
                  </a:lnTo>
                  <a:lnTo>
                    <a:pt x="941070" y="147320"/>
                  </a:lnTo>
                  <a:lnTo>
                    <a:pt x="941070" y="3810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rgbClr val="39B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250180" y="4048759"/>
              <a:ext cx="934719" cy="143510"/>
            </a:xfrm>
            <a:custGeom>
              <a:avLst/>
              <a:gdLst/>
              <a:ahLst/>
              <a:cxnLst/>
              <a:rect l="l" t="t" r="r" b="b"/>
              <a:pathLst>
                <a:path w="934720" h="143510">
                  <a:moveTo>
                    <a:pt x="934720" y="0"/>
                  </a:moveTo>
                  <a:lnTo>
                    <a:pt x="930910" y="0"/>
                  </a:lnTo>
                  <a:lnTo>
                    <a:pt x="930910" y="3810"/>
                  </a:lnTo>
                  <a:lnTo>
                    <a:pt x="930910" y="139700"/>
                  </a:lnTo>
                  <a:lnTo>
                    <a:pt x="3810" y="139700"/>
                  </a:lnTo>
                  <a:lnTo>
                    <a:pt x="3810" y="3810"/>
                  </a:lnTo>
                  <a:lnTo>
                    <a:pt x="930910" y="3810"/>
                  </a:lnTo>
                  <a:lnTo>
                    <a:pt x="930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0"/>
                  </a:lnTo>
                  <a:lnTo>
                    <a:pt x="0" y="143510"/>
                  </a:lnTo>
                  <a:lnTo>
                    <a:pt x="934720" y="143510"/>
                  </a:lnTo>
                  <a:lnTo>
                    <a:pt x="934720" y="139700"/>
                  </a:lnTo>
                  <a:lnTo>
                    <a:pt x="934720" y="3810"/>
                  </a:lnTo>
                  <a:lnTo>
                    <a:pt x="934720" y="0"/>
                  </a:lnTo>
                  <a:close/>
                </a:path>
              </a:pathLst>
            </a:custGeom>
            <a:solidFill>
              <a:srgbClr val="39B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253990" y="4052569"/>
              <a:ext cx="927100" cy="135890"/>
            </a:xfrm>
            <a:custGeom>
              <a:avLst/>
              <a:gdLst/>
              <a:ahLst/>
              <a:cxnLst/>
              <a:rect l="l" t="t" r="r" b="b"/>
              <a:pathLst>
                <a:path w="927100" h="135889">
                  <a:moveTo>
                    <a:pt x="927100" y="0"/>
                  </a:moveTo>
                  <a:lnTo>
                    <a:pt x="923290" y="0"/>
                  </a:lnTo>
                  <a:lnTo>
                    <a:pt x="923290" y="3810"/>
                  </a:lnTo>
                  <a:lnTo>
                    <a:pt x="923290" y="133350"/>
                  </a:lnTo>
                  <a:lnTo>
                    <a:pt x="2540" y="133350"/>
                  </a:lnTo>
                  <a:lnTo>
                    <a:pt x="2540" y="3810"/>
                  </a:lnTo>
                  <a:lnTo>
                    <a:pt x="923290" y="3810"/>
                  </a:lnTo>
                  <a:lnTo>
                    <a:pt x="923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5890"/>
                  </a:lnTo>
                  <a:lnTo>
                    <a:pt x="927100" y="135890"/>
                  </a:lnTo>
                  <a:lnTo>
                    <a:pt x="927100" y="133350"/>
                  </a:lnTo>
                  <a:lnTo>
                    <a:pt x="927100" y="381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39B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256530" y="4056379"/>
              <a:ext cx="920750" cy="129539"/>
            </a:xfrm>
            <a:custGeom>
              <a:avLst/>
              <a:gdLst/>
              <a:ahLst/>
              <a:cxnLst/>
              <a:rect l="l" t="t" r="r" b="b"/>
              <a:pathLst>
                <a:path w="920750" h="129539">
                  <a:moveTo>
                    <a:pt x="920750" y="0"/>
                  </a:moveTo>
                  <a:lnTo>
                    <a:pt x="916940" y="0"/>
                  </a:lnTo>
                  <a:lnTo>
                    <a:pt x="916940" y="3810"/>
                  </a:lnTo>
                  <a:lnTo>
                    <a:pt x="916940" y="125730"/>
                  </a:lnTo>
                  <a:lnTo>
                    <a:pt x="3810" y="125730"/>
                  </a:lnTo>
                  <a:lnTo>
                    <a:pt x="3810" y="3810"/>
                  </a:lnTo>
                  <a:lnTo>
                    <a:pt x="916940" y="3810"/>
                  </a:lnTo>
                  <a:lnTo>
                    <a:pt x="916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920750" y="129540"/>
                  </a:lnTo>
                  <a:lnTo>
                    <a:pt x="920750" y="125730"/>
                  </a:lnTo>
                  <a:lnTo>
                    <a:pt x="920750" y="3810"/>
                  </a:lnTo>
                  <a:lnTo>
                    <a:pt x="920750" y="0"/>
                  </a:lnTo>
                  <a:close/>
                </a:path>
              </a:pathLst>
            </a:custGeom>
            <a:solidFill>
              <a:srgbClr val="39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60340" y="4060189"/>
              <a:ext cx="913130" cy="121920"/>
            </a:xfrm>
            <a:custGeom>
              <a:avLst/>
              <a:gdLst/>
              <a:ahLst/>
              <a:cxnLst/>
              <a:rect l="l" t="t" r="r" b="b"/>
              <a:pathLst>
                <a:path w="913129" h="121920">
                  <a:moveTo>
                    <a:pt x="913130" y="0"/>
                  </a:moveTo>
                  <a:lnTo>
                    <a:pt x="909320" y="0"/>
                  </a:lnTo>
                  <a:lnTo>
                    <a:pt x="909320" y="2540"/>
                  </a:lnTo>
                  <a:lnTo>
                    <a:pt x="909320" y="118110"/>
                  </a:lnTo>
                  <a:lnTo>
                    <a:pt x="3810" y="118110"/>
                  </a:lnTo>
                  <a:lnTo>
                    <a:pt x="3810" y="2540"/>
                  </a:lnTo>
                  <a:lnTo>
                    <a:pt x="909320" y="2540"/>
                  </a:lnTo>
                  <a:lnTo>
                    <a:pt x="9093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8110"/>
                  </a:lnTo>
                  <a:lnTo>
                    <a:pt x="0" y="121920"/>
                  </a:lnTo>
                  <a:lnTo>
                    <a:pt x="913130" y="121920"/>
                  </a:lnTo>
                  <a:lnTo>
                    <a:pt x="913130" y="118110"/>
                  </a:lnTo>
                  <a:lnTo>
                    <a:pt x="913130" y="2540"/>
                  </a:lnTo>
                  <a:lnTo>
                    <a:pt x="913130" y="0"/>
                  </a:lnTo>
                  <a:close/>
                </a:path>
              </a:pathLst>
            </a:custGeom>
            <a:solidFill>
              <a:srgbClr val="3AB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64150" y="4062729"/>
              <a:ext cx="905510" cy="115570"/>
            </a:xfrm>
            <a:custGeom>
              <a:avLst/>
              <a:gdLst/>
              <a:ahLst/>
              <a:cxnLst/>
              <a:rect l="l" t="t" r="r" b="b"/>
              <a:pathLst>
                <a:path w="905510" h="115570">
                  <a:moveTo>
                    <a:pt x="905510" y="0"/>
                  </a:moveTo>
                  <a:lnTo>
                    <a:pt x="901700" y="0"/>
                  </a:lnTo>
                  <a:lnTo>
                    <a:pt x="901700" y="3810"/>
                  </a:lnTo>
                  <a:lnTo>
                    <a:pt x="901700" y="111760"/>
                  </a:lnTo>
                  <a:lnTo>
                    <a:pt x="3810" y="111760"/>
                  </a:lnTo>
                  <a:lnTo>
                    <a:pt x="3810" y="3810"/>
                  </a:lnTo>
                  <a:lnTo>
                    <a:pt x="901700" y="3810"/>
                  </a:lnTo>
                  <a:lnTo>
                    <a:pt x="9017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905510" y="115570"/>
                  </a:lnTo>
                  <a:lnTo>
                    <a:pt x="905510" y="111760"/>
                  </a:lnTo>
                  <a:lnTo>
                    <a:pt x="905510" y="3810"/>
                  </a:lnTo>
                  <a:lnTo>
                    <a:pt x="90551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267960" y="4066539"/>
              <a:ext cx="897890" cy="107950"/>
            </a:xfrm>
            <a:custGeom>
              <a:avLst/>
              <a:gdLst/>
              <a:ahLst/>
              <a:cxnLst/>
              <a:rect l="l" t="t" r="r" b="b"/>
              <a:pathLst>
                <a:path w="897889" h="107950">
                  <a:moveTo>
                    <a:pt x="897890" y="0"/>
                  </a:moveTo>
                  <a:lnTo>
                    <a:pt x="895350" y="0"/>
                  </a:lnTo>
                  <a:lnTo>
                    <a:pt x="895350" y="3810"/>
                  </a:lnTo>
                  <a:lnTo>
                    <a:pt x="895350" y="104140"/>
                  </a:lnTo>
                  <a:lnTo>
                    <a:pt x="3810" y="104140"/>
                  </a:lnTo>
                  <a:lnTo>
                    <a:pt x="3810" y="3810"/>
                  </a:lnTo>
                  <a:lnTo>
                    <a:pt x="895350" y="3810"/>
                  </a:lnTo>
                  <a:lnTo>
                    <a:pt x="895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897890" y="107950"/>
                  </a:lnTo>
                  <a:lnTo>
                    <a:pt x="897890" y="104140"/>
                  </a:lnTo>
                  <a:lnTo>
                    <a:pt x="897890" y="3810"/>
                  </a:lnTo>
                  <a:lnTo>
                    <a:pt x="897890" y="0"/>
                  </a:lnTo>
                  <a:close/>
                </a:path>
              </a:pathLst>
            </a:custGeom>
            <a:solidFill>
              <a:srgbClr val="3AB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71770" y="4070349"/>
              <a:ext cx="891540" cy="100330"/>
            </a:xfrm>
            <a:custGeom>
              <a:avLst/>
              <a:gdLst/>
              <a:ahLst/>
              <a:cxnLst/>
              <a:rect l="l" t="t" r="r" b="b"/>
              <a:pathLst>
                <a:path w="891539" h="100329">
                  <a:moveTo>
                    <a:pt x="891540" y="0"/>
                  </a:moveTo>
                  <a:lnTo>
                    <a:pt x="887730" y="0"/>
                  </a:lnTo>
                  <a:lnTo>
                    <a:pt x="887730" y="3810"/>
                  </a:lnTo>
                  <a:lnTo>
                    <a:pt x="887730" y="96520"/>
                  </a:lnTo>
                  <a:lnTo>
                    <a:pt x="3810" y="96520"/>
                  </a:lnTo>
                  <a:lnTo>
                    <a:pt x="3810" y="3810"/>
                  </a:lnTo>
                  <a:lnTo>
                    <a:pt x="887730" y="3810"/>
                  </a:lnTo>
                  <a:lnTo>
                    <a:pt x="88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520"/>
                  </a:lnTo>
                  <a:lnTo>
                    <a:pt x="0" y="100330"/>
                  </a:lnTo>
                  <a:lnTo>
                    <a:pt x="891540" y="100330"/>
                  </a:lnTo>
                  <a:lnTo>
                    <a:pt x="891540" y="96520"/>
                  </a:lnTo>
                  <a:lnTo>
                    <a:pt x="891540" y="381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3AB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75580" y="4074159"/>
              <a:ext cx="883919" cy="92710"/>
            </a:xfrm>
            <a:custGeom>
              <a:avLst/>
              <a:gdLst/>
              <a:ahLst/>
              <a:cxnLst/>
              <a:rect l="l" t="t" r="r" b="b"/>
              <a:pathLst>
                <a:path w="883920" h="92710">
                  <a:moveTo>
                    <a:pt x="883920" y="0"/>
                  </a:moveTo>
                  <a:lnTo>
                    <a:pt x="880110" y="0"/>
                  </a:lnTo>
                  <a:lnTo>
                    <a:pt x="880110" y="3810"/>
                  </a:lnTo>
                  <a:lnTo>
                    <a:pt x="880110" y="90170"/>
                  </a:lnTo>
                  <a:lnTo>
                    <a:pt x="2540" y="90170"/>
                  </a:lnTo>
                  <a:lnTo>
                    <a:pt x="2540" y="3810"/>
                  </a:lnTo>
                  <a:lnTo>
                    <a:pt x="880110" y="3810"/>
                  </a:lnTo>
                  <a:lnTo>
                    <a:pt x="880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2710"/>
                  </a:lnTo>
                  <a:lnTo>
                    <a:pt x="883920" y="92710"/>
                  </a:lnTo>
                  <a:lnTo>
                    <a:pt x="883920" y="90170"/>
                  </a:lnTo>
                  <a:lnTo>
                    <a:pt x="883920" y="3810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3A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278120" y="4077969"/>
              <a:ext cx="877569" cy="86360"/>
            </a:xfrm>
            <a:custGeom>
              <a:avLst/>
              <a:gdLst/>
              <a:ahLst/>
              <a:cxnLst/>
              <a:rect l="l" t="t" r="r" b="b"/>
              <a:pathLst>
                <a:path w="877570" h="86360">
                  <a:moveTo>
                    <a:pt x="877570" y="0"/>
                  </a:moveTo>
                  <a:lnTo>
                    <a:pt x="873760" y="0"/>
                  </a:lnTo>
                  <a:lnTo>
                    <a:pt x="873760" y="3810"/>
                  </a:lnTo>
                  <a:lnTo>
                    <a:pt x="873760" y="82550"/>
                  </a:lnTo>
                  <a:lnTo>
                    <a:pt x="3810" y="82550"/>
                  </a:lnTo>
                  <a:lnTo>
                    <a:pt x="3810" y="3810"/>
                  </a:lnTo>
                  <a:lnTo>
                    <a:pt x="873760" y="3810"/>
                  </a:lnTo>
                  <a:lnTo>
                    <a:pt x="873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877570" y="86360"/>
                  </a:lnTo>
                  <a:lnTo>
                    <a:pt x="877570" y="82550"/>
                  </a:lnTo>
                  <a:lnTo>
                    <a:pt x="877570" y="3810"/>
                  </a:lnTo>
                  <a:lnTo>
                    <a:pt x="877570" y="0"/>
                  </a:lnTo>
                  <a:close/>
                </a:path>
              </a:pathLst>
            </a:custGeom>
            <a:solidFill>
              <a:srgbClr val="3AB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281930" y="4081779"/>
              <a:ext cx="869950" cy="78740"/>
            </a:xfrm>
            <a:custGeom>
              <a:avLst/>
              <a:gdLst/>
              <a:ahLst/>
              <a:cxnLst/>
              <a:rect l="l" t="t" r="r" b="b"/>
              <a:pathLst>
                <a:path w="869950" h="78739">
                  <a:moveTo>
                    <a:pt x="869950" y="0"/>
                  </a:moveTo>
                  <a:lnTo>
                    <a:pt x="866140" y="0"/>
                  </a:lnTo>
                  <a:lnTo>
                    <a:pt x="866140" y="2540"/>
                  </a:lnTo>
                  <a:lnTo>
                    <a:pt x="866140" y="74930"/>
                  </a:lnTo>
                  <a:lnTo>
                    <a:pt x="3810" y="74930"/>
                  </a:lnTo>
                  <a:lnTo>
                    <a:pt x="3810" y="2540"/>
                  </a:lnTo>
                  <a:lnTo>
                    <a:pt x="866140" y="2540"/>
                  </a:lnTo>
                  <a:lnTo>
                    <a:pt x="8661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4930"/>
                  </a:lnTo>
                  <a:lnTo>
                    <a:pt x="0" y="78740"/>
                  </a:lnTo>
                  <a:lnTo>
                    <a:pt x="869950" y="78740"/>
                  </a:lnTo>
                  <a:lnTo>
                    <a:pt x="869950" y="74930"/>
                  </a:lnTo>
                  <a:lnTo>
                    <a:pt x="869950" y="2540"/>
                  </a:lnTo>
                  <a:lnTo>
                    <a:pt x="869950" y="0"/>
                  </a:lnTo>
                  <a:close/>
                </a:path>
              </a:pathLst>
            </a:custGeom>
            <a:solidFill>
              <a:srgbClr val="3BB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85740" y="4084319"/>
              <a:ext cx="862330" cy="72390"/>
            </a:xfrm>
            <a:custGeom>
              <a:avLst/>
              <a:gdLst/>
              <a:ahLst/>
              <a:cxnLst/>
              <a:rect l="l" t="t" r="r" b="b"/>
              <a:pathLst>
                <a:path w="862329" h="72389">
                  <a:moveTo>
                    <a:pt x="862330" y="0"/>
                  </a:moveTo>
                  <a:lnTo>
                    <a:pt x="858520" y="0"/>
                  </a:lnTo>
                  <a:lnTo>
                    <a:pt x="858520" y="3810"/>
                  </a:lnTo>
                  <a:lnTo>
                    <a:pt x="85852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858520" y="3810"/>
                  </a:lnTo>
                  <a:lnTo>
                    <a:pt x="858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862330" y="72390"/>
                  </a:lnTo>
                  <a:lnTo>
                    <a:pt x="862330" y="68580"/>
                  </a:lnTo>
                  <a:lnTo>
                    <a:pt x="862330" y="3810"/>
                  </a:lnTo>
                  <a:lnTo>
                    <a:pt x="862330" y="0"/>
                  </a:lnTo>
                  <a:close/>
                </a:path>
              </a:pathLst>
            </a:custGeom>
            <a:solidFill>
              <a:srgbClr val="3B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89550" y="4088129"/>
              <a:ext cx="854710" cy="64769"/>
            </a:xfrm>
            <a:custGeom>
              <a:avLst/>
              <a:gdLst/>
              <a:ahLst/>
              <a:cxnLst/>
              <a:rect l="l" t="t" r="r" b="b"/>
              <a:pathLst>
                <a:path w="854710" h="64770">
                  <a:moveTo>
                    <a:pt x="854710" y="0"/>
                  </a:moveTo>
                  <a:lnTo>
                    <a:pt x="852170" y="0"/>
                  </a:lnTo>
                  <a:lnTo>
                    <a:pt x="852170" y="3810"/>
                  </a:lnTo>
                  <a:lnTo>
                    <a:pt x="85217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852170" y="3810"/>
                  </a:lnTo>
                  <a:lnTo>
                    <a:pt x="852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854710" y="64770"/>
                  </a:lnTo>
                  <a:lnTo>
                    <a:pt x="854710" y="60960"/>
                  </a:lnTo>
                  <a:lnTo>
                    <a:pt x="854710" y="3810"/>
                  </a:lnTo>
                  <a:lnTo>
                    <a:pt x="854710" y="0"/>
                  </a:lnTo>
                  <a:close/>
                </a:path>
              </a:pathLst>
            </a:custGeom>
            <a:solidFill>
              <a:srgbClr val="3BB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293360" y="4091939"/>
              <a:ext cx="848360" cy="57150"/>
            </a:xfrm>
            <a:custGeom>
              <a:avLst/>
              <a:gdLst/>
              <a:ahLst/>
              <a:cxnLst/>
              <a:rect l="l" t="t" r="r" b="b"/>
              <a:pathLst>
                <a:path w="848360" h="57150">
                  <a:moveTo>
                    <a:pt x="848360" y="0"/>
                  </a:moveTo>
                  <a:lnTo>
                    <a:pt x="844550" y="0"/>
                  </a:lnTo>
                  <a:lnTo>
                    <a:pt x="844550" y="3810"/>
                  </a:lnTo>
                  <a:lnTo>
                    <a:pt x="84455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844550" y="3810"/>
                  </a:lnTo>
                  <a:lnTo>
                    <a:pt x="844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848360" y="57150"/>
                  </a:lnTo>
                  <a:lnTo>
                    <a:pt x="848360" y="53340"/>
                  </a:lnTo>
                  <a:lnTo>
                    <a:pt x="848360" y="3810"/>
                  </a:lnTo>
                  <a:lnTo>
                    <a:pt x="848360" y="0"/>
                  </a:lnTo>
                  <a:close/>
                </a:path>
              </a:pathLst>
            </a:custGeom>
            <a:solidFill>
              <a:srgbClr val="3BB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297170" y="4095749"/>
              <a:ext cx="840740" cy="49530"/>
            </a:xfrm>
            <a:custGeom>
              <a:avLst/>
              <a:gdLst/>
              <a:ahLst/>
              <a:cxnLst/>
              <a:rect l="l" t="t" r="r" b="b"/>
              <a:pathLst>
                <a:path w="840739" h="49529">
                  <a:moveTo>
                    <a:pt x="840740" y="0"/>
                  </a:moveTo>
                  <a:lnTo>
                    <a:pt x="836930" y="0"/>
                  </a:lnTo>
                  <a:lnTo>
                    <a:pt x="836930" y="3810"/>
                  </a:lnTo>
                  <a:lnTo>
                    <a:pt x="836930" y="46990"/>
                  </a:lnTo>
                  <a:lnTo>
                    <a:pt x="2540" y="46990"/>
                  </a:lnTo>
                  <a:lnTo>
                    <a:pt x="2540" y="3810"/>
                  </a:lnTo>
                  <a:lnTo>
                    <a:pt x="836930" y="3810"/>
                  </a:lnTo>
                  <a:lnTo>
                    <a:pt x="836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49530"/>
                  </a:lnTo>
                  <a:lnTo>
                    <a:pt x="840740" y="49530"/>
                  </a:lnTo>
                  <a:lnTo>
                    <a:pt x="840740" y="46990"/>
                  </a:lnTo>
                  <a:lnTo>
                    <a:pt x="840740" y="3810"/>
                  </a:lnTo>
                  <a:lnTo>
                    <a:pt x="840740" y="0"/>
                  </a:lnTo>
                  <a:close/>
                </a:path>
              </a:pathLst>
            </a:custGeom>
            <a:solidFill>
              <a:srgbClr val="3BB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299710" y="4099559"/>
              <a:ext cx="834390" cy="43180"/>
            </a:xfrm>
            <a:custGeom>
              <a:avLst/>
              <a:gdLst/>
              <a:ahLst/>
              <a:cxnLst/>
              <a:rect l="l" t="t" r="r" b="b"/>
              <a:pathLst>
                <a:path w="834389" h="43179">
                  <a:moveTo>
                    <a:pt x="834390" y="0"/>
                  </a:moveTo>
                  <a:lnTo>
                    <a:pt x="830580" y="0"/>
                  </a:lnTo>
                  <a:lnTo>
                    <a:pt x="830580" y="3810"/>
                  </a:lnTo>
                  <a:lnTo>
                    <a:pt x="830580" y="39370"/>
                  </a:lnTo>
                  <a:lnTo>
                    <a:pt x="3810" y="39370"/>
                  </a:lnTo>
                  <a:lnTo>
                    <a:pt x="3810" y="3810"/>
                  </a:lnTo>
                  <a:lnTo>
                    <a:pt x="830580" y="3810"/>
                  </a:lnTo>
                  <a:lnTo>
                    <a:pt x="830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834390" y="43180"/>
                  </a:lnTo>
                  <a:lnTo>
                    <a:pt x="834390" y="39370"/>
                  </a:lnTo>
                  <a:lnTo>
                    <a:pt x="834390" y="3810"/>
                  </a:lnTo>
                  <a:lnTo>
                    <a:pt x="83439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303520" y="4103369"/>
              <a:ext cx="826769" cy="35560"/>
            </a:xfrm>
            <a:custGeom>
              <a:avLst/>
              <a:gdLst/>
              <a:ahLst/>
              <a:cxnLst/>
              <a:rect l="l" t="t" r="r" b="b"/>
              <a:pathLst>
                <a:path w="826770" h="35560">
                  <a:moveTo>
                    <a:pt x="826770" y="0"/>
                  </a:moveTo>
                  <a:lnTo>
                    <a:pt x="822960" y="0"/>
                  </a:lnTo>
                  <a:lnTo>
                    <a:pt x="822960" y="2540"/>
                  </a:lnTo>
                  <a:lnTo>
                    <a:pt x="822960" y="31750"/>
                  </a:lnTo>
                  <a:lnTo>
                    <a:pt x="3810" y="31750"/>
                  </a:lnTo>
                  <a:lnTo>
                    <a:pt x="3810" y="2540"/>
                  </a:lnTo>
                  <a:lnTo>
                    <a:pt x="822960" y="2540"/>
                  </a:lnTo>
                  <a:lnTo>
                    <a:pt x="8229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1750"/>
                  </a:lnTo>
                  <a:lnTo>
                    <a:pt x="0" y="35560"/>
                  </a:lnTo>
                  <a:lnTo>
                    <a:pt x="826770" y="35560"/>
                  </a:lnTo>
                  <a:lnTo>
                    <a:pt x="826770" y="31750"/>
                  </a:lnTo>
                  <a:lnTo>
                    <a:pt x="826770" y="2540"/>
                  </a:lnTo>
                  <a:lnTo>
                    <a:pt x="826770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307330" y="4105909"/>
              <a:ext cx="819150" cy="29209"/>
            </a:xfrm>
            <a:custGeom>
              <a:avLst/>
              <a:gdLst/>
              <a:ahLst/>
              <a:cxnLst/>
              <a:rect l="l" t="t" r="r" b="b"/>
              <a:pathLst>
                <a:path w="819150" h="29210">
                  <a:moveTo>
                    <a:pt x="819150" y="0"/>
                  </a:moveTo>
                  <a:lnTo>
                    <a:pt x="815340" y="0"/>
                  </a:lnTo>
                  <a:lnTo>
                    <a:pt x="815340" y="3810"/>
                  </a:lnTo>
                  <a:lnTo>
                    <a:pt x="81534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815340" y="3810"/>
                  </a:lnTo>
                  <a:lnTo>
                    <a:pt x="815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819150" y="29210"/>
                  </a:lnTo>
                  <a:lnTo>
                    <a:pt x="819150" y="25400"/>
                  </a:lnTo>
                  <a:lnTo>
                    <a:pt x="819150" y="3810"/>
                  </a:lnTo>
                  <a:lnTo>
                    <a:pt x="819150" y="0"/>
                  </a:lnTo>
                  <a:close/>
                </a:path>
              </a:pathLst>
            </a:custGeom>
            <a:solidFill>
              <a:srgbClr val="3CB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311140" y="4109719"/>
              <a:ext cx="811530" cy="21590"/>
            </a:xfrm>
            <a:custGeom>
              <a:avLst/>
              <a:gdLst/>
              <a:ahLst/>
              <a:cxnLst/>
              <a:rect l="l" t="t" r="r" b="b"/>
              <a:pathLst>
                <a:path w="811529" h="21589">
                  <a:moveTo>
                    <a:pt x="811530" y="0"/>
                  </a:moveTo>
                  <a:lnTo>
                    <a:pt x="808990" y="0"/>
                  </a:lnTo>
                  <a:lnTo>
                    <a:pt x="808990" y="3810"/>
                  </a:lnTo>
                  <a:lnTo>
                    <a:pt x="80899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808990" y="3810"/>
                  </a:lnTo>
                  <a:lnTo>
                    <a:pt x="808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811530" y="21590"/>
                  </a:lnTo>
                  <a:lnTo>
                    <a:pt x="811530" y="17780"/>
                  </a:lnTo>
                  <a:lnTo>
                    <a:pt x="811530" y="3810"/>
                  </a:lnTo>
                  <a:lnTo>
                    <a:pt x="811530" y="0"/>
                  </a:lnTo>
                  <a:close/>
                </a:path>
              </a:pathLst>
            </a:custGeom>
            <a:solidFill>
              <a:srgbClr val="3C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314950" y="4113529"/>
              <a:ext cx="805180" cy="13970"/>
            </a:xfrm>
            <a:custGeom>
              <a:avLst/>
              <a:gdLst/>
              <a:ahLst/>
              <a:cxnLst/>
              <a:rect l="l" t="t" r="r" b="b"/>
              <a:pathLst>
                <a:path w="805179" h="13970">
                  <a:moveTo>
                    <a:pt x="805180" y="0"/>
                  </a:moveTo>
                  <a:lnTo>
                    <a:pt x="801370" y="0"/>
                  </a:lnTo>
                  <a:lnTo>
                    <a:pt x="801370" y="3810"/>
                  </a:lnTo>
                  <a:lnTo>
                    <a:pt x="80137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801370" y="3810"/>
                  </a:lnTo>
                  <a:lnTo>
                    <a:pt x="801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805180" y="13970"/>
                  </a:lnTo>
                  <a:lnTo>
                    <a:pt x="805180" y="10160"/>
                  </a:lnTo>
                  <a:lnTo>
                    <a:pt x="805180" y="3810"/>
                  </a:lnTo>
                  <a:lnTo>
                    <a:pt x="805180" y="0"/>
                  </a:lnTo>
                  <a:close/>
                </a:path>
              </a:pathLst>
            </a:custGeom>
            <a:solidFill>
              <a:srgbClr val="3CB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318759" y="4117340"/>
              <a:ext cx="797560" cy="6350"/>
            </a:xfrm>
            <a:custGeom>
              <a:avLst/>
              <a:gdLst/>
              <a:ahLst/>
              <a:cxnLst/>
              <a:rect l="l" t="t" r="r" b="b"/>
              <a:pathLst>
                <a:path w="797560" h="6350">
                  <a:moveTo>
                    <a:pt x="79756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797560" y="635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091429" y="3891280"/>
              <a:ext cx="1250950" cy="459740"/>
            </a:xfrm>
            <a:custGeom>
              <a:avLst/>
              <a:gdLst/>
              <a:ahLst/>
              <a:cxnLst/>
              <a:rect l="l" t="t" r="r" b="b"/>
              <a:pathLst>
                <a:path w="1250950" h="459739">
                  <a:moveTo>
                    <a:pt x="626110" y="459740"/>
                  </a:moveTo>
                  <a:lnTo>
                    <a:pt x="0" y="459740"/>
                  </a:lnTo>
                  <a:lnTo>
                    <a:pt x="0" y="0"/>
                  </a:lnTo>
                  <a:lnTo>
                    <a:pt x="1250950" y="0"/>
                  </a:lnTo>
                  <a:lnTo>
                    <a:pt x="1250950" y="459740"/>
                  </a:lnTo>
                  <a:lnTo>
                    <a:pt x="626110" y="45974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71600" y="4119880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>
                  <a:moveTo>
                    <a:pt x="0" y="0"/>
                  </a:moveTo>
                  <a:lnTo>
                    <a:pt x="9207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287269" y="408178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30" h="74929">
                  <a:moveTo>
                    <a:pt x="0" y="0"/>
                  </a:moveTo>
                  <a:lnTo>
                    <a:pt x="0" y="74930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581400" y="4119880"/>
              <a:ext cx="1454150" cy="0"/>
            </a:xfrm>
            <a:custGeom>
              <a:avLst/>
              <a:gdLst/>
              <a:ahLst/>
              <a:cxnLst/>
              <a:rect l="l" t="t" r="r" b="b"/>
              <a:pathLst>
                <a:path w="1454150">
                  <a:moveTo>
                    <a:pt x="0" y="0"/>
                  </a:moveTo>
                  <a:lnTo>
                    <a:pt x="14541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030470" y="408178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0" y="0"/>
                  </a:moveTo>
                  <a:lnTo>
                    <a:pt x="0" y="74930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24600" y="4119880"/>
              <a:ext cx="768350" cy="0"/>
            </a:xfrm>
            <a:custGeom>
              <a:avLst/>
              <a:gdLst/>
              <a:ahLst/>
              <a:cxnLst/>
              <a:rect l="l" t="t" r="r" b="b"/>
              <a:pathLst>
                <a:path w="768350">
                  <a:moveTo>
                    <a:pt x="0" y="0"/>
                  </a:moveTo>
                  <a:lnTo>
                    <a:pt x="7683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087870" y="408178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0" y="0"/>
                  </a:moveTo>
                  <a:lnTo>
                    <a:pt x="0" y="74930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895350" y="1558290"/>
            <a:ext cx="8217534" cy="487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marR="5080">
              <a:lnSpc>
                <a:spcPct val="100000"/>
              </a:lnSpc>
              <a:spcBef>
                <a:spcPts val="100"/>
              </a:spcBef>
              <a:tabLst>
                <a:tab pos="1811655" algn="l"/>
              </a:tabLst>
            </a:pPr>
            <a:r>
              <a:rPr sz="2400" b="1" spc="-229" dirty="0">
                <a:solidFill>
                  <a:srgbClr val="D33105"/>
                </a:solidFill>
                <a:latin typeface="Arial"/>
                <a:cs typeface="Arial"/>
              </a:rPr>
              <a:t>Line balancing </a:t>
            </a:r>
            <a:r>
              <a:rPr sz="2400" b="1" spc="-185" dirty="0">
                <a:latin typeface="Arial"/>
                <a:cs typeface="Arial"/>
              </a:rPr>
              <a:t>is </a:t>
            </a:r>
            <a:r>
              <a:rPr sz="2400" b="1" spc="-220" dirty="0">
                <a:latin typeface="Arial"/>
                <a:cs typeface="Arial"/>
              </a:rPr>
              <a:t>the </a:t>
            </a:r>
            <a:r>
              <a:rPr sz="2400" b="1" spc="-245" dirty="0">
                <a:latin typeface="Arial"/>
                <a:cs typeface="Arial"/>
              </a:rPr>
              <a:t>process </a:t>
            </a:r>
            <a:r>
              <a:rPr sz="2400" b="1" spc="-210" dirty="0">
                <a:latin typeface="Arial"/>
                <a:cs typeface="Arial"/>
              </a:rPr>
              <a:t>of </a:t>
            </a:r>
            <a:r>
              <a:rPr sz="2400" b="1" spc="-229" dirty="0">
                <a:latin typeface="Arial"/>
                <a:cs typeface="Arial"/>
              </a:rPr>
              <a:t>assigning </a:t>
            </a:r>
            <a:r>
              <a:rPr sz="2400" b="1" spc="-225" dirty="0">
                <a:latin typeface="Arial"/>
                <a:cs typeface="Arial"/>
              </a:rPr>
              <a:t>tasks </a:t>
            </a:r>
            <a:r>
              <a:rPr sz="2400" b="1" spc="-204" dirty="0">
                <a:latin typeface="Arial"/>
                <a:cs typeface="Arial"/>
              </a:rPr>
              <a:t>to </a:t>
            </a:r>
            <a:r>
              <a:rPr sz="2400" b="1" spc="-225" dirty="0">
                <a:latin typeface="Arial"/>
                <a:cs typeface="Arial"/>
              </a:rPr>
              <a:t>workstations  </a:t>
            </a:r>
            <a:r>
              <a:rPr sz="2400" b="1" spc="-195" dirty="0">
                <a:latin typeface="Arial"/>
                <a:cs typeface="Arial"/>
              </a:rPr>
              <a:t>in </a:t>
            </a:r>
            <a:r>
              <a:rPr sz="2400" b="1" spc="-260" dirty="0">
                <a:latin typeface="Arial"/>
                <a:cs typeface="Arial"/>
              </a:rPr>
              <a:t>such </a:t>
            </a:r>
            <a:r>
              <a:rPr sz="2400" b="1" spc="-245" dirty="0">
                <a:latin typeface="Arial"/>
                <a:cs typeface="Arial"/>
              </a:rPr>
              <a:t>a </a:t>
            </a:r>
            <a:r>
              <a:rPr sz="2400" b="1" spc="-275" dirty="0">
                <a:latin typeface="Arial"/>
                <a:cs typeface="Arial"/>
              </a:rPr>
              <a:t>way </a:t>
            </a:r>
            <a:r>
              <a:rPr sz="2400" b="1" spc="-204" dirty="0">
                <a:latin typeface="Arial"/>
                <a:cs typeface="Arial"/>
              </a:rPr>
              <a:t>that </a:t>
            </a:r>
            <a:r>
              <a:rPr sz="2400" b="1" spc="-220" dirty="0">
                <a:latin typeface="Arial"/>
                <a:cs typeface="Arial"/>
              </a:rPr>
              <a:t>the </a:t>
            </a:r>
            <a:r>
              <a:rPr sz="2400" b="1" spc="-225" dirty="0">
                <a:latin typeface="Arial"/>
                <a:cs typeface="Arial"/>
              </a:rPr>
              <a:t>workstations </a:t>
            </a:r>
            <a:r>
              <a:rPr sz="2400" b="1" spc="-254" dirty="0">
                <a:latin typeface="Arial"/>
                <a:cs typeface="Arial"/>
              </a:rPr>
              <a:t>have </a:t>
            </a:r>
            <a:r>
              <a:rPr sz="2400" b="1" spc="-229" dirty="0">
                <a:latin typeface="Arial"/>
                <a:cs typeface="Arial"/>
              </a:rPr>
              <a:t>approximately </a:t>
            </a:r>
            <a:r>
              <a:rPr sz="2400" b="1" spc="-220" dirty="0">
                <a:latin typeface="Arial"/>
                <a:cs typeface="Arial"/>
              </a:rPr>
              <a:t>the </a:t>
            </a:r>
            <a:r>
              <a:rPr sz="2400" b="1" spc="-280" dirty="0">
                <a:latin typeface="Arial"/>
                <a:cs typeface="Arial"/>
              </a:rPr>
              <a:t>same  </a:t>
            </a:r>
            <a:r>
              <a:rPr sz="2400" b="1" spc="-235" dirty="0">
                <a:latin typeface="Arial"/>
                <a:cs typeface="Arial"/>
              </a:rPr>
              <a:t>processing	</a:t>
            </a:r>
            <a:r>
              <a:rPr sz="2400" b="1" spc="-225" dirty="0">
                <a:latin typeface="Arial"/>
                <a:cs typeface="Arial"/>
              </a:rPr>
              <a:t>time requirements. </a:t>
            </a:r>
            <a:r>
              <a:rPr sz="2400" b="1" spc="-229" dirty="0">
                <a:latin typeface="Arial"/>
                <a:cs typeface="Arial"/>
              </a:rPr>
              <a:t>This </a:t>
            </a:r>
            <a:r>
              <a:rPr sz="2400" b="1" spc="-210" dirty="0">
                <a:latin typeface="Arial"/>
                <a:cs typeface="Arial"/>
              </a:rPr>
              <a:t>results </a:t>
            </a:r>
            <a:r>
              <a:rPr sz="2400" b="1" spc="-195" dirty="0">
                <a:latin typeface="Arial"/>
                <a:cs typeface="Arial"/>
              </a:rPr>
              <a:t>in </a:t>
            </a:r>
            <a:r>
              <a:rPr sz="2400" b="1" spc="-220" dirty="0">
                <a:latin typeface="Arial"/>
                <a:cs typeface="Arial"/>
              </a:rPr>
              <a:t>the </a:t>
            </a:r>
            <a:r>
              <a:rPr sz="2400" b="1" spc="-240" dirty="0">
                <a:latin typeface="Arial"/>
                <a:cs typeface="Arial"/>
              </a:rPr>
              <a:t>minimized </a:t>
            </a:r>
            <a:r>
              <a:rPr sz="2400" b="1" spc="-190" dirty="0">
                <a:latin typeface="Arial"/>
                <a:cs typeface="Arial"/>
              </a:rPr>
              <a:t>idle </a:t>
            </a:r>
            <a:r>
              <a:rPr sz="2400" b="1" spc="-145" dirty="0">
                <a:latin typeface="Arial"/>
                <a:cs typeface="Arial"/>
              </a:rPr>
              <a:t>t  </a:t>
            </a:r>
            <a:r>
              <a:rPr sz="2400" b="1" spc="-235" dirty="0">
                <a:latin typeface="Arial"/>
                <a:cs typeface="Arial"/>
              </a:rPr>
              <a:t>along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20" dirty="0">
                <a:latin typeface="Arial"/>
                <a:cs typeface="Arial"/>
              </a:rPr>
              <a:t>the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190" dirty="0">
                <a:latin typeface="Arial"/>
                <a:cs typeface="Arial"/>
              </a:rPr>
              <a:t>line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60" dirty="0">
                <a:latin typeface="Arial"/>
                <a:cs typeface="Arial"/>
              </a:rPr>
              <a:t>and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235" dirty="0">
                <a:latin typeface="Arial"/>
                <a:cs typeface="Arial"/>
              </a:rPr>
              <a:t>high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90" dirty="0">
                <a:latin typeface="Arial"/>
                <a:cs typeface="Arial"/>
              </a:rPr>
              <a:t>utilization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of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15" dirty="0">
                <a:latin typeface="Arial"/>
                <a:cs typeface="Arial"/>
              </a:rPr>
              <a:t>labor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60" dirty="0">
                <a:latin typeface="Arial"/>
                <a:cs typeface="Arial"/>
              </a:rPr>
              <a:t>and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225" dirty="0">
                <a:latin typeface="Arial"/>
                <a:cs typeface="Arial"/>
              </a:rPr>
              <a:t>equipment</a:t>
            </a:r>
            <a:r>
              <a:rPr sz="2400" spc="-22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724660">
              <a:lnSpc>
                <a:spcPct val="100000"/>
              </a:lnSpc>
              <a:spcBef>
                <a:spcPts val="1080"/>
              </a:spcBef>
              <a:tabLst>
                <a:tab pos="4467225" algn="l"/>
              </a:tabLst>
            </a:pPr>
            <a:r>
              <a:rPr sz="2400" b="1" spc="-245" dirty="0">
                <a:latin typeface="Arial"/>
                <a:cs typeface="Arial"/>
              </a:rPr>
              <a:t>4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25" dirty="0">
                <a:latin typeface="Arial"/>
                <a:cs typeface="Arial"/>
              </a:rPr>
              <a:t>tasks	</a:t>
            </a:r>
            <a:r>
              <a:rPr sz="2400" b="1" spc="-245" dirty="0">
                <a:latin typeface="Arial"/>
                <a:cs typeface="Arial"/>
              </a:rPr>
              <a:t>2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25" dirty="0">
                <a:latin typeface="Arial"/>
                <a:cs typeface="Arial"/>
              </a:rPr>
              <a:t>tasks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Arial"/>
              <a:cs typeface="Arial"/>
            </a:endParaRPr>
          </a:p>
          <a:p>
            <a:pPr marL="1543050">
              <a:lnSpc>
                <a:spcPct val="100000"/>
              </a:lnSpc>
              <a:tabLst>
                <a:tab pos="4285615" algn="l"/>
              </a:tabLst>
            </a:pPr>
            <a:r>
              <a:rPr sz="2400" b="1" spc="-250" dirty="0">
                <a:latin typeface="Arial"/>
                <a:cs typeface="Arial"/>
              </a:rPr>
              <a:t>Worker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45" dirty="0">
                <a:latin typeface="Arial"/>
                <a:cs typeface="Arial"/>
              </a:rPr>
              <a:t>1	</a:t>
            </a:r>
            <a:r>
              <a:rPr sz="2400" b="1" spc="-250" dirty="0">
                <a:latin typeface="Arial"/>
                <a:cs typeface="Arial"/>
              </a:rPr>
              <a:t>Worker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24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220" dirty="0">
                <a:latin typeface="Arial"/>
                <a:cs typeface="Arial"/>
              </a:rPr>
              <a:t>Each </a:t>
            </a:r>
            <a:r>
              <a:rPr sz="2000" b="1" spc="-185" dirty="0">
                <a:latin typeface="Arial"/>
                <a:cs typeface="Arial"/>
              </a:rPr>
              <a:t>task </a:t>
            </a:r>
            <a:r>
              <a:rPr sz="2000" b="1" spc="-190" dirty="0">
                <a:latin typeface="Arial"/>
                <a:cs typeface="Arial"/>
              </a:rPr>
              <a:t>takes </a:t>
            </a:r>
            <a:r>
              <a:rPr sz="2000" b="1" spc="-204" dirty="0">
                <a:latin typeface="Arial"/>
                <a:cs typeface="Arial"/>
              </a:rPr>
              <a:t>1 </a:t>
            </a:r>
            <a:r>
              <a:rPr sz="2000" b="1" spc="-185" dirty="0">
                <a:latin typeface="Arial"/>
                <a:cs typeface="Arial"/>
              </a:rPr>
              <a:t>minutes, </a:t>
            </a:r>
            <a:r>
              <a:rPr sz="2000" b="1" spc="-240" dirty="0">
                <a:latin typeface="Arial"/>
                <a:cs typeface="Arial"/>
              </a:rPr>
              <a:t>how </a:t>
            </a:r>
            <a:r>
              <a:rPr sz="2000" b="1" spc="-170" dirty="0">
                <a:latin typeface="Arial"/>
                <a:cs typeface="Arial"/>
              </a:rPr>
              <a:t>to</a:t>
            </a:r>
            <a:r>
              <a:rPr sz="2000" b="1" spc="195" dirty="0">
                <a:latin typeface="Arial"/>
                <a:cs typeface="Arial"/>
              </a:rPr>
              <a:t> </a:t>
            </a:r>
            <a:r>
              <a:rPr sz="2000" b="1" spc="-200" dirty="0">
                <a:latin typeface="Arial"/>
                <a:cs typeface="Arial"/>
              </a:rPr>
              <a:t>balance?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800735" marR="687705" indent="-457200">
              <a:lnSpc>
                <a:spcPct val="100000"/>
              </a:lnSpc>
            </a:pPr>
            <a:r>
              <a:rPr sz="2400" b="1" spc="-235" dirty="0">
                <a:latin typeface="Arial"/>
                <a:cs typeface="Arial"/>
              </a:rPr>
              <a:t>Cycle </a:t>
            </a:r>
            <a:r>
              <a:rPr sz="2400" b="1" spc="-225" dirty="0">
                <a:latin typeface="Arial"/>
                <a:cs typeface="Arial"/>
              </a:rPr>
              <a:t>time </a:t>
            </a:r>
            <a:r>
              <a:rPr sz="2400" b="1" spc="-185" dirty="0">
                <a:latin typeface="Arial"/>
                <a:cs typeface="Arial"/>
              </a:rPr>
              <a:t>is </a:t>
            </a:r>
            <a:r>
              <a:rPr sz="2400" b="1" spc="-220" dirty="0">
                <a:latin typeface="Arial"/>
                <a:cs typeface="Arial"/>
              </a:rPr>
              <a:t>the </a:t>
            </a:r>
            <a:r>
              <a:rPr sz="2400" b="1" spc="-295" dirty="0">
                <a:latin typeface="Arial"/>
                <a:cs typeface="Arial"/>
              </a:rPr>
              <a:t>maximum </a:t>
            </a:r>
            <a:r>
              <a:rPr sz="2400" b="1" spc="-225" dirty="0">
                <a:latin typeface="Arial"/>
                <a:cs typeface="Arial"/>
              </a:rPr>
              <a:t>time </a:t>
            </a:r>
            <a:r>
              <a:rPr sz="2400" b="1" spc="-229" dirty="0">
                <a:latin typeface="Arial"/>
                <a:cs typeface="Arial"/>
              </a:rPr>
              <a:t>allowed </a:t>
            </a:r>
            <a:r>
              <a:rPr sz="2400" b="1" spc="-195" dirty="0">
                <a:latin typeface="Arial"/>
                <a:cs typeface="Arial"/>
              </a:rPr>
              <a:t>at </a:t>
            </a:r>
            <a:r>
              <a:rPr sz="2400" b="1" spc="-250" dirty="0">
                <a:latin typeface="Arial"/>
                <a:cs typeface="Arial"/>
              </a:rPr>
              <a:t>each </a:t>
            </a:r>
            <a:r>
              <a:rPr sz="2400" b="1" spc="-225" dirty="0">
                <a:latin typeface="Arial"/>
                <a:cs typeface="Arial"/>
              </a:rPr>
              <a:t>workstation  </a:t>
            </a:r>
            <a:r>
              <a:rPr sz="2400" b="1" spc="-204" dirty="0">
                <a:latin typeface="Arial"/>
                <a:cs typeface="Arial"/>
              </a:rPr>
              <a:t>to </a:t>
            </a:r>
            <a:r>
              <a:rPr sz="2400" b="1" spc="-245" dirty="0">
                <a:latin typeface="Arial"/>
                <a:cs typeface="Arial"/>
              </a:rPr>
              <a:t>complete </a:t>
            </a:r>
            <a:r>
              <a:rPr sz="2400" b="1" spc="-170" dirty="0">
                <a:latin typeface="Arial"/>
                <a:cs typeface="Arial"/>
              </a:rPr>
              <a:t>its </a:t>
            </a:r>
            <a:r>
              <a:rPr sz="2400" b="1" spc="-210" dirty="0">
                <a:latin typeface="Arial"/>
                <a:cs typeface="Arial"/>
              </a:rPr>
              <a:t>set of </a:t>
            </a:r>
            <a:r>
              <a:rPr sz="2400" b="1" spc="-225" dirty="0">
                <a:latin typeface="Arial"/>
                <a:cs typeface="Arial"/>
              </a:rPr>
              <a:t>tasks </a:t>
            </a:r>
            <a:r>
              <a:rPr sz="2400" b="1" spc="-270" dirty="0">
                <a:latin typeface="Arial"/>
                <a:cs typeface="Arial"/>
              </a:rPr>
              <a:t>on </a:t>
            </a:r>
            <a:r>
              <a:rPr sz="2400" b="1" spc="-245" dirty="0">
                <a:latin typeface="Arial"/>
                <a:cs typeface="Arial"/>
              </a:rPr>
              <a:t>a </a:t>
            </a:r>
            <a:r>
              <a:rPr sz="2400" b="1" spc="-215" dirty="0">
                <a:latin typeface="Arial"/>
                <a:cs typeface="Arial"/>
              </a:rPr>
              <a:t>single</a:t>
            </a:r>
            <a:r>
              <a:rPr sz="2400" b="1" spc="-165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unit</a:t>
            </a:r>
            <a:endParaRPr sz="2400">
              <a:latin typeface="Arial"/>
              <a:cs typeface="Arial"/>
            </a:endParaRPr>
          </a:p>
          <a:p>
            <a:pPr marL="343535">
              <a:lnSpc>
                <a:spcPct val="100000"/>
              </a:lnSpc>
            </a:pPr>
            <a:r>
              <a:rPr sz="2000" b="1" spc="-220" dirty="0">
                <a:latin typeface="Arial"/>
                <a:cs typeface="Arial"/>
              </a:rPr>
              <a:t>What </a:t>
            </a:r>
            <a:r>
              <a:rPr sz="2000" b="1" spc="-155" dirty="0">
                <a:latin typeface="Arial"/>
                <a:cs typeface="Arial"/>
              </a:rPr>
              <a:t>is </a:t>
            </a:r>
            <a:r>
              <a:rPr sz="2000" b="1" spc="-180" dirty="0">
                <a:latin typeface="Arial"/>
                <a:cs typeface="Arial"/>
              </a:rPr>
              <a:t>the </a:t>
            </a:r>
            <a:r>
              <a:rPr sz="2000" b="1" spc="-185" dirty="0">
                <a:latin typeface="Arial"/>
                <a:cs typeface="Arial"/>
              </a:rPr>
              <a:t>cycle </a:t>
            </a:r>
            <a:r>
              <a:rPr sz="2000" b="1" spc="-190" dirty="0">
                <a:latin typeface="Arial"/>
                <a:cs typeface="Arial"/>
              </a:rPr>
              <a:t>time </a:t>
            </a:r>
            <a:r>
              <a:rPr sz="2000" b="1" spc="-160" dirty="0">
                <a:latin typeface="Arial"/>
                <a:cs typeface="Arial"/>
              </a:rPr>
              <a:t>for </a:t>
            </a:r>
            <a:r>
              <a:rPr sz="2000" b="1" spc="-180" dirty="0">
                <a:latin typeface="Arial"/>
                <a:cs typeface="Arial"/>
              </a:rPr>
              <a:t>the </a:t>
            </a:r>
            <a:r>
              <a:rPr sz="2000" b="1" spc="-210" dirty="0">
                <a:latin typeface="Arial"/>
                <a:cs typeface="Arial"/>
              </a:rPr>
              <a:t>system</a:t>
            </a:r>
            <a:r>
              <a:rPr sz="2000" b="1" spc="120" dirty="0">
                <a:latin typeface="Arial"/>
                <a:cs typeface="Arial"/>
              </a:rPr>
              <a:t> </a:t>
            </a:r>
            <a:r>
              <a:rPr sz="2000" b="1" spc="-215" dirty="0">
                <a:latin typeface="Arial"/>
                <a:cs typeface="Arial"/>
              </a:rPr>
              <a:t>above?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1" name="object 1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679" y="542290"/>
            <a:ext cx="38430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1369F"/>
                </a:solidFill>
                <a:latin typeface="Arial"/>
                <a:cs typeface="Arial"/>
              </a:rPr>
              <a:t>Parallel</a:t>
            </a:r>
            <a:r>
              <a:rPr sz="3200" spc="-35" dirty="0">
                <a:solidFill>
                  <a:srgbClr val="21369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1369F"/>
                </a:solidFill>
                <a:latin typeface="Arial"/>
                <a:cs typeface="Arial"/>
              </a:rPr>
              <a:t>Workstations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32510" y="1746250"/>
            <a:ext cx="7358380" cy="774700"/>
            <a:chOff x="1032510" y="1746250"/>
            <a:chExt cx="7358380" cy="774700"/>
          </a:xfrm>
        </p:grpSpPr>
        <p:sp>
          <p:nvSpPr>
            <p:cNvPr id="4" name="object 4"/>
            <p:cNvSpPr/>
            <p:nvPr/>
          </p:nvSpPr>
          <p:spPr>
            <a:xfrm>
              <a:off x="1038860" y="1751329"/>
              <a:ext cx="1102360" cy="763270"/>
            </a:xfrm>
            <a:custGeom>
              <a:avLst/>
              <a:gdLst/>
              <a:ahLst/>
              <a:cxnLst/>
              <a:rect l="l" t="t" r="r" b="b"/>
              <a:pathLst>
                <a:path w="1102360" h="763269">
                  <a:moveTo>
                    <a:pt x="1102360" y="0"/>
                  </a:moveTo>
                  <a:lnTo>
                    <a:pt x="1088390" y="0"/>
                  </a:lnTo>
                  <a:lnTo>
                    <a:pt x="1088390" y="15240"/>
                  </a:lnTo>
                  <a:lnTo>
                    <a:pt x="1088390" y="748030"/>
                  </a:lnTo>
                  <a:lnTo>
                    <a:pt x="13970" y="748030"/>
                  </a:lnTo>
                  <a:lnTo>
                    <a:pt x="13970" y="15240"/>
                  </a:lnTo>
                  <a:lnTo>
                    <a:pt x="1088390" y="15240"/>
                  </a:lnTo>
                  <a:lnTo>
                    <a:pt x="10883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48030"/>
                  </a:lnTo>
                  <a:lnTo>
                    <a:pt x="0" y="763270"/>
                  </a:lnTo>
                  <a:lnTo>
                    <a:pt x="1102360" y="763270"/>
                  </a:lnTo>
                  <a:lnTo>
                    <a:pt x="1102360" y="748030"/>
                  </a:lnTo>
                  <a:lnTo>
                    <a:pt x="1102360" y="1524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F0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2830" y="1766569"/>
              <a:ext cx="1074420" cy="732790"/>
            </a:xfrm>
            <a:custGeom>
              <a:avLst/>
              <a:gdLst/>
              <a:ahLst/>
              <a:cxnLst/>
              <a:rect l="l" t="t" r="r" b="b"/>
              <a:pathLst>
                <a:path w="1074420" h="732789">
                  <a:moveTo>
                    <a:pt x="1074420" y="0"/>
                  </a:moveTo>
                  <a:lnTo>
                    <a:pt x="1059180" y="0"/>
                  </a:lnTo>
                  <a:lnTo>
                    <a:pt x="1059180" y="13970"/>
                  </a:lnTo>
                  <a:lnTo>
                    <a:pt x="1059180" y="718820"/>
                  </a:lnTo>
                  <a:lnTo>
                    <a:pt x="15240" y="718820"/>
                  </a:lnTo>
                  <a:lnTo>
                    <a:pt x="15240" y="13970"/>
                  </a:lnTo>
                  <a:lnTo>
                    <a:pt x="1059180" y="13970"/>
                  </a:lnTo>
                  <a:lnTo>
                    <a:pt x="10591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718820"/>
                  </a:lnTo>
                  <a:lnTo>
                    <a:pt x="0" y="732790"/>
                  </a:lnTo>
                  <a:lnTo>
                    <a:pt x="1074420" y="732790"/>
                  </a:lnTo>
                  <a:lnTo>
                    <a:pt x="1074420" y="718820"/>
                  </a:lnTo>
                  <a:lnTo>
                    <a:pt x="1074420" y="1397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EF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8070" y="1780539"/>
              <a:ext cx="1043940" cy="704850"/>
            </a:xfrm>
            <a:custGeom>
              <a:avLst/>
              <a:gdLst/>
              <a:ahLst/>
              <a:cxnLst/>
              <a:rect l="l" t="t" r="r" b="b"/>
              <a:pathLst>
                <a:path w="1043939" h="704850">
                  <a:moveTo>
                    <a:pt x="1043940" y="0"/>
                  </a:moveTo>
                  <a:lnTo>
                    <a:pt x="1028700" y="0"/>
                  </a:lnTo>
                  <a:lnTo>
                    <a:pt x="1028700" y="15240"/>
                  </a:lnTo>
                  <a:lnTo>
                    <a:pt x="1028700" y="689610"/>
                  </a:lnTo>
                  <a:lnTo>
                    <a:pt x="15240" y="689610"/>
                  </a:lnTo>
                  <a:lnTo>
                    <a:pt x="15240" y="15240"/>
                  </a:lnTo>
                  <a:lnTo>
                    <a:pt x="1028700" y="1524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89610"/>
                  </a:lnTo>
                  <a:lnTo>
                    <a:pt x="0" y="704850"/>
                  </a:lnTo>
                  <a:lnTo>
                    <a:pt x="1043940" y="704850"/>
                  </a:lnTo>
                  <a:lnTo>
                    <a:pt x="1043940" y="689610"/>
                  </a:lnTo>
                  <a:lnTo>
                    <a:pt x="1043940" y="15240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EEC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3310" y="1795779"/>
              <a:ext cx="1013460" cy="674370"/>
            </a:xfrm>
            <a:custGeom>
              <a:avLst/>
              <a:gdLst/>
              <a:ahLst/>
              <a:cxnLst/>
              <a:rect l="l" t="t" r="r" b="b"/>
              <a:pathLst>
                <a:path w="1013460" h="674369">
                  <a:moveTo>
                    <a:pt x="1013460" y="0"/>
                  </a:moveTo>
                  <a:lnTo>
                    <a:pt x="999490" y="0"/>
                  </a:lnTo>
                  <a:lnTo>
                    <a:pt x="999490" y="15240"/>
                  </a:lnTo>
                  <a:lnTo>
                    <a:pt x="999490" y="660400"/>
                  </a:lnTo>
                  <a:lnTo>
                    <a:pt x="13970" y="660400"/>
                  </a:lnTo>
                  <a:lnTo>
                    <a:pt x="13970" y="15240"/>
                  </a:lnTo>
                  <a:lnTo>
                    <a:pt x="999490" y="1524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60400"/>
                  </a:lnTo>
                  <a:lnTo>
                    <a:pt x="0" y="674370"/>
                  </a:lnTo>
                  <a:lnTo>
                    <a:pt x="1013460" y="674370"/>
                  </a:lnTo>
                  <a:lnTo>
                    <a:pt x="1013460" y="660400"/>
                  </a:lnTo>
                  <a:lnTo>
                    <a:pt x="1013460" y="15240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EDC2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7280" y="1811019"/>
              <a:ext cx="985519" cy="645160"/>
            </a:xfrm>
            <a:custGeom>
              <a:avLst/>
              <a:gdLst/>
              <a:ahLst/>
              <a:cxnLst/>
              <a:rect l="l" t="t" r="r" b="b"/>
              <a:pathLst>
                <a:path w="985519" h="645160">
                  <a:moveTo>
                    <a:pt x="985520" y="0"/>
                  </a:moveTo>
                  <a:lnTo>
                    <a:pt x="971550" y="0"/>
                  </a:lnTo>
                  <a:lnTo>
                    <a:pt x="971550" y="13970"/>
                  </a:lnTo>
                  <a:lnTo>
                    <a:pt x="971550" y="629920"/>
                  </a:lnTo>
                  <a:lnTo>
                    <a:pt x="15240" y="629920"/>
                  </a:lnTo>
                  <a:lnTo>
                    <a:pt x="15240" y="13970"/>
                  </a:lnTo>
                  <a:lnTo>
                    <a:pt x="971550" y="13970"/>
                  </a:lnTo>
                  <a:lnTo>
                    <a:pt x="97155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629920"/>
                  </a:lnTo>
                  <a:lnTo>
                    <a:pt x="0" y="645160"/>
                  </a:lnTo>
                  <a:lnTo>
                    <a:pt x="985520" y="645160"/>
                  </a:lnTo>
                  <a:lnTo>
                    <a:pt x="985520" y="629920"/>
                  </a:lnTo>
                  <a:lnTo>
                    <a:pt x="985520" y="13970"/>
                  </a:lnTo>
                  <a:lnTo>
                    <a:pt x="985520" y="0"/>
                  </a:lnTo>
                  <a:close/>
                </a:path>
              </a:pathLst>
            </a:custGeom>
            <a:solidFill>
              <a:srgbClr val="EC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20" y="1824989"/>
              <a:ext cx="956310" cy="615950"/>
            </a:xfrm>
            <a:custGeom>
              <a:avLst/>
              <a:gdLst/>
              <a:ahLst/>
              <a:cxnLst/>
              <a:rect l="l" t="t" r="r" b="b"/>
              <a:pathLst>
                <a:path w="956310" h="615950">
                  <a:moveTo>
                    <a:pt x="956310" y="0"/>
                  </a:moveTo>
                  <a:lnTo>
                    <a:pt x="941070" y="0"/>
                  </a:lnTo>
                  <a:lnTo>
                    <a:pt x="941070" y="15240"/>
                  </a:lnTo>
                  <a:lnTo>
                    <a:pt x="941070" y="601980"/>
                  </a:lnTo>
                  <a:lnTo>
                    <a:pt x="13970" y="601980"/>
                  </a:lnTo>
                  <a:lnTo>
                    <a:pt x="13970" y="15240"/>
                  </a:lnTo>
                  <a:lnTo>
                    <a:pt x="941070" y="15240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01980"/>
                  </a:lnTo>
                  <a:lnTo>
                    <a:pt x="0" y="615950"/>
                  </a:lnTo>
                  <a:lnTo>
                    <a:pt x="956310" y="615950"/>
                  </a:lnTo>
                  <a:lnTo>
                    <a:pt x="956310" y="601980"/>
                  </a:lnTo>
                  <a:lnTo>
                    <a:pt x="956310" y="15240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EB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490" y="1840229"/>
              <a:ext cx="927100" cy="586740"/>
            </a:xfrm>
            <a:custGeom>
              <a:avLst/>
              <a:gdLst/>
              <a:ahLst/>
              <a:cxnLst/>
              <a:rect l="l" t="t" r="r" b="b"/>
              <a:pathLst>
                <a:path w="927100" h="586739">
                  <a:moveTo>
                    <a:pt x="927100" y="0"/>
                  </a:moveTo>
                  <a:lnTo>
                    <a:pt x="911860" y="0"/>
                  </a:lnTo>
                  <a:lnTo>
                    <a:pt x="911860" y="13970"/>
                  </a:lnTo>
                  <a:lnTo>
                    <a:pt x="911860" y="571500"/>
                  </a:lnTo>
                  <a:lnTo>
                    <a:pt x="15240" y="571500"/>
                  </a:lnTo>
                  <a:lnTo>
                    <a:pt x="15240" y="13970"/>
                  </a:lnTo>
                  <a:lnTo>
                    <a:pt x="911860" y="13970"/>
                  </a:lnTo>
                  <a:lnTo>
                    <a:pt x="91186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71500"/>
                  </a:lnTo>
                  <a:lnTo>
                    <a:pt x="0" y="586740"/>
                  </a:lnTo>
                  <a:lnTo>
                    <a:pt x="927100" y="586740"/>
                  </a:lnTo>
                  <a:lnTo>
                    <a:pt x="927100" y="571500"/>
                  </a:lnTo>
                  <a:lnTo>
                    <a:pt x="927100" y="1397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EAC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1730" y="1854199"/>
              <a:ext cx="896619" cy="557530"/>
            </a:xfrm>
            <a:custGeom>
              <a:avLst/>
              <a:gdLst/>
              <a:ahLst/>
              <a:cxnLst/>
              <a:rect l="l" t="t" r="r" b="b"/>
              <a:pathLst>
                <a:path w="896619" h="557530">
                  <a:moveTo>
                    <a:pt x="896620" y="0"/>
                  </a:moveTo>
                  <a:lnTo>
                    <a:pt x="882650" y="0"/>
                  </a:lnTo>
                  <a:lnTo>
                    <a:pt x="882650" y="15240"/>
                  </a:lnTo>
                  <a:lnTo>
                    <a:pt x="882650" y="542290"/>
                  </a:lnTo>
                  <a:lnTo>
                    <a:pt x="13970" y="542290"/>
                  </a:lnTo>
                  <a:lnTo>
                    <a:pt x="13970" y="15240"/>
                  </a:lnTo>
                  <a:lnTo>
                    <a:pt x="882650" y="15240"/>
                  </a:lnTo>
                  <a:lnTo>
                    <a:pt x="8826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42290"/>
                  </a:lnTo>
                  <a:lnTo>
                    <a:pt x="0" y="557530"/>
                  </a:lnTo>
                  <a:lnTo>
                    <a:pt x="896620" y="557530"/>
                  </a:lnTo>
                  <a:lnTo>
                    <a:pt x="896620" y="542290"/>
                  </a:lnTo>
                  <a:lnTo>
                    <a:pt x="896620" y="15240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E9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5700" y="1869439"/>
              <a:ext cx="868680" cy="527050"/>
            </a:xfrm>
            <a:custGeom>
              <a:avLst/>
              <a:gdLst/>
              <a:ahLst/>
              <a:cxnLst/>
              <a:rect l="l" t="t" r="r" b="b"/>
              <a:pathLst>
                <a:path w="868680" h="527050">
                  <a:moveTo>
                    <a:pt x="868680" y="0"/>
                  </a:moveTo>
                  <a:lnTo>
                    <a:pt x="853440" y="0"/>
                  </a:lnTo>
                  <a:lnTo>
                    <a:pt x="853440" y="13970"/>
                  </a:lnTo>
                  <a:lnTo>
                    <a:pt x="853440" y="513080"/>
                  </a:lnTo>
                  <a:lnTo>
                    <a:pt x="15240" y="513080"/>
                  </a:lnTo>
                  <a:lnTo>
                    <a:pt x="15240" y="13970"/>
                  </a:lnTo>
                  <a:lnTo>
                    <a:pt x="853440" y="13970"/>
                  </a:lnTo>
                  <a:lnTo>
                    <a:pt x="8534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13080"/>
                  </a:lnTo>
                  <a:lnTo>
                    <a:pt x="0" y="527050"/>
                  </a:lnTo>
                  <a:lnTo>
                    <a:pt x="868680" y="527050"/>
                  </a:lnTo>
                  <a:lnTo>
                    <a:pt x="868680" y="513080"/>
                  </a:lnTo>
                  <a:lnTo>
                    <a:pt x="868680" y="13970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E8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70940" y="1883409"/>
              <a:ext cx="838200" cy="499109"/>
            </a:xfrm>
            <a:custGeom>
              <a:avLst/>
              <a:gdLst/>
              <a:ahLst/>
              <a:cxnLst/>
              <a:rect l="l" t="t" r="r" b="b"/>
              <a:pathLst>
                <a:path w="838200" h="499110">
                  <a:moveTo>
                    <a:pt x="838200" y="0"/>
                  </a:moveTo>
                  <a:lnTo>
                    <a:pt x="824230" y="0"/>
                  </a:lnTo>
                  <a:lnTo>
                    <a:pt x="824230" y="15240"/>
                  </a:lnTo>
                  <a:lnTo>
                    <a:pt x="824230" y="483870"/>
                  </a:lnTo>
                  <a:lnTo>
                    <a:pt x="13970" y="483870"/>
                  </a:lnTo>
                  <a:lnTo>
                    <a:pt x="13970" y="15240"/>
                  </a:lnTo>
                  <a:lnTo>
                    <a:pt x="824230" y="15240"/>
                  </a:lnTo>
                  <a:lnTo>
                    <a:pt x="82423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83870"/>
                  </a:lnTo>
                  <a:lnTo>
                    <a:pt x="0" y="499110"/>
                  </a:lnTo>
                  <a:lnTo>
                    <a:pt x="838200" y="499110"/>
                  </a:lnTo>
                  <a:lnTo>
                    <a:pt x="838200" y="483870"/>
                  </a:lnTo>
                  <a:lnTo>
                    <a:pt x="838200" y="1524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E7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4910" y="1898649"/>
              <a:ext cx="810260" cy="468630"/>
            </a:xfrm>
            <a:custGeom>
              <a:avLst/>
              <a:gdLst/>
              <a:ahLst/>
              <a:cxnLst/>
              <a:rect l="l" t="t" r="r" b="b"/>
              <a:pathLst>
                <a:path w="810260" h="468630">
                  <a:moveTo>
                    <a:pt x="810260" y="0"/>
                  </a:moveTo>
                  <a:lnTo>
                    <a:pt x="795020" y="0"/>
                  </a:lnTo>
                  <a:lnTo>
                    <a:pt x="795020" y="13970"/>
                  </a:lnTo>
                  <a:lnTo>
                    <a:pt x="795020" y="454660"/>
                  </a:lnTo>
                  <a:lnTo>
                    <a:pt x="15240" y="454660"/>
                  </a:lnTo>
                  <a:lnTo>
                    <a:pt x="15240" y="13970"/>
                  </a:lnTo>
                  <a:lnTo>
                    <a:pt x="795020" y="13970"/>
                  </a:lnTo>
                  <a:lnTo>
                    <a:pt x="79502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54660"/>
                  </a:lnTo>
                  <a:lnTo>
                    <a:pt x="0" y="468630"/>
                  </a:lnTo>
                  <a:lnTo>
                    <a:pt x="810260" y="468630"/>
                  </a:lnTo>
                  <a:lnTo>
                    <a:pt x="810260" y="454660"/>
                  </a:lnTo>
                  <a:lnTo>
                    <a:pt x="810260" y="13970"/>
                  </a:lnTo>
                  <a:lnTo>
                    <a:pt x="810260" y="0"/>
                  </a:lnTo>
                  <a:close/>
                </a:path>
              </a:pathLst>
            </a:custGeom>
            <a:solidFill>
              <a:srgbClr val="E6B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0150" y="1912619"/>
              <a:ext cx="779780" cy="440690"/>
            </a:xfrm>
            <a:custGeom>
              <a:avLst/>
              <a:gdLst/>
              <a:ahLst/>
              <a:cxnLst/>
              <a:rect l="l" t="t" r="r" b="b"/>
              <a:pathLst>
                <a:path w="779780" h="440689">
                  <a:moveTo>
                    <a:pt x="779780" y="0"/>
                  </a:moveTo>
                  <a:lnTo>
                    <a:pt x="764540" y="0"/>
                  </a:lnTo>
                  <a:lnTo>
                    <a:pt x="764540" y="15240"/>
                  </a:lnTo>
                  <a:lnTo>
                    <a:pt x="764540" y="425450"/>
                  </a:lnTo>
                  <a:lnTo>
                    <a:pt x="15240" y="425450"/>
                  </a:lnTo>
                  <a:lnTo>
                    <a:pt x="15240" y="15240"/>
                  </a:lnTo>
                  <a:lnTo>
                    <a:pt x="764540" y="15240"/>
                  </a:lnTo>
                  <a:lnTo>
                    <a:pt x="76454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25450"/>
                  </a:lnTo>
                  <a:lnTo>
                    <a:pt x="0" y="440690"/>
                  </a:lnTo>
                  <a:lnTo>
                    <a:pt x="779780" y="440690"/>
                  </a:lnTo>
                  <a:lnTo>
                    <a:pt x="779780" y="425450"/>
                  </a:lnTo>
                  <a:lnTo>
                    <a:pt x="779780" y="15240"/>
                  </a:lnTo>
                  <a:lnTo>
                    <a:pt x="779780" y="0"/>
                  </a:lnTo>
                  <a:close/>
                </a:path>
              </a:pathLst>
            </a:custGeom>
            <a:solidFill>
              <a:srgbClr val="E5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5390" y="1927859"/>
              <a:ext cx="749300" cy="410209"/>
            </a:xfrm>
            <a:custGeom>
              <a:avLst/>
              <a:gdLst/>
              <a:ahLst/>
              <a:cxnLst/>
              <a:rect l="l" t="t" r="r" b="b"/>
              <a:pathLst>
                <a:path w="749300" h="410210">
                  <a:moveTo>
                    <a:pt x="749300" y="0"/>
                  </a:moveTo>
                  <a:lnTo>
                    <a:pt x="735330" y="0"/>
                  </a:lnTo>
                  <a:lnTo>
                    <a:pt x="735330" y="13970"/>
                  </a:lnTo>
                  <a:lnTo>
                    <a:pt x="735330" y="396240"/>
                  </a:lnTo>
                  <a:lnTo>
                    <a:pt x="13970" y="396240"/>
                  </a:lnTo>
                  <a:lnTo>
                    <a:pt x="13970" y="13970"/>
                  </a:lnTo>
                  <a:lnTo>
                    <a:pt x="735330" y="13970"/>
                  </a:lnTo>
                  <a:lnTo>
                    <a:pt x="73533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96240"/>
                  </a:lnTo>
                  <a:lnTo>
                    <a:pt x="0" y="410210"/>
                  </a:lnTo>
                  <a:lnTo>
                    <a:pt x="749300" y="410210"/>
                  </a:lnTo>
                  <a:lnTo>
                    <a:pt x="749300" y="396240"/>
                  </a:lnTo>
                  <a:lnTo>
                    <a:pt x="749300" y="13970"/>
                  </a:lnTo>
                  <a:lnTo>
                    <a:pt x="749300" y="0"/>
                  </a:lnTo>
                  <a:close/>
                </a:path>
              </a:pathLst>
            </a:custGeom>
            <a:solidFill>
              <a:srgbClr val="E4B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9360" y="1941829"/>
              <a:ext cx="721360" cy="382270"/>
            </a:xfrm>
            <a:custGeom>
              <a:avLst/>
              <a:gdLst/>
              <a:ahLst/>
              <a:cxnLst/>
              <a:rect l="l" t="t" r="r" b="b"/>
              <a:pathLst>
                <a:path w="721360" h="382269">
                  <a:moveTo>
                    <a:pt x="721360" y="0"/>
                  </a:moveTo>
                  <a:lnTo>
                    <a:pt x="706120" y="0"/>
                  </a:lnTo>
                  <a:lnTo>
                    <a:pt x="706120" y="15240"/>
                  </a:lnTo>
                  <a:lnTo>
                    <a:pt x="706120" y="367030"/>
                  </a:lnTo>
                  <a:lnTo>
                    <a:pt x="15240" y="367030"/>
                  </a:lnTo>
                  <a:lnTo>
                    <a:pt x="15240" y="15240"/>
                  </a:lnTo>
                  <a:lnTo>
                    <a:pt x="706120" y="15240"/>
                  </a:lnTo>
                  <a:lnTo>
                    <a:pt x="7061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67030"/>
                  </a:lnTo>
                  <a:lnTo>
                    <a:pt x="0" y="382270"/>
                  </a:lnTo>
                  <a:lnTo>
                    <a:pt x="721360" y="382270"/>
                  </a:lnTo>
                  <a:lnTo>
                    <a:pt x="721360" y="367030"/>
                  </a:lnTo>
                  <a:lnTo>
                    <a:pt x="721360" y="1524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E3B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4600" y="1957069"/>
              <a:ext cx="690880" cy="351790"/>
            </a:xfrm>
            <a:custGeom>
              <a:avLst/>
              <a:gdLst/>
              <a:ahLst/>
              <a:cxnLst/>
              <a:rect l="l" t="t" r="r" b="b"/>
              <a:pathLst>
                <a:path w="690880" h="351789">
                  <a:moveTo>
                    <a:pt x="690880" y="0"/>
                  </a:moveTo>
                  <a:lnTo>
                    <a:pt x="676910" y="0"/>
                  </a:lnTo>
                  <a:lnTo>
                    <a:pt x="676910" y="15240"/>
                  </a:lnTo>
                  <a:lnTo>
                    <a:pt x="676910" y="337820"/>
                  </a:lnTo>
                  <a:lnTo>
                    <a:pt x="13970" y="337820"/>
                  </a:lnTo>
                  <a:lnTo>
                    <a:pt x="13970" y="15240"/>
                  </a:lnTo>
                  <a:lnTo>
                    <a:pt x="676910" y="15240"/>
                  </a:lnTo>
                  <a:lnTo>
                    <a:pt x="67691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37820"/>
                  </a:lnTo>
                  <a:lnTo>
                    <a:pt x="0" y="351790"/>
                  </a:lnTo>
                  <a:lnTo>
                    <a:pt x="690880" y="351790"/>
                  </a:lnTo>
                  <a:lnTo>
                    <a:pt x="690880" y="337820"/>
                  </a:lnTo>
                  <a:lnTo>
                    <a:pt x="690880" y="15240"/>
                  </a:lnTo>
                  <a:lnTo>
                    <a:pt x="690880" y="0"/>
                  </a:lnTo>
                  <a:close/>
                </a:path>
              </a:pathLst>
            </a:custGeom>
            <a:solidFill>
              <a:srgbClr val="E2B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8570" y="1972309"/>
              <a:ext cx="662940" cy="322580"/>
            </a:xfrm>
            <a:custGeom>
              <a:avLst/>
              <a:gdLst/>
              <a:ahLst/>
              <a:cxnLst/>
              <a:rect l="l" t="t" r="r" b="b"/>
              <a:pathLst>
                <a:path w="662939" h="322580">
                  <a:moveTo>
                    <a:pt x="662940" y="0"/>
                  </a:moveTo>
                  <a:lnTo>
                    <a:pt x="647700" y="0"/>
                  </a:lnTo>
                  <a:lnTo>
                    <a:pt x="647700" y="13970"/>
                  </a:lnTo>
                  <a:lnTo>
                    <a:pt x="647700" y="307340"/>
                  </a:lnTo>
                  <a:lnTo>
                    <a:pt x="15240" y="307340"/>
                  </a:lnTo>
                  <a:lnTo>
                    <a:pt x="15240" y="13970"/>
                  </a:lnTo>
                  <a:lnTo>
                    <a:pt x="647700" y="1397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07340"/>
                  </a:lnTo>
                  <a:lnTo>
                    <a:pt x="0" y="322580"/>
                  </a:lnTo>
                  <a:lnTo>
                    <a:pt x="662940" y="322580"/>
                  </a:lnTo>
                  <a:lnTo>
                    <a:pt x="662940" y="307340"/>
                  </a:lnTo>
                  <a:lnTo>
                    <a:pt x="662940" y="13970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E1B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73810" y="1986279"/>
              <a:ext cx="632460" cy="293370"/>
            </a:xfrm>
            <a:custGeom>
              <a:avLst/>
              <a:gdLst/>
              <a:ahLst/>
              <a:cxnLst/>
              <a:rect l="l" t="t" r="r" b="b"/>
              <a:pathLst>
                <a:path w="632460" h="293369">
                  <a:moveTo>
                    <a:pt x="632460" y="0"/>
                  </a:moveTo>
                  <a:lnTo>
                    <a:pt x="618490" y="0"/>
                  </a:lnTo>
                  <a:lnTo>
                    <a:pt x="618490" y="15240"/>
                  </a:lnTo>
                  <a:lnTo>
                    <a:pt x="618490" y="278130"/>
                  </a:lnTo>
                  <a:lnTo>
                    <a:pt x="15240" y="278130"/>
                  </a:lnTo>
                  <a:lnTo>
                    <a:pt x="15240" y="15240"/>
                  </a:lnTo>
                  <a:lnTo>
                    <a:pt x="618490" y="15240"/>
                  </a:lnTo>
                  <a:lnTo>
                    <a:pt x="6184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78130"/>
                  </a:lnTo>
                  <a:lnTo>
                    <a:pt x="0" y="293370"/>
                  </a:lnTo>
                  <a:lnTo>
                    <a:pt x="632460" y="293370"/>
                  </a:lnTo>
                  <a:lnTo>
                    <a:pt x="632460" y="278130"/>
                  </a:lnTo>
                  <a:lnTo>
                    <a:pt x="632460" y="15240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E0B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9050" y="2001519"/>
              <a:ext cx="603250" cy="262890"/>
            </a:xfrm>
            <a:custGeom>
              <a:avLst/>
              <a:gdLst/>
              <a:ahLst/>
              <a:cxnLst/>
              <a:rect l="l" t="t" r="r" b="b"/>
              <a:pathLst>
                <a:path w="603250" h="262889">
                  <a:moveTo>
                    <a:pt x="603250" y="0"/>
                  </a:moveTo>
                  <a:lnTo>
                    <a:pt x="588010" y="0"/>
                  </a:lnTo>
                  <a:lnTo>
                    <a:pt x="588010" y="13970"/>
                  </a:lnTo>
                  <a:lnTo>
                    <a:pt x="588010" y="248920"/>
                  </a:lnTo>
                  <a:lnTo>
                    <a:pt x="13970" y="248920"/>
                  </a:lnTo>
                  <a:lnTo>
                    <a:pt x="13970" y="13970"/>
                  </a:lnTo>
                  <a:lnTo>
                    <a:pt x="588010" y="13970"/>
                  </a:lnTo>
                  <a:lnTo>
                    <a:pt x="58801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48920"/>
                  </a:lnTo>
                  <a:lnTo>
                    <a:pt x="0" y="262890"/>
                  </a:lnTo>
                  <a:lnTo>
                    <a:pt x="603250" y="262890"/>
                  </a:lnTo>
                  <a:lnTo>
                    <a:pt x="603250" y="248920"/>
                  </a:lnTo>
                  <a:lnTo>
                    <a:pt x="603250" y="13970"/>
                  </a:lnTo>
                  <a:lnTo>
                    <a:pt x="603250" y="0"/>
                  </a:lnTo>
                  <a:close/>
                </a:path>
              </a:pathLst>
            </a:custGeom>
            <a:solidFill>
              <a:srgbClr val="DFB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03020" y="2015489"/>
              <a:ext cx="574040" cy="234950"/>
            </a:xfrm>
            <a:custGeom>
              <a:avLst/>
              <a:gdLst/>
              <a:ahLst/>
              <a:cxnLst/>
              <a:rect l="l" t="t" r="r" b="b"/>
              <a:pathLst>
                <a:path w="574039" h="234950">
                  <a:moveTo>
                    <a:pt x="574040" y="0"/>
                  </a:moveTo>
                  <a:lnTo>
                    <a:pt x="560070" y="0"/>
                  </a:lnTo>
                  <a:lnTo>
                    <a:pt x="560070" y="15240"/>
                  </a:lnTo>
                  <a:lnTo>
                    <a:pt x="560070" y="219710"/>
                  </a:lnTo>
                  <a:lnTo>
                    <a:pt x="13970" y="219710"/>
                  </a:lnTo>
                  <a:lnTo>
                    <a:pt x="13970" y="15240"/>
                  </a:lnTo>
                  <a:lnTo>
                    <a:pt x="560070" y="15240"/>
                  </a:lnTo>
                  <a:lnTo>
                    <a:pt x="5600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19710"/>
                  </a:lnTo>
                  <a:lnTo>
                    <a:pt x="0" y="234950"/>
                  </a:lnTo>
                  <a:lnTo>
                    <a:pt x="574040" y="234950"/>
                  </a:lnTo>
                  <a:lnTo>
                    <a:pt x="574040" y="219710"/>
                  </a:lnTo>
                  <a:lnTo>
                    <a:pt x="574040" y="15240"/>
                  </a:lnTo>
                  <a:lnTo>
                    <a:pt x="574040" y="0"/>
                  </a:lnTo>
                  <a:close/>
                </a:path>
              </a:pathLst>
            </a:custGeom>
            <a:solidFill>
              <a:srgbClr val="DEB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16990" y="2030729"/>
              <a:ext cx="546100" cy="204470"/>
            </a:xfrm>
            <a:custGeom>
              <a:avLst/>
              <a:gdLst/>
              <a:ahLst/>
              <a:cxnLst/>
              <a:rect l="l" t="t" r="r" b="b"/>
              <a:pathLst>
                <a:path w="546100" h="204469">
                  <a:moveTo>
                    <a:pt x="546100" y="0"/>
                  </a:moveTo>
                  <a:lnTo>
                    <a:pt x="530860" y="0"/>
                  </a:lnTo>
                  <a:lnTo>
                    <a:pt x="530860" y="13970"/>
                  </a:lnTo>
                  <a:lnTo>
                    <a:pt x="530860" y="190500"/>
                  </a:lnTo>
                  <a:lnTo>
                    <a:pt x="15240" y="190500"/>
                  </a:lnTo>
                  <a:lnTo>
                    <a:pt x="15240" y="13970"/>
                  </a:lnTo>
                  <a:lnTo>
                    <a:pt x="530860" y="13970"/>
                  </a:lnTo>
                  <a:lnTo>
                    <a:pt x="53086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90500"/>
                  </a:lnTo>
                  <a:lnTo>
                    <a:pt x="0" y="204470"/>
                  </a:lnTo>
                  <a:lnTo>
                    <a:pt x="546100" y="204470"/>
                  </a:lnTo>
                  <a:lnTo>
                    <a:pt x="546100" y="190500"/>
                  </a:lnTo>
                  <a:lnTo>
                    <a:pt x="546100" y="13970"/>
                  </a:lnTo>
                  <a:lnTo>
                    <a:pt x="546100" y="0"/>
                  </a:lnTo>
                  <a:close/>
                </a:path>
              </a:pathLst>
            </a:custGeom>
            <a:solidFill>
              <a:srgbClr val="DD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32230" y="2044699"/>
              <a:ext cx="515620" cy="176530"/>
            </a:xfrm>
            <a:custGeom>
              <a:avLst/>
              <a:gdLst/>
              <a:ahLst/>
              <a:cxnLst/>
              <a:rect l="l" t="t" r="r" b="b"/>
              <a:pathLst>
                <a:path w="515619" h="176530">
                  <a:moveTo>
                    <a:pt x="515620" y="0"/>
                  </a:moveTo>
                  <a:lnTo>
                    <a:pt x="500380" y="0"/>
                  </a:lnTo>
                  <a:lnTo>
                    <a:pt x="500380" y="15240"/>
                  </a:lnTo>
                  <a:lnTo>
                    <a:pt x="500380" y="161290"/>
                  </a:lnTo>
                  <a:lnTo>
                    <a:pt x="15240" y="161290"/>
                  </a:lnTo>
                  <a:lnTo>
                    <a:pt x="15240" y="15240"/>
                  </a:lnTo>
                  <a:lnTo>
                    <a:pt x="500380" y="15240"/>
                  </a:lnTo>
                  <a:lnTo>
                    <a:pt x="50038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61290"/>
                  </a:lnTo>
                  <a:lnTo>
                    <a:pt x="0" y="176530"/>
                  </a:lnTo>
                  <a:lnTo>
                    <a:pt x="515620" y="176530"/>
                  </a:lnTo>
                  <a:lnTo>
                    <a:pt x="515620" y="161290"/>
                  </a:lnTo>
                  <a:lnTo>
                    <a:pt x="515620" y="15240"/>
                  </a:lnTo>
                  <a:lnTo>
                    <a:pt x="515620" y="0"/>
                  </a:lnTo>
                  <a:close/>
                </a:path>
              </a:pathLst>
            </a:custGeom>
            <a:solidFill>
              <a:srgbClr val="DCB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47470" y="2059939"/>
              <a:ext cx="485140" cy="146050"/>
            </a:xfrm>
            <a:custGeom>
              <a:avLst/>
              <a:gdLst/>
              <a:ahLst/>
              <a:cxnLst/>
              <a:rect l="l" t="t" r="r" b="b"/>
              <a:pathLst>
                <a:path w="485139" h="146050">
                  <a:moveTo>
                    <a:pt x="485140" y="0"/>
                  </a:moveTo>
                  <a:lnTo>
                    <a:pt x="471170" y="0"/>
                  </a:lnTo>
                  <a:lnTo>
                    <a:pt x="471170" y="13970"/>
                  </a:lnTo>
                  <a:lnTo>
                    <a:pt x="471170" y="132080"/>
                  </a:lnTo>
                  <a:lnTo>
                    <a:pt x="13970" y="132080"/>
                  </a:lnTo>
                  <a:lnTo>
                    <a:pt x="13970" y="13970"/>
                  </a:lnTo>
                  <a:lnTo>
                    <a:pt x="471170" y="13970"/>
                  </a:lnTo>
                  <a:lnTo>
                    <a:pt x="47117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32080"/>
                  </a:lnTo>
                  <a:lnTo>
                    <a:pt x="0" y="146050"/>
                  </a:lnTo>
                  <a:lnTo>
                    <a:pt x="485140" y="146050"/>
                  </a:lnTo>
                  <a:lnTo>
                    <a:pt x="485140" y="132080"/>
                  </a:lnTo>
                  <a:lnTo>
                    <a:pt x="485140" y="13970"/>
                  </a:lnTo>
                  <a:lnTo>
                    <a:pt x="485140" y="0"/>
                  </a:lnTo>
                  <a:close/>
                </a:path>
              </a:pathLst>
            </a:custGeom>
            <a:solidFill>
              <a:srgbClr val="DBB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61440" y="2073909"/>
              <a:ext cx="457200" cy="118110"/>
            </a:xfrm>
            <a:custGeom>
              <a:avLst/>
              <a:gdLst/>
              <a:ahLst/>
              <a:cxnLst/>
              <a:rect l="l" t="t" r="r" b="b"/>
              <a:pathLst>
                <a:path w="457200" h="118110">
                  <a:moveTo>
                    <a:pt x="457200" y="0"/>
                  </a:moveTo>
                  <a:lnTo>
                    <a:pt x="441960" y="0"/>
                  </a:lnTo>
                  <a:lnTo>
                    <a:pt x="441960" y="15240"/>
                  </a:lnTo>
                  <a:lnTo>
                    <a:pt x="441960" y="102870"/>
                  </a:lnTo>
                  <a:lnTo>
                    <a:pt x="15240" y="102870"/>
                  </a:lnTo>
                  <a:lnTo>
                    <a:pt x="15240" y="15240"/>
                  </a:lnTo>
                  <a:lnTo>
                    <a:pt x="441960" y="15240"/>
                  </a:lnTo>
                  <a:lnTo>
                    <a:pt x="44196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02870"/>
                  </a:lnTo>
                  <a:lnTo>
                    <a:pt x="0" y="118110"/>
                  </a:lnTo>
                  <a:lnTo>
                    <a:pt x="457200" y="118110"/>
                  </a:lnTo>
                  <a:lnTo>
                    <a:pt x="457200" y="102870"/>
                  </a:lnTo>
                  <a:lnTo>
                    <a:pt x="457200" y="1524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DAB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6680" y="2089149"/>
              <a:ext cx="426720" cy="87630"/>
            </a:xfrm>
            <a:custGeom>
              <a:avLst/>
              <a:gdLst/>
              <a:ahLst/>
              <a:cxnLst/>
              <a:rect l="l" t="t" r="r" b="b"/>
              <a:pathLst>
                <a:path w="426719" h="87630">
                  <a:moveTo>
                    <a:pt x="426720" y="0"/>
                  </a:moveTo>
                  <a:lnTo>
                    <a:pt x="412750" y="0"/>
                  </a:lnTo>
                  <a:lnTo>
                    <a:pt x="412750" y="15240"/>
                  </a:lnTo>
                  <a:lnTo>
                    <a:pt x="412750" y="72390"/>
                  </a:lnTo>
                  <a:lnTo>
                    <a:pt x="13970" y="72390"/>
                  </a:lnTo>
                  <a:lnTo>
                    <a:pt x="13970" y="15240"/>
                  </a:lnTo>
                  <a:lnTo>
                    <a:pt x="412750" y="15240"/>
                  </a:lnTo>
                  <a:lnTo>
                    <a:pt x="4127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2390"/>
                  </a:lnTo>
                  <a:lnTo>
                    <a:pt x="0" y="87630"/>
                  </a:lnTo>
                  <a:lnTo>
                    <a:pt x="426720" y="87630"/>
                  </a:lnTo>
                  <a:lnTo>
                    <a:pt x="426720" y="72390"/>
                  </a:lnTo>
                  <a:lnTo>
                    <a:pt x="426720" y="15240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D9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90650" y="2104389"/>
              <a:ext cx="398780" cy="57150"/>
            </a:xfrm>
            <a:custGeom>
              <a:avLst/>
              <a:gdLst/>
              <a:ahLst/>
              <a:cxnLst/>
              <a:rect l="l" t="t" r="r" b="b"/>
              <a:pathLst>
                <a:path w="398780" h="57150">
                  <a:moveTo>
                    <a:pt x="398780" y="0"/>
                  </a:moveTo>
                  <a:lnTo>
                    <a:pt x="383540" y="0"/>
                  </a:lnTo>
                  <a:lnTo>
                    <a:pt x="383540" y="13970"/>
                  </a:lnTo>
                  <a:lnTo>
                    <a:pt x="383540" y="43180"/>
                  </a:lnTo>
                  <a:lnTo>
                    <a:pt x="15240" y="43180"/>
                  </a:lnTo>
                  <a:lnTo>
                    <a:pt x="15240" y="13970"/>
                  </a:lnTo>
                  <a:lnTo>
                    <a:pt x="383540" y="13970"/>
                  </a:lnTo>
                  <a:lnTo>
                    <a:pt x="3835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3180"/>
                  </a:lnTo>
                  <a:lnTo>
                    <a:pt x="0" y="57150"/>
                  </a:lnTo>
                  <a:lnTo>
                    <a:pt x="398780" y="57150"/>
                  </a:lnTo>
                  <a:lnTo>
                    <a:pt x="398780" y="43180"/>
                  </a:lnTo>
                  <a:lnTo>
                    <a:pt x="398780" y="13970"/>
                  </a:lnTo>
                  <a:lnTo>
                    <a:pt x="398780" y="0"/>
                  </a:lnTo>
                  <a:close/>
                </a:path>
              </a:pathLst>
            </a:custGeom>
            <a:solidFill>
              <a:srgbClr val="D8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05890" y="2118359"/>
              <a:ext cx="368300" cy="29209"/>
            </a:xfrm>
            <a:custGeom>
              <a:avLst/>
              <a:gdLst/>
              <a:ahLst/>
              <a:cxnLst/>
              <a:rect l="l" t="t" r="r" b="b"/>
              <a:pathLst>
                <a:path w="368300" h="29210">
                  <a:moveTo>
                    <a:pt x="368299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368299" y="29210"/>
                  </a:lnTo>
                  <a:lnTo>
                    <a:pt x="368299" y="0"/>
                  </a:lnTo>
                  <a:close/>
                </a:path>
              </a:pathLst>
            </a:custGeom>
            <a:solidFill>
              <a:srgbClr val="D6A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38860" y="1752600"/>
              <a:ext cx="1102360" cy="762000"/>
            </a:xfrm>
            <a:custGeom>
              <a:avLst/>
              <a:gdLst/>
              <a:ahLst/>
              <a:cxnLst/>
              <a:rect l="l" t="t" r="r" b="b"/>
              <a:pathLst>
                <a:path w="1102360" h="762000">
                  <a:moveTo>
                    <a:pt x="551180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1102360" y="0"/>
                  </a:lnTo>
                  <a:lnTo>
                    <a:pt x="1102360" y="762000"/>
                  </a:lnTo>
                  <a:lnTo>
                    <a:pt x="551180" y="762000"/>
                  </a:lnTo>
                  <a:close/>
                </a:path>
              </a:pathLst>
            </a:custGeom>
            <a:ln w="12579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69920" y="1751329"/>
              <a:ext cx="1102360" cy="763270"/>
            </a:xfrm>
            <a:custGeom>
              <a:avLst/>
              <a:gdLst/>
              <a:ahLst/>
              <a:cxnLst/>
              <a:rect l="l" t="t" r="r" b="b"/>
              <a:pathLst>
                <a:path w="1102360" h="763269">
                  <a:moveTo>
                    <a:pt x="1102360" y="0"/>
                  </a:moveTo>
                  <a:lnTo>
                    <a:pt x="1087120" y="0"/>
                  </a:lnTo>
                  <a:lnTo>
                    <a:pt x="1087120" y="15240"/>
                  </a:lnTo>
                  <a:lnTo>
                    <a:pt x="1087120" y="748030"/>
                  </a:lnTo>
                  <a:lnTo>
                    <a:pt x="13970" y="748030"/>
                  </a:lnTo>
                  <a:lnTo>
                    <a:pt x="13970" y="15240"/>
                  </a:lnTo>
                  <a:lnTo>
                    <a:pt x="1087120" y="1524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48030"/>
                  </a:lnTo>
                  <a:lnTo>
                    <a:pt x="0" y="763270"/>
                  </a:lnTo>
                  <a:lnTo>
                    <a:pt x="1102360" y="763270"/>
                  </a:lnTo>
                  <a:lnTo>
                    <a:pt x="1102360" y="748030"/>
                  </a:lnTo>
                  <a:lnTo>
                    <a:pt x="1102360" y="1524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F0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83890" y="1766569"/>
              <a:ext cx="1073150" cy="732790"/>
            </a:xfrm>
            <a:custGeom>
              <a:avLst/>
              <a:gdLst/>
              <a:ahLst/>
              <a:cxnLst/>
              <a:rect l="l" t="t" r="r" b="b"/>
              <a:pathLst>
                <a:path w="1073150" h="732789">
                  <a:moveTo>
                    <a:pt x="1073150" y="0"/>
                  </a:moveTo>
                  <a:lnTo>
                    <a:pt x="1059180" y="0"/>
                  </a:lnTo>
                  <a:lnTo>
                    <a:pt x="1059180" y="13970"/>
                  </a:lnTo>
                  <a:lnTo>
                    <a:pt x="1059180" y="718820"/>
                  </a:lnTo>
                  <a:lnTo>
                    <a:pt x="15240" y="718820"/>
                  </a:lnTo>
                  <a:lnTo>
                    <a:pt x="15240" y="13970"/>
                  </a:lnTo>
                  <a:lnTo>
                    <a:pt x="1059180" y="13970"/>
                  </a:lnTo>
                  <a:lnTo>
                    <a:pt x="10591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718820"/>
                  </a:lnTo>
                  <a:lnTo>
                    <a:pt x="0" y="732790"/>
                  </a:lnTo>
                  <a:lnTo>
                    <a:pt x="1073150" y="732790"/>
                  </a:lnTo>
                  <a:lnTo>
                    <a:pt x="1073150" y="718820"/>
                  </a:lnTo>
                  <a:lnTo>
                    <a:pt x="1073150" y="13970"/>
                  </a:lnTo>
                  <a:lnTo>
                    <a:pt x="1073150" y="0"/>
                  </a:lnTo>
                  <a:close/>
                </a:path>
              </a:pathLst>
            </a:custGeom>
            <a:solidFill>
              <a:srgbClr val="EF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99130" y="1780539"/>
              <a:ext cx="1043940" cy="704850"/>
            </a:xfrm>
            <a:custGeom>
              <a:avLst/>
              <a:gdLst/>
              <a:ahLst/>
              <a:cxnLst/>
              <a:rect l="l" t="t" r="r" b="b"/>
              <a:pathLst>
                <a:path w="1043939" h="704850">
                  <a:moveTo>
                    <a:pt x="1043940" y="0"/>
                  </a:moveTo>
                  <a:lnTo>
                    <a:pt x="1028700" y="0"/>
                  </a:lnTo>
                  <a:lnTo>
                    <a:pt x="1028700" y="15240"/>
                  </a:lnTo>
                  <a:lnTo>
                    <a:pt x="1028700" y="689610"/>
                  </a:lnTo>
                  <a:lnTo>
                    <a:pt x="13970" y="689610"/>
                  </a:lnTo>
                  <a:lnTo>
                    <a:pt x="13970" y="15240"/>
                  </a:lnTo>
                  <a:lnTo>
                    <a:pt x="1028700" y="1524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89610"/>
                  </a:lnTo>
                  <a:lnTo>
                    <a:pt x="0" y="704850"/>
                  </a:lnTo>
                  <a:lnTo>
                    <a:pt x="1043940" y="704850"/>
                  </a:lnTo>
                  <a:lnTo>
                    <a:pt x="1043940" y="689610"/>
                  </a:lnTo>
                  <a:lnTo>
                    <a:pt x="1043940" y="15240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EEC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13100" y="1795779"/>
              <a:ext cx="1014730" cy="674370"/>
            </a:xfrm>
            <a:custGeom>
              <a:avLst/>
              <a:gdLst/>
              <a:ahLst/>
              <a:cxnLst/>
              <a:rect l="l" t="t" r="r" b="b"/>
              <a:pathLst>
                <a:path w="1014729" h="674369">
                  <a:moveTo>
                    <a:pt x="1014730" y="0"/>
                  </a:moveTo>
                  <a:lnTo>
                    <a:pt x="999490" y="0"/>
                  </a:lnTo>
                  <a:lnTo>
                    <a:pt x="999490" y="15240"/>
                  </a:lnTo>
                  <a:lnTo>
                    <a:pt x="999490" y="660400"/>
                  </a:lnTo>
                  <a:lnTo>
                    <a:pt x="15240" y="660400"/>
                  </a:lnTo>
                  <a:lnTo>
                    <a:pt x="15240" y="15240"/>
                  </a:lnTo>
                  <a:lnTo>
                    <a:pt x="999490" y="1524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60400"/>
                  </a:lnTo>
                  <a:lnTo>
                    <a:pt x="0" y="674370"/>
                  </a:lnTo>
                  <a:lnTo>
                    <a:pt x="1014730" y="674370"/>
                  </a:lnTo>
                  <a:lnTo>
                    <a:pt x="1014730" y="660400"/>
                  </a:lnTo>
                  <a:lnTo>
                    <a:pt x="1014730" y="15240"/>
                  </a:lnTo>
                  <a:lnTo>
                    <a:pt x="1014730" y="0"/>
                  </a:lnTo>
                  <a:close/>
                </a:path>
              </a:pathLst>
            </a:custGeom>
            <a:solidFill>
              <a:srgbClr val="EDC2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28340" y="1811019"/>
              <a:ext cx="984250" cy="645160"/>
            </a:xfrm>
            <a:custGeom>
              <a:avLst/>
              <a:gdLst/>
              <a:ahLst/>
              <a:cxnLst/>
              <a:rect l="l" t="t" r="r" b="b"/>
              <a:pathLst>
                <a:path w="984250" h="645160">
                  <a:moveTo>
                    <a:pt x="984250" y="0"/>
                  </a:moveTo>
                  <a:lnTo>
                    <a:pt x="970280" y="0"/>
                  </a:lnTo>
                  <a:lnTo>
                    <a:pt x="970280" y="13970"/>
                  </a:lnTo>
                  <a:lnTo>
                    <a:pt x="970280" y="629920"/>
                  </a:lnTo>
                  <a:lnTo>
                    <a:pt x="13970" y="629920"/>
                  </a:lnTo>
                  <a:lnTo>
                    <a:pt x="13970" y="13970"/>
                  </a:lnTo>
                  <a:lnTo>
                    <a:pt x="970280" y="13970"/>
                  </a:lnTo>
                  <a:lnTo>
                    <a:pt x="9702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629920"/>
                  </a:lnTo>
                  <a:lnTo>
                    <a:pt x="0" y="645160"/>
                  </a:lnTo>
                  <a:lnTo>
                    <a:pt x="984250" y="645160"/>
                  </a:lnTo>
                  <a:lnTo>
                    <a:pt x="984250" y="629920"/>
                  </a:lnTo>
                  <a:lnTo>
                    <a:pt x="984250" y="13970"/>
                  </a:lnTo>
                  <a:lnTo>
                    <a:pt x="984250" y="0"/>
                  </a:lnTo>
                  <a:close/>
                </a:path>
              </a:pathLst>
            </a:custGeom>
            <a:solidFill>
              <a:srgbClr val="EC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42310" y="1824989"/>
              <a:ext cx="956310" cy="615950"/>
            </a:xfrm>
            <a:custGeom>
              <a:avLst/>
              <a:gdLst/>
              <a:ahLst/>
              <a:cxnLst/>
              <a:rect l="l" t="t" r="r" b="b"/>
              <a:pathLst>
                <a:path w="956310" h="615950">
                  <a:moveTo>
                    <a:pt x="956310" y="0"/>
                  </a:moveTo>
                  <a:lnTo>
                    <a:pt x="941070" y="0"/>
                  </a:lnTo>
                  <a:lnTo>
                    <a:pt x="941070" y="15240"/>
                  </a:lnTo>
                  <a:lnTo>
                    <a:pt x="941070" y="601980"/>
                  </a:lnTo>
                  <a:lnTo>
                    <a:pt x="15240" y="601980"/>
                  </a:lnTo>
                  <a:lnTo>
                    <a:pt x="15240" y="15240"/>
                  </a:lnTo>
                  <a:lnTo>
                    <a:pt x="941070" y="15240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01980"/>
                  </a:lnTo>
                  <a:lnTo>
                    <a:pt x="0" y="615950"/>
                  </a:lnTo>
                  <a:lnTo>
                    <a:pt x="956310" y="615950"/>
                  </a:lnTo>
                  <a:lnTo>
                    <a:pt x="956310" y="601980"/>
                  </a:lnTo>
                  <a:lnTo>
                    <a:pt x="956310" y="15240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EB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7550" y="1840229"/>
              <a:ext cx="925830" cy="586740"/>
            </a:xfrm>
            <a:custGeom>
              <a:avLst/>
              <a:gdLst/>
              <a:ahLst/>
              <a:cxnLst/>
              <a:rect l="l" t="t" r="r" b="b"/>
              <a:pathLst>
                <a:path w="925829" h="586739">
                  <a:moveTo>
                    <a:pt x="925830" y="0"/>
                  </a:moveTo>
                  <a:lnTo>
                    <a:pt x="911860" y="0"/>
                  </a:lnTo>
                  <a:lnTo>
                    <a:pt x="911860" y="13970"/>
                  </a:lnTo>
                  <a:lnTo>
                    <a:pt x="911860" y="571500"/>
                  </a:lnTo>
                  <a:lnTo>
                    <a:pt x="13970" y="571500"/>
                  </a:lnTo>
                  <a:lnTo>
                    <a:pt x="13970" y="13970"/>
                  </a:lnTo>
                  <a:lnTo>
                    <a:pt x="911860" y="13970"/>
                  </a:lnTo>
                  <a:lnTo>
                    <a:pt x="91186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71500"/>
                  </a:lnTo>
                  <a:lnTo>
                    <a:pt x="0" y="586740"/>
                  </a:lnTo>
                  <a:lnTo>
                    <a:pt x="925830" y="586740"/>
                  </a:lnTo>
                  <a:lnTo>
                    <a:pt x="925830" y="571500"/>
                  </a:lnTo>
                  <a:lnTo>
                    <a:pt x="925830" y="13970"/>
                  </a:lnTo>
                  <a:lnTo>
                    <a:pt x="925830" y="0"/>
                  </a:lnTo>
                  <a:close/>
                </a:path>
              </a:pathLst>
            </a:custGeom>
            <a:solidFill>
              <a:srgbClr val="EAC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71520" y="1854199"/>
              <a:ext cx="897890" cy="557530"/>
            </a:xfrm>
            <a:custGeom>
              <a:avLst/>
              <a:gdLst/>
              <a:ahLst/>
              <a:cxnLst/>
              <a:rect l="l" t="t" r="r" b="b"/>
              <a:pathLst>
                <a:path w="897889" h="557530">
                  <a:moveTo>
                    <a:pt x="897890" y="0"/>
                  </a:moveTo>
                  <a:lnTo>
                    <a:pt x="882650" y="0"/>
                  </a:lnTo>
                  <a:lnTo>
                    <a:pt x="882650" y="15240"/>
                  </a:lnTo>
                  <a:lnTo>
                    <a:pt x="882650" y="542290"/>
                  </a:lnTo>
                  <a:lnTo>
                    <a:pt x="15240" y="542290"/>
                  </a:lnTo>
                  <a:lnTo>
                    <a:pt x="15240" y="15240"/>
                  </a:lnTo>
                  <a:lnTo>
                    <a:pt x="882650" y="15240"/>
                  </a:lnTo>
                  <a:lnTo>
                    <a:pt x="8826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42290"/>
                  </a:lnTo>
                  <a:lnTo>
                    <a:pt x="0" y="557530"/>
                  </a:lnTo>
                  <a:lnTo>
                    <a:pt x="897890" y="557530"/>
                  </a:lnTo>
                  <a:lnTo>
                    <a:pt x="897890" y="542290"/>
                  </a:lnTo>
                  <a:lnTo>
                    <a:pt x="897890" y="15240"/>
                  </a:lnTo>
                  <a:lnTo>
                    <a:pt x="897890" y="0"/>
                  </a:lnTo>
                  <a:close/>
                </a:path>
              </a:pathLst>
            </a:custGeom>
            <a:solidFill>
              <a:srgbClr val="E9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86760" y="1869439"/>
              <a:ext cx="867410" cy="527050"/>
            </a:xfrm>
            <a:custGeom>
              <a:avLst/>
              <a:gdLst/>
              <a:ahLst/>
              <a:cxnLst/>
              <a:rect l="l" t="t" r="r" b="b"/>
              <a:pathLst>
                <a:path w="867410" h="527050">
                  <a:moveTo>
                    <a:pt x="867410" y="0"/>
                  </a:moveTo>
                  <a:lnTo>
                    <a:pt x="853440" y="0"/>
                  </a:lnTo>
                  <a:lnTo>
                    <a:pt x="853440" y="13970"/>
                  </a:lnTo>
                  <a:lnTo>
                    <a:pt x="853440" y="513080"/>
                  </a:lnTo>
                  <a:lnTo>
                    <a:pt x="13957" y="513080"/>
                  </a:lnTo>
                  <a:lnTo>
                    <a:pt x="13957" y="13970"/>
                  </a:lnTo>
                  <a:lnTo>
                    <a:pt x="853440" y="13970"/>
                  </a:lnTo>
                  <a:lnTo>
                    <a:pt x="8534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13080"/>
                  </a:lnTo>
                  <a:lnTo>
                    <a:pt x="0" y="527050"/>
                  </a:lnTo>
                  <a:lnTo>
                    <a:pt x="867410" y="527050"/>
                  </a:lnTo>
                  <a:lnTo>
                    <a:pt x="867410" y="513080"/>
                  </a:lnTo>
                  <a:lnTo>
                    <a:pt x="867410" y="13970"/>
                  </a:lnTo>
                  <a:lnTo>
                    <a:pt x="867410" y="0"/>
                  </a:lnTo>
                  <a:close/>
                </a:path>
              </a:pathLst>
            </a:custGeom>
            <a:solidFill>
              <a:srgbClr val="E8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00717" y="1883409"/>
              <a:ext cx="840105" cy="499109"/>
            </a:xfrm>
            <a:custGeom>
              <a:avLst/>
              <a:gdLst/>
              <a:ahLst/>
              <a:cxnLst/>
              <a:rect l="l" t="t" r="r" b="b"/>
              <a:pathLst>
                <a:path w="840104" h="499110">
                  <a:moveTo>
                    <a:pt x="839482" y="0"/>
                  </a:moveTo>
                  <a:lnTo>
                    <a:pt x="824242" y="0"/>
                  </a:lnTo>
                  <a:lnTo>
                    <a:pt x="824242" y="15240"/>
                  </a:lnTo>
                  <a:lnTo>
                    <a:pt x="824242" y="483870"/>
                  </a:lnTo>
                  <a:lnTo>
                    <a:pt x="15252" y="483870"/>
                  </a:lnTo>
                  <a:lnTo>
                    <a:pt x="15252" y="15240"/>
                  </a:lnTo>
                  <a:lnTo>
                    <a:pt x="824242" y="15240"/>
                  </a:lnTo>
                  <a:lnTo>
                    <a:pt x="824242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83870"/>
                  </a:lnTo>
                  <a:lnTo>
                    <a:pt x="0" y="499110"/>
                  </a:lnTo>
                  <a:lnTo>
                    <a:pt x="839482" y="499110"/>
                  </a:lnTo>
                  <a:lnTo>
                    <a:pt x="839482" y="483870"/>
                  </a:lnTo>
                  <a:lnTo>
                    <a:pt x="839482" y="15240"/>
                  </a:lnTo>
                  <a:lnTo>
                    <a:pt x="839482" y="0"/>
                  </a:lnTo>
                  <a:close/>
                </a:path>
              </a:pathLst>
            </a:custGeom>
            <a:solidFill>
              <a:srgbClr val="E7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15970" y="1898649"/>
              <a:ext cx="808990" cy="468630"/>
            </a:xfrm>
            <a:custGeom>
              <a:avLst/>
              <a:gdLst/>
              <a:ahLst/>
              <a:cxnLst/>
              <a:rect l="l" t="t" r="r" b="b"/>
              <a:pathLst>
                <a:path w="808989" h="468630">
                  <a:moveTo>
                    <a:pt x="808990" y="0"/>
                  </a:moveTo>
                  <a:lnTo>
                    <a:pt x="795020" y="0"/>
                  </a:lnTo>
                  <a:lnTo>
                    <a:pt x="795020" y="13970"/>
                  </a:lnTo>
                  <a:lnTo>
                    <a:pt x="795020" y="454660"/>
                  </a:lnTo>
                  <a:lnTo>
                    <a:pt x="15240" y="454660"/>
                  </a:lnTo>
                  <a:lnTo>
                    <a:pt x="15240" y="13970"/>
                  </a:lnTo>
                  <a:lnTo>
                    <a:pt x="795020" y="13970"/>
                  </a:lnTo>
                  <a:lnTo>
                    <a:pt x="79502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54660"/>
                  </a:lnTo>
                  <a:lnTo>
                    <a:pt x="0" y="468630"/>
                  </a:lnTo>
                  <a:lnTo>
                    <a:pt x="808990" y="468630"/>
                  </a:lnTo>
                  <a:lnTo>
                    <a:pt x="808990" y="454660"/>
                  </a:lnTo>
                  <a:lnTo>
                    <a:pt x="808990" y="13970"/>
                  </a:lnTo>
                  <a:lnTo>
                    <a:pt x="808990" y="0"/>
                  </a:lnTo>
                  <a:close/>
                </a:path>
              </a:pathLst>
            </a:custGeom>
            <a:solidFill>
              <a:srgbClr val="E6B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31210" y="1912619"/>
              <a:ext cx="779780" cy="440690"/>
            </a:xfrm>
            <a:custGeom>
              <a:avLst/>
              <a:gdLst/>
              <a:ahLst/>
              <a:cxnLst/>
              <a:rect l="l" t="t" r="r" b="b"/>
              <a:pathLst>
                <a:path w="779779" h="440689">
                  <a:moveTo>
                    <a:pt x="779780" y="0"/>
                  </a:moveTo>
                  <a:lnTo>
                    <a:pt x="764540" y="0"/>
                  </a:lnTo>
                  <a:lnTo>
                    <a:pt x="764540" y="15240"/>
                  </a:lnTo>
                  <a:lnTo>
                    <a:pt x="764540" y="425450"/>
                  </a:lnTo>
                  <a:lnTo>
                    <a:pt x="13970" y="425450"/>
                  </a:lnTo>
                  <a:lnTo>
                    <a:pt x="13970" y="15240"/>
                  </a:lnTo>
                  <a:lnTo>
                    <a:pt x="764540" y="15240"/>
                  </a:lnTo>
                  <a:lnTo>
                    <a:pt x="76454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25450"/>
                  </a:lnTo>
                  <a:lnTo>
                    <a:pt x="0" y="440690"/>
                  </a:lnTo>
                  <a:lnTo>
                    <a:pt x="779780" y="440690"/>
                  </a:lnTo>
                  <a:lnTo>
                    <a:pt x="779780" y="425450"/>
                  </a:lnTo>
                  <a:lnTo>
                    <a:pt x="779780" y="15240"/>
                  </a:lnTo>
                  <a:lnTo>
                    <a:pt x="779780" y="0"/>
                  </a:lnTo>
                  <a:close/>
                </a:path>
              </a:pathLst>
            </a:custGeom>
            <a:solidFill>
              <a:srgbClr val="E5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45180" y="1927859"/>
              <a:ext cx="750570" cy="410209"/>
            </a:xfrm>
            <a:custGeom>
              <a:avLst/>
              <a:gdLst/>
              <a:ahLst/>
              <a:cxnLst/>
              <a:rect l="l" t="t" r="r" b="b"/>
              <a:pathLst>
                <a:path w="750570" h="410210">
                  <a:moveTo>
                    <a:pt x="750570" y="0"/>
                  </a:moveTo>
                  <a:lnTo>
                    <a:pt x="736600" y="0"/>
                  </a:lnTo>
                  <a:lnTo>
                    <a:pt x="736600" y="13970"/>
                  </a:lnTo>
                  <a:lnTo>
                    <a:pt x="736600" y="396240"/>
                  </a:lnTo>
                  <a:lnTo>
                    <a:pt x="15240" y="396240"/>
                  </a:lnTo>
                  <a:lnTo>
                    <a:pt x="15240" y="13970"/>
                  </a:lnTo>
                  <a:lnTo>
                    <a:pt x="736600" y="13970"/>
                  </a:lnTo>
                  <a:lnTo>
                    <a:pt x="7366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96240"/>
                  </a:lnTo>
                  <a:lnTo>
                    <a:pt x="0" y="410210"/>
                  </a:lnTo>
                  <a:lnTo>
                    <a:pt x="750570" y="410210"/>
                  </a:lnTo>
                  <a:lnTo>
                    <a:pt x="750570" y="396240"/>
                  </a:lnTo>
                  <a:lnTo>
                    <a:pt x="750570" y="13970"/>
                  </a:lnTo>
                  <a:lnTo>
                    <a:pt x="750570" y="0"/>
                  </a:lnTo>
                  <a:close/>
                </a:path>
              </a:pathLst>
            </a:custGeom>
            <a:solidFill>
              <a:srgbClr val="E4B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60420" y="1941829"/>
              <a:ext cx="721360" cy="382270"/>
            </a:xfrm>
            <a:custGeom>
              <a:avLst/>
              <a:gdLst/>
              <a:ahLst/>
              <a:cxnLst/>
              <a:rect l="l" t="t" r="r" b="b"/>
              <a:pathLst>
                <a:path w="721360" h="382269">
                  <a:moveTo>
                    <a:pt x="721360" y="0"/>
                  </a:moveTo>
                  <a:lnTo>
                    <a:pt x="706120" y="0"/>
                  </a:lnTo>
                  <a:lnTo>
                    <a:pt x="706120" y="15240"/>
                  </a:lnTo>
                  <a:lnTo>
                    <a:pt x="706120" y="367030"/>
                  </a:lnTo>
                  <a:lnTo>
                    <a:pt x="13970" y="367030"/>
                  </a:lnTo>
                  <a:lnTo>
                    <a:pt x="13970" y="15240"/>
                  </a:lnTo>
                  <a:lnTo>
                    <a:pt x="706120" y="15240"/>
                  </a:lnTo>
                  <a:lnTo>
                    <a:pt x="7061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67030"/>
                  </a:lnTo>
                  <a:lnTo>
                    <a:pt x="0" y="382270"/>
                  </a:lnTo>
                  <a:lnTo>
                    <a:pt x="721360" y="382270"/>
                  </a:lnTo>
                  <a:lnTo>
                    <a:pt x="721360" y="367030"/>
                  </a:lnTo>
                  <a:lnTo>
                    <a:pt x="721360" y="1524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E3B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74390" y="1957069"/>
              <a:ext cx="692150" cy="351790"/>
            </a:xfrm>
            <a:custGeom>
              <a:avLst/>
              <a:gdLst/>
              <a:ahLst/>
              <a:cxnLst/>
              <a:rect l="l" t="t" r="r" b="b"/>
              <a:pathLst>
                <a:path w="692150" h="351789">
                  <a:moveTo>
                    <a:pt x="692150" y="0"/>
                  </a:moveTo>
                  <a:lnTo>
                    <a:pt x="676910" y="0"/>
                  </a:lnTo>
                  <a:lnTo>
                    <a:pt x="676910" y="15240"/>
                  </a:lnTo>
                  <a:lnTo>
                    <a:pt x="676910" y="337820"/>
                  </a:lnTo>
                  <a:lnTo>
                    <a:pt x="15240" y="337820"/>
                  </a:lnTo>
                  <a:lnTo>
                    <a:pt x="15240" y="15240"/>
                  </a:lnTo>
                  <a:lnTo>
                    <a:pt x="676910" y="15240"/>
                  </a:lnTo>
                  <a:lnTo>
                    <a:pt x="67691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37820"/>
                  </a:lnTo>
                  <a:lnTo>
                    <a:pt x="0" y="351790"/>
                  </a:lnTo>
                  <a:lnTo>
                    <a:pt x="692150" y="351790"/>
                  </a:lnTo>
                  <a:lnTo>
                    <a:pt x="692150" y="337820"/>
                  </a:lnTo>
                  <a:lnTo>
                    <a:pt x="692150" y="1524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E2B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89630" y="1972309"/>
              <a:ext cx="661670" cy="322580"/>
            </a:xfrm>
            <a:custGeom>
              <a:avLst/>
              <a:gdLst/>
              <a:ahLst/>
              <a:cxnLst/>
              <a:rect l="l" t="t" r="r" b="b"/>
              <a:pathLst>
                <a:path w="661670" h="322580">
                  <a:moveTo>
                    <a:pt x="661670" y="0"/>
                  </a:moveTo>
                  <a:lnTo>
                    <a:pt x="647700" y="0"/>
                  </a:lnTo>
                  <a:lnTo>
                    <a:pt x="647700" y="13970"/>
                  </a:lnTo>
                  <a:lnTo>
                    <a:pt x="647700" y="307340"/>
                  </a:lnTo>
                  <a:lnTo>
                    <a:pt x="13970" y="307340"/>
                  </a:lnTo>
                  <a:lnTo>
                    <a:pt x="13970" y="13970"/>
                  </a:lnTo>
                  <a:lnTo>
                    <a:pt x="647700" y="1397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07340"/>
                  </a:lnTo>
                  <a:lnTo>
                    <a:pt x="0" y="322580"/>
                  </a:lnTo>
                  <a:lnTo>
                    <a:pt x="661670" y="322580"/>
                  </a:lnTo>
                  <a:lnTo>
                    <a:pt x="661670" y="307340"/>
                  </a:lnTo>
                  <a:lnTo>
                    <a:pt x="661670" y="13970"/>
                  </a:lnTo>
                  <a:lnTo>
                    <a:pt x="661670" y="0"/>
                  </a:lnTo>
                  <a:close/>
                </a:path>
              </a:pathLst>
            </a:custGeom>
            <a:solidFill>
              <a:srgbClr val="E1B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03600" y="1986279"/>
              <a:ext cx="633730" cy="293370"/>
            </a:xfrm>
            <a:custGeom>
              <a:avLst/>
              <a:gdLst/>
              <a:ahLst/>
              <a:cxnLst/>
              <a:rect l="l" t="t" r="r" b="b"/>
              <a:pathLst>
                <a:path w="633729" h="293369">
                  <a:moveTo>
                    <a:pt x="633730" y="0"/>
                  </a:moveTo>
                  <a:lnTo>
                    <a:pt x="618490" y="0"/>
                  </a:lnTo>
                  <a:lnTo>
                    <a:pt x="618490" y="15240"/>
                  </a:lnTo>
                  <a:lnTo>
                    <a:pt x="618490" y="278130"/>
                  </a:lnTo>
                  <a:lnTo>
                    <a:pt x="15240" y="278130"/>
                  </a:lnTo>
                  <a:lnTo>
                    <a:pt x="15240" y="15240"/>
                  </a:lnTo>
                  <a:lnTo>
                    <a:pt x="618490" y="15240"/>
                  </a:lnTo>
                  <a:lnTo>
                    <a:pt x="6184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78130"/>
                  </a:lnTo>
                  <a:lnTo>
                    <a:pt x="0" y="293370"/>
                  </a:lnTo>
                  <a:lnTo>
                    <a:pt x="633730" y="293370"/>
                  </a:lnTo>
                  <a:lnTo>
                    <a:pt x="633730" y="278130"/>
                  </a:lnTo>
                  <a:lnTo>
                    <a:pt x="633730" y="15240"/>
                  </a:lnTo>
                  <a:lnTo>
                    <a:pt x="633730" y="0"/>
                  </a:lnTo>
                  <a:close/>
                </a:path>
              </a:pathLst>
            </a:custGeom>
            <a:solidFill>
              <a:srgbClr val="E0B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18840" y="2001519"/>
              <a:ext cx="603250" cy="262890"/>
            </a:xfrm>
            <a:custGeom>
              <a:avLst/>
              <a:gdLst/>
              <a:ahLst/>
              <a:cxnLst/>
              <a:rect l="l" t="t" r="r" b="b"/>
              <a:pathLst>
                <a:path w="603250" h="262889">
                  <a:moveTo>
                    <a:pt x="603250" y="0"/>
                  </a:moveTo>
                  <a:lnTo>
                    <a:pt x="589280" y="0"/>
                  </a:lnTo>
                  <a:lnTo>
                    <a:pt x="589280" y="13970"/>
                  </a:lnTo>
                  <a:lnTo>
                    <a:pt x="589280" y="248920"/>
                  </a:lnTo>
                  <a:lnTo>
                    <a:pt x="13970" y="248920"/>
                  </a:lnTo>
                  <a:lnTo>
                    <a:pt x="13970" y="13970"/>
                  </a:lnTo>
                  <a:lnTo>
                    <a:pt x="589280" y="13970"/>
                  </a:lnTo>
                  <a:lnTo>
                    <a:pt x="5892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48920"/>
                  </a:lnTo>
                  <a:lnTo>
                    <a:pt x="0" y="262890"/>
                  </a:lnTo>
                  <a:lnTo>
                    <a:pt x="603250" y="262890"/>
                  </a:lnTo>
                  <a:lnTo>
                    <a:pt x="603250" y="248920"/>
                  </a:lnTo>
                  <a:lnTo>
                    <a:pt x="603250" y="13970"/>
                  </a:lnTo>
                  <a:lnTo>
                    <a:pt x="603250" y="0"/>
                  </a:lnTo>
                  <a:close/>
                </a:path>
              </a:pathLst>
            </a:custGeom>
            <a:solidFill>
              <a:srgbClr val="DFB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32810" y="2015489"/>
              <a:ext cx="575310" cy="234950"/>
            </a:xfrm>
            <a:custGeom>
              <a:avLst/>
              <a:gdLst/>
              <a:ahLst/>
              <a:cxnLst/>
              <a:rect l="l" t="t" r="r" b="b"/>
              <a:pathLst>
                <a:path w="575310" h="234950">
                  <a:moveTo>
                    <a:pt x="575310" y="0"/>
                  </a:moveTo>
                  <a:lnTo>
                    <a:pt x="560070" y="0"/>
                  </a:lnTo>
                  <a:lnTo>
                    <a:pt x="560070" y="15240"/>
                  </a:lnTo>
                  <a:lnTo>
                    <a:pt x="560070" y="219710"/>
                  </a:lnTo>
                  <a:lnTo>
                    <a:pt x="15240" y="219710"/>
                  </a:lnTo>
                  <a:lnTo>
                    <a:pt x="15240" y="15240"/>
                  </a:lnTo>
                  <a:lnTo>
                    <a:pt x="560070" y="15240"/>
                  </a:lnTo>
                  <a:lnTo>
                    <a:pt x="5600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19710"/>
                  </a:lnTo>
                  <a:lnTo>
                    <a:pt x="0" y="234950"/>
                  </a:lnTo>
                  <a:lnTo>
                    <a:pt x="575310" y="234950"/>
                  </a:lnTo>
                  <a:lnTo>
                    <a:pt x="575310" y="219710"/>
                  </a:lnTo>
                  <a:lnTo>
                    <a:pt x="575310" y="15240"/>
                  </a:lnTo>
                  <a:lnTo>
                    <a:pt x="575310" y="0"/>
                  </a:lnTo>
                  <a:close/>
                </a:path>
              </a:pathLst>
            </a:custGeom>
            <a:solidFill>
              <a:srgbClr val="DEB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48050" y="2030729"/>
              <a:ext cx="544830" cy="204470"/>
            </a:xfrm>
            <a:custGeom>
              <a:avLst/>
              <a:gdLst/>
              <a:ahLst/>
              <a:cxnLst/>
              <a:rect l="l" t="t" r="r" b="b"/>
              <a:pathLst>
                <a:path w="544829" h="204469">
                  <a:moveTo>
                    <a:pt x="544830" y="0"/>
                  </a:moveTo>
                  <a:lnTo>
                    <a:pt x="530860" y="0"/>
                  </a:lnTo>
                  <a:lnTo>
                    <a:pt x="530860" y="13970"/>
                  </a:lnTo>
                  <a:lnTo>
                    <a:pt x="530860" y="190500"/>
                  </a:lnTo>
                  <a:lnTo>
                    <a:pt x="15240" y="190500"/>
                  </a:lnTo>
                  <a:lnTo>
                    <a:pt x="15240" y="13970"/>
                  </a:lnTo>
                  <a:lnTo>
                    <a:pt x="530860" y="13970"/>
                  </a:lnTo>
                  <a:lnTo>
                    <a:pt x="53086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90500"/>
                  </a:lnTo>
                  <a:lnTo>
                    <a:pt x="0" y="204470"/>
                  </a:lnTo>
                  <a:lnTo>
                    <a:pt x="544830" y="204470"/>
                  </a:lnTo>
                  <a:lnTo>
                    <a:pt x="544830" y="190500"/>
                  </a:lnTo>
                  <a:lnTo>
                    <a:pt x="544830" y="13970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DD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63290" y="2044699"/>
              <a:ext cx="515620" cy="176530"/>
            </a:xfrm>
            <a:custGeom>
              <a:avLst/>
              <a:gdLst/>
              <a:ahLst/>
              <a:cxnLst/>
              <a:rect l="l" t="t" r="r" b="b"/>
              <a:pathLst>
                <a:path w="515620" h="176530">
                  <a:moveTo>
                    <a:pt x="515620" y="0"/>
                  </a:moveTo>
                  <a:lnTo>
                    <a:pt x="500380" y="0"/>
                  </a:lnTo>
                  <a:lnTo>
                    <a:pt x="500380" y="15240"/>
                  </a:lnTo>
                  <a:lnTo>
                    <a:pt x="500380" y="161290"/>
                  </a:lnTo>
                  <a:lnTo>
                    <a:pt x="13970" y="161290"/>
                  </a:lnTo>
                  <a:lnTo>
                    <a:pt x="13970" y="15240"/>
                  </a:lnTo>
                  <a:lnTo>
                    <a:pt x="500380" y="15240"/>
                  </a:lnTo>
                  <a:lnTo>
                    <a:pt x="50038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61290"/>
                  </a:lnTo>
                  <a:lnTo>
                    <a:pt x="0" y="176530"/>
                  </a:lnTo>
                  <a:lnTo>
                    <a:pt x="515620" y="176530"/>
                  </a:lnTo>
                  <a:lnTo>
                    <a:pt x="515620" y="161290"/>
                  </a:lnTo>
                  <a:lnTo>
                    <a:pt x="515620" y="15240"/>
                  </a:lnTo>
                  <a:lnTo>
                    <a:pt x="515620" y="0"/>
                  </a:lnTo>
                  <a:close/>
                </a:path>
              </a:pathLst>
            </a:custGeom>
            <a:solidFill>
              <a:srgbClr val="DCB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77260" y="2059939"/>
              <a:ext cx="486409" cy="146050"/>
            </a:xfrm>
            <a:custGeom>
              <a:avLst/>
              <a:gdLst/>
              <a:ahLst/>
              <a:cxnLst/>
              <a:rect l="l" t="t" r="r" b="b"/>
              <a:pathLst>
                <a:path w="486410" h="146050">
                  <a:moveTo>
                    <a:pt x="486410" y="0"/>
                  </a:moveTo>
                  <a:lnTo>
                    <a:pt x="472440" y="0"/>
                  </a:lnTo>
                  <a:lnTo>
                    <a:pt x="472440" y="13970"/>
                  </a:lnTo>
                  <a:lnTo>
                    <a:pt x="472440" y="132080"/>
                  </a:lnTo>
                  <a:lnTo>
                    <a:pt x="15240" y="132080"/>
                  </a:lnTo>
                  <a:lnTo>
                    <a:pt x="15240" y="13970"/>
                  </a:lnTo>
                  <a:lnTo>
                    <a:pt x="472440" y="13970"/>
                  </a:lnTo>
                  <a:lnTo>
                    <a:pt x="4724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32080"/>
                  </a:lnTo>
                  <a:lnTo>
                    <a:pt x="0" y="146050"/>
                  </a:lnTo>
                  <a:lnTo>
                    <a:pt x="486410" y="146050"/>
                  </a:lnTo>
                  <a:lnTo>
                    <a:pt x="486410" y="132080"/>
                  </a:lnTo>
                  <a:lnTo>
                    <a:pt x="486410" y="13970"/>
                  </a:lnTo>
                  <a:lnTo>
                    <a:pt x="486410" y="0"/>
                  </a:lnTo>
                  <a:close/>
                </a:path>
              </a:pathLst>
            </a:custGeom>
            <a:solidFill>
              <a:srgbClr val="DBB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92500" y="2073909"/>
              <a:ext cx="457200" cy="118110"/>
            </a:xfrm>
            <a:custGeom>
              <a:avLst/>
              <a:gdLst/>
              <a:ahLst/>
              <a:cxnLst/>
              <a:rect l="l" t="t" r="r" b="b"/>
              <a:pathLst>
                <a:path w="457200" h="118110">
                  <a:moveTo>
                    <a:pt x="457200" y="0"/>
                  </a:moveTo>
                  <a:lnTo>
                    <a:pt x="441960" y="0"/>
                  </a:lnTo>
                  <a:lnTo>
                    <a:pt x="441960" y="15240"/>
                  </a:lnTo>
                  <a:lnTo>
                    <a:pt x="441960" y="102870"/>
                  </a:lnTo>
                  <a:lnTo>
                    <a:pt x="13970" y="102870"/>
                  </a:lnTo>
                  <a:lnTo>
                    <a:pt x="13970" y="15240"/>
                  </a:lnTo>
                  <a:lnTo>
                    <a:pt x="441960" y="15240"/>
                  </a:lnTo>
                  <a:lnTo>
                    <a:pt x="44196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02870"/>
                  </a:lnTo>
                  <a:lnTo>
                    <a:pt x="0" y="118110"/>
                  </a:lnTo>
                  <a:lnTo>
                    <a:pt x="457200" y="118110"/>
                  </a:lnTo>
                  <a:lnTo>
                    <a:pt x="457200" y="102870"/>
                  </a:lnTo>
                  <a:lnTo>
                    <a:pt x="457200" y="1524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DAB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506470" y="2089149"/>
              <a:ext cx="427990" cy="87630"/>
            </a:xfrm>
            <a:custGeom>
              <a:avLst/>
              <a:gdLst/>
              <a:ahLst/>
              <a:cxnLst/>
              <a:rect l="l" t="t" r="r" b="b"/>
              <a:pathLst>
                <a:path w="427989" h="87630">
                  <a:moveTo>
                    <a:pt x="427990" y="0"/>
                  </a:moveTo>
                  <a:lnTo>
                    <a:pt x="412750" y="0"/>
                  </a:lnTo>
                  <a:lnTo>
                    <a:pt x="412750" y="15240"/>
                  </a:lnTo>
                  <a:lnTo>
                    <a:pt x="412750" y="72390"/>
                  </a:lnTo>
                  <a:lnTo>
                    <a:pt x="15240" y="72390"/>
                  </a:lnTo>
                  <a:lnTo>
                    <a:pt x="15240" y="15240"/>
                  </a:lnTo>
                  <a:lnTo>
                    <a:pt x="412750" y="15240"/>
                  </a:lnTo>
                  <a:lnTo>
                    <a:pt x="4127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2390"/>
                  </a:lnTo>
                  <a:lnTo>
                    <a:pt x="0" y="87630"/>
                  </a:lnTo>
                  <a:lnTo>
                    <a:pt x="427990" y="87630"/>
                  </a:lnTo>
                  <a:lnTo>
                    <a:pt x="427990" y="72390"/>
                  </a:lnTo>
                  <a:lnTo>
                    <a:pt x="427990" y="15240"/>
                  </a:lnTo>
                  <a:lnTo>
                    <a:pt x="427990" y="0"/>
                  </a:lnTo>
                  <a:close/>
                </a:path>
              </a:pathLst>
            </a:custGeom>
            <a:solidFill>
              <a:srgbClr val="D9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21710" y="2104389"/>
              <a:ext cx="397510" cy="57150"/>
            </a:xfrm>
            <a:custGeom>
              <a:avLst/>
              <a:gdLst/>
              <a:ahLst/>
              <a:cxnLst/>
              <a:rect l="l" t="t" r="r" b="b"/>
              <a:pathLst>
                <a:path w="397510" h="57150">
                  <a:moveTo>
                    <a:pt x="397510" y="0"/>
                  </a:moveTo>
                  <a:lnTo>
                    <a:pt x="383540" y="0"/>
                  </a:lnTo>
                  <a:lnTo>
                    <a:pt x="383540" y="13970"/>
                  </a:lnTo>
                  <a:lnTo>
                    <a:pt x="383540" y="43180"/>
                  </a:lnTo>
                  <a:lnTo>
                    <a:pt x="13970" y="43180"/>
                  </a:lnTo>
                  <a:lnTo>
                    <a:pt x="13970" y="13970"/>
                  </a:lnTo>
                  <a:lnTo>
                    <a:pt x="383540" y="13970"/>
                  </a:lnTo>
                  <a:lnTo>
                    <a:pt x="3835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3180"/>
                  </a:lnTo>
                  <a:lnTo>
                    <a:pt x="0" y="57150"/>
                  </a:lnTo>
                  <a:lnTo>
                    <a:pt x="397510" y="57150"/>
                  </a:lnTo>
                  <a:lnTo>
                    <a:pt x="397510" y="43180"/>
                  </a:lnTo>
                  <a:lnTo>
                    <a:pt x="397510" y="13970"/>
                  </a:lnTo>
                  <a:lnTo>
                    <a:pt x="397510" y="0"/>
                  </a:lnTo>
                  <a:close/>
                </a:path>
              </a:pathLst>
            </a:custGeom>
            <a:solidFill>
              <a:srgbClr val="D8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35680" y="2118359"/>
              <a:ext cx="369570" cy="29209"/>
            </a:xfrm>
            <a:custGeom>
              <a:avLst/>
              <a:gdLst/>
              <a:ahLst/>
              <a:cxnLst/>
              <a:rect l="l" t="t" r="r" b="b"/>
              <a:pathLst>
                <a:path w="369570" h="29210">
                  <a:moveTo>
                    <a:pt x="3695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369570" y="2921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D6A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69920" y="1752600"/>
              <a:ext cx="1102360" cy="762000"/>
            </a:xfrm>
            <a:custGeom>
              <a:avLst/>
              <a:gdLst/>
              <a:ahLst/>
              <a:cxnLst/>
              <a:rect l="l" t="t" r="r" b="b"/>
              <a:pathLst>
                <a:path w="1102360" h="762000">
                  <a:moveTo>
                    <a:pt x="551180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1102359" y="0"/>
                  </a:lnTo>
                  <a:lnTo>
                    <a:pt x="1102359" y="762000"/>
                  </a:lnTo>
                  <a:lnTo>
                    <a:pt x="551180" y="762000"/>
                  </a:lnTo>
                  <a:close/>
                </a:path>
              </a:pathLst>
            </a:custGeom>
            <a:ln w="12579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152390" y="1751329"/>
              <a:ext cx="1102360" cy="763270"/>
            </a:xfrm>
            <a:custGeom>
              <a:avLst/>
              <a:gdLst/>
              <a:ahLst/>
              <a:cxnLst/>
              <a:rect l="l" t="t" r="r" b="b"/>
              <a:pathLst>
                <a:path w="1102360" h="763269">
                  <a:moveTo>
                    <a:pt x="1102360" y="0"/>
                  </a:moveTo>
                  <a:lnTo>
                    <a:pt x="1088390" y="0"/>
                  </a:lnTo>
                  <a:lnTo>
                    <a:pt x="1088390" y="15240"/>
                  </a:lnTo>
                  <a:lnTo>
                    <a:pt x="1088390" y="748030"/>
                  </a:lnTo>
                  <a:lnTo>
                    <a:pt x="15240" y="748030"/>
                  </a:lnTo>
                  <a:lnTo>
                    <a:pt x="15240" y="15240"/>
                  </a:lnTo>
                  <a:lnTo>
                    <a:pt x="1088390" y="15240"/>
                  </a:lnTo>
                  <a:lnTo>
                    <a:pt x="10883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48030"/>
                  </a:lnTo>
                  <a:lnTo>
                    <a:pt x="0" y="763270"/>
                  </a:lnTo>
                  <a:lnTo>
                    <a:pt x="1102360" y="763270"/>
                  </a:lnTo>
                  <a:lnTo>
                    <a:pt x="1102360" y="748030"/>
                  </a:lnTo>
                  <a:lnTo>
                    <a:pt x="1102360" y="1524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F0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67630" y="1766569"/>
              <a:ext cx="1073150" cy="732790"/>
            </a:xfrm>
            <a:custGeom>
              <a:avLst/>
              <a:gdLst/>
              <a:ahLst/>
              <a:cxnLst/>
              <a:rect l="l" t="t" r="r" b="b"/>
              <a:pathLst>
                <a:path w="1073150" h="732789">
                  <a:moveTo>
                    <a:pt x="1073150" y="0"/>
                  </a:moveTo>
                  <a:lnTo>
                    <a:pt x="1057910" y="0"/>
                  </a:lnTo>
                  <a:lnTo>
                    <a:pt x="1057910" y="13970"/>
                  </a:lnTo>
                  <a:lnTo>
                    <a:pt x="1057910" y="718820"/>
                  </a:lnTo>
                  <a:lnTo>
                    <a:pt x="13970" y="718820"/>
                  </a:lnTo>
                  <a:lnTo>
                    <a:pt x="13970" y="13970"/>
                  </a:lnTo>
                  <a:lnTo>
                    <a:pt x="1057910" y="13970"/>
                  </a:lnTo>
                  <a:lnTo>
                    <a:pt x="105791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718820"/>
                  </a:lnTo>
                  <a:lnTo>
                    <a:pt x="0" y="732790"/>
                  </a:lnTo>
                  <a:lnTo>
                    <a:pt x="1073150" y="732790"/>
                  </a:lnTo>
                  <a:lnTo>
                    <a:pt x="1073150" y="718820"/>
                  </a:lnTo>
                  <a:lnTo>
                    <a:pt x="1073150" y="13970"/>
                  </a:lnTo>
                  <a:lnTo>
                    <a:pt x="1073150" y="0"/>
                  </a:lnTo>
                  <a:close/>
                </a:path>
              </a:pathLst>
            </a:custGeom>
            <a:solidFill>
              <a:srgbClr val="EF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81600" y="1780539"/>
              <a:ext cx="1043940" cy="704850"/>
            </a:xfrm>
            <a:custGeom>
              <a:avLst/>
              <a:gdLst/>
              <a:ahLst/>
              <a:cxnLst/>
              <a:rect l="l" t="t" r="r" b="b"/>
              <a:pathLst>
                <a:path w="1043939" h="704850">
                  <a:moveTo>
                    <a:pt x="1043940" y="0"/>
                  </a:moveTo>
                  <a:lnTo>
                    <a:pt x="1028700" y="0"/>
                  </a:lnTo>
                  <a:lnTo>
                    <a:pt x="1028700" y="15240"/>
                  </a:lnTo>
                  <a:lnTo>
                    <a:pt x="1028700" y="689610"/>
                  </a:lnTo>
                  <a:lnTo>
                    <a:pt x="15240" y="689610"/>
                  </a:lnTo>
                  <a:lnTo>
                    <a:pt x="15240" y="15240"/>
                  </a:lnTo>
                  <a:lnTo>
                    <a:pt x="1028700" y="1524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89610"/>
                  </a:lnTo>
                  <a:lnTo>
                    <a:pt x="0" y="704850"/>
                  </a:lnTo>
                  <a:lnTo>
                    <a:pt x="1043940" y="704850"/>
                  </a:lnTo>
                  <a:lnTo>
                    <a:pt x="1043940" y="689610"/>
                  </a:lnTo>
                  <a:lnTo>
                    <a:pt x="1043940" y="15240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EEC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196840" y="1795779"/>
              <a:ext cx="1013460" cy="674370"/>
            </a:xfrm>
            <a:custGeom>
              <a:avLst/>
              <a:gdLst/>
              <a:ahLst/>
              <a:cxnLst/>
              <a:rect l="l" t="t" r="r" b="b"/>
              <a:pathLst>
                <a:path w="1013460" h="674369">
                  <a:moveTo>
                    <a:pt x="1013460" y="0"/>
                  </a:moveTo>
                  <a:lnTo>
                    <a:pt x="999490" y="0"/>
                  </a:lnTo>
                  <a:lnTo>
                    <a:pt x="999490" y="15240"/>
                  </a:lnTo>
                  <a:lnTo>
                    <a:pt x="999490" y="660400"/>
                  </a:lnTo>
                  <a:lnTo>
                    <a:pt x="13970" y="660400"/>
                  </a:lnTo>
                  <a:lnTo>
                    <a:pt x="13970" y="15240"/>
                  </a:lnTo>
                  <a:lnTo>
                    <a:pt x="999490" y="1524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60400"/>
                  </a:lnTo>
                  <a:lnTo>
                    <a:pt x="0" y="674370"/>
                  </a:lnTo>
                  <a:lnTo>
                    <a:pt x="1013460" y="674370"/>
                  </a:lnTo>
                  <a:lnTo>
                    <a:pt x="1013460" y="660400"/>
                  </a:lnTo>
                  <a:lnTo>
                    <a:pt x="1013460" y="15240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EDC2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10810" y="1811019"/>
              <a:ext cx="985519" cy="645160"/>
            </a:xfrm>
            <a:custGeom>
              <a:avLst/>
              <a:gdLst/>
              <a:ahLst/>
              <a:cxnLst/>
              <a:rect l="l" t="t" r="r" b="b"/>
              <a:pathLst>
                <a:path w="985520" h="645160">
                  <a:moveTo>
                    <a:pt x="985520" y="0"/>
                  </a:moveTo>
                  <a:lnTo>
                    <a:pt x="970280" y="0"/>
                  </a:lnTo>
                  <a:lnTo>
                    <a:pt x="970280" y="13970"/>
                  </a:lnTo>
                  <a:lnTo>
                    <a:pt x="970280" y="629920"/>
                  </a:lnTo>
                  <a:lnTo>
                    <a:pt x="15240" y="629920"/>
                  </a:lnTo>
                  <a:lnTo>
                    <a:pt x="15240" y="13970"/>
                  </a:lnTo>
                  <a:lnTo>
                    <a:pt x="970280" y="13970"/>
                  </a:lnTo>
                  <a:lnTo>
                    <a:pt x="9702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629920"/>
                  </a:lnTo>
                  <a:lnTo>
                    <a:pt x="0" y="645160"/>
                  </a:lnTo>
                  <a:lnTo>
                    <a:pt x="985520" y="645160"/>
                  </a:lnTo>
                  <a:lnTo>
                    <a:pt x="985520" y="629920"/>
                  </a:lnTo>
                  <a:lnTo>
                    <a:pt x="985520" y="13970"/>
                  </a:lnTo>
                  <a:lnTo>
                    <a:pt x="985520" y="0"/>
                  </a:lnTo>
                  <a:close/>
                </a:path>
              </a:pathLst>
            </a:custGeom>
            <a:solidFill>
              <a:srgbClr val="EC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26050" y="1824989"/>
              <a:ext cx="955040" cy="615950"/>
            </a:xfrm>
            <a:custGeom>
              <a:avLst/>
              <a:gdLst/>
              <a:ahLst/>
              <a:cxnLst/>
              <a:rect l="l" t="t" r="r" b="b"/>
              <a:pathLst>
                <a:path w="955039" h="615950">
                  <a:moveTo>
                    <a:pt x="955040" y="0"/>
                  </a:moveTo>
                  <a:lnTo>
                    <a:pt x="941070" y="0"/>
                  </a:lnTo>
                  <a:lnTo>
                    <a:pt x="941070" y="15240"/>
                  </a:lnTo>
                  <a:lnTo>
                    <a:pt x="941070" y="601980"/>
                  </a:lnTo>
                  <a:lnTo>
                    <a:pt x="13970" y="601980"/>
                  </a:lnTo>
                  <a:lnTo>
                    <a:pt x="13970" y="15240"/>
                  </a:lnTo>
                  <a:lnTo>
                    <a:pt x="941070" y="15240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01980"/>
                  </a:lnTo>
                  <a:lnTo>
                    <a:pt x="0" y="615950"/>
                  </a:lnTo>
                  <a:lnTo>
                    <a:pt x="955040" y="615950"/>
                  </a:lnTo>
                  <a:lnTo>
                    <a:pt x="955040" y="601980"/>
                  </a:lnTo>
                  <a:lnTo>
                    <a:pt x="955040" y="15240"/>
                  </a:lnTo>
                  <a:lnTo>
                    <a:pt x="955040" y="0"/>
                  </a:lnTo>
                  <a:close/>
                </a:path>
              </a:pathLst>
            </a:custGeom>
            <a:solidFill>
              <a:srgbClr val="EB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240020" y="1840229"/>
              <a:ext cx="927100" cy="586740"/>
            </a:xfrm>
            <a:custGeom>
              <a:avLst/>
              <a:gdLst/>
              <a:ahLst/>
              <a:cxnLst/>
              <a:rect l="l" t="t" r="r" b="b"/>
              <a:pathLst>
                <a:path w="927100" h="586739">
                  <a:moveTo>
                    <a:pt x="927100" y="0"/>
                  </a:moveTo>
                  <a:lnTo>
                    <a:pt x="911860" y="0"/>
                  </a:lnTo>
                  <a:lnTo>
                    <a:pt x="911860" y="13970"/>
                  </a:lnTo>
                  <a:lnTo>
                    <a:pt x="911860" y="571500"/>
                  </a:lnTo>
                  <a:lnTo>
                    <a:pt x="15240" y="571500"/>
                  </a:lnTo>
                  <a:lnTo>
                    <a:pt x="15240" y="13970"/>
                  </a:lnTo>
                  <a:lnTo>
                    <a:pt x="911860" y="13970"/>
                  </a:lnTo>
                  <a:lnTo>
                    <a:pt x="91186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71500"/>
                  </a:lnTo>
                  <a:lnTo>
                    <a:pt x="0" y="586740"/>
                  </a:lnTo>
                  <a:lnTo>
                    <a:pt x="927100" y="586740"/>
                  </a:lnTo>
                  <a:lnTo>
                    <a:pt x="927100" y="571500"/>
                  </a:lnTo>
                  <a:lnTo>
                    <a:pt x="927100" y="1397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EAC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255260" y="1854199"/>
              <a:ext cx="896619" cy="557530"/>
            </a:xfrm>
            <a:custGeom>
              <a:avLst/>
              <a:gdLst/>
              <a:ahLst/>
              <a:cxnLst/>
              <a:rect l="l" t="t" r="r" b="b"/>
              <a:pathLst>
                <a:path w="896620" h="557530">
                  <a:moveTo>
                    <a:pt x="896620" y="0"/>
                  </a:moveTo>
                  <a:lnTo>
                    <a:pt x="882650" y="0"/>
                  </a:lnTo>
                  <a:lnTo>
                    <a:pt x="882650" y="15240"/>
                  </a:lnTo>
                  <a:lnTo>
                    <a:pt x="882650" y="542290"/>
                  </a:lnTo>
                  <a:lnTo>
                    <a:pt x="15240" y="542290"/>
                  </a:lnTo>
                  <a:lnTo>
                    <a:pt x="15240" y="15240"/>
                  </a:lnTo>
                  <a:lnTo>
                    <a:pt x="882650" y="15240"/>
                  </a:lnTo>
                  <a:lnTo>
                    <a:pt x="8826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42290"/>
                  </a:lnTo>
                  <a:lnTo>
                    <a:pt x="0" y="557530"/>
                  </a:lnTo>
                  <a:lnTo>
                    <a:pt x="896620" y="557530"/>
                  </a:lnTo>
                  <a:lnTo>
                    <a:pt x="896620" y="542290"/>
                  </a:lnTo>
                  <a:lnTo>
                    <a:pt x="896620" y="15240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E9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70500" y="1869439"/>
              <a:ext cx="867410" cy="527050"/>
            </a:xfrm>
            <a:custGeom>
              <a:avLst/>
              <a:gdLst/>
              <a:ahLst/>
              <a:cxnLst/>
              <a:rect l="l" t="t" r="r" b="b"/>
              <a:pathLst>
                <a:path w="867410" h="527050">
                  <a:moveTo>
                    <a:pt x="867410" y="0"/>
                  </a:moveTo>
                  <a:lnTo>
                    <a:pt x="852170" y="0"/>
                  </a:lnTo>
                  <a:lnTo>
                    <a:pt x="852170" y="13970"/>
                  </a:lnTo>
                  <a:lnTo>
                    <a:pt x="852170" y="513080"/>
                  </a:lnTo>
                  <a:lnTo>
                    <a:pt x="13970" y="513080"/>
                  </a:lnTo>
                  <a:lnTo>
                    <a:pt x="13970" y="13970"/>
                  </a:lnTo>
                  <a:lnTo>
                    <a:pt x="852170" y="13970"/>
                  </a:lnTo>
                  <a:lnTo>
                    <a:pt x="85217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13080"/>
                  </a:lnTo>
                  <a:lnTo>
                    <a:pt x="0" y="527050"/>
                  </a:lnTo>
                  <a:lnTo>
                    <a:pt x="867410" y="527050"/>
                  </a:lnTo>
                  <a:lnTo>
                    <a:pt x="867410" y="513080"/>
                  </a:lnTo>
                  <a:lnTo>
                    <a:pt x="867410" y="13970"/>
                  </a:lnTo>
                  <a:lnTo>
                    <a:pt x="867410" y="0"/>
                  </a:lnTo>
                  <a:close/>
                </a:path>
              </a:pathLst>
            </a:custGeom>
            <a:solidFill>
              <a:srgbClr val="E8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84470" y="1883409"/>
              <a:ext cx="838200" cy="499109"/>
            </a:xfrm>
            <a:custGeom>
              <a:avLst/>
              <a:gdLst/>
              <a:ahLst/>
              <a:cxnLst/>
              <a:rect l="l" t="t" r="r" b="b"/>
              <a:pathLst>
                <a:path w="838200" h="499110">
                  <a:moveTo>
                    <a:pt x="838200" y="0"/>
                  </a:moveTo>
                  <a:lnTo>
                    <a:pt x="824230" y="0"/>
                  </a:lnTo>
                  <a:lnTo>
                    <a:pt x="824230" y="15240"/>
                  </a:lnTo>
                  <a:lnTo>
                    <a:pt x="824230" y="483870"/>
                  </a:lnTo>
                  <a:lnTo>
                    <a:pt x="15240" y="483870"/>
                  </a:lnTo>
                  <a:lnTo>
                    <a:pt x="15240" y="15240"/>
                  </a:lnTo>
                  <a:lnTo>
                    <a:pt x="824230" y="15240"/>
                  </a:lnTo>
                  <a:lnTo>
                    <a:pt x="82423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83870"/>
                  </a:lnTo>
                  <a:lnTo>
                    <a:pt x="0" y="499110"/>
                  </a:lnTo>
                  <a:lnTo>
                    <a:pt x="838200" y="499110"/>
                  </a:lnTo>
                  <a:lnTo>
                    <a:pt x="838200" y="483870"/>
                  </a:lnTo>
                  <a:lnTo>
                    <a:pt x="838200" y="1524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E7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99710" y="1898649"/>
              <a:ext cx="808990" cy="468630"/>
            </a:xfrm>
            <a:custGeom>
              <a:avLst/>
              <a:gdLst/>
              <a:ahLst/>
              <a:cxnLst/>
              <a:rect l="l" t="t" r="r" b="b"/>
              <a:pathLst>
                <a:path w="808989" h="468630">
                  <a:moveTo>
                    <a:pt x="808990" y="0"/>
                  </a:moveTo>
                  <a:lnTo>
                    <a:pt x="793750" y="0"/>
                  </a:lnTo>
                  <a:lnTo>
                    <a:pt x="793750" y="13970"/>
                  </a:lnTo>
                  <a:lnTo>
                    <a:pt x="793750" y="454660"/>
                  </a:lnTo>
                  <a:lnTo>
                    <a:pt x="13970" y="454660"/>
                  </a:lnTo>
                  <a:lnTo>
                    <a:pt x="13970" y="13970"/>
                  </a:lnTo>
                  <a:lnTo>
                    <a:pt x="793750" y="13970"/>
                  </a:lnTo>
                  <a:lnTo>
                    <a:pt x="79375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54660"/>
                  </a:lnTo>
                  <a:lnTo>
                    <a:pt x="0" y="468630"/>
                  </a:lnTo>
                  <a:lnTo>
                    <a:pt x="808990" y="468630"/>
                  </a:lnTo>
                  <a:lnTo>
                    <a:pt x="808990" y="454660"/>
                  </a:lnTo>
                  <a:lnTo>
                    <a:pt x="808990" y="13970"/>
                  </a:lnTo>
                  <a:lnTo>
                    <a:pt x="808990" y="0"/>
                  </a:lnTo>
                  <a:close/>
                </a:path>
              </a:pathLst>
            </a:custGeom>
            <a:solidFill>
              <a:srgbClr val="E6B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13680" y="1912619"/>
              <a:ext cx="779780" cy="440690"/>
            </a:xfrm>
            <a:custGeom>
              <a:avLst/>
              <a:gdLst/>
              <a:ahLst/>
              <a:cxnLst/>
              <a:rect l="l" t="t" r="r" b="b"/>
              <a:pathLst>
                <a:path w="779779" h="440689">
                  <a:moveTo>
                    <a:pt x="779780" y="0"/>
                  </a:moveTo>
                  <a:lnTo>
                    <a:pt x="764540" y="0"/>
                  </a:lnTo>
                  <a:lnTo>
                    <a:pt x="764540" y="15240"/>
                  </a:lnTo>
                  <a:lnTo>
                    <a:pt x="764540" y="425450"/>
                  </a:lnTo>
                  <a:lnTo>
                    <a:pt x="15240" y="425450"/>
                  </a:lnTo>
                  <a:lnTo>
                    <a:pt x="15240" y="15240"/>
                  </a:lnTo>
                  <a:lnTo>
                    <a:pt x="764540" y="15240"/>
                  </a:lnTo>
                  <a:lnTo>
                    <a:pt x="76454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25450"/>
                  </a:lnTo>
                  <a:lnTo>
                    <a:pt x="0" y="440690"/>
                  </a:lnTo>
                  <a:lnTo>
                    <a:pt x="779780" y="440690"/>
                  </a:lnTo>
                  <a:lnTo>
                    <a:pt x="779780" y="425450"/>
                  </a:lnTo>
                  <a:lnTo>
                    <a:pt x="779780" y="15240"/>
                  </a:lnTo>
                  <a:lnTo>
                    <a:pt x="779780" y="0"/>
                  </a:lnTo>
                  <a:close/>
                </a:path>
              </a:pathLst>
            </a:custGeom>
            <a:solidFill>
              <a:srgbClr val="E5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28920" y="1927859"/>
              <a:ext cx="749300" cy="410209"/>
            </a:xfrm>
            <a:custGeom>
              <a:avLst/>
              <a:gdLst/>
              <a:ahLst/>
              <a:cxnLst/>
              <a:rect l="l" t="t" r="r" b="b"/>
              <a:pathLst>
                <a:path w="749300" h="410210">
                  <a:moveTo>
                    <a:pt x="749300" y="0"/>
                  </a:moveTo>
                  <a:lnTo>
                    <a:pt x="735330" y="0"/>
                  </a:lnTo>
                  <a:lnTo>
                    <a:pt x="735330" y="13970"/>
                  </a:lnTo>
                  <a:lnTo>
                    <a:pt x="735330" y="396240"/>
                  </a:lnTo>
                  <a:lnTo>
                    <a:pt x="13970" y="396240"/>
                  </a:lnTo>
                  <a:lnTo>
                    <a:pt x="13970" y="13970"/>
                  </a:lnTo>
                  <a:lnTo>
                    <a:pt x="735330" y="13970"/>
                  </a:lnTo>
                  <a:lnTo>
                    <a:pt x="73533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96240"/>
                  </a:lnTo>
                  <a:lnTo>
                    <a:pt x="0" y="410210"/>
                  </a:lnTo>
                  <a:lnTo>
                    <a:pt x="749300" y="410210"/>
                  </a:lnTo>
                  <a:lnTo>
                    <a:pt x="749300" y="396240"/>
                  </a:lnTo>
                  <a:lnTo>
                    <a:pt x="749300" y="13970"/>
                  </a:lnTo>
                  <a:lnTo>
                    <a:pt x="749300" y="0"/>
                  </a:lnTo>
                  <a:close/>
                </a:path>
              </a:pathLst>
            </a:custGeom>
            <a:solidFill>
              <a:srgbClr val="E4B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42890" y="1941829"/>
              <a:ext cx="721360" cy="382270"/>
            </a:xfrm>
            <a:custGeom>
              <a:avLst/>
              <a:gdLst/>
              <a:ahLst/>
              <a:cxnLst/>
              <a:rect l="l" t="t" r="r" b="b"/>
              <a:pathLst>
                <a:path w="721360" h="382269">
                  <a:moveTo>
                    <a:pt x="721360" y="0"/>
                  </a:moveTo>
                  <a:lnTo>
                    <a:pt x="706120" y="0"/>
                  </a:lnTo>
                  <a:lnTo>
                    <a:pt x="706120" y="15240"/>
                  </a:lnTo>
                  <a:lnTo>
                    <a:pt x="706120" y="367030"/>
                  </a:lnTo>
                  <a:lnTo>
                    <a:pt x="15240" y="367030"/>
                  </a:lnTo>
                  <a:lnTo>
                    <a:pt x="15240" y="15240"/>
                  </a:lnTo>
                  <a:lnTo>
                    <a:pt x="706120" y="15240"/>
                  </a:lnTo>
                  <a:lnTo>
                    <a:pt x="7061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67030"/>
                  </a:lnTo>
                  <a:lnTo>
                    <a:pt x="0" y="382270"/>
                  </a:lnTo>
                  <a:lnTo>
                    <a:pt x="721360" y="382270"/>
                  </a:lnTo>
                  <a:lnTo>
                    <a:pt x="721360" y="367030"/>
                  </a:lnTo>
                  <a:lnTo>
                    <a:pt x="721360" y="1524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E3B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58130" y="1957069"/>
              <a:ext cx="690880" cy="351790"/>
            </a:xfrm>
            <a:custGeom>
              <a:avLst/>
              <a:gdLst/>
              <a:ahLst/>
              <a:cxnLst/>
              <a:rect l="l" t="t" r="r" b="b"/>
              <a:pathLst>
                <a:path w="690879" h="351789">
                  <a:moveTo>
                    <a:pt x="690880" y="0"/>
                  </a:moveTo>
                  <a:lnTo>
                    <a:pt x="676910" y="0"/>
                  </a:lnTo>
                  <a:lnTo>
                    <a:pt x="676910" y="15240"/>
                  </a:lnTo>
                  <a:lnTo>
                    <a:pt x="676910" y="337820"/>
                  </a:lnTo>
                  <a:lnTo>
                    <a:pt x="13970" y="337820"/>
                  </a:lnTo>
                  <a:lnTo>
                    <a:pt x="13970" y="15240"/>
                  </a:lnTo>
                  <a:lnTo>
                    <a:pt x="676910" y="15240"/>
                  </a:lnTo>
                  <a:lnTo>
                    <a:pt x="67691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37820"/>
                  </a:lnTo>
                  <a:lnTo>
                    <a:pt x="0" y="351790"/>
                  </a:lnTo>
                  <a:lnTo>
                    <a:pt x="690880" y="351790"/>
                  </a:lnTo>
                  <a:lnTo>
                    <a:pt x="690880" y="337820"/>
                  </a:lnTo>
                  <a:lnTo>
                    <a:pt x="690880" y="15240"/>
                  </a:lnTo>
                  <a:lnTo>
                    <a:pt x="690880" y="0"/>
                  </a:lnTo>
                  <a:close/>
                </a:path>
              </a:pathLst>
            </a:custGeom>
            <a:solidFill>
              <a:srgbClr val="E2B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72100" y="1972309"/>
              <a:ext cx="662940" cy="322580"/>
            </a:xfrm>
            <a:custGeom>
              <a:avLst/>
              <a:gdLst/>
              <a:ahLst/>
              <a:cxnLst/>
              <a:rect l="l" t="t" r="r" b="b"/>
              <a:pathLst>
                <a:path w="662939" h="322580">
                  <a:moveTo>
                    <a:pt x="662940" y="0"/>
                  </a:moveTo>
                  <a:lnTo>
                    <a:pt x="647700" y="0"/>
                  </a:lnTo>
                  <a:lnTo>
                    <a:pt x="647700" y="13970"/>
                  </a:lnTo>
                  <a:lnTo>
                    <a:pt x="647700" y="307340"/>
                  </a:lnTo>
                  <a:lnTo>
                    <a:pt x="15240" y="307340"/>
                  </a:lnTo>
                  <a:lnTo>
                    <a:pt x="15240" y="13970"/>
                  </a:lnTo>
                  <a:lnTo>
                    <a:pt x="647700" y="1397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07340"/>
                  </a:lnTo>
                  <a:lnTo>
                    <a:pt x="0" y="322580"/>
                  </a:lnTo>
                  <a:lnTo>
                    <a:pt x="662940" y="322580"/>
                  </a:lnTo>
                  <a:lnTo>
                    <a:pt x="662940" y="307340"/>
                  </a:lnTo>
                  <a:lnTo>
                    <a:pt x="662940" y="13970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E1B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87340" y="1986279"/>
              <a:ext cx="632460" cy="293370"/>
            </a:xfrm>
            <a:custGeom>
              <a:avLst/>
              <a:gdLst/>
              <a:ahLst/>
              <a:cxnLst/>
              <a:rect l="l" t="t" r="r" b="b"/>
              <a:pathLst>
                <a:path w="632460" h="293369">
                  <a:moveTo>
                    <a:pt x="632460" y="0"/>
                  </a:moveTo>
                  <a:lnTo>
                    <a:pt x="617220" y="0"/>
                  </a:lnTo>
                  <a:lnTo>
                    <a:pt x="617220" y="15240"/>
                  </a:lnTo>
                  <a:lnTo>
                    <a:pt x="617220" y="278130"/>
                  </a:lnTo>
                  <a:lnTo>
                    <a:pt x="15240" y="278130"/>
                  </a:lnTo>
                  <a:lnTo>
                    <a:pt x="15240" y="15240"/>
                  </a:lnTo>
                  <a:lnTo>
                    <a:pt x="617220" y="15240"/>
                  </a:lnTo>
                  <a:lnTo>
                    <a:pt x="6172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78130"/>
                  </a:lnTo>
                  <a:lnTo>
                    <a:pt x="0" y="293370"/>
                  </a:lnTo>
                  <a:lnTo>
                    <a:pt x="632460" y="293370"/>
                  </a:lnTo>
                  <a:lnTo>
                    <a:pt x="632460" y="278130"/>
                  </a:lnTo>
                  <a:lnTo>
                    <a:pt x="632460" y="15240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E0B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402580" y="2001519"/>
              <a:ext cx="601980" cy="262890"/>
            </a:xfrm>
            <a:custGeom>
              <a:avLst/>
              <a:gdLst/>
              <a:ahLst/>
              <a:cxnLst/>
              <a:rect l="l" t="t" r="r" b="b"/>
              <a:pathLst>
                <a:path w="601979" h="262889">
                  <a:moveTo>
                    <a:pt x="601980" y="0"/>
                  </a:moveTo>
                  <a:lnTo>
                    <a:pt x="588010" y="0"/>
                  </a:lnTo>
                  <a:lnTo>
                    <a:pt x="588010" y="13970"/>
                  </a:lnTo>
                  <a:lnTo>
                    <a:pt x="588010" y="248920"/>
                  </a:lnTo>
                  <a:lnTo>
                    <a:pt x="13970" y="248920"/>
                  </a:lnTo>
                  <a:lnTo>
                    <a:pt x="13970" y="13970"/>
                  </a:lnTo>
                  <a:lnTo>
                    <a:pt x="588010" y="13970"/>
                  </a:lnTo>
                  <a:lnTo>
                    <a:pt x="58801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48920"/>
                  </a:lnTo>
                  <a:lnTo>
                    <a:pt x="0" y="262890"/>
                  </a:lnTo>
                  <a:lnTo>
                    <a:pt x="601980" y="262890"/>
                  </a:lnTo>
                  <a:lnTo>
                    <a:pt x="601980" y="248920"/>
                  </a:lnTo>
                  <a:lnTo>
                    <a:pt x="601980" y="13970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DFB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416550" y="2015489"/>
              <a:ext cx="574040" cy="234950"/>
            </a:xfrm>
            <a:custGeom>
              <a:avLst/>
              <a:gdLst/>
              <a:ahLst/>
              <a:cxnLst/>
              <a:rect l="l" t="t" r="r" b="b"/>
              <a:pathLst>
                <a:path w="574039" h="234950">
                  <a:moveTo>
                    <a:pt x="574040" y="0"/>
                  </a:moveTo>
                  <a:lnTo>
                    <a:pt x="560070" y="0"/>
                  </a:lnTo>
                  <a:lnTo>
                    <a:pt x="560070" y="15240"/>
                  </a:lnTo>
                  <a:lnTo>
                    <a:pt x="560070" y="219710"/>
                  </a:lnTo>
                  <a:lnTo>
                    <a:pt x="15240" y="219710"/>
                  </a:lnTo>
                  <a:lnTo>
                    <a:pt x="15240" y="15240"/>
                  </a:lnTo>
                  <a:lnTo>
                    <a:pt x="560070" y="15240"/>
                  </a:lnTo>
                  <a:lnTo>
                    <a:pt x="5600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19710"/>
                  </a:lnTo>
                  <a:lnTo>
                    <a:pt x="0" y="234950"/>
                  </a:lnTo>
                  <a:lnTo>
                    <a:pt x="574040" y="234950"/>
                  </a:lnTo>
                  <a:lnTo>
                    <a:pt x="574040" y="219710"/>
                  </a:lnTo>
                  <a:lnTo>
                    <a:pt x="574040" y="15240"/>
                  </a:lnTo>
                  <a:lnTo>
                    <a:pt x="574040" y="0"/>
                  </a:lnTo>
                  <a:close/>
                </a:path>
              </a:pathLst>
            </a:custGeom>
            <a:solidFill>
              <a:srgbClr val="DEB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431790" y="2030729"/>
              <a:ext cx="544830" cy="204470"/>
            </a:xfrm>
            <a:custGeom>
              <a:avLst/>
              <a:gdLst/>
              <a:ahLst/>
              <a:cxnLst/>
              <a:rect l="l" t="t" r="r" b="b"/>
              <a:pathLst>
                <a:path w="544829" h="204469">
                  <a:moveTo>
                    <a:pt x="544830" y="0"/>
                  </a:moveTo>
                  <a:lnTo>
                    <a:pt x="529590" y="0"/>
                  </a:lnTo>
                  <a:lnTo>
                    <a:pt x="529590" y="13970"/>
                  </a:lnTo>
                  <a:lnTo>
                    <a:pt x="529590" y="190500"/>
                  </a:lnTo>
                  <a:lnTo>
                    <a:pt x="13970" y="190500"/>
                  </a:lnTo>
                  <a:lnTo>
                    <a:pt x="13970" y="13970"/>
                  </a:lnTo>
                  <a:lnTo>
                    <a:pt x="529590" y="13970"/>
                  </a:lnTo>
                  <a:lnTo>
                    <a:pt x="52959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90500"/>
                  </a:lnTo>
                  <a:lnTo>
                    <a:pt x="0" y="204470"/>
                  </a:lnTo>
                  <a:lnTo>
                    <a:pt x="544830" y="204470"/>
                  </a:lnTo>
                  <a:lnTo>
                    <a:pt x="544830" y="190500"/>
                  </a:lnTo>
                  <a:lnTo>
                    <a:pt x="544830" y="13970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DD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445760" y="2044699"/>
              <a:ext cx="515620" cy="176530"/>
            </a:xfrm>
            <a:custGeom>
              <a:avLst/>
              <a:gdLst/>
              <a:ahLst/>
              <a:cxnLst/>
              <a:rect l="l" t="t" r="r" b="b"/>
              <a:pathLst>
                <a:path w="515620" h="176530">
                  <a:moveTo>
                    <a:pt x="515620" y="0"/>
                  </a:moveTo>
                  <a:lnTo>
                    <a:pt x="500380" y="0"/>
                  </a:lnTo>
                  <a:lnTo>
                    <a:pt x="500380" y="15240"/>
                  </a:lnTo>
                  <a:lnTo>
                    <a:pt x="500380" y="161290"/>
                  </a:lnTo>
                  <a:lnTo>
                    <a:pt x="15240" y="161290"/>
                  </a:lnTo>
                  <a:lnTo>
                    <a:pt x="15240" y="15240"/>
                  </a:lnTo>
                  <a:lnTo>
                    <a:pt x="500380" y="15240"/>
                  </a:lnTo>
                  <a:lnTo>
                    <a:pt x="50038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61290"/>
                  </a:lnTo>
                  <a:lnTo>
                    <a:pt x="0" y="176530"/>
                  </a:lnTo>
                  <a:lnTo>
                    <a:pt x="515620" y="176530"/>
                  </a:lnTo>
                  <a:lnTo>
                    <a:pt x="515620" y="161290"/>
                  </a:lnTo>
                  <a:lnTo>
                    <a:pt x="515620" y="15240"/>
                  </a:lnTo>
                  <a:lnTo>
                    <a:pt x="515620" y="0"/>
                  </a:lnTo>
                  <a:close/>
                </a:path>
              </a:pathLst>
            </a:custGeom>
            <a:solidFill>
              <a:srgbClr val="DCB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461000" y="2059939"/>
              <a:ext cx="485140" cy="146050"/>
            </a:xfrm>
            <a:custGeom>
              <a:avLst/>
              <a:gdLst/>
              <a:ahLst/>
              <a:cxnLst/>
              <a:rect l="l" t="t" r="r" b="b"/>
              <a:pathLst>
                <a:path w="485139" h="146050">
                  <a:moveTo>
                    <a:pt x="485140" y="0"/>
                  </a:moveTo>
                  <a:lnTo>
                    <a:pt x="471170" y="0"/>
                  </a:lnTo>
                  <a:lnTo>
                    <a:pt x="471170" y="13970"/>
                  </a:lnTo>
                  <a:lnTo>
                    <a:pt x="471170" y="132080"/>
                  </a:lnTo>
                  <a:lnTo>
                    <a:pt x="13970" y="132080"/>
                  </a:lnTo>
                  <a:lnTo>
                    <a:pt x="13970" y="13970"/>
                  </a:lnTo>
                  <a:lnTo>
                    <a:pt x="471170" y="13970"/>
                  </a:lnTo>
                  <a:lnTo>
                    <a:pt x="47117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32080"/>
                  </a:lnTo>
                  <a:lnTo>
                    <a:pt x="0" y="146050"/>
                  </a:lnTo>
                  <a:lnTo>
                    <a:pt x="485140" y="146050"/>
                  </a:lnTo>
                  <a:lnTo>
                    <a:pt x="485140" y="132080"/>
                  </a:lnTo>
                  <a:lnTo>
                    <a:pt x="485140" y="13970"/>
                  </a:lnTo>
                  <a:lnTo>
                    <a:pt x="485140" y="0"/>
                  </a:lnTo>
                  <a:close/>
                </a:path>
              </a:pathLst>
            </a:custGeom>
            <a:solidFill>
              <a:srgbClr val="DBB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474970" y="2073909"/>
              <a:ext cx="457200" cy="118110"/>
            </a:xfrm>
            <a:custGeom>
              <a:avLst/>
              <a:gdLst/>
              <a:ahLst/>
              <a:cxnLst/>
              <a:rect l="l" t="t" r="r" b="b"/>
              <a:pathLst>
                <a:path w="457200" h="118110">
                  <a:moveTo>
                    <a:pt x="457200" y="0"/>
                  </a:moveTo>
                  <a:lnTo>
                    <a:pt x="441960" y="0"/>
                  </a:lnTo>
                  <a:lnTo>
                    <a:pt x="441960" y="15240"/>
                  </a:lnTo>
                  <a:lnTo>
                    <a:pt x="441960" y="102870"/>
                  </a:lnTo>
                  <a:lnTo>
                    <a:pt x="15240" y="102870"/>
                  </a:lnTo>
                  <a:lnTo>
                    <a:pt x="15240" y="15240"/>
                  </a:lnTo>
                  <a:lnTo>
                    <a:pt x="441960" y="15240"/>
                  </a:lnTo>
                  <a:lnTo>
                    <a:pt x="44196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02870"/>
                  </a:lnTo>
                  <a:lnTo>
                    <a:pt x="0" y="118110"/>
                  </a:lnTo>
                  <a:lnTo>
                    <a:pt x="457200" y="118110"/>
                  </a:lnTo>
                  <a:lnTo>
                    <a:pt x="457200" y="102870"/>
                  </a:lnTo>
                  <a:lnTo>
                    <a:pt x="457200" y="1524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DAB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90210" y="2089149"/>
              <a:ext cx="426720" cy="87630"/>
            </a:xfrm>
            <a:custGeom>
              <a:avLst/>
              <a:gdLst/>
              <a:ahLst/>
              <a:cxnLst/>
              <a:rect l="l" t="t" r="r" b="b"/>
              <a:pathLst>
                <a:path w="426720" h="87630">
                  <a:moveTo>
                    <a:pt x="426720" y="0"/>
                  </a:moveTo>
                  <a:lnTo>
                    <a:pt x="412750" y="0"/>
                  </a:lnTo>
                  <a:lnTo>
                    <a:pt x="412750" y="15240"/>
                  </a:lnTo>
                  <a:lnTo>
                    <a:pt x="412750" y="72390"/>
                  </a:lnTo>
                  <a:lnTo>
                    <a:pt x="13970" y="72390"/>
                  </a:lnTo>
                  <a:lnTo>
                    <a:pt x="13970" y="15240"/>
                  </a:lnTo>
                  <a:lnTo>
                    <a:pt x="412750" y="15240"/>
                  </a:lnTo>
                  <a:lnTo>
                    <a:pt x="4127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2390"/>
                  </a:lnTo>
                  <a:lnTo>
                    <a:pt x="0" y="87630"/>
                  </a:lnTo>
                  <a:lnTo>
                    <a:pt x="426720" y="87630"/>
                  </a:lnTo>
                  <a:lnTo>
                    <a:pt x="426720" y="72390"/>
                  </a:lnTo>
                  <a:lnTo>
                    <a:pt x="426720" y="15240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D9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504180" y="2104389"/>
              <a:ext cx="398780" cy="57150"/>
            </a:xfrm>
            <a:custGeom>
              <a:avLst/>
              <a:gdLst/>
              <a:ahLst/>
              <a:cxnLst/>
              <a:rect l="l" t="t" r="r" b="b"/>
              <a:pathLst>
                <a:path w="398779" h="57150">
                  <a:moveTo>
                    <a:pt x="398780" y="0"/>
                  </a:moveTo>
                  <a:lnTo>
                    <a:pt x="383540" y="0"/>
                  </a:lnTo>
                  <a:lnTo>
                    <a:pt x="383540" y="13970"/>
                  </a:lnTo>
                  <a:lnTo>
                    <a:pt x="383540" y="43180"/>
                  </a:lnTo>
                  <a:lnTo>
                    <a:pt x="15240" y="43180"/>
                  </a:lnTo>
                  <a:lnTo>
                    <a:pt x="15240" y="13970"/>
                  </a:lnTo>
                  <a:lnTo>
                    <a:pt x="383540" y="13970"/>
                  </a:lnTo>
                  <a:lnTo>
                    <a:pt x="3835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3180"/>
                  </a:lnTo>
                  <a:lnTo>
                    <a:pt x="0" y="57150"/>
                  </a:lnTo>
                  <a:lnTo>
                    <a:pt x="398780" y="57150"/>
                  </a:lnTo>
                  <a:lnTo>
                    <a:pt x="398780" y="43180"/>
                  </a:lnTo>
                  <a:lnTo>
                    <a:pt x="398780" y="13970"/>
                  </a:lnTo>
                  <a:lnTo>
                    <a:pt x="398780" y="0"/>
                  </a:lnTo>
                  <a:close/>
                </a:path>
              </a:pathLst>
            </a:custGeom>
            <a:solidFill>
              <a:srgbClr val="D8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519419" y="2118359"/>
              <a:ext cx="368300" cy="29209"/>
            </a:xfrm>
            <a:custGeom>
              <a:avLst/>
              <a:gdLst/>
              <a:ahLst/>
              <a:cxnLst/>
              <a:rect l="l" t="t" r="r" b="b"/>
              <a:pathLst>
                <a:path w="368300" h="29210">
                  <a:moveTo>
                    <a:pt x="36830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368300" y="2921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D6A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53660" y="1752600"/>
              <a:ext cx="1101090" cy="762000"/>
            </a:xfrm>
            <a:custGeom>
              <a:avLst/>
              <a:gdLst/>
              <a:ahLst/>
              <a:cxnLst/>
              <a:rect l="l" t="t" r="r" b="b"/>
              <a:pathLst>
                <a:path w="1101089" h="762000">
                  <a:moveTo>
                    <a:pt x="549910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1101089" y="0"/>
                  </a:lnTo>
                  <a:lnTo>
                    <a:pt x="1101089" y="762000"/>
                  </a:lnTo>
                  <a:lnTo>
                    <a:pt x="549910" y="762000"/>
                  </a:lnTo>
                  <a:close/>
                </a:path>
              </a:pathLst>
            </a:custGeom>
            <a:ln w="12579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283450" y="1751329"/>
              <a:ext cx="1102360" cy="763270"/>
            </a:xfrm>
            <a:custGeom>
              <a:avLst/>
              <a:gdLst/>
              <a:ahLst/>
              <a:cxnLst/>
              <a:rect l="l" t="t" r="r" b="b"/>
              <a:pathLst>
                <a:path w="1102359" h="763269">
                  <a:moveTo>
                    <a:pt x="1102360" y="0"/>
                  </a:moveTo>
                  <a:lnTo>
                    <a:pt x="1087120" y="0"/>
                  </a:lnTo>
                  <a:lnTo>
                    <a:pt x="1087120" y="15240"/>
                  </a:lnTo>
                  <a:lnTo>
                    <a:pt x="1087120" y="748030"/>
                  </a:lnTo>
                  <a:lnTo>
                    <a:pt x="13970" y="748030"/>
                  </a:lnTo>
                  <a:lnTo>
                    <a:pt x="13970" y="15240"/>
                  </a:lnTo>
                  <a:lnTo>
                    <a:pt x="1087120" y="1524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48030"/>
                  </a:lnTo>
                  <a:lnTo>
                    <a:pt x="0" y="763270"/>
                  </a:lnTo>
                  <a:lnTo>
                    <a:pt x="1102360" y="763270"/>
                  </a:lnTo>
                  <a:lnTo>
                    <a:pt x="1102360" y="748030"/>
                  </a:lnTo>
                  <a:lnTo>
                    <a:pt x="1102360" y="1524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F0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297420" y="1766569"/>
              <a:ext cx="1073150" cy="732790"/>
            </a:xfrm>
            <a:custGeom>
              <a:avLst/>
              <a:gdLst/>
              <a:ahLst/>
              <a:cxnLst/>
              <a:rect l="l" t="t" r="r" b="b"/>
              <a:pathLst>
                <a:path w="1073150" h="732789">
                  <a:moveTo>
                    <a:pt x="1073150" y="0"/>
                  </a:moveTo>
                  <a:lnTo>
                    <a:pt x="1057910" y="0"/>
                  </a:lnTo>
                  <a:lnTo>
                    <a:pt x="1057910" y="13970"/>
                  </a:lnTo>
                  <a:lnTo>
                    <a:pt x="1057910" y="718820"/>
                  </a:lnTo>
                  <a:lnTo>
                    <a:pt x="15240" y="718820"/>
                  </a:lnTo>
                  <a:lnTo>
                    <a:pt x="15240" y="13970"/>
                  </a:lnTo>
                  <a:lnTo>
                    <a:pt x="1057910" y="13970"/>
                  </a:lnTo>
                  <a:lnTo>
                    <a:pt x="105791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718820"/>
                  </a:lnTo>
                  <a:lnTo>
                    <a:pt x="0" y="732790"/>
                  </a:lnTo>
                  <a:lnTo>
                    <a:pt x="1073150" y="732790"/>
                  </a:lnTo>
                  <a:lnTo>
                    <a:pt x="1073150" y="718820"/>
                  </a:lnTo>
                  <a:lnTo>
                    <a:pt x="1073150" y="13970"/>
                  </a:lnTo>
                  <a:lnTo>
                    <a:pt x="1073150" y="0"/>
                  </a:lnTo>
                  <a:close/>
                </a:path>
              </a:pathLst>
            </a:custGeom>
            <a:solidFill>
              <a:srgbClr val="EF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312660" y="1780539"/>
              <a:ext cx="1042669" cy="704850"/>
            </a:xfrm>
            <a:custGeom>
              <a:avLst/>
              <a:gdLst/>
              <a:ahLst/>
              <a:cxnLst/>
              <a:rect l="l" t="t" r="r" b="b"/>
              <a:pathLst>
                <a:path w="1042670" h="704850">
                  <a:moveTo>
                    <a:pt x="1042670" y="0"/>
                  </a:moveTo>
                  <a:lnTo>
                    <a:pt x="1028700" y="0"/>
                  </a:lnTo>
                  <a:lnTo>
                    <a:pt x="1028700" y="15240"/>
                  </a:lnTo>
                  <a:lnTo>
                    <a:pt x="1028700" y="689610"/>
                  </a:lnTo>
                  <a:lnTo>
                    <a:pt x="13970" y="689610"/>
                  </a:lnTo>
                  <a:lnTo>
                    <a:pt x="13970" y="15240"/>
                  </a:lnTo>
                  <a:lnTo>
                    <a:pt x="1028700" y="1524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89610"/>
                  </a:lnTo>
                  <a:lnTo>
                    <a:pt x="0" y="704850"/>
                  </a:lnTo>
                  <a:lnTo>
                    <a:pt x="1042670" y="704850"/>
                  </a:lnTo>
                  <a:lnTo>
                    <a:pt x="1042670" y="689610"/>
                  </a:lnTo>
                  <a:lnTo>
                    <a:pt x="1042670" y="15240"/>
                  </a:lnTo>
                  <a:lnTo>
                    <a:pt x="1042670" y="0"/>
                  </a:lnTo>
                  <a:close/>
                </a:path>
              </a:pathLst>
            </a:custGeom>
            <a:solidFill>
              <a:srgbClr val="EEC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326630" y="1795779"/>
              <a:ext cx="1014730" cy="674370"/>
            </a:xfrm>
            <a:custGeom>
              <a:avLst/>
              <a:gdLst/>
              <a:ahLst/>
              <a:cxnLst/>
              <a:rect l="l" t="t" r="r" b="b"/>
              <a:pathLst>
                <a:path w="1014729" h="674369">
                  <a:moveTo>
                    <a:pt x="1014730" y="0"/>
                  </a:moveTo>
                  <a:lnTo>
                    <a:pt x="999490" y="0"/>
                  </a:lnTo>
                  <a:lnTo>
                    <a:pt x="999490" y="15240"/>
                  </a:lnTo>
                  <a:lnTo>
                    <a:pt x="999490" y="660400"/>
                  </a:lnTo>
                  <a:lnTo>
                    <a:pt x="15240" y="660400"/>
                  </a:lnTo>
                  <a:lnTo>
                    <a:pt x="15240" y="15240"/>
                  </a:lnTo>
                  <a:lnTo>
                    <a:pt x="999490" y="1524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60400"/>
                  </a:lnTo>
                  <a:lnTo>
                    <a:pt x="0" y="674370"/>
                  </a:lnTo>
                  <a:lnTo>
                    <a:pt x="1014730" y="674370"/>
                  </a:lnTo>
                  <a:lnTo>
                    <a:pt x="1014730" y="660400"/>
                  </a:lnTo>
                  <a:lnTo>
                    <a:pt x="1014730" y="15240"/>
                  </a:lnTo>
                  <a:lnTo>
                    <a:pt x="1014730" y="0"/>
                  </a:lnTo>
                  <a:close/>
                </a:path>
              </a:pathLst>
            </a:custGeom>
            <a:solidFill>
              <a:srgbClr val="EDC2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341870" y="1811019"/>
              <a:ext cx="984250" cy="645160"/>
            </a:xfrm>
            <a:custGeom>
              <a:avLst/>
              <a:gdLst/>
              <a:ahLst/>
              <a:cxnLst/>
              <a:rect l="l" t="t" r="r" b="b"/>
              <a:pathLst>
                <a:path w="984250" h="645160">
                  <a:moveTo>
                    <a:pt x="984250" y="0"/>
                  </a:moveTo>
                  <a:lnTo>
                    <a:pt x="970280" y="0"/>
                  </a:lnTo>
                  <a:lnTo>
                    <a:pt x="970280" y="13970"/>
                  </a:lnTo>
                  <a:lnTo>
                    <a:pt x="970280" y="629920"/>
                  </a:lnTo>
                  <a:lnTo>
                    <a:pt x="13970" y="629920"/>
                  </a:lnTo>
                  <a:lnTo>
                    <a:pt x="13970" y="13970"/>
                  </a:lnTo>
                  <a:lnTo>
                    <a:pt x="970280" y="13970"/>
                  </a:lnTo>
                  <a:lnTo>
                    <a:pt x="9702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629920"/>
                  </a:lnTo>
                  <a:lnTo>
                    <a:pt x="0" y="645160"/>
                  </a:lnTo>
                  <a:lnTo>
                    <a:pt x="984250" y="645160"/>
                  </a:lnTo>
                  <a:lnTo>
                    <a:pt x="984250" y="629920"/>
                  </a:lnTo>
                  <a:lnTo>
                    <a:pt x="984250" y="13970"/>
                  </a:lnTo>
                  <a:lnTo>
                    <a:pt x="984250" y="0"/>
                  </a:lnTo>
                  <a:close/>
                </a:path>
              </a:pathLst>
            </a:custGeom>
            <a:solidFill>
              <a:srgbClr val="EC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355840" y="1824989"/>
              <a:ext cx="956310" cy="615950"/>
            </a:xfrm>
            <a:custGeom>
              <a:avLst/>
              <a:gdLst/>
              <a:ahLst/>
              <a:cxnLst/>
              <a:rect l="l" t="t" r="r" b="b"/>
              <a:pathLst>
                <a:path w="956309" h="615950">
                  <a:moveTo>
                    <a:pt x="956310" y="0"/>
                  </a:moveTo>
                  <a:lnTo>
                    <a:pt x="941070" y="0"/>
                  </a:lnTo>
                  <a:lnTo>
                    <a:pt x="941070" y="15240"/>
                  </a:lnTo>
                  <a:lnTo>
                    <a:pt x="941070" y="601980"/>
                  </a:lnTo>
                  <a:lnTo>
                    <a:pt x="15240" y="601980"/>
                  </a:lnTo>
                  <a:lnTo>
                    <a:pt x="15240" y="15240"/>
                  </a:lnTo>
                  <a:lnTo>
                    <a:pt x="941070" y="15240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01980"/>
                  </a:lnTo>
                  <a:lnTo>
                    <a:pt x="0" y="615950"/>
                  </a:lnTo>
                  <a:lnTo>
                    <a:pt x="956310" y="615950"/>
                  </a:lnTo>
                  <a:lnTo>
                    <a:pt x="956310" y="601980"/>
                  </a:lnTo>
                  <a:lnTo>
                    <a:pt x="956310" y="15240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EB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371080" y="1840229"/>
              <a:ext cx="925830" cy="586740"/>
            </a:xfrm>
            <a:custGeom>
              <a:avLst/>
              <a:gdLst/>
              <a:ahLst/>
              <a:cxnLst/>
              <a:rect l="l" t="t" r="r" b="b"/>
              <a:pathLst>
                <a:path w="925829" h="586739">
                  <a:moveTo>
                    <a:pt x="925830" y="0"/>
                  </a:moveTo>
                  <a:lnTo>
                    <a:pt x="911860" y="0"/>
                  </a:lnTo>
                  <a:lnTo>
                    <a:pt x="911860" y="13970"/>
                  </a:lnTo>
                  <a:lnTo>
                    <a:pt x="911860" y="571500"/>
                  </a:lnTo>
                  <a:lnTo>
                    <a:pt x="15240" y="571500"/>
                  </a:lnTo>
                  <a:lnTo>
                    <a:pt x="15240" y="13970"/>
                  </a:lnTo>
                  <a:lnTo>
                    <a:pt x="911860" y="13970"/>
                  </a:lnTo>
                  <a:lnTo>
                    <a:pt x="91186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71500"/>
                  </a:lnTo>
                  <a:lnTo>
                    <a:pt x="0" y="586740"/>
                  </a:lnTo>
                  <a:lnTo>
                    <a:pt x="925830" y="586740"/>
                  </a:lnTo>
                  <a:lnTo>
                    <a:pt x="925830" y="571500"/>
                  </a:lnTo>
                  <a:lnTo>
                    <a:pt x="925830" y="13970"/>
                  </a:lnTo>
                  <a:lnTo>
                    <a:pt x="925830" y="0"/>
                  </a:lnTo>
                  <a:close/>
                </a:path>
              </a:pathLst>
            </a:custGeom>
            <a:solidFill>
              <a:srgbClr val="EAC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386320" y="1854199"/>
              <a:ext cx="896619" cy="557530"/>
            </a:xfrm>
            <a:custGeom>
              <a:avLst/>
              <a:gdLst/>
              <a:ahLst/>
              <a:cxnLst/>
              <a:rect l="l" t="t" r="r" b="b"/>
              <a:pathLst>
                <a:path w="896620" h="557530">
                  <a:moveTo>
                    <a:pt x="896620" y="0"/>
                  </a:moveTo>
                  <a:lnTo>
                    <a:pt x="881380" y="0"/>
                  </a:lnTo>
                  <a:lnTo>
                    <a:pt x="881380" y="15240"/>
                  </a:lnTo>
                  <a:lnTo>
                    <a:pt x="881380" y="542290"/>
                  </a:lnTo>
                  <a:lnTo>
                    <a:pt x="13970" y="542290"/>
                  </a:lnTo>
                  <a:lnTo>
                    <a:pt x="13970" y="15240"/>
                  </a:lnTo>
                  <a:lnTo>
                    <a:pt x="881380" y="15240"/>
                  </a:lnTo>
                  <a:lnTo>
                    <a:pt x="88138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42290"/>
                  </a:lnTo>
                  <a:lnTo>
                    <a:pt x="0" y="557530"/>
                  </a:lnTo>
                  <a:lnTo>
                    <a:pt x="896620" y="557530"/>
                  </a:lnTo>
                  <a:lnTo>
                    <a:pt x="896620" y="542290"/>
                  </a:lnTo>
                  <a:lnTo>
                    <a:pt x="896620" y="15240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E9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400290" y="1869439"/>
              <a:ext cx="867410" cy="527050"/>
            </a:xfrm>
            <a:custGeom>
              <a:avLst/>
              <a:gdLst/>
              <a:ahLst/>
              <a:cxnLst/>
              <a:rect l="l" t="t" r="r" b="b"/>
              <a:pathLst>
                <a:path w="867409" h="527050">
                  <a:moveTo>
                    <a:pt x="867410" y="0"/>
                  </a:moveTo>
                  <a:lnTo>
                    <a:pt x="853440" y="0"/>
                  </a:lnTo>
                  <a:lnTo>
                    <a:pt x="853440" y="13970"/>
                  </a:lnTo>
                  <a:lnTo>
                    <a:pt x="853440" y="513080"/>
                  </a:lnTo>
                  <a:lnTo>
                    <a:pt x="15240" y="513080"/>
                  </a:lnTo>
                  <a:lnTo>
                    <a:pt x="15240" y="13970"/>
                  </a:lnTo>
                  <a:lnTo>
                    <a:pt x="853440" y="13970"/>
                  </a:lnTo>
                  <a:lnTo>
                    <a:pt x="8534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13080"/>
                  </a:lnTo>
                  <a:lnTo>
                    <a:pt x="0" y="527050"/>
                  </a:lnTo>
                  <a:lnTo>
                    <a:pt x="867410" y="527050"/>
                  </a:lnTo>
                  <a:lnTo>
                    <a:pt x="867410" y="513080"/>
                  </a:lnTo>
                  <a:lnTo>
                    <a:pt x="867410" y="13970"/>
                  </a:lnTo>
                  <a:lnTo>
                    <a:pt x="867410" y="0"/>
                  </a:lnTo>
                  <a:close/>
                </a:path>
              </a:pathLst>
            </a:custGeom>
            <a:solidFill>
              <a:srgbClr val="E8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415530" y="1883409"/>
              <a:ext cx="838200" cy="499109"/>
            </a:xfrm>
            <a:custGeom>
              <a:avLst/>
              <a:gdLst/>
              <a:ahLst/>
              <a:cxnLst/>
              <a:rect l="l" t="t" r="r" b="b"/>
              <a:pathLst>
                <a:path w="838200" h="499110">
                  <a:moveTo>
                    <a:pt x="838200" y="0"/>
                  </a:moveTo>
                  <a:lnTo>
                    <a:pt x="822960" y="0"/>
                  </a:lnTo>
                  <a:lnTo>
                    <a:pt x="822960" y="15240"/>
                  </a:lnTo>
                  <a:lnTo>
                    <a:pt x="822960" y="483870"/>
                  </a:lnTo>
                  <a:lnTo>
                    <a:pt x="13970" y="483870"/>
                  </a:lnTo>
                  <a:lnTo>
                    <a:pt x="13970" y="15240"/>
                  </a:lnTo>
                  <a:lnTo>
                    <a:pt x="822960" y="15240"/>
                  </a:lnTo>
                  <a:lnTo>
                    <a:pt x="82296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83870"/>
                  </a:lnTo>
                  <a:lnTo>
                    <a:pt x="0" y="499110"/>
                  </a:lnTo>
                  <a:lnTo>
                    <a:pt x="838200" y="499110"/>
                  </a:lnTo>
                  <a:lnTo>
                    <a:pt x="838200" y="483870"/>
                  </a:lnTo>
                  <a:lnTo>
                    <a:pt x="838200" y="1524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E7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429500" y="1898649"/>
              <a:ext cx="808990" cy="468630"/>
            </a:xfrm>
            <a:custGeom>
              <a:avLst/>
              <a:gdLst/>
              <a:ahLst/>
              <a:cxnLst/>
              <a:rect l="l" t="t" r="r" b="b"/>
              <a:pathLst>
                <a:path w="808990" h="468630">
                  <a:moveTo>
                    <a:pt x="808990" y="0"/>
                  </a:moveTo>
                  <a:lnTo>
                    <a:pt x="793750" y="0"/>
                  </a:lnTo>
                  <a:lnTo>
                    <a:pt x="793750" y="13970"/>
                  </a:lnTo>
                  <a:lnTo>
                    <a:pt x="793750" y="454660"/>
                  </a:lnTo>
                  <a:lnTo>
                    <a:pt x="15240" y="454660"/>
                  </a:lnTo>
                  <a:lnTo>
                    <a:pt x="15240" y="13970"/>
                  </a:lnTo>
                  <a:lnTo>
                    <a:pt x="793750" y="13970"/>
                  </a:lnTo>
                  <a:lnTo>
                    <a:pt x="79375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54660"/>
                  </a:lnTo>
                  <a:lnTo>
                    <a:pt x="0" y="468630"/>
                  </a:lnTo>
                  <a:lnTo>
                    <a:pt x="808990" y="468630"/>
                  </a:lnTo>
                  <a:lnTo>
                    <a:pt x="808990" y="454660"/>
                  </a:lnTo>
                  <a:lnTo>
                    <a:pt x="808990" y="13970"/>
                  </a:lnTo>
                  <a:lnTo>
                    <a:pt x="808990" y="0"/>
                  </a:lnTo>
                  <a:close/>
                </a:path>
              </a:pathLst>
            </a:custGeom>
            <a:solidFill>
              <a:srgbClr val="E6B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444740" y="1912619"/>
              <a:ext cx="778510" cy="440690"/>
            </a:xfrm>
            <a:custGeom>
              <a:avLst/>
              <a:gdLst/>
              <a:ahLst/>
              <a:cxnLst/>
              <a:rect l="l" t="t" r="r" b="b"/>
              <a:pathLst>
                <a:path w="778509" h="440689">
                  <a:moveTo>
                    <a:pt x="778510" y="0"/>
                  </a:moveTo>
                  <a:lnTo>
                    <a:pt x="764540" y="0"/>
                  </a:lnTo>
                  <a:lnTo>
                    <a:pt x="764540" y="15240"/>
                  </a:lnTo>
                  <a:lnTo>
                    <a:pt x="764540" y="425450"/>
                  </a:lnTo>
                  <a:lnTo>
                    <a:pt x="13970" y="425450"/>
                  </a:lnTo>
                  <a:lnTo>
                    <a:pt x="13970" y="15240"/>
                  </a:lnTo>
                  <a:lnTo>
                    <a:pt x="764540" y="15240"/>
                  </a:lnTo>
                  <a:lnTo>
                    <a:pt x="76454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25450"/>
                  </a:lnTo>
                  <a:lnTo>
                    <a:pt x="0" y="440690"/>
                  </a:lnTo>
                  <a:lnTo>
                    <a:pt x="778510" y="440690"/>
                  </a:lnTo>
                  <a:lnTo>
                    <a:pt x="778510" y="425450"/>
                  </a:lnTo>
                  <a:lnTo>
                    <a:pt x="778510" y="15240"/>
                  </a:lnTo>
                  <a:lnTo>
                    <a:pt x="778510" y="0"/>
                  </a:lnTo>
                  <a:close/>
                </a:path>
              </a:pathLst>
            </a:custGeom>
            <a:solidFill>
              <a:srgbClr val="E5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458710" y="1927859"/>
              <a:ext cx="750570" cy="410209"/>
            </a:xfrm>
            <a:custGeom>
              <a:avLst/>
              <a:gdLst/>
              <a:ahLst/>
              <a:cxnLst/>
              <a:rect l="l" t="t" r="r" b="b"/>
              <a:pathLst>
                <a:path w="750570" h="410210">
                  <a:moveTo>
                    <a:pt x="750570" y="0"/>
                  </a:moveTo>
                  <a:lnTo>
                    <a:pt x="736600" y="0"/>
                  </a:lnTo>
                  <a:lnTo>
                    <a:pt x="736600" y="13970"/>
                  </a:lnTo>
                  <a:lnTo>
                    <a:pt x="736600" y="396240"/>
                  </a:lnTo>
                  <a:lnTo>
                    <a:pt x="15240" y="396240"/>
                  </a:lnTo>
                  <a:lnTo>
                    <a:pt x="15240" y="13970"/>
                  </a:lnTo>
                  <a:lnTo>
                    <a:pt x="736600" y="13970"/>
                  </a:lnTo>
                  <a:lnTo>
                    <a:pt x="7366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96240"/>
                  </a:lnTo>
                  <a:lnTo>
                    <a:pt x="0" y="410210"/>
                  </a:lnTo>
                  <a:lnTo>
                    <a:pt x="750570" y="410210"/>
                  </a:lnTo>
                  <a:lnTo>
                    <a:pt x="750570" y="396240"/>
                  </a:lnTo>
                  <a:lnTo>
                    <a:pt x="750570" y="13970"/>
                  </a:lnTo>
                  <a:lnTo>
                    <a:pt x="750570" y="0"/>
                  </a:lnTo>
                  <a:close/>
                </a:path>
              </a:pathLst>
            </a:custGeom>
            <a:solidFill>
              <a:srgbClr val="E4B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473950" y="1941829"/>
              <a:ext cx="721360" cy="382270"/>
            </a:xfrm>
            <a:custGeom>
              <a:avLst/>
              <a:gdLst/>
              <a:ahLst/>
              <a:cxnLst/>
              <a:rect l="l" t="t" r="r" b="b"/>
              <a:pathLst>
                <a:path w="721359" h="382269">
                  <a:moveTo>
                    <a:pt x="721360" y="0"/>
                  </a:moveTo>
                  <a:lnTo>
                    <a:pt x="706120" y="0"/>
                  </a:lnTo>
                  <a:lnTo>
                    <a:pt x="706120" y="15240"/>
                  </a:lnTo>
                  <a:lnTo>
                    <a:pt x="706120" y="367030"/>
                  </a:lnTo>
                  <a:lnTo>
                    <a:pt x="13970" y="367030"/>
                  </a:lnTo>
                  <a:lnTo>
                    <a:pt x="13970" y="15240"/>
                  </a:lnTo>
                  <a:lnTo>
                    <a:pt x="706120" y="15240"/>
                  </a:lnTo>
                  <a:lnTo>
                    <a:pt x="7061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67030"/>
                  </a:lnTo>
                  <a:lnTo>
                    <a:pt x="0" y="382270"/>
                  </a:lnTo>
                  <a:lnTo>
                    <a:pt x="721360" y="382270"/>
                  </a:lnTo>
                  <a:lnTo>
                    <a:pt x="721360" y="367030"/>
                  </a:lnTo>
                  <a:lnTo>
                    <a:pt x="721360" y="1524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E3B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487920" y="1957069"/>
              <a:ext cx="692150" cy="351790"/>
            </a:xfrm>
            <a:custGeom>
              <a:avLst/>
              <a:gdLst/>
              <a:ahLst/>
              <a:cxnLst/>
              <a:rect l="l" t="t" r="r" b="b"/>
              <a:pathLst>
                <a:path w="692150" h="351789">
                  <a:moveTo>
                    <a:pt x="692150" y="0"/>
                  </a:moveTo>
                  <a:lnTo>
                    <a:pt x="676910" y="0"/>
                  </a:lnTo>
                  <a:lnTo>
                    <a:pt x="676910" y="15240"/>
                  </a:lnTo>
                  <a:lnTo>
                    <a:pt x="676910" y="337820"/>
                  </a:lnTo>
                  <a:lnTo>
                    <a:pt x="15240" y="337820"/>
                  </a:lnTo>
                  <a:lnTo>
                    <a:pt x="15240" y="15240"/>
                  </a:lnTo>
                  <a:lnTo>
                    <a:pt x="676910" y="15240"/>
                  </a:lnTo>
                  <a:lnTo>
                    <a:pt x="67691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37820"/>
                  </a:lnTo>
                  <a:lnTo>
                    <a:pt x="0" y="351790"/>
                  </a:lnTo>
                  <a:lnTo>
                    <a:pt x="692150" y="351790"/>
                  </a:lnTo>
                  <a:lnTo>
                    <a:pt x="692150" y="337820"/>
                  </a:lnTo>
                  <a:lnTo>
                    <a:pt x="692150" y="1524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E2B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503160" y="1972309"/>
              <a:ext cx="661670" cy="322580"/>
            </a:xfrm>
            <a:custGeom>
              <a:avLst/>
              <a:gdLst/>
              <a:ahLst/>
              <a:cxnLst/>
              <a:rect l="l" t="t" r="r" b="b"/>
              <a:pathLst>
                <a:path w="661670" h="322580">
                  <a:moveTo>
                    <a:pt x="661670" y="0"/>
                  </a:moveTo>
                  <a:lnTo>
                    <a:pt x="647700" y="0"/>
                  </a:lnTo>
                  <a:lnTo>
                    <a:pt x="647700" y="13970"/>
                  </a:lnTo>
                  <a:lnTo>
                    <a:pt x="647700" y="307340"/>
                  </a:lnTo>
                  <a:lnTo>
                    <a:pt x="15240" y="307340"/>
                  </a:lnTo>
                  <a:lnTo>
                    <a:pt x="15240" y="13970"/>
                  </a:lnTo>
                  <a:lnTo>
                    <a:pt x="647700" y="1397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07340"/>
                  </a:lnTo>
                  <a:lnTo>
                    <a:pt x="0" y="322580"/>
                  </a:lnTo>
                  <a:lnTo>
                    <a:pt x="661670" y="322580"/>
                  </a:lnTo>
                  <a:lnTo>
                    <a:pt x="661670" y="307340"/>
                  </a:lnTo>
                  <a:lnTo>
                    <a:pt x="661670" y="13970"/>
                  </a:lnTo>
                  <a:lnTo>
                    <a:pt x="661670" y="0"/>
                  </a:lnTo>
                  <a:close/>
                </a:path>
              </a:pathLst>
            </a:custGeom>
            <a:solidFill>
              <a:srgbClr val="E1B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518400" y="1986279"/>
              <a:ext cx="632460" cy="293370"/>
            </a:xfrm>
            <a:custGeom>
              <a:avLst/>
              <a:gdLst/>
              <a:ahLst/>
              <a:cxnLst/>
              <a:rect l="l" t="t" r="r" b="b"/>
              <a:pathLst>
                <a:path w="632459" h="293369">
                  <a:moveTo>
                    <a:pt x="632460" y="0"/>
                  </a:moveTo>
                  <a:lnTo>
                    <a:pt x="617220" y="0"/>
                  </a:lnTo>
                  <a:lnTo>
                    <a:pt x="617220" y="15240"/>
                  </a:lnTo>
                  <a:lnTo>
                    <a:pt x="617220" y="278130"/>
                  </a:lnTo>
                  <a:lnTo>
                    <a:pt x="13970" y="278130"/>
                  </a:lnTo>
                  <a:lnTo>
                    <a:pt x="13970" y="15240"/>
                  </a:lnTo>
                  <a:lnTo>
                    <a:pt x="617220" y="15240"/>
                  </a:lnTo>
                  <a:lnTo>
                    <a:pt x="6172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78130"/>
                  </a:lnTo>
                  <a:lnTo>
                    <a:pt x="0" y="293370"/>
                  </a:lnTo>
                  <a:lnTo>
                    <a:pt x="632460" y="293370"/>
                  </a:lnTo>
                  <a:lnTo>
                    <a:pt x="632460" y="278130"/>
                  </a:lnTo>
                  <a:lnTo>
                    <a:pt x="632460" y="15240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E0B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532370" y="2001519"/>
              <a:ext cx="603250" cy="262890"/>
            </a:xfrm>
            <a:custGeom>
              <a:avLst/>
              <a:gdLst/>
              <a:ahLst/>
              <a:cxnLst/>
              <a:rect l="l" t="t" r="r" b="b"/>
              <a:pathLst>
                <a:path w="603250" h="262889">
                  <a:moveTo>
                    <a:pt x="603250" y="0"/>
                  </a:moveTo>
                  <a:lnTo>
                    <a:pt x="589280" y="0"/>
                  </a:lnTo>
                  <a:lnTo>
                    <a:pt x="589280" y="13970"/>
                  </a:lnTo>
                  <a:lnTo>
                    <a:pt x="589280" y="248920"/>
                  </a:lnTo>
                  <a:lnTo>
                    <a:pt x="15240" y="248920"/>
                  </a:lnTo>
                  <a:lnTo>
                    <a:pt x="15240" y="13970"/>
                  </a:lnTo>
                  <a:lnTo>
                    <a:pt x="589280" y="13970"/>
                  </a:lnTo>
                  <a:lnTo>
                    <a:pt x="5892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48920"/>
                  </a:lnTo>
                  <a:lnTo>
                    <a:pt x="0" y="262890"/>
                  </a:lnTo>
                  <a:lnTo>
                    <a:pt x="603250" y="262890"/>
                  </a:lnTo>
                  <a:lnTo>
                    <a:pt x="603250" y="248920"/>
                  </a:lnTo>
                  <a:lnTo>
                    <a:pt x="603250" y="13970"/>
                  </a:lnTo>
                  <a:lnTo>
                    <a:pt x="603250" y="0"/>
                  </a:lnTo>
                  <a:close/>
                </a:path>
              </a:pathLst>
            </a:custGeom>
            <a:solidFill>
              <a:srgbClr val="DFB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47610" y="2015489"/>
              <a:ext cx="574040" cy="234950"/>
            </a:xfrm>
            <a:custGeom>
              <a:avLst/>
              <a:gdLst/>
              <a:ahLst/>
              <a:cxnLst/>
              <a:rect l="l" t="t" r="r" b="b"/>
              <a:pathLst>
                <a:path w="574040" h="234950">
                  <a:moveTo>
                    <a:pt x="574040" y="0"/>
                  </a:moveTo>
                  <a:lnTo>
                    <a:pt x="558800" y="0"/>
                  </a:lnTo>
                  <a:lnTo>
                    <a:pt x="558800" y="15240"/>
                  </a:lnTo>
                  <a:lnTo>
                    <a:pt x="558800" y="219710"/>
                  </a:lnTo>
                  <a:lnTo>
                    <a:pt x="13970" y="219710"/>
                  </a:lnTo>
                  <a:lnTo>
                    <a:pt x="13970" y="15240"/>
                  </a:lnTo>
                  <a:lnTo>
                    <a:pt x="558800" y="15240"/>
                  </a:lnTo>
                  <a:lnTo>
                    <a:pt x="55880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19710"/>
                  </a:lnTo>
                  <a:lnTo>
                    <a:pt x="0" y="234950"/>
                  </a:lnTo>
                  <a:lnTo>
                    <a:pt x="574040" y="234950"/>
                  </a:lnTo>
                  <a:lnTo>
                    <a:pt x="574040" y="219710"/>
                  </a:lnTo>
                  <a:lnTo>
                    <a:pt x="574040" y="15240"/>
                  </a:lnTo>
                  <a:lnTo>
                    <a:pt x="574040" y="0"/>
                  </a:lnTo>
                  <a:close/>
                </a:path>
              </a:pathLst>
            </a:custGeom>
            <a:solidFill>
              <a:srgbClr val="DEB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561580" y="2030729"/>
              <a:ext cx="544830" cy="204470"/>
            </a:xfrm>
            <a:custGeom>
              <a:avLst/>
              <a:gdLst/>
              <a:ahLst/>
              <a:cxnLst/>
              <a:rect l="l" t="t" r="r" b="b"/>
              <a:pathLst>
                <a:path w="544829" h="204469">
                  <a:moveTo>
                    <a:pt x="544830" y="0"/>
                  </a:moveTo>
                  <a:lnTo>
                    <a:pt x="529590" y="0"/>
                  </a:lnTo>
                  <a:lnTo>
                    <a:pt x="529590" y="13970"/>
                  </a:lnTo>
                  <a:lnTo>
                    <a:pt x="529590" y="190500"/>
                  </a:lnTo>
                  <a:lnTo>
                    <a:pt x="15240" y="190500"/>
                  </a:lnTo>
                  <a:lnTo>
                    <a:pt x="15240" y="13970"/>
                  </a:lnTo>
                  <a:lnTo>
                    <a:pt x="529590" y="13970"/>
                  </a:lnTo>
                  <a:lnTo>
                    <a:pt x="52959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90500"/>
                  </a:lnTo>
                  <a:lnTo>
                    <a:pt x="0" y="204470"/>
                  </a:lnTo>
                  <a:lnTo>
                    <a:pt x="544830" y="204470"/>
                  </a:lnTo>
                  <a:lnTo>
                    <a:pt x="544830" y="190500"/>
                  </a:lnTo>
                  <a:lnTo>
                    <a:pt x="544830" y="13970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DD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576820" y="2044699"/>
              <a:ext cx="514350" cy="176530"/>
            </a:xfrm>
            <a:custGeom>
              <a:avLst/>
              <a:gdLst/>
              <a:ahLst/>
              <a:cxnLst/>
              <a:rect l="l" t="t" r="r" b="b"/>
              <a:pathLst>
                <a:path w="514350" h="176530">
                  <a:moveTo>
                    <a:pt x="514350" y="0"/>
                  </a:moveTo>
                  <a:lnTo>
                    <a:pt x="500380" y="0"/>
                  </a:lnTo>
                  <a:lnTo>
                    <a:pt x="500380" y="15240"/>
                  </a:lnTo>
                  <a:lnTo>
                    <a:pt x="500380" y="161290"/>
                  </a:lnTo>
                  <a:lnTo>
                    <a:pt x="13970" y="161290"/>
                  </a:lnTo>
                  <a:lnTo>
                    <a:pt x="13970" y="15240"/>
                  </a:lnTo>
                  <a:lnTo>
                    <a:pt x="500380" y="15240"/>
                  </a:lnTo>
                  <a:lnTo>
                    <a:pt x="50038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61290"/>
                  </a:lnTo>
                  <a:lnTo>
                    <a:pt x="0" y="176530"/>
                  </a:lnTo>
                  <a:lnTo>
                    <a:pt x="514350" y="176530"/>
                  </a:lnTo>
                  <a:lnTo>
                    <a:pt x="514350" y="161290"/>
                  </a:lnTo>
                  <a:lnTo>
                    <a:pt x="514350" y="1524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DCB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590790" y="2059939"/>
              <a:ext cx="486409" cy="146050"/>
            </a:xfrm>
            <a:custGeom>
              <a:avLst/>
              <a:gdLst/>
              <a:ahLst/>
              <a:cxnLst/>
              <a:rect l="l" t="t" r="r" b="b"/>
              <a:pathLst>
                <a:path w="486409" h="146050">
                  <a:moveTo>
                    <a:pt x="486410" y="0"/>
                  </a:moveTo>
                  <a:lnTo>
                    <a:pt x="471170" y="0"/>
                  </a:lnTo>
                  <a:lnTo>
                    <a:pt x="471170" y="13970"/>
                  </a:lnTo>
                  <a:lnTo>
                    <a:pt x="471170" y="132080"/>
                  </a:lnTo>
                  <a:lnTo>
                    <a:pt x="15240" y="132080"/>
                  </a:lnTo>
                  <a:lnTo>
                    <a:pt x="15240" y="13970"/>
                  </a:lnTo>
                  <a:lnTo>
                    <a:pt x="471170" y="13970"/>
                  </a:lnTo>
                  <a:lnTo>
                    <a:pt x="47117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32080"/>
                  </a:lnTo>
                  <a:lnTo>
                    <a:pt x="0" y="146050"/>
                  </a:lnTo>
                  <a:lnTo>
                    <a:pt x="486410" y="146050"/>
                  </a:lnTo>
                  <a:lnTo>
                    <a:pt x="486410" y="132080"/>
                  </a:lnTo>
                  <a:lnTo>
                    <a:pt x="486410" y="13970"/>
                  </a:lnTo>
                  <a:lnTo>
                    <a:pt x="486410" y="0"/>
                  </a:lnTo>
                  <a:close/>
                </a:path>
              </a:pathLst>
            </a:custGeom>
            <a:solidFill>
              <a:srgbClr val="DBB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606030" y="2073909"/>
              <a:ext cx="455930" cy="118110"/>
            </a:xfrm>
            <a:custGeom>
              <a:avLst/>
              <a:gdLst/>
              <a:ahLst/>
              <a:cxnLst/>
              <a:rect l="l" t="t" r="r" b="b"/>
              <a:pathLst>
                <a:path w="455929" h="118110">
                  <a:moveTo>
                    <a:pt x="455930" y="0"/>
                  </a:moveTo>
                  <a:lnTo>
                    <a:pt x="441960" y="0"/>
                  </a:lnTo>
                  <a:lnTo>
                    <a:pt x="441960" y="15240"/>
                  </a:lnTo>
                  <a:lnTo>
                    <a:pt x="441960" y="102870"/>
                  </a:lnTo>
                  <a:lnTo>
                    <a:pt x="13970" y="102870"/>
                  </a:lnTo>
                  <a:lnTo>
                    <a:pt x="13970" y="15240"/>
                  </a:lnTo>
                  <a:lnTo>
                    <a:pt x="441960" y="15240"/>
                  </a:lnTo>
                  <a:lnTo>
                    <a:pt x="44196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02870"/>
                  </a:lnTo>
                  <a:lnTo>
                    <a:pt x="0" y="118110"/>
                  </a:lnTo>
                  <a:lnTo>
                    <a:pt x="455930" y="118110"/>
                  </a:lnTo>
                  <a:lnTo>
                    <a:pt x="455930" y="102870"/>
                  </a:lnTo>
                  <a:lnTo>
                    <a:pt x="455930" y="15240"/>
                  </a:lnTo>
                  <a:lnTo>
                    <a:pt x="455930" y="0"/>
                  </a:lnTo>
                  <a:close/>
                </a:path>
              </a:pathLst>
            </a:custGeom>
            <a:solidFill>
              <a:srgbClr val="DAB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620000" y="2089149"/>
              <a:ext cx="427990" cy="87630"/>
            </a:xfrm>
            <a:custGeom>
              <a:avLst/>
              <a:gdLst/>
              <a:ahLst/>
              <a:cxnLst/>
              <a:rect l="l" t="t" r="r" b="b"/>
              <a:pathLst>
                <a:path w="427990" h="87630">
                  <a:moveTo>
                    <a:pt x="427990" y="0"/>
                  </a:moveTo>
                  <a:lnTo>
                    <a:pt x="412750" y="0"/>
                  </a:lnTo>
                  <a:lnTo>
                    <a:pt x="412750" y="15240"/>
                  </a:lnTo>
                  <a:lnTo>
                    <a:pt x="412750" y="72390"/>
                  </a:lnTo>
                  <a:lnTo>
                    <a:pt x="15240" y="72390"/>
                  </a:lnTo>
                  <a:lnTo>
                    <a:pt x="15240" y="15240"/>
                  </a:lnTo>
                  <a:lnTo>
                    <a:pt x="412750" y="15240"/>
                  </a:lnTo>
                  <a:lnTo>
                    <a:pt x="4127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2390"/>
                  </a:lnTo>
                  <a:lnTo>
                    <a:pt x="0" y="87630"/>
                  </a:lnTo>
                  <a:lnTo>
                    <a:pt x="427990" y="87630"/>
                  </a:lnTo>
                  <a:lnTo>
                    <a:pt x="427990" y="72390"/>
                  </a:lnTo>
                  <a:lnTo>
                    <a:pt x="427990" y="15240"/>
                  </a:lnTo>
                  <a:lnTo>
                    <a:pt x="427990" y="0"/>
                  </a:lnTo>
                  <a:close/>
                </a:path>
              </a:pathLst>
            </a:custGeom>
            <a:solidFill>
              <a:srgbClr val="D9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635240" y="2104389"/>
              <a:ext cx="397510" cy="57150"/>
            </a:xfrm>
            <a:custGeom>
              <a:avLst/>
              <a:gdLst/>
              <a:ahLst/>
              <a:cxnLst/>
              <a:rect l="l" t="t" r="r" b="b"/>
              <a:pathLst>
                <a:path w="397509" h="57150">
                  <a:moveTo>
                    <a:pt x="397510" y="0"/>
                  </a:moveTo>
                  <a:lnTo>
                    <a:pt x="383540" y="0"/>
                  </a:lnTo>
                  <a:lnTo>
                    <a:pt x="383540" y="13970"/>
                  </a:lnTo>
                  <a:lnTo>
                    <a:pt x="383540" y="43180"/>
                  </a:lnTo>
                  <a:lnTo>
                    <a:pt x="15240" y="43180"/>
                  </a:lnTo>
                  <a:lnTo>
                    <a:pt x="15240" y="13970"/>
                  </a:lnTo>
                  <a:lnTo>
                    <a:pt x="383540" y="13970"/>
                  </a:lnTo>
                  <a:lnTo>
                    <a:pt x="3835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3180"/>
                  </a:lnTo>
                  <a:lnTo>
                    <a:pt x="0" y="57150"/>
                  </a:lnTo>
                  <a:lnTo>
                    <a:pt x="397510" y="57150"/>
                  </a:lnTo>
                  <a:lnTo>
                    <a:pt x="397510" y="43180"/>
                  </a:lnTo>
                  <a:lnTo>
                    <a:pt x="397510" y="13970"/>
                  </a:lnTo>
                  <a:lnTo>
                    <a:pt x="397510" y="0"/>
                  </a:lnTo>
                  <a:close/>
                </a:path>
              </a:pathLst>
            </a:custGeom>
            <a:solidFill>
              <a:srgbClr val="D8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650479" y="2118359"/>
              <a:ext cx="368300" cy="29209"/>
            </a:xfrm>
            <a:custGeom>
              <a:avLst/>
              <a:gdLst/>
              <a:ahLst/>
              <a:cxnLst/>
              <a:rect l="l" t="t" r="r" b="b"/>
              <a:pathLst>
                <a:path w="368300" h="29210">
                  <a:moveTo>
                    <a:pt x="36830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368300" y="2921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D6A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283450" y="1752600"/>
              <a:ext cx="1101090" cy="762000"/>
            </a:xfrm>
            <a:custGeom>
              <a:avLst/>
              <a:gdLst/>
              <a:ahLst/>
              <a:cxnLst/>
              <a:rect l="l" t="t" r="r" b="b"/>
              <a:pathLst>
                <a:path w="1101090" h="762000">
                  <a:moveTo>
                    <a:pt x="551179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1101090" y="0"/>
                  </a:lnTo>
                  <a:lnTo>
                    <a:pt x="1101090" y="762000"/>
                  </a:lnTo>
                  <a:lnTo>
                    <a:pt x="551179" y="762000"/>
                  </a:lnTo>
                  <a:close/>
                </a:path>
              </a:pathLst>
            </a:custGeom>
            <a:ln w="12579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141220" y="2133600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0" y="0"/>
                  </a:moveTo>
                  <a:lnTo>
                    <a:pt x="958850" y="0"/>
                  </a:lnTo>
                </a:path>
              </a:pathLst>
            </a:custGeom>
            <a:ln w="12700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094989" y="20955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0" y="0"/>
                  </a:moveTo>
                  <a:lnTo>
                    <a:pt x="0" y="76200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1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344669" y="2133600"/>
              <a:ext cx="737870" cy="0"/>
            </a:xfrm>
            <a:custGeom>
              <a:avLst/>
              <a:gdLst/>
              <a:ahLst/>
              <a:cxnLst/>
              <a:rect l="l" t="t" r="r" b="b"/>
              <a:pathLst>
                <a:path w="737870">
                  <a:moveTo>
                    <a:pt x="0" y="0"/>
                  </a:moveTo>
                  <a:lnTo>
                    <a:pt x="737869" y="0"/>
                  </a:lnTo>
                </a:path>
              </a:pathLst>
            </a:custGeom>
            <a:ln w="12700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77460" y="20955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1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27139" y="2133600"/>
              <a:ext cx="885190" cy="0"/>
            </a:xfrm>
            <a:custGeom>
              <a:avLst/>
              <a:gdLst/>
              <a:ahLst/>
              <a:cxnLst/>
              <a:rect l="l" t="t" r="r" b="b"/>
              <a:pathLst>
                <a:path w="885190">
                  <a:moveTo>
                    <a:pt x="0" y="0"/>
                  </a:moveTo>
                  <a:lnTo>
                    <a:pt x="885189" y="0"/>
                  </a:lnTo>
                </a:path>
              </a:pathLst>
            </a:custGeom>
            <a:ln w="12700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08519" y="20955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1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644130" y="1935479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Arial"/>
                <a:cs typeface="Arial"/>
              </a:rPr>
              <a:t>1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440679" y="1935479"/>
            <a:ext cx="53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Arial"/>
                <a:cs typeface="Arial"/>
              </a:rPr>
              <a:t>2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450590" y="1935479"/>
            <a:ext cx="53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Arial"/>
                <a:cs typeface="Arial"/>
              </a:rPr>
              <a:t>1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400810" y="1935479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Arial"/>
                <a:cs typeface="Arial"/>
              </a:rPr>
              <a:t>1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425700" y="1800859"/>
            <a:ext cx="501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Arial"/>
                <a:cs typeface="Arial"/>
              </a:rPr>
              <a:t>30/hr.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481829" y="1800859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latin typeface="Arial"/>
                <a:cs typeface="Arial"/>
              </a:rPr>
              <a:t>3</a:t>
            </a:r>
            <a:r>
              <a:rPr sz="1800" spc="-200" dirty="0">
                <a:latin typeface="Arial"/>
                <a:cs typeface="Arial"/>
              </a:rPr>
              <a:t>0</a:t>
            </a:r>
            <a:r>
              <a:rPr sz="1800" spc="-120" dirty="0">
                <a:latin typeface="Arial"/>
                <a:cs typeface="Arial"/>
              </a:rPr>
              <a:t>/hr.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537959" y="1800859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Arial"/>
                <a:cs typeface="Arial"/>
              </a:rPr>
              <a:t>30/</a:t>
            </a:r>
            <a:r>
              <a:rPr sz="1800" spc="-200" dirty="0">
                <a:latin typeface="Arial"/>
                <a:cs typeface="Arial"/>
              </a:rPr>
              <a:t>h</a:t>
            </a:r>
            <a:r>
              <a:rPr sz="1800" spc="-105" dirty="0">
                <a:latin typeface="Arial"/>
                <a:cs typeface="Arial"/>
              </a:rPr>
              <a:t>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615680" y="1863090"/>
            <a:ext cx="501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Arial"/>
                <a:cs typeface="Arial"/>
              </a:rPr>
              <a:t>30/hr.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960119" y="3422650"/>
            <a:ext cx="7358380" cy="1536700"/>
            <a:chOff x="960119" y="3422650"/>
            <a:chExt cx="7358380" cy="1536700"/>
          </a:xfrm>
        </p:grpSpPr>
        <p:sp>
          <p:nvSpPr>
            <p:cNvPr id="127" name="object 127"/>
            <p:cNvSpPr/>
            <p:nvPr/>
          </p:nvSpPr>
          <p:spPr>
            <a:xfrm>
              <a:off x="966470" y="4190999"/>
              <a:ext cx="1102360" cy="762000"/>
            </a:xfrm>
            <a:custGeom>
              <a:avLst/>
              <a:gdLst/>
              <a:ahLst/>
              <a:cxnLst/>
              <a:rect l="l" t="t" r="r" b="b"/>
              <a:pathLst>
                <a:path w="1102360" h="762000">
                  <a:moveTo>
                    <a:pt x="1102360" y="0"/>
                  </a:moveTo>
                  <a:lnTo>
                    <a:pt x="1087120" y="0"/>
                  </a:lnTo>
                  <a:lnTo>
                    <a:pt x="1087120" y="13970"/>
                  </a:lnTo>
                  <a:lnTo>
                    <a:pt x="1087120" y="748030"/>
                  </a:lnTo>
                  <a:lnTo>
                    <a:pt x="13970" y="748030"/>
                  </a:lnTo>
                  <a:lnTo>
                    <a:pt x="13970" y="13970"/>
                  </a:lnTo>
                  <a:lnTo>
                    <a:pt x="1087120" y="1397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748030"/>
                  </a:lnTo>
                  <a:lnTo>
                    <a:pt x="0" y="762000"/>
                  </a:lnTo>
                  <a:lnTo>
                    <a:pt x="1102360" y="762000"/>
                  </a:lnTo>
                  <a:lnTo>
                    <a:pt x="1102360" y="748030"/>
                  </a:lnTo>
                  <a:lnTo>
                    <a:pt x="1102360" y="1397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F0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80440" y="4204969"/>
              <a:ext cx="1073150" cy="734060"/>
            </a:xfrm>
            <a:custGeom>
              <a:avLst/>
              <a:gdLst/>
              <a:ahLst/>
              <a:cxnLst/>
              <a:rect l="l" t="t" r="r" b="b"/>
              <a:pathLst>
                <a:path w="1073150" h="734060">
                  <a:moveTo>
                    <a:pt x="1073150" y="0"/>
                  </a:moveTo>
                  <a:lnTo>
                    <a:pt x="1059180" y="0"/>
                  </a:lnTo>
                  <a:lnTo>
                    <a:pt x="1059180" y="15240"/>
                  </a:lnTo>
                  <a:lnTo>
                    <a:pt x="1059180" y="718820"/>
                  </a:lnTo>
                  <a:lnTo>
                    <a:pt x="15240" y="718820"/>
                  </a:lnTo>
                  <a:lnTo>
                    <a:pt x="15240" y="15240"/>
                  </a:lnTo>
                  <a:lnTo>
                    <a:pt x="1059180" y="15240"/>
                  </a:lnTo>
                  <a:lnTo>
                    <a:pt x="105918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18820"/>
                  </a:lnTo>
                  <a:lnTo>
                    <a:pt x="0" y="734060"/>
                  </a:lnTo>
                  <a:lnTo>
                    <a:pt x="1073150" y="734060"/>
                  </a:lnTo>
                  <a:lnTo>
                    <a:pt x="1073150" y="718820"/>
                  </a:lnTo>
                  <a:lnTo>
                    <a:pt x="1073150" y="15240"/>
                  </a:lnTo>
                  <a:lnTo>
                    <a:pt x="1073150" y="0"/>
                  </a:lnTo>
                  <a:close/>
                </a:path>
              </a:pathLst>
            </a:custGeom>
            <a:solidFill>
              <a:srgbClr val="EF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95680" y="4220209"/>
              <a:ext cx="1043940" cy="703580"/>
            </a:xfrm>
            <a:custGeom>
              <a:avLst/>
              <a:gdLst/>
              <a:ahLst/>
              <a:cxnLst/>
              <a:rect l="l" t="t" r="r" b="b"/>
              <a:pathLst>
                <a:path w="1043939" h="703579">
                  <a:moveTo>
                    <a:pt x="1043940" y="0"/>
                  </a:moveTo>
                  <a:lnTo>
                    <a:pt x="1028700" y="0"/>
                  </a:lnTo>
                  <a:lnTo>
                    <a:pt x="1028700" y="13970"/>
                  </a:lnTo>
                  <a:lnTo>
                    <a:pt x="1028700" y="688340"/>
                  </a:lnTo>
                  <a:lnTo>
                    <a:pt x="15240" y="688340"/>
                  </a:lnTo>
                  <a:lnTo>
                    <a:pt x="15240" y="13970"/>
                  </a:lnTo>
                  <a:lnTo>
                    <a:pt x="1028700" y="1397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688340"/>
                  </a:lnTo>
                  <a:lnTo>
                    <a:pt x="0" y="703580"/>
                  </a:lnTo>
                  <a:lnTo>
                    <a:pt x="1043940" y="703580"/>
                  </a:lnTo>
                  <a:lnTo>
                    <a:pt x="1043940" y="688340"/>
                  </a:lnTo>
                  <a:lnTo>
                    <a:pt x="1043940" y="13970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EEC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10920" y="4234179"/>
              <a:ext cx="1013460" cy="674370"/>
            </a:xfrm>
            <a:custGeom>
              <a:avLst/>
              <a:gdLst/>
              <a:ahLst/>
              <a:cxnLst/>
              <a:rect l="l" t="t" r="r" b="b"/>
              <a:pathLst>
                <a:path w="1013460" h="674370">
                  <a:moveTo>
                    <a:pt x="1013460" y="0"/>
                  </a:moveTo>
                  <a:lnTo>
                    <a:pt x="999490" y="0"/>
                  </a:lnTo>
                  <a:lnTo>
                    <a:pt x="999490" y="15240"/>
                  </a:lnTo>
                  <a:lnTo>
                    <a:pt x="999490" y="660400"/>
                  </a:lnTo>
                  <a:lnTo>
                    <a:pt x="13970" y="660400"/>
                  </a:lnTo>
                  <a:lnTo>
                    <a:pt x="13970" y="15240"/>
                  </a:lnTo>
                  <a:lnTo>
                    <a:pt x="999490" y="1524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60400"/>
                  </a:lnTo>
                  <a:lnTo>
                    <a:pt x="0" y="674370"/>
                  </a:lnTo>
                  <a:lnTo>
                    <a:pt x="1013460" y="674370"/>
                  </a:lnTo>
                  <a:lnTo>
                    <a:pt x="1013460" y="660400"/>
                  </a:lnTo>
                  <a:lnTo>
                    <a:pt x="1013460" y="15240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EDC2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24890" y="4249419"/>
              <a:ext cx="985519" cy="645160"/>
            </a:xfrm>
            <a:custGeom>
              <a:avLst/>
              <a:gdLst/>
              <a:ahLst/>
              <a:cxnLst/>
              <a:rect l="l" t="t" r="r" b="b"/>
              <a:pathLst>
                <a:path w="985519" h="645160">
                  <a:moveTo>
                    <a:pt x="985520" y="0"/>
                  </a:moveTo>
                  <a:lnTo>
                    <a:pt x="970280" y="0"/>
                  </a:lnTo>
                  <a:lnTo>
                    <a:pt x="970280" y="13970"/>
                  </a:lnTo>
                  <a:lnTo>
                    <a:pt x="970280" y="629920"/>
                  </a:lnTo>
                  <a:lnTo>
                    <a:pt x="15240" y="629920"/>
                  </a:lnTo>
                  <a:lnTo>
                    <a:pt x="15240" y="13970"/>
                  </a:lnTo>
                  <a:lnTo>
                    <a:pt x="970280" y="13970"/>
                  </a:lnTo>
                  <a:lnTo>
                    <a:pt x="9702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629920"/>
                  </a:lnTo>
                  <a:lnTo>
                    <a:pt x="0" y="645160"/>
                  </a:lnTo>
                  <a:lnTo>
                    <a:pt x="985520" y="645160"/>
                  </a:lnTo>
                  <a:lnTo>
                    <a:pt x="985520" y="629920"/>
                  </a:lnTo>
                  <a:lnTo>
                    <a:pt x="985520" y="13970"/>
                  </a:lnTo>
                  <a:lnTo>
                    <a:pt x="985520" y="0"/>
                  </a:lnTo>
                  <a:close/>
                </a:path>
              </a:pathLst>
            </a:custGeom>
            <a:solidFill>
              <a:srgbClr val="EC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40130" y="4263389"/>
              <a:ext cx="955040" cy="615950"/>
            </a:xfrm>
            <a:custGeom>
              <a:avLst/>
              <a:gdLst/>
              <a:ahLst/>
              <a:cxnLst/>
              <a:rect l="l" t="t" r="r" b="b"/>
              <a:pathLst>
                <a:path w="955039" h="615950">
                  <a:moveTo>
                    <a:pt x="955040" y="0"/>
                  </a:moveTo>
                  <a:lnTo>
                    <a:pt x="941070" y="0"/>
                  </a:lnTo>
                  <a:lnTo>
                    <a:pt x="941070" y="15240"/>
                  </a:lnTo>
                  <a:lnTo>
                    <a:pt x="941070" y="601980"/>
                  </a:lnTo>
                  <a:lnTo>
                    <a:pt x="13970" y="601980"/>
                  </a:lnTo>
                  <a:lnTo>
                    <a:pt x="13970" y="15240"/>
                  </a:lnTo>
                  <a:lnTo>
                    <a:pt x="941070" y="15240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01980"/>
                  </a:lnTo>
                  <a:lnTo>
                    <a:pt x="0" y="615950"/>
                  </a:lnTo>
                  <a:lnTo>
                    <a:pt x="955040" y="615950"/>
                  </a:lnTo>
                  <a:lnTo>
                    <a:pt x="955040" y="601980"/>
                  </a:lnTo>
                  <a:lnTo>
                    <a:pt x="955040" y="15240"/>
                  </a:lnTo>
                  <a:lnTo>
                    <a:pt x="955040" y="0"/>
                  </a:lnTo>
                  <a:close/>
                </a:path>
              </a:pathLst>
            </a:custGeom>
            <a:solidFill>
              <a:srgbClr val="EB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054100" y="4278629"/>
              <a:ext cx="927100" cy="586740"/>
            </a:xfrm>
            <a:custGeom>
              <a:avLst/>
              <a:gdLst/>
              <a:ahLst/>
              <a:cxnLst/>
              <a:rect l="l" t="t" r="r" b="b"/>
              <a:pathLst>
                <a:path w="927100" h="586739">
                  <a:moveTo>
                    <a:pt x="927100" y="0"/>
                  </a:moveTo>
                  <a:lnTo>
                    <a:pt x="911860" y="0"/>
                  </a:lnTo>
                  <a:lnTo>
                    <a:pt x="911860" y="15240"/>
                  </a:lnTo>
                  <a:lnTo>
                    <a:pt x="911860" y="571500"/>
                  </a:lnTo>
                  <a:lnTo>
                    <a:pt x="15240" y="571500"/>
                  </a:lnTo>
                  <a:lnTo>
                    <a:pt x="15240" y="15240"/>
                  </a:lnTo>
                  <a:lnTo>
                    <a:pt x="911860" y="15240"/>
                  </a:lnTo>
                  <a:lnTo>
                    <a:pt x="91186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71500"/>
                  </a:lnTo>
                  <a:lnTo>
                    <a:pt x="0" y="586740"/>
                  </a:lnTo>
                  <a:lnTo>
                    <a:pt x="927100" y="586740"/>
                  </a:lnTo>
                  <a:lnTo>
                    <a:pt x="927100" y="571500"/>
                  </a:lnTo>
                  <a:lnTo>
                    <a:pt x="927100" y="1524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EAC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69340" y="4293869"/>
              <a:ext cx="896619" cy="556260"/>
            </a:xfrm>
            <a:custGeom>
              <a:avLst/>
              <a:gdLst/>
              <a:ahLst/>
              <a:cxnLst/>
              <a:rect l="l" t="t" r="r" b="b"/>
              <a:pathLst>
                <a:path w="896619" h="556260">
                  <a:moveTo>
                    <a:pt x="896620" y="0"/>
                  </a:moveTo>
                  <a:lnTo>
                    <a:pt x="882650" y="0"/>
                  </a:lnTo>
                  <a:lnTo>
                    <a:pt x="882650" y="13970"/>
                  </a:lnTo>
                  <a:lnTo>
                    <a:pt x="882650" y="542290"/>
                  </a:lnTo>
                  <a:lnTo>
                    <a:pt x="15240" y="542290"/>
                  </a:lnTo>
                  <a:lnTo>
                    <a:pt x="15240" y="13970"/>
                  </a:lnTo>
                  <a:lnTo>
                    <a:pt x="882650" y="13970"/>
                  </a:lnTo>
                  <a:lnTo>
                    <a:pt x="88265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42290"/>
                  </a:lnTo>
                  <a:lnTo>
                    <a:pt x="0" y="556260"/>
                  </a:lnTo>
                  <a:lnTo>
                    <a:pt x="896620" y="556260"/>
                  </a:lnTo>
                  <a:lnTo>
                    <a:pt x="896620" y="542290"/>
                  </a:lnTo>
                  <a:lnTo>
                    <a:pt x="896620" y="13970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E9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84580" y="4307839"/>
              <a:ext cx="867410" cy="528320"/>
            </a:xfrm>
            <a:custGeom>
              <a:avLst/>
              <a:gdLst/>
              <a:ahLst/>
              <a:cxnLst/>
              <a:rect l="l" t="t" r="r" b="b"/>
              <a:pathLst>
                <a:path w="867410" h="528320">
                  <a:moveTo>
                    <a:pt x="867410" y="0"/>
                  </a:moveTo>
                  <a:lnTo>
                    <a:pt x="852170" y="0"/>
                  </a:lnTo>
                  <a:lnTo>
                    <a:pt x="852170" y="15240"/>
                  </a:lnTo>
                  <a:lnTo>
                    <a:pt x="852170" y="513080"/>
                  </a:lnTo>
                  <a:lnTo>
                    <a:pt x="13970" y="513080"/>
                  </a:lnTo>
                  <a:lnTo>
                    <a:pt x="13970" y="15240"/>
                  </a:lnTo>
                  <a:lnTo>
                    <a:pt x="852170" y="15240"/>
                  </a:lnTo>
                  <a:lnTo>
                    <a:pt x="8521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13080"/>
                  </a:lnTo>
                  <a:lnTo>
                    <a:pt x="0" y="528320"/>
                  </a:lnTo>
                  <a:lnTo>
                    <a:pt x="867410" y="528320"/>
                  </a:lnTo>
                  <a:lnTo>
                    <a:pt x="867410" y="513080"/>
                  </a:lnTo>
                  <a:lnTo>
                    <a:pt x="867410" y="15240"/>
                  </a:lnTo>
                  <a:lnTo>
                    <a:pt x="867410" y="0"/>
                  </a:lnTo>
                  <a:close/>
                </a:path>
              </a:pathLst>
            </a:custGeom>
            <a:solidFill>
              <a:srgbClr val="E8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098550" y="4323079"/>
              <a:ext cx="838200" cy="497840"/>
            </a:xfrm>
            <a:custGeom>
              <a:avLst/>
              <a:gdLst/>
              <a:ahLst/>
              <a:cxnLst/>
              <a:rect l="l" t="t" r="r" b="b"/>
              <a:pathLst>
                <a:path w="838200" h="497839">
                  <a:moveTo>
                    <a:pt x="838200" y="0"/>
                  </a:moveTo>
                  <a:lnTo>
                    <a:pt x="822960" y="0"/>
                  </a:lnTo>
                  <a:lnTo>
                    <a:pt x="822960" y="13970"/>
                  </a:lnTo>
                  <a:lnTo>
                    <a:pt x="822960" y="483870"/>
                  </a:lnTo>
                  <a:lnTo>
                    <a:pt x="13970" y="483870"/>
                  </a:lnTo>
                  <a:lnTo>
                    <a:pt x="13970" y="13970"/>
                  </a:lnTo>
                  <a:lnTo>
                    <a:pt x="822960" y="13970"/>
                  </a:lnTo>
                  <a:lnTo>
                    <a:pt x="82296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83870"/>
                  </a:lnTo>
                  <a:lnTo>
                    <a:pt x="0" y="497840"/>
                  </a:lnTo>
                  <a:lnTo>
                    <a:pt x="838200" y="497840"/>
                  </a:lnTo>
                  <a:lnTo>
                    <a:pt x="838200" y="483870"/>
                  </a:lnTo>
                  <a:lnTo>
                    <a:pt x="838200" y="1397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E7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112520" y="4337049"/>
              <a:ext cx="808990" cy="469900"/>
            </a:xfrm>
            <a:custGeom>
              <a:avLst/>
              <a:gdLst/>
              <a:ahLst/>
              <a:cxnLst/>
              <a:rect l="l" t="t" r="r" b="b"/>
              <a:pathLst>
                <a:path w="808989" h="469900">
                  <a:moveTo>
                    <a:pt x="808990" y="0"/>
                  </a:moveTo>
                  <a:lnTo>
                    <a:pt x="795020" y="0"/>
                  </a:lnTo>
                  <a:lnTo>
                    <a:pt x="795020" y="15240"/>
                  </a:lnTo>
                  <a:lnTo>
                    <a:pt x="795020" y="454660"/>
                  </a:lnTo>
                  <a:lnTo>
                    <a:pt x="15240" y="454660"/>
                  </a:lnTo>
                  <a:lnTo>
                    <a:pt x="15240" y="15240"/>
                  </a:lnTo>
                  <a:lnTo>
                    <a:pt x="795020" y="15240"/>
                  </a:lnTo>
                  <a:lnTo>
                    <a:pt x="7950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54660"/>
                  </a:lnTo>
                  <a:lnTo>
                    <a:pt x="0" y="469900"/>
                  </a:lnTo>
                  <a:lnTo>
                    <a:pt x="808990" y="469900"/>
                  </a:lnTo>
                  <a:lnTo>
                    <a:pt x="808990" y="454660"/>
                  </a:lnTo>
                  <a:lnTo>
                    <a:pt x="808990" y="15240"/>
                  </a:lnTo>
                  <a:lnTo>
                    <a:pt x="808990" y="0"/>
                  </a:lnTo>
                  <a:close/>
                </a:path>
              </a:pathLst>
            </a:custGeom>
            <a:solidFill>
              <a:srgbClr val="E6B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127760" y="4352289"/>
              <a:ext cx="779780" cy="439420"/>
            </a:xfrm>
            <a:custGeom>
              <a:avLst/>
              <a:gdLst/>
              <a:ahLst/>
              <a:cxnLst/>
              <a:rect l="l" t="t" r="r" b="b"/>
              <a:pathLst>
                <a:path w="779780" h="439420">
                  <a:moveTo>
                    <a:pt x="779780" y="0"/>
                  </a:moveTo>
                  <a:lnTo>
                    <a:pt x="764540" y="0"/>
                  </a:lnTo>
                  <a:lnTo>
                    <a:pt x="764540" y="13970"/>
                  </a:lnTo>
                  <a:lnTo>
                    <a:pt x="764540" y="425450"/>
                  </a:lnTo>
                  <a:lnTo>
                    <a:pt x="15240" y="425450"/>
                  </a:lnTo>
                  <a:lnTo>
                    <a:pt x="15240" y="13970"/>
                  </a:lnTo>
                  <a:lnTo>
                    <a:pt x="764540" y="13970"/>
                  </a:lnTo>
                  <a:lnTo>
                    <a:pt x="7645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25450"/>
                  </a:lnTo>
                  <a:lnTo>
                    <a:pt x="0" y="439420"/>
                  </a:lnTo>
                  <a:lnTo>
                    <a:pt x="779780" y="439420"/>
                  </a:lnTo>
                  <a:lnTo>
                    <a:pt x="779780" y="425450"/>
                  </a:lnTo>
                  <a:lnTo>
                    <a:pt x="779780" y="13970"/>
                  </a:lnTo>
                  <a:lnTo>
                    <a:pt x="779780" y="0"/>
                  </a:lnTo>
                  <a:close/>
                </a:path>
              </a:pathLst>
            </a:custGeom>
            <a:solidFill>
              <a:srgbClr val="E5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143000" y="4366259"/>
              <a:ext cx="749300" cy="411480"/>
            </a:xfrm>
            <a:custGeom>
              <a:avLst/>
              <a:gdLst/>
              <a:ahLst/>
              <a:cxnLst/>
              <a:rect l="l" t="t" r="r" b="b"/>
              <a:pathLst>
                <a:path w="749300" h="411479">
                  <a:moveTo>
                    <a:pt x="749300" y="0"/>
                  </a:moveTo>
                  <a:lnTo>
                    <a:pt x="735330" y="0"/>
                  </a:lnTo>
                  <a:lnTo>
                    <a:pt x="735330" y="15240"/>
                  </a:lnTo>
                  <a:lnTo>
                    <a:pt x="735330" y="396240"/>
                  </a:lnTo>
                  <a:lnTo>
                    <a:pt x="13970" y="396240"/>
                  </a:lnTo>
                  <a:lnTo>
                    <a:pt x="13970" y="15240"/>
                  </a:lnTo>
                  <a:lnTo>
                    <a:pt x="735330" y="15240"/>
                  </a:lnTo>
                  <a:lnTo>
                    <a:pt x="73533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96240"/>
                  </a:lnTo>
                  <a:lnTo>
                    <a:pt x="0" y="411480"/>
                  </a:lnTo>
                  <a:lnTo>
                    <a:pt x="749300" y="411480"/>
                  </a:lnTo>
                  <a:lnTo>
                    <a:pt x="749300" y="396240"/>
                  </a:lnTo>
                  <a:lnTo>
                    <a:pt x="749300" y="15240"/>
                  </a:lnTo>
                  <a:lnTo>
                    <a:pt x="749300" y="0"/>
                  </a:lnTo>
                  <a:close/>
                </a:path>
              </a:pathLst>
            </a:custGeom>
            <a:solidFill>
              <a:srgbClr val="E4B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156970" y="4381499"/>
              <a:ext cx="721360" cy="381000"/>
            </a:xfrm>
            <a:custGeom>
              <a:avLst/>
              <a:gdLst/>
              <a:ahLst/>
              <a:cxnLst/>
              <a:rect l="l" t="t" r="r" b="b"/>
              <a:pathLst>
                <a:path w="721360" h="381000">
                  <a:moveTo>
                    <a:pt x="721360" y="0"/>
                  </a:moveTo>
                  <a:lnTo>
                    <a:pt x="706120" y="0"/>
                  </a:lnTo>
                  <a:lnTo>
                    <a:pt x="706120" y="13970"/>
                  </a:lnTo>
                  <a:lnTo>
                    <a:pt x="706120" y="365760"/>
                  </a:lnTo>
                  <a:lnTo>
                    <a:pt x="15240" y="365760"/>
                  </a:lnTo>
                  <a:lnTo>
                    <a:pt x="15240" y="13970"/>
                  </a:lnTo>
                  <a:lnTo>
                    <a:pt x="706120" y="13970"/>
                  </a:lnTo>
                  <a:lnTo>
                    <a:pt x="70612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65760"/>
                  </a:lnTo>
                  <a:lnTo>
                    <a:pt x="0" y="381000"/>
                  </a:lnTo>
                  <a:lnTo>
                    <a:pt x="721360" y="381000"/>
                  </a:lnTo>
                  <a:lnTo>
                    <a:pt x="721360" y="365760"/>
                  </a:lnTo>
                  <a:lnTo>
                    <a:pt x="721360" y="1397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E3B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72210" y="4395469"/>
              <a:ext cx="690880" cy="351790"/>
            </a:xfrm>
            <a:custGeom>
              <a:avLst/>
              <a:gdLst/>
              <a:ahLst/>
              <a:cxnLst/>
              <a:rect l="l" t="t" r="r" b="b"/>
              <a:pathLst>
                <a:path w="690880" h="351789">
                  <a:moveTo>
                    <a:pt x="690880" y="0"/>
                  </a:moveTo>
                  <a:lnTo>
                    <a:pt x="676910" y="0"/>
                  </a:lnTo>
                  <a:lnTo>
                    <a:pt x="676910" y="15240"/>
                  </a:lnTo>
                  <a:lnTo>
                    <a:pt x="676910" y="337820"/>
                  </a:lnTo>
                  <a:lnTo>
                    <a:pt x="13970" y="337820"/>
                  </a:lnTo>
                  <a:lnTo>
                    <a:pt x="13970" y="15240"/>
                  </a:lnTo>
                  <a:lnTo>
                    <a:pt x="676910" y="15240"/>
                  </a:lnTo>
                  <a:lnTo>
                    <a:pt x="67691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37820"/>
                  </a:lnTo>
                  <a:lnTo>
                    <a:pt x="0" y="351790"/>
                  </a:lnTo>
                  <a:lnTo>
                    <a:pt x="690880" y="351790"/>
                  </a:lnTo>
                  <a:lnTo>
                    <a:pt x="690880" y="337820"/>
                  </a:lnTo>
                  <a:lnTo>
                    <a:pt x="690880" y="15240"/>
                  </a:lnTo>
                  <a:lnTo>
                    <a:pt x="690880" y="0"/>
                  </a:lnTo>
                  <a:close/>
                </a:path>
              </a:pathLst>
            </a:custGeom>
            <a:solidFill>
              <a:srgbClr val="E2B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186180" y="4410709"/>
              <a:ext cx="662940" cy="322580"/>
            </a:xfrm>
            <a:custGeom>
              <a:avLst/>
              <a:gdLst/>
              <a:ahLst/>
              <a:cxnLst/>
              <a:rect l="l" t="t" r="r" b="b"/>
              <a:pathLst>
                <a:path w="662939" h="322579">
                  <a:moveTo>
                    <a:pt x="662940" y="0"/>
                  </a:moveTo>
                  <a:lnTo>
                    <a:pt x="647700" y="0"/>
                  </a:lnTo>
                  <a:lnTo>
                    <a:pt x="647700" y="15240"/>
                  </a:lnTo>
                  <a:lnTo>
                    <a:pt x="647700" y="307340"/>
                  </a:lnTo>
                  <a:lnTo>
                    <a:pt x="15240" y="307340"/>
                  </a:lnTo>
                  <a:lnTo>
                    <a:pt x="15240" y="15240"/>
                  </a:lnTo>
                  <a:lnTo>
                    <a:pt x="647700" y="1524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07340"/>
                  </a:lnTo>
                  <a:lnTo>
                    <a:pt x="0" y="322580"/>
                  </a:lnTo>
                  <a:lnTo>
                    <a:pt x="662940" y="322580"/>
                  </a:lnTo>
                  <a:lnTo>
                    <a:pt x="662940" y="307340"/>
                  </a:lnTo>
                  <a:lnTo>
                    <a:pt x="662940" y="15240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E1B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201420" y="4425949"/>
              <a:ext cx="632460" cy="292100"/>
            </a:xfrm>
            <a:custGeom>
              <a:avLst/>
              <a:gdLst/>
              <a:ahLst/>
              <a:cxnLst/>
              <a:rect l="l" t="t" r="r" b="b"/>
              <a:pathLst>
                <a:path w="632460" h="292100">
                  <a:moveTo>
                    <a:pt x="632460" y="0"/>
                  </a:moveTo>
                  <a:lnTo>
                    <a:pt x="618490" y="0"/>
                  </a:lnTo>
                  <a:lnTo>
                    <a:pt x="618490" y="13970"/>
                  </a:lnTo>
                  <a:lnTo>
                    <a:pt x="618490" y="278130"/>
                  </a:lnTo>
                  <a:lnTo>
                    <a:pt x="13970" y="278130"/>
                  </a:lnTo>
                  <a:lnTo>
                    <a:pt x="13970" y="13970"/>
                  </a:lnTo>
                  <a:lnTo>
                    <a:pt x="618490" y="13970"/>
                  </a:lnTo>
                  <a:lnTo>
                    <a:pt x="61849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78130"/>
                  </a:lnTo>
                  <a:lnTo>
                    <a:pt x="0" y="292100"/>
                  </a:lnTo>
                  <a:lnTo>
                    <a:pt x="632460" y="292100"/>
                  </a:lnTo>
                  <a:lnTo>
                    <a:pt x="632460" y="278130"/>
                  </a:lnTo>
                  <a:lnTo>
                    <a:pt x="632460" y="13970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E0B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215390" y="4439919"/>
              <a:ext cx="604520" cy="264160"/>
            </a:xfrm>
            <a:custGeom>
              <a:avLst/>
              <a:gdLst/>
              <a:ahLst/>
              <a:cxnLst/>
              <a:rect l="l" t="t" r="r" b="b"/>
              <a:pathLst>
                <a:path w="604519" h="264160">
                  <a:moveTo>
                    <a:pt x="604520" y="0"/>
                  </a:moveTo>
                  <a:lnTo>
                    <a:pt x="589280" y="0"/>
                  </a:lnTo>
                  <a:lnTo>
                    <a:pt x="589280" y="15240"/>
                  </a:lnTo>
                  <a:lnTo>
                    <a:pt x="589280" y="248920"/>
                  </a:lnTo>
                  <a:lnTo>
                    <a:pt x="15240" y="248920"/>
                  </a:lnTo>
                  <a:lnTo>
                    <a:pt x="15240" y="15240"/>
                  </a:lnTo>
                  <a:lnTo>
                    <a:pt x="589280" y="15240"/>
                  </a:lnTo>
                  <a:lnTo>
                    <a:pt x="58928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8920"/>
                  </a:lnTo>
                  <a:lnTo>
                    <a:pt x="0" y="264160"/>
                  </a:lnTo>
                  <a:lnTo>
                    <a:pt x="604520" y="264160"/>
                  </a:lnTo>
                  <a:lnTo>
                    <a:pt x="604520" y="248920"/>
                  </a:lnTo>
                  <a:lnTo>
                    <a:pt x="604520" y="15240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DFB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230630" y="4455159"/>
              <a:ext cx="574040" cy="233679"/>
            </a:xfrm>
            <a:custGeom>
              <a:avLst/>
              <a:gdLst/>
              <a:ahLst/>
              <a:cxnLst/>
              <a:rect l="l" t="t" r="r" b="b"/>
              <a:pathLst>
                <a:path w="574039" h="233679">
                  <a:moveTo>
                    <a:pt x="574040" y="0"/>
                  </a:moveTo>
                  <a:lnTo>
                    <a:pt x="558800" y="0"/>
                  </a:lnTo>
                  <a:lnTo>
                    <a:pt x="558800" y="13970"/>
                  </a:lnTo>
                  <a:lnTo>
                    <a:pt x="558800" y="219710"/>
                  </a:lnTo>
                  <a:lnTo>
                    <a:pt x="15240" y="219710"/>
                  </a:lnTo>
                  <a:lnTo>
                    <a:pt x="15240" y="13970"/>
                  </a:lnTo>
                  <a:lnTo>
                    <a:pt x="558800" y="13970"/>
                  </a:lnTo>
                  <a:lnTo>
                    <a:pt x="5588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19710"/>
                  </a:lnTo>
                  <a:lnTo>
                    <a:pt x="0" y="233680"/>
                  </a:lnTo>
                  <a:lnTo>
                    <a:pt x="574040" y="233680"/>
                  </a:lnTo>
                  <a:lnTo>
                    <a:pt x="574040" y="219710"/>
                  </a:lnTo>
                  <a:lnTo>
                    <a:pt x="574040" y="13970"/>
                  </a:lnTo>
                  <a:lnTo>
                    <a:pt x="574040" y="0"/>
                  </a:lnTo>
                  <a:close/>
                </a:path>
              </a:pathLst>
            </a:custGeom>
            <a:solidFill>
              <a:srgbClr val="DEB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245870" y="4469129"/>
              <a:ext cx="543560" cy="205740"/>
            </a:xfrm>
            <a:custGeom>
              <a:avLst/>
              <a:gdLst/>
              <a:ahLst/>
              <a:cxnLst/>
              <a:rect l="l" t="t" r="r" b="b"/>
              <a:pathLst>
                <a:path w="543560" h="205739">
                  <a:moveTo>
                    <a:pt x="543560" y="0"/>
                  </a:moveTo>
                  <a:lnTo>
                    <a:pt x="529590" y="0"/>
                  </a:lnTo>
                  <a:lnTo>
                    <a:pt x="529590" y="15240"/>
                  </a:lnTo>
                  <a:lnTo>
                    <a:pt x="529590" y="190500"/>
                  </a:lnTo>
                  <a:lnTo>
                    <a:pt x="13970" y="190500"/>
                  </a:lnTo>
                  <a:lnTo>
                    <a:pt x="13970" y="15240"/>
                  </a:lnTo>
                  <a:lnTo>
                    <a:pt x="529590" y="15240"/>
                  </a:lnTo>
                  <a:lnTo>
                    <a:pt x="5295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90500"/>
                  </a:lnTo>
                  <a:lnTo>
                    <a:pt x="0" y="205740"/>
                  </a:lnTo>
                  <a:lnTo>
                    <a:pt x="543560" y="205740"/>
                  </a:lnTo>
                  <a:lnTo>
                    <a:pt x="543560" y="190500"/>
                  </a:lnTo>
                  <a:lnTo>
                    <a:pt x="543560" y="15240"/>
                  </a:lnTo>
                  <a:lnTo>
                    <a:pt x="543560" y="0"/>
                  </a:lnTo>
                  <a:close/>
                </a:path>
              </a:pathLst>
            </a:custGeom>
            <a:solidFill>
              <a:srgbClr val="DD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259840" y="4484369"/>
              <a:ext cx="515620" cy="175260"/>
            </a:xfrm>
            <a:custGeom>
              <a:avLst/>
              <a:gdLst/>
              <a:ahLst/>
              <a:cxnLst/>
              <a:rect l="l" t="t" r="r" b="b"/>
              <a:pathLst>
                <a:path w="515619" h="175260">
                  <a:moveTo>
                    <a:pt x="515620" y="0"/>
                  </a:moveTo>
                  <a:lnTo>
                    <a:pt x="500380" y="0"/>
                  </a:lnTo>
                  <a:lnTo>
                    <a:pt x="500380" y="13970"/>
                  </a:lnTo>
                  <a:lnTo>
                    <a:pt x="500380" y="161290"/>
                  </a:lnTo>
                  <a:lnTo>
                    <a:pt x="13970" y="161290"/>
                  </a:lnTo>
                  <a:lnTo>
                    <a:pt x="13970" y="13970"/>
                  </a:lnTo>
                  <a:lnTo>
                    <a:pt x="500380" y="13970"/>
                  </a:lnTo>
                  <a:lnTo>
                    <a:pt x="5003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61290"/>
                  </a:lnTo>
                  <a:lnTo>
                    <a:pt x="0" y="175260"/>
                  </a:lnTo>
                  <a:lnTo>
                    <a:pt x="515620" y="175260"/>
                  </a:lnTo>
                  <a:lnTo>
                    <a:pt x="515620" y="161290"/>
                  </a:lnTo>
                  <a:lnTo>
                    <a:pt x="515620" y="13970"/>
                  </a:lnTo>
                  <a:lnTo>
                    <a:pt x="515620" y="0"/>
                  </a:lnTo>
                  <a:close/>
                </a:path>
              </a:pathLst>
            </a:custGeom>
            <a:solidFill>
              <a:srgbClr val="DCB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273810" y="4498339"/>
              <a:ext cx="486409" cy="147320"/>
            </a:xfrm>
            <a:custGeom>
              <a:avLst/>
              <a:gdLst/>
              <a:ahLst/>
              <a:cxnLst/>
              <a:rect l="l" t="t" r="r" b="b"/>
              <a:pathLst>
                <a:path w="486410" h="147320">
                  <a:moveTo>
                    <a:pt x="486410" y="0"/>
                  </a:moveTo>
                  <a:lnTo>
                    <a:pt x="472440" y="0"/>
                  </a:lnTo>
                  <a:lnTo>
                    <a:pt x="472440" y="15240"/>
                  </a:lnTo>
                  <a:lnTo>
                    <a:pt x="472440" y="132080"/>
                  </a:lnTo>
                  <a:lnTo>
                    <a:pt x="15240" y="132080"/>
                  </a:lnTo>
                  <a:lnTo>
                    <a:pt x="15240" y="15240"/>
                  </a:lnTo>
                  <a:lnTo>
                    <a:pt x="472440" y="15240"/>
                  </a:lnTo>
                  <a:lnTo>
                    <a:pt x="47244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32080"/>
                  </a:lnTo>
                  <a:lnTo>
                    <a:pt x="0" y="147320"/>
                  </a:lnTo>
                  <a:lnTo>
                    <a:pt x="486410" y="147320"/>
                  </a:lnTo>
                  <a:lnTo>
                    <a:pt x="486410" y="132080"/>
                  </a:lnTo>
                  <a:lnTo>
                    <a:pt x="486410" y="15240"/>
                  </a:lnTo>
                  <a:lnTo>
                    <a:pt x="486410" y="0"/>
                  </a:lnTo>
                  <a:close/>
                </a:path>
              </a:pathLst>
            </a:custGeom>
            <a:solidFill>
              <a:srgbClr val="DBB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289050" y="4513579"/>
              <a:ext cx="457200" cy="116839"/>
            </a:xfrm>
            <a:custGeom>
              <a:avLst/>
              <a:gdLst/>
              <a:ahLst/>
              <a:cxnLst/>
              <a:rect l="l" t="t" r="r" b="b"/>
              <a:pathLst>
                <a:path w="457200" h="116839">
                  <a:moveTo>
                    <a:pt x="457200" y="0"/>
                  </a:moveTo>
                  <a:lnTo>
                    <a:pt x="441960" y="0"/>
                  </a:lnTo>
                  <a:lnTo>
                    <a:pt x="441960" y="13970"/>
                  </a:lnTo>
                  <a:lnTo>
                    <a:pt x="441960" y="101600"/>
                  </a:lnTo>
                  <a:lnTo>
                    <a:pt x="15240" y="101600"/>
                  </a:lnTo>
                  <a:lnTo>
                    <a:pt x="15240" y="13970"/>
                  </a:lnTo>
                  <a:lnTo>
                    <a:pt x="441960" y="13970"/>
                  </a:lnTo>
                  <a:lnTo>
                    <a:pt x="44196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01600"/>
                  </a:lnTo>
                  <a:lnTo>
                    <a:pt x="0" y="116840"/>
                  </a:lnTo>
                  <a:lnTo>
                    <a:pt x="457200" y="116840"/>
                  </a:lnTo>
                  <a:lnTo>
                    <a:pt x="457200" y="101600"/>
                  </a:lnTo>
                  <a:lnTo>
                    <a:pt x="457200" y="1397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DAB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304290" y="4527549"/>
              <a:ext cx="426720" cy="87630"/>
            </a:xfrm>
            <a:custGeom>
              <a:avLst/>
              <a:gdLst/>
              <a:ahLst/>
              <a:cxnLst/>
              <a:rect l="l" t="t" r="r" b="b"/>
              <a:pathLst>
                <a:path w="426719" h="87629">
                  <a:moveTo>
                    <a:pt x="426720" y="0"/>
                  </a:moveTo>
                  <a:lnTo>
                    <a:pt x="412750" y="0"/>
                  </a:lnTo>
                  <a:lnTo>
                    <a:pt x="412750" y="15240"/>
                  </a:lnTo>
                  <a:lnTo>
                    <a:pt x="412750" y="73660"/>
                  </a:lnTo>
                  <a:lnTo>
                    <a:pt x="13970" y="73660"/>
                  </a:lnTo>
                  <a:lnTo>
                    <a:pt x="13970" y="15240"/>
                  </a:lnTo>
                  <a:lnTo>
                    <a:pt x="412750" y="15240"/>
                  </a:lnTo>
                  <a:lnTo>
                    <a:pt x="4127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3660"/>
                  </a:lnTo>
                  <a:lnTo>
                    <a:pt x="0" y="87630"/>
                  </a:lnTo>
                  <a:lnTo>
                    <a:pt x="426720" y="87630"/>
                  </a:lnTo>
                  <a:lnTo>
                    <a:pt x="426720" y="73660"/>
                  </a:lnTo>
                  <a:lnTo>
                    <a:pt x="426720" y="15240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D9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318260" y="4542789"/>
              <a:ext cx="398780" cy="58419"/>
            </a:xfrm>
            <a:custGeom>
              <a:avLst/>
              <a:gdLst/>
              <a:ahLst/>
              <a:cxnLst/>
              <a:rect l="l" t="t" r="r" b="b"/>
              <a:pathLst>
                <a:path w="398780" h="58420">
                  <a:moveTo>
                    <a:pt x="398780" y="0"/>
                  </a:moveTo>
                  <a:lnTo>
                    <a:pt x="383540" y="0"/>
                  </a:lnTo>
                  <a:lnTo>
                    <a:pt x="383540" y="13970"/>
                  </a:lnTo>
                  <a:lnTo>
                    <a:pt x="383540" y="43180"/>
                  </a:lnTo>
                  <a:lnTo>
                    <a:pt x="15240" y="43180"/>
                  </a:lnTo>
                  <a:lnTo>
                    <a:pt x="15240" y="13970"/>
                  </a:lnTo>
                  <a:lnTo>
                    <a:pt x="383540" y="13970"/>
                  </a:lnTo>
                  <a:lnTo>
                    <a:pt x="3835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3180"/>
                  </a:lnTo>
                  <a:lnTo>
                    <a:pt x="0" y="58420"/>
                  </a:lnTo>
                  <a:lnTo>
                    <a:pt x="398780" y="58420"/>
                  </a:lnTo>
                  <a:lnTo>
                    <a:pt x="398780" y="43180"/>
                  </a:lnTo>
                  <a:lnTo>
                    <a:pt x="398780" y="13970"/>
                  </a:lnTo>
                  <a:lnTo>
                    <a:pt x="398780" y="0"/>
                  </a:lnTo>
                  <a:close/>
                </a:path>
              </a:pathLst>
            </a:custGeom>
            <a:solidFill>
              <a:srgbClr val="D8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333499" y="4556760"/>
              <a:ext cx="368300" cy="29209"/>
            </a:xfrm>
            <a:custGeom>
              <a:avLst/>
              <a:gdLst/>
              <a:ahLst/>
              <a:cxnLst/>
              <a:rect l="l" t="t" r="r" b="b"/>
              <a:pathLst>
                <a:path w="368300" h="29210">
                  <a:moveTo>
                    <a:pt x="36830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368300" y="29209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D6A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66469" y="4191000"/>
              <a:ext cx="1102360" cy="762000"/>
            </a:xfrm>
            <a:custGeom>
              <a:avLst/>
              <a:gdLst/>
              <a:ahLst/>
              <a:cxnLst/>
              <a:rect l="l" t="t" r="r" b="b"/>
              <a:pathLst>
                <a:path w="1102360" h="762000">
                  <a:moveTo>
                    <a:pt x="551180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1102360" y="0"/>
                  </a:lnTo>
                  <a:lnTo>
                    <a:pt x="1102360" y="762000"/>
                  </a:lnTo>
                  <a:lnTo>
                    <a:pt x="551180" y="762000"/>
                  </a:lnTo>
                  <a:close/>
                </a:path>
              </a:pathLst>
            </a:custGeom>
            <a:ln w="12579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096260" y="4190999"/>
              <a:ext cx="1102360" cy="762000"/>
            </a:xfrm>
            <a:custGeom>
              <a:avLst/>
              <a:gdLst/>
              <a:ahLst/>
              <a:cxnLst/>
              <a:rect l="l" t="t" r="r" b="b"/>
              <a:pathLst>
                <a:path w="1102360" h="762000">
                  <a:moveTo>
                    <a:pt x="1102360" y="0"/>
                  </a:moveTo>
                  <a:lnTo>
                    <a:pt x="1088390" y="0"/>
                  </a:lnTo>
                  <a:lnTo>
                    <a:pt x="1088390" y="13970"/>
                  </a:lnTo>
                  <a:lnTo>
                    <a:pt x="1088390" y="748030"/>
                  </a:lnTo>
                  <a:lnTo>
                    <a:pt x="13970" y="748030"/>
                  </a:lnTo>
                  <a:lnTo>
                    <a:pt x="13970" y="13970"/>
                  </a:lnTo>
                  <a:lnTo>
                    <a:pt x="1088390" y="13970"/>
                  </a:lnTo>
                  <a:lnTo>
                    <a:pt x="108839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748030"/>
                  </a:lnTo>
                  <a:lnTo>
                    <a:pt x="0" y="762000"/>
                  </a:lnTo>
                  <a:lnTo>
                    <a:pt x="1102360" y="762000"/>
                  </a:lnTo>
                  <a:lnTo>
                    <a:pt x="1102360" y="748030"/>
                  </a:lnTo>
                  <a:lnTo>
                    <a:pt x="1102360" y="1397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F0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110230" y="4204969"/>
              <a:ext cx="1074420" cy="734060"/>
            </a:xfrm>
            <a:custGeom>
              <a:avLst/>
              <a:gdLst/>
              <a:ahLst/>
              <a:cxnLst/>
              <a:rect l="l" t="t" r="r" b="b"/>
              <a:pathLst>
                <a:path w="1074420" h="734060">
                  <a:moveTo>
                    <a:pt x="1074420" y="0"/>
                  </a:moveTo>
                  <a:lnTo>
                    <a:pt x="1059180" y="0"/>
                  </a:lnTo>
                  <a:lnTo>
                    <a:pt x="1059180" y="15240"/>
                  </a:lnTo>
                  <a:lnTo>
                    <a:pt x="1059180" y="718820"/>
                  </a:lnTo>
                  <a:lnTo>
                    <a:pt x="15240" y="718820"/>
                  </a:lnTo>
                  <a:lnTo>
                    <a:pt x="15240" y="15240"/>
                  </a:lnTo>
                  <a:lnTo>
                    <a:pt x="1059180" y="15240"/>
                  </a:lnTo>
                  <a:lnTo>
                    <a:pt x="105918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18820"/>
                  </a:lnTo>
                  <a:lnTo>
                    <a:pt x="0" y="734060"/>
                  </a:lnTo>
                  <a:lnTo>
                    <a:pt x="1074420" y="734060"/>
                  </a:lnTo>
                  <a:lnTo>
                    <a:pt x="1074420" y="718820"/>
                  </a:lnTo>
                  <a:lnTo>
                    <a:pt x="1074420" y="1524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EF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125470" y="4220209"/>
              <a:ext cx="1043940" cy="703580"/>
            </a:xfrm>
            <a:custGeom>
              <a:avLst/>
              <a:gdLst/>
              <a:ahLst/>
              <a:cxnLst/>
              <a:rect l="l" t="t" r="r" b="b"/>
              <a:pathLst>
                <a:path w="1043939" h="703579">
                  <a:moveTo>
                    <a:pt x="1043940" y="0"/>
                  </a:moveTo>
                  <a:lnTo>
                    <a:pt x="1028700" y="0"/>
                  </a:lnTo>
                  <a:lnTo>
                    <a:pt x="1028700" y="13970"/>
                  </a:lnTo>
                  <a:lnTo>
                    <a:pt x="1028700" y="688340"/>
                  </a:lnTo>
                  <a:lnTo>
                    <a:pt x="15240" y="688340"/>
                  </a:lnTo>
                  <a:lnTo>
                    <a:pt x="15240" y="13970"/>
                  </a:lnTo>
                  <a:lnTo>
                    <a:pt x="1028700" y="1397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688340"/>
                  </a:lnTo>
                  <a:lnTo>
                    <a:pt x="0" y="703580"/>
                  </a:lnTo>
                  <a:lnTo>
                    <a:pt x="1043940" y="703580"/>
                  </a:lnTo>
                  <a:lnTo>
                    <a:pt x="1043940" y="688340"/>
                  </a:lnTo>
                  <a:lnTo>
                    <a:pt x="1043940" y="13970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EEC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140710" y="4234179"/>
              <a:ext cx="1013460" cy="674370"/>
            </a:xfrm>
            <a:custGeom>
              <a:avLst/>
              <a:gdLst/>
              <a:ahLst/>
              <a:cxnLst/>
              <a:rect l="l" t="t" r="r" b="b"/>
              <a:pathLst>
                <a:path w="1013460" h="674370">
                  <a:moveTo>
                    <a:pt x="1013460" y="0"/>
                  </a:moveTo>
                  <a:lnTo>
                    <a:pt x="999490" y="0"/>
                  </a:lnTo>
                  <a:lnTo>
                    <a:pt x="999490" y="15240"/>
                  </a:lnTo>
                  <a:lnTo>
                    <a:pt x="999490" y="660400"/>
                  </a:lnTo>
                  <a:lnTo>
                    <a:pt x="13970" y="660400"/>
                  </a:lnTo>
                  <a:lnTo>
                    <a:pt x="13970" y="15240"/>
                  </a:lnTo>
                  <a:lnTo>
                    <a:pt x="999490" y="1524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60400"/>
                  </a:lnTo>
                  <a:lnTo>
                    <a:pt x="0" y="674370"/>
                  </a:lnTo>
                  <a:lnTo>
                    <a:pt x="1013460" y="674370"/>
                  </a:lnTo>
                  <a:lnTo>
                    <a:pt x="1013460" y="660400"/>
                  </a:lnTo>
                  <a:lnTo>
                    <a:pt x="1013460" y="15240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EDC2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154680" y="4249419"/>
              <a:ext cx="985519" cy="645160"/>
            </a:xfrm>
            <a:custGeom>
              <a:avLst/>
              <a:gdLst/>
              <a:ahLst/>
              <a:cxnLst/>
              <a:rect l="l" t="t" r="r" b="b"/>
              <a:pathLst>
                <a:path w="985520" h="645160">
                  <a:moveTo>
                    <a:pt x="985520" y="0"/>
                  </a:moveTo>
                  <a:lnTo>
                    <a:pt x="971550" y="0"/>
                  </a:lnTo>
                  <a:lnTo>
                    <a:pt x="971550" y="13970"/>
                  </a:lnTo>
                  <a:lnTo>
                    <a:pt x="971550" y="629920"/>
                  </a:lnTo>
                  <a:lnTo>
                    <a:pt x="15240" y="629920"/>
                  </a:lnTo>
                  <a:lnTo>
                    <a:pt x="15240" y="13970"/>
                  </a:lnTo>
                  <a:lnTo>
                    <a:pt x="971550" y="13970"/>
                  </a:lnTo>
                  <a:lnTo>
                    <a:pt x="97155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629920"/>
                  </a:lnTo>
                  <a:lnTo>
                    <a:pt x="0" y="645160"/>
                  </a:lnTo>
                  <a:lnTo>
                    <a:pt x="985520" y="645160"/>
                  </a:lnTo>
                  <a:lnTo>
                    <a:pt x="985520" y="629920"/>
                  </a:lnTo>
                  <a:lnTo>
                    <a:pt x="985520" y="13970"/>
                  </a:lnTo>
                  <a:lnTo>
                    <a:pt x="985520" y="0"/>
                  </a:lnTo>
                  <a:close/>
                </a:path>
              </a:pathLst>
            </a:custGeom>
            <a:solidFill>
              <a:srgbClr val="EC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169920" y="4263389"/>
              <a:ext cx="956310" cy="615950"/>
            </a:xfrm>
            <a:custGeom>
              <a:avLst/>
              <a:gdLst/>
              <a:ahLst/>
              <a:cxnLst/>
              <a:rect l="l" t="t" r="r" b="b"/>
              <a:pathLst>
                <a:path w="956310" h="615950">
                  <a:moveTo>
                    <a:pt x="956310" y="0"/>
                  </a:moveTo>
                  <a:lnTo>
                    <a:pt x="941070" y="0"/>
                  </a:lnTo>
                  <a:lnTo>
                    <a:pt x="941070" y="15240"/>
                  </a:lnTo>
                  <a:lnTo>
                    <a:pt x="941070" y="601980"/>
                  </a:lnTo>
                  <a:lnTo>
                    <a:pt x="13970" y="601980"/>
                  </a:lnTo>
                  <a:lnTo>
                    <a:pt x="13970" y="15240"/>
                  </a:lnTo>
                  <a:lnTo>
                    <a:pt x="941070" y="15240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01980"/>
                  </a:lnTo>
                  <a:lnTo>
                    <a:pt x="0" y="615950"/>
                  </a:lnTo>
                  <a:lnTo>
                    <a:pt x="956310" y="615950"/>
                  </a:lnTo>
                  <a:lnTo>
                    <a:pt x="956310" y="601980"/>
                  </a:lnTo>
                  <a:lnTo>
                    <a:pt x="956310" y="15240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EB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183890" y="4278629"/>
              <a:ext cx="927100" cy="586740"/>
            </a:xfrm>
            <a:custGeom>
              <a:avLst/>
              <a:gdLst/>
              <a:ahLst/>
              <a:cxnLst/>
              <a:rect l="l" t="t" r="r" b="b"/>
              <a:pathLst>
                <a:path w="927100" h="586739">
                  <a:moveTo>
                    <a:pt x="927100" y="0"/>
                  </a:moveTo>
                  <a:lnTo>
                    <a:pt x="911860" y="0"/>
                  </a:lnTo>
                  <a:lnTo>
                    <a:pt x="911860" y="15240"/>
                  </a:lnTo>
                  <a:lnTo>
                    <a:pt x="911860" y="571500"/>
                  </a:lnTo>
                  <a:lnTo>
                    <a:pt x="15240" y="571500"/>
                  </a:lnTo>
                  <a:lnTo>
                    <a:pt x="15240" y="15240"/>
                  </a:lnTo>
                  <a:lnTo>
                    <a:pt x="911860" y="15240"/>
                  </a:lnTo>
                  <a:lnTo>
                    <a:pt x="91186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71500"/>
                  </a:lnTo>
                  <a:lnTo>
                    <a:pt x="0" y="586740"/>
                  </a:lnTo>
                  <a:lnTo>
                    <a:pt x="927100" y="586740"/>
                  </a:lnTo>
                  <a:lnTo>
                    <a:pt x="927100" y="571500"/>
                  </a:lnTo>
                  <a:lnTo>
                    <a:pt x="927100" y="1524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EAC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199130" y="4293869"/>
              <a:ext cx="896619" cy="556260"/>
            </a:xfrm>
            <a:custGeom>
              <a:avLst/>
              <a:gdLst/>
              <a:ahLst/>
              <a:cxnLst/>
              <a:rect l="l" t="t" r="r" b="b"/>
              <a:pathLst>
                <a:path w="896620" h="556260">
                  <a:moveTo>
                    <a:pt x="896620" y="0"/>
                  </a:moveTo>
                  <a:lnTo>
                    <a:pt x="882650" y="0"/>
                  </a:lnTo>
                  <a:lnTo>
                    <a:pt x="882650" y="13970"/>
                  </a:lnTo>
                  <a:lnTo>
                    <a:pt x="882650" y="542290"/>
                  </a:lnTo>
                  <a:lnTo>
                    <a:pt x="13970" y="542290"/>
                  </a:lnTo>
                  <a:lnTo>
                    <a:pt x="13970" y="13970"/>
                  </a:lnTo>
                  <a:lnTo>
                    <a:pt x="882650" y="13970"/>
                  </a:lnTo>
                  <a:lnTo>
                    <a:pt x="88265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42290"/>
                  </a:lnTo>
                  <a:lnTo>
                    <a:pt x="0" y="556260"/>
                  </a:lnTo>
                  <a:lnTo>
                    <a:pt x="896620" y="556260"/>
                  </a:lnTo>
                  <a:lnTo>
                    <a:pt x="896620" y="542290"/>
                  </a:lnTo>
                  <a:lnTo>
                    <a:pt x="896620" y="13970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E9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213100" y="4307839"/>
              <a:ext cx="868680" cy="528320"/>
            </a:xfrm>
            <a:custGeom>
              <a:avLst/>
              <a:gdLst/>
              <a:ahLst/>
              <a:cxnLst/>
              <a:rect l="l" t="t" r="r" b="b"/>
              <a:pathLst>
                <a:path w="868679" h="528320">
                  <a:moveTo>
                    <a:pt x="868680" y="0"/>
                  </a:moveTo>
                  <a:lnTo>
                    <a:pt x="853440" y="0"/>
                  </a:lnTo>
                  <a:lnTo>
                    <a:pt x="853440" y="15240"/>
                  </a:lnTo>
                  <a:lnTo>
                    <a:pt x="853440" y="513080"/>
                  </a:lnTo>
                  <a:lnTo>
                    <a:pt x="15240" y="513080"/>
                  </a:lnTo>
                  <a:lnTo>
                    <a:pt x="15240" y="15240"/>
                  </a:lnTo>
                  <a:lnTo>
                    <a:pt x="853440" y="15240"/>
                  </a:lnTo>
                  <a:lnTo>
                    <a:pt x="85344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13080"/>
                  </a:lnTo>
                  <a:lnTo>
                    <a:pt x="0" y="528320"/>
                  </a:lnTo>
                  <a:lnTo>
                    <a:pt x="868680" y="528320"/>
                  </a:lnTo>
                  <a:lnTo>
                    <a:pt x="868680" y="513080"/>
                  </a:lnTo>
                  <a:lnTo>
                    <a:pt x="868680" y="15240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E8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228340" y="4323079"/>
              <a:ext cx="838200" cy="497840"/>
            </a:xfrm>
            <a:custGeom>
              <a:avLst/>
              <a:gdLst/>
              <a:ahLst/>
              <a:cxnLst/>
              <a:rect l="l" t="t" r="r" b="b"/>
              <a:pathLst>
                <a:path w="838200" h="497839">
                  <a:moveTo>
                    <a:pt x="838200" y="0"/>
                  </a:moveTo>
                  <a:lnTo>
                    <a:pt x="824230" y="0"/>
                  </a:lnTo>
                  <a:lnTo>
                    <a:pt x="824230" y="13970"/>
                  </a:lnTo>
                  <a:lnTo>
                    <a:pt x="824230" y="483870"/>
                  </a:lnTo>
                  <a:lnTo>
                    <a:pt x="13970" y="483870"/>
                  </a:lnTo>
                  <a:lnTo>
                    <a:pt x="13970" y="13970"/>
                  </a:lnTo>
                  <a:lnTo>
                    <a:pt x="824230" y="13970"/>
                  </a:lnTo>
                  <a:lnTo>
                    <a:pt x="82423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83870"/>
                  </a:lnTo>
                  <a:lnTo>
                    <a:pt x="0" y="497840"/>
                  </a:lnTo>
                  <a:lnTo>
                    <a:pt x="838200" y="497840"/>
                  </a:lnTo>
                  <a:lnTo>
                    <a:pt x="838200" y="483870"/>
                  </a:lnTo>
                  <a:lnTo>
                    <a:pt x="838200" y="1397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E7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242310" y="4337049"/>
              <a:ext cx="810260" cy="469900"/>
            </a:xfrm>
            <a:custGeom>
              <a:avLst/>
              <a:gdLst/>
              <a:ahLst/>
              <a:cxnLst/>
              <a:rect l="l" t="t" r="r" b="b"/>
              <a:pathLst>
                <a:path w="810260" h="469900">
                  <a:moveTo>
                    <a:pt x="810260" y="0"/>
                  </a:moveTo>
                  <a:lnTo>
                    <a:pt x="795020" y="0"/>
                  </a:lnTo>
                  <a:lnTo>
                    <a:pt x="795020" y="15240"/>
                  </a:lnTo>
                  <a:lnTo>
                    <a:pt x="795020" y="454660"/>
                  </a:lnTo>
                  <a:lnTo>
                    <a:pt x="15240" y="454660"/>
                  </a:lnTo>
                  <a:lnTo>
                    <a:pt x="15240" y="15240"/>
                  </a:lnTo>
                  <a:lnTo>
                    <a:pt x="795020" y="15240"/>
                  </a:lnTo>
                  <a:lnTo>
                    <a:pt x="7950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54660"/>
                  </a:lnTo>
                  <a:lnTo>
                    <a:pt x="0" y="469900"/>
                  </a:lnTo>
                  <a:lnTo>
                    <a:pt x="810260" y="469900"/>
                  </a:lnTo>
                  <a:lnTo>
                    <a:pt x="810260" y="454660"/>
                  </a:lnTo>
                  <a:lnTo>
                    <a:pt x="810260" y="15240"/>
                  </a:lnTo>
                  <a:lnTo>
                    <a:pt x="810260" y="0"/>
                  </a:lnTo>
                  <a:close/>
                </a:path>
              </a:pathLst>
            </a:custGeom>
            <a:solidFill>
              <a:srgbClr val="E6B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257550" y="4352289"/>
              <a:ext cx="779780" cy="439420"/>
            </a:xfrm>
            <a:custGeom>
              <a:avLst/>
              <a:gdLst/>
              <a:ahLst/>
              <a:cxnLst/>
              <a:rect l="l" t="t" r="r" b="b"/>
              <a:pathLst>
                <a:path w="779779" h="439420">
                  <a:moveTo>
                    <a:pt x="779780" y="0"/>
                  </a:moveTo>
                  <a:lnTo>
                    <a:pt x="765810" y="0"/>
                  </a:lnTo>
                  <a:lnTo>
                    <a:pt x="765810" y="13970"/>
                  </a:lnTo>
                  <a:lnTo>
                    <a:pt x="765810" y="425450"/>
                  </a:lnTo>
                  <a:lnTo>
                    <a:pt x="15240" y="425450"/>
                  </a:lnTo>
                  <a:lnTo>
                    <a:pt x="15240" y="13970"/>
                  </a:lnTo>
                  <a:lnTo>
                    <a:pt x="765810" y="13970"/>
                  </a:lnTo>
                  <a:lnTo>
                    <a:pt x="76581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25450"/>
                  </a:lnTo>
                  <a:lnTo>
                    <a:pt x="0" y="439420"/>
                  </a:lnTo>
                  <a:lnTo>
                    <a:pt x="779780" y="439420"/>
                  </a:lnTo>
                  <a:lnTo>
                    <a:pt x="779780" y="425450"/>
                  </a:lnTo>
                  <a:lnTo>
                    <a:pt x="779780" y="13970"/>
                  </a:lnTo>
                  <a:lnTo>
                    <a:pt x="779780" y="0"/>
                  </a:lnTo>
                  <a:close/>
                </a:path>
              </a:pathLst>
            </a:custGeom>
            <a:solidFill>
              <a:srgbClr val="E5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272790" y="4366259"/>
              <a:ext cx="750570" cy="411480"/>
            </a:xfrm>
            <a:custGeom>
              <a:avLst/>
              <a:gdLst/>
              <a:ahLst/>
              <a:cxnLst/>
              <a:rect l="l" t="t" r="r" b="b"/>
              <a:pathLst>
                <a:path w="750570" h="411479">
                  <a:moveTo>
                    <a:pt x="750570" y="0"/>
                  </a:moveTo>
                  <a:lnTo>
                    <a:pt x="735330" y="0"/>
                  </a:lnTo>
                  <a:lnTo>
                    <a:pt x="735330" y="15240"/>
                  </a:lnTo>
                  <a:lnTo>
                    <a:pt x="735330" y="396240"/>
                  </a:lnTo>
                  <a:lnTo>
                    <a:pt x="13970" y="396240"/>
                  </a:lnTo>
                  <a:lnTo>
                    <a:pt x="13970" y="15240"/>
                  </a:lnTo>
                  <a:lnTo>
                    <a:pt x="735330" y="15240"/>
                  </a:lnTo>
                  <a:lnTo>
                    <a:pt x="73533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96240"/>
                  </a:lnTo>
                  <a:lnTo>
                    <a:pt x="0" y="411480"/>
                  </a:lnTo>
                  <a:lnTo>
                    <a:pt x="750570" y="411480"/>
                  </a:lnTo>
                  <a:lnTo>
                    <a:pt x="750570" y="396240"/>
                  </a:lnTo>
                  <a:lnTo>
                    <a:pt x="750570" y="15240"/>
                  </a:lnTo>
                  <a:lnTo>
                    <a:pt x="750570" y="0"/>
                  </a:lnTo>
                  <a:close/>
                </a:path>
              </a:pathLst>
            </a:custGeom>
            <a:solidFill>
              <a:srgbClr val="E4B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286760" y="4381499"/>
              <a:ext cx="721360" cy="381000"/>
            </a:xfrm>
            <a:custGeom>
              <a:avLst/>
              <a:gdLst/>
              <a:ahLst/>
              <a:cxnLst/>
              <a:rect l="l" t="t" r="r" b="b"/>
              <a:pathLst>
                <a:path w="721360" h="381000">
                  <a:moveTo>
                    <a:pt x="721360" y="0"/>
                  </a:moveTo>
                  <a:lnTo>
                    <a:pt x="706120" y="0"/>
                  </a:lnTo>
                  <a:lnTo>
                    <a:pt x="706120" y="13970"/>
                  </a:lnTo>
                  <a:lnTo>
                    <a:pt x="706120" y="365760"/>
                  </a:lnTo>
                  <a:lnTo>
                    <a:pt x="15240" y="365760"/>
                  </a:lnTo>
                  <a:lnTo>
                    <a:pt x="15240" y="13970"/>
                  </a:lnTo>
                  <a:lnTo>
                    <a:pt x="706120" y="13970"/>
                  </a:lnTo>
                  <a:lnTo>
                    <a:pt x="70612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65760"/>
                  </a:lnTo>
                  <a:lnTo>
                    <a:pt x="0" y="381000"/>
                  </a:lnTo>
                  <a:lnTo>
                    <a:pt x="721360" y="381000"/>
                  </a:lnTo>
                  <a:lnTo>
                    <a:pt x="721360" y="365760"/>
                  </a:lnTo>
                  <a:lnTo>
                    <a:pt x="721360" y="1397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E3B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302000" y="4395469"/>
              <a:ext cx="690880" cy="351790"/>
            </a:xfrm>
            <a:custGeom>
              <a:avLst/>
              <a:gdLst/>
              <a:ahLst/>
              <a:cxnLst/>
              <a:rect l="l" t="t" r="r" b="b"/>
              <a:pathLst>
                <a:path w="690879" h="351789">
                  <a:moveTo>
                    <a:pt x="690880" y="0"/>
                  </a:moveTo>
                  <a:lnTo>
                    <a:pt x="676910" y="0"/>
                  </a:lnTo>
                  <a:lnTo>
                    <a:pt x="676910" y="15240"/>
                  </a:lnTo>
                  <a:lnTo>
                    <a:pt x="676910" y="337820"/>
                  </a:lnTo>
                  <a:lnTo>
                    <a:pt x="13970" y="337820"/>
                  </a:lnTo>
                  <a:lnTo>
                    <a:pt x="13970" y="15240"/>
                  </a:lnTo>
                  <a:lnTo>
                    <a:pt x="676910" y="15240"/>
                  </a:lnTo>
                  <a:lnTo>
                    <a:pt x="67691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37820"/>
                  </a:lnTo>
                  <a:lnTo>
                    <a:pt x="0" y="351790"/>
                  </a:lnTo>
                  <a:lnTo>
                    <a:pt x="690880" y="351790"/>
                  </a:lnTo>
                  <a:lnTo>
                    <a:pt x="690880" y="337820"/>
                  </a:lnTo>
                  <a:lnTo>
                    <a:pt x="690880" y="15240"/>
                  </a:lnTo>
                  <a:lnTo>
                    <a:pt x="690880" y="0"/>
                  </a:lnTo>
                  <a:close/>
                </a:path>
              </a:pathLst>
            </a:custGeom>
            <a:solidFill>
              <a:srgbClr val="E2B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315970" y="4410709"/>
              <a:ext cx="662940" cy="322580"/>
            </a:xfrm>
            <a:custGeom>
              <a:avLst/>
              <a:gdLst/>
              <a:ahLst/>
              <a:cxnLst/>
              <a:rect l="l" t="t" r="r" b="b"/>
              <a:pathLst>
                <a:path w="662939" h="322579">
                  <a:moveTo>
                    <a:pt x="662940" y="0"/>
                  </a:moveTo>
                  <a:lnTo>
                    <a:pt x="648970" y="0"/>
                  </a:lnTo>
                  <a:lnTo>
                    <a:pt x="648970" y="15240"/>
                  </a:lnTo>
                  <a:lnTo>
                    <a:pt x="648970" y="307340"/>
                  </a:lnTo>
                  <a:lnTo>
                    <a:pt x="15240" y="307340"/>
                  </a:lnTo>
                  <a:lnTo>
                    <a:pt x="15240" y="15240"/>
                  </a:lnTo>
                  <a:lnTo>
                    <a:pt x="648970" y="15240"/>
                  </a:lnTo>
                  <a:lnTo>
                    <a:pt x="6489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07340"/>
                  </a:lnTo>
                  <a:lnTo>
                    <a:pt x="0" y="322580"/>
                  </a:lnTo>
                  <a:lnTo>
                    <a:pt x="662940" y="322580"/>
                  </a:lnTo>
                  <a:lnTo>
                    <a:pt x="662940" y="307340"/>
                  </a:lnTo>
                  <a:lnTo>
                    <a:pt x="662940" y="15240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E1B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331210" y="4425949"/>
              <a:ext cx="633730" cy="292100"/>
            </a:xfrm>
            <a:custGeom>
              <a:avLst/>
              <a:gdLst/>
              <a:ahLst/>
              <a:cxnLst/>
              <a:rect l="l" t="t" r="r" b="b"/>
              <a:pathLst>
                <a:path w="633729" h="292100">
                  <a:moveTo>
                    <a:pt x="633730" y="0"/>
                  </a:moveTo>
                  <a:lnTo>
                    <a:pt x="618490" y="0"/>
                  </a:lnTo>
                  <a:lnTo>
                    <a:pt x="618490" y="13970"/>
                  </a:lnTo>
                  <a:lnTo>
                    <a:pt x="618490" y="278130"/>
                  </a:lnTo>
                  <a:lnTo>
                    <a:pt x="13970" y="278130"/>
                  </a:lnTo>
                  <a:lnTo>
                    <a:pt x="13970" y="13970"/>
                  </a:lnTo>
                  <a:lnTo>
                    <a:pt x="618490" y="13970"/>
                  </a:lnTo>
                  <a:lnTo>
                    <a:pt x="61849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78130"/>
                  </a:lnTo>
                  <a:lnTo>
                    <a:pt x="0" y="292100"/>
                  </a:lnTo>
                  <a:lnTo>
                    <a:pt x="633730" y="292100"/>
                  </a:lnTo>
                  <a:lnTo>
                    <a:pt x="633730" y="278130"/>
                  </a:lnTo>
                  <a:lnTo>
                    <a:pt x="633730" y="13970"/>
                  </a:lnTo>
                  <a:lnTo>
                    <a:pt x="633730" y="0"/>
                  </a:lnTo>
                  <a:close/>
                </a:path>
              </a:pathLst>
            </a:custGeom>
            <a:solidFill>
              <a:srgbClr val="E0B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345180" y="4439919"/>
              <a:ext cx="604520" cy="264160"/>
            </a:xfrm>
            <a:custGeom>
              <a:avLst/>
              <a:gdLst/>
              <a:ahLst/>
              <a:cxnLst/>
              <a:rect l="l" t="t" r="r" b="b"/>
              <a:pathLst>
                <a:path w="604520" h="264160">
                  <a:moveTo>
                    <a:pt x="604520" y="0"/>
                  </a:moveTo>
                  <a:lnTo>
                    <a:pt x="589280" y="0"/>
                  </a:lnTo>
                  <a:lnTo>
                    <a:pt x="589280" y="15240"/>
                  </a:lnTo>
                  <a:lnTo>
                    <a:pt x="589280" y="248920"/>
                  </a:lnTo>
                  <a:lnTo>
                    <a:pt x="15240" y="248920"/>
                  </a:lnTo>
                  <a:lnTo>
                    <a:pt x="15240" y="15240"/>
                  </a:lnTo>
                  <a:lnTo>
                    <a:pt x="589280" y="15240"/>
                  </a:lnTo>
                  <a:lnTo>
                    <a:pt x="58928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8920"/>
                  </a:lnTo>
                  <a:lnTo>
                    <a:pt x="0" y="264160"/>
                  </a:lnTo>
                  <a:lnTo>
                    <a:pt x="604520" y="264160"/>
                  </a:lnTo>
                  <a:lnTo>
                    <a:pt x="604520" y="248920"/>
                  </a:lnTo>
                  <a:lnTo>
                    <a:pt x="604520" y="15240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DFB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360420" y="4455159"/>
              <a:ext cx="574040" cy="233679"/>
            </a:xfrm>
            <a:custGeom>
              <a:avLst/>
              <a:gdLst/>
              <a:ahLst/>
              <a:cxnLst/>
              <a:rect l="l" t="t" r="r" b="b"/>
              <a:pathLst>
                <a:path w="574039" h="233679">
                  <a:moveTo>
                    <a:pt x="574040" y="0"/>
                  </a:moveTo>
                  <a:lnTo>
                    <a:pt x="560070" y="0"/>
                  </a:lnTo>
                  <a:lnTo>
                    <a:pt x="560070" y="13970"/>
                  </a:lnTo>
                  <a:lnTo>
                    <a:pt x="560070" y="219710"/>
                  </a:lnTo>
                  <a:lnTo>
                    <a:pt x="13970" y="219710"/>
                  </a:lnTo>
                  <a:lnTo>
                    <a:pt x="13970" y="13970"/>
                  </a:lnTo>
                  <a:lnTo>
                    <a:pt x="560070" y="13970"/>
                  </a:lnTo>
                  <a:lnTo>
                    <a:pt x="56007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19710"/>
                  </a:lnTo>
                  <a:lnTo>
                    <a:pt x="0" y="233680"/>
                  </a:lnTo>
                  <a:lnTo>
                    <a:pt x="574040" y="233680"/>
                  </a:lnTo>
                  <a:lnTo>
                    <a:pt x="574040" y="219710"/>
                  </a:lnTo>
                  <a:lnTo>
                    <a:pt x="574040" y="13970"/>
                  </a:lnTo>
                  <a:lnTo>
                    <a:pt x="574040" y="0"/>
                  </a:lnTo>
                  <a:close/>
                </a:path>
              </a:pathLst>
            </a:custGeom>
            <a:solidFill>
              <a:srgbClr val="DEB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374390" y="4469129"/>
              <a:ext cx="546100" cy="205740"/>
            </a:xfrm>
            <a:custGeom>
              <a:avLst/>
              <a:gdLst/>
              <a:ahLst/>
              <a:cxnLst/>
              <a:rect l="l" t="t" r="r" b="b"/>
              <a:pathLst>
                <a:path w="546100" h="205739">
                  <a:moveTo>
                    <a:pt x="546100" y="0"/>
                  </a:moveTo>
                  <a:lnTo>
                    <a:pt x="530860" y="0"/>
                  </a:lnTo>
                  <a:lnTo>
                    <a:pt x="530860" y="15240"/>
                  </a:lnTo>
                  <a:lnTo>
                    <a:pt x="530860" y="190500"/>
                  </a:lnTo>
                  <a:lnTo>
                    <a:pt x="15240" y="190500"/>
                  </a:lnTo>
                  <a:lnTo>
                    <a:pt x="15240" y="15240"/>
                  </a:lnTo>
                  <a:lnTo>
                    <a:pt x="530860" y="15240"/>
                  </a:lnTo>
                  <a:lnTo>
                    <a:pt x="53086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90500"/>
                  </a:lnTo>
                  <a:lnTo>
                    <a:pt x="0" y="205740"/>
                  </a:lnTo>
                  <a:lnTo>
                    <a:pt x="546100" y="205740"/>
                  </a:lnTo>
                  <a:lnTo>
                    <a:pt x="546100" y="190500"/>
                  </a:lnTo>
                  <a:lnTo>
                    <a:pt x="546100" y="15240"/>
                  </a:lnTo>
                  <a:lnTo>
                    <a:pt x="546100" y="0"/>
                  </a:lnTo>
                  <a:close/>
                </a:path>
              </a:pathLst>
            </a:custGeom>
            <a:solidFill>
              <a:srgbClr val="DD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389630" y="4484369"/>
              <a:ext cx="515620" cy="175260"/>
            </a:xfrm>
            <a:custGeom>
              <a:avLst/>
              <a:gdLst/>
              <a:ahLst/>
              <a:cxnLst/>
              <a:rect l="l" t="t" r="r" b="b"/>
              <a:pathLst>
                <a:path w="515620" h="175260">
                  <a:moveTo>
                    <a:pt x="515620" y="0"/>
                  </a:moveTo>
                  <a:lnTo>
                    <a:pt x="501650" y="0"/>
                  </a:lnTo>
                  <a:lnTo>
                    <a:pt x="501650" y="13970"/>
                  </a:lnTo>
                  <a:lnTo>
                    <a:pt x="501650" y="161290"/>
                  </a:lnTo>
                  <a:lnTo>
                    <a:pt x="13970" y="161290"/>
                  </a:lnTo>
                  <a:lnTo>
                    <a:pt x="13970" y="13970"/>
                  </a:lnTo>
                  <a:lnTo>
                    <a:pt x="501650" y="13970"/>
                  </a:lnTo>
                  <a:lnTo>
                    <a:pt x="50165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61290"/>
                  </a:lnTo>
                  <a:lnTo>
                    <a:pt x="0" y="175260"/>
                  </a:lnTo>
                  <a:lnTo>
                    <a:pt x="515620" y="175260"/>
                  </a:lnTo>
                  <a:lnTo>
                    <a:pt x="515620" y="161290"/>
                  </a:lnTo>
                  <a:lnTo>
                    <a:pt x="515620" y="13970"/>
                  </a:lnTo>
                  <a:lnTo>
                    <a:pt x="515620" y="0"/>
                  </a:lnTo>
                  <a:close/>
                </a:path>
              </a:pathLst>
            </a:custGeom>
            <a:solidFill>
              <a:srgbClr val="DCB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403600" y="4498339"/>
              <a:ext cx="487680" cy="147320"/>
            </a:xfrm>
            <a:custGeom>
              <a:avLst/>
              <a:gdLst/>
              <a:ahLst/>
              <a:cxnLst/>
              <a:rect l="l" t="t" r="r" b="b"/>
              <a:pathLst>
                <a:path w="487679" h="147320">
                  <a:moveTo>
                    <a:pt x="487680" y="0"/>
                  </a:moveTo>
                  <a:lnTo>
                    <a:pt x="472440" y="0"/>
                  </a:lnTo>
                  <a:lnTo>
                    <a:pt x="472440" y="15240"/>
                  </a:lnTo>
                  <a:lnTo>
                    <a:pt x="472440" y="132080"/>
                  </a:lnTo>
                  <a:lnTo>
                    <a:pt x="15240" y="132080"/>
                  </a:lnTo>
                  <a:lnTo>
                    <a:pt x="15240" y="15240"/>
                  </a:lnTo>
                  <a:lnTo>
                    <a:pt x="472440" y="15240"/>
                  </a:lnTo>
                  <a:lnTo>
                    <a:pt x="47244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32080"/>
                  </a:lnTo>
                  <a:lnTo>
                    <a:pt x="0" y="147320"/>
                  </a:lnTo>
                  <a:lnTo>
                    <a:pt x="487680" y="147320"/>
                  </a:lnTo>
                  <a:lnTo>
                    <a:pt x="487680" y="132080"/>
                  </a:lnTo>
                  <a:lnTo>
                    <a:pt x="487680" y="15240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DBB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418840" y="4513579"/>
              <a:ext cx="457200" cy="116839"/>
            </a:xfrm>
            <a:custGeom>
              <a:avLst/>
              <a:gdLst/>
              <a:ahLst/>
              <a:cxnLst/>
              <a:rect l="l" t="t" r="r" b="b"/>
              <a:pathLst>
                <a:path w="457200" h="116839">
                  <a:moveTo>
                    <a:pt x="457200" y="0"/>
                  </a:moveTo>
                  <a:lnTo>
                    <a:pt x="441960" y="0"/>
                  </a:lnTo>
                  <a:lnTo>
                    <a:pt x="441960" y="13970"/>
                  </a:lnTo>
                  <a:lnTo>
                    <a:pt x="441960" y="101600"/>
                  </a:lnTo>
                  <a:lnTo>
                    <a:pt x="15240" y="101600"/>
                  </a:lnTo>
                  <a:lnTo>
                    <a:pt x="15240" y="13970"/>
                  </a:lnTo>
                  <a:lnTo>
                    <a:pt x="441960" y="13970"/>
                  </a:lnTo>
                  <a:lnTo>
                    <a:pt x="44196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01600"/>
                  </a:lnTo>
                  <a:lnTo>
                    <a:pt x="0" y="116840"/>
                  </a:lnTo>
                  <a:lnTo>
                    <a:pt x="457200" y="116840"/>
                  </a:lnTo>
                  <a:lnTo>
                    <a:pt x="457200" y="101600"/>
                  </a:lnTo>
                  <a:lnTo>
                    <a:pt x="457200" y="1397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DAB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434080" y="4527549"/>
              <a:ext cx="426720" cy="87630"/>
            </a:xfrm>
            <a:custGeom>
              <a:avLst/>
              <a:gdLst/>
              <a:ahLst/>
              <a:cxnLst/>
              <a:rect l="l" t="t" r="r" b="b"/>
              <a:pathLst>
                <a:path w="426720" h="87629">
                  <a:moveTo>
                    <a:pt x="426720" y="0"/>
                  </a:moveTo>
                  <a:lnTo>
                    <a:pt x="412750" y="0"/>
                  </a:lnTo>
                  <a:lnTo>
                    <a:pt x="412750" y="15240"/>
                  </a:lnTo>
                  <a:lnTo>
                    <a:pt x="412750" y="73660"/>
                  </a:lnTo>
                  <a:lnTo>
                    <a:pt x="13970" y="73660"/>
                  </a:lnTo>
                  <a:lnTo>
                    <a:pt x="13970" y="15240"/>
                  </a:lnTo>
                  <a:lnTo>
                    <a:pt x="412750" y="15240"/>
                  </a:lnTo>
                  <a:lnTo>
                    <a:pt x="4127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3660"/>
                  </a:lnTo>
                  <a:lnTo>
                    <a:pt x="0" y="87630"/>
                  </a:lnTo>
                  <a:lnTo>
                    <a:pt x="426720" y="87630"/>
                  </a:lnTo>
                  <a:lnTo>
                    <a:pt x="426720" y="73660"/>
                  </a:lnTo>
                  <a:lnTo>
                    <a:pt x="426720" y="15240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D9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448050" y="4542789"/>
              <a:ext cx="398780" cy="58419"/>
            </a:xfrm>
            <a:custGeom>
              <a:avLst/>
              <a:gdLst/>
              <a:ahLst/>
              <a:cxnLst/>
              <a:rect l="l" t="t" r="r" b="b"/>
              <a:pathLst>
                <a:path w="398779" h="58420">
                  <a:moveTo>
                    <a:pt x="398780" y="0"/>
                  </a:moveTo>
                  <a:lnTo>
                    <a:pt x="383540" y="0"/>
                  </a:lnTo>
                  <a:lnTo>
                    <a:pt x="383540" y="13970"/>
                  </a:lnTo>
                  <a:lnTo>
                    <a:pt x="383540" y="43180"/>
                  </a:lnTo>
                  <a:lnTo>
                    <a:pt x="15240" y="43180"/>
                  </a:lnTo>
                  <a:lnTo>
                    <a:pt x="15240" y="13970"/>
                  </a:lnTo>
                  <a:lnTo>
                    <a:pt x="383540" y="13970"/>
                  </a:lnTo>
                  <a:lnTo>
                    <a:pt x="3835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3180"/>
                  </a:lnTo>
                  <a:lnTo>
                    <a:pt x="0" y="58420"/>
                  </a:lnTo>
                  <a:lnTo>
                    <a:pt x="398780" y="58420"/>
                  </a:lnTo>
                  <a:lnTo>
                    <a:pt x="398780" y="43180"/>
                  </a:lnTo>
                  <a:lnTo>
                    <a:pt x="398780" y="13970"/>
                  </a:lnTo>
                  <a:lnTo>
                    <a:pt x="398780" y="0"/>
                  </a:lnTo>
                  <a:close/>
                </a:path>
              </a:pathLst>
            </a:custGeom>
            <a:solidFill>
              <a:srgbClr val="D8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463290" y="4556760"/>
              <a:ext cx="368300" cy="29209"/>
            </a:xfrm>
            <a:custGeom>
              <a:avLst/>
              <a:gdLst/>
              <a:ahLst/>
              <a:cxnLst/>
              <a:rect l="l" t="t" r="r" b="b"/>
              <a:pathLst>
                <a:path w="368300" h="29210">
                  <a:moveTo>
                    <a:pt x="36830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368300" y="29209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D6A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096259" y="4191000"/>
              <a:ext cx="1102360" cy="762000"/>
            </a:xfrm>
            <a:custGeom>
              <a:avLst/>
              <a:gdLst/>
              <a:ahLst/>
              <a:cxnLst/>
              <a:rect l="l" t="t" r="r" b="b"/>
              <a:pathLst>
                <a:path w="1102360" h="762000">
                  <a:moveTo>
                    <a:pt x="551179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1102360" y="0"/>
                  </a:lnTo>
                  <a:lnTo>
                    <a:pt x="1102360" y="762000"/>
                  </a:lnTo>
                  <a:lnTo>
                    <a:pt x="551179" y="762000"/>
                  </a:lnTo>
                  <a:close/>
                </a:path>
              </a:pathLst>
            </a:custGeom>
            <a:ln w="12579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226050" y="3427729"/>
              <a:ext cx="1102360" cy="763270"/>
            </a:xfrm>
            <a:custGeom>
              <a:avLst/>
              <a:gdLst/>
              <a:ahLst/>
              <a:cxnLst/>
              <a:rect l="l" t="t" r="r" b="b"/>
              <a:pathLst>
                <a:path w="1102360" h="763270">
                  <a:moveTo>
                    <a:pt x="1102360" y="0"/>
                  </a:moveTo>
                  <a:lnTo>
                    <a:pt x="1087120" y="0"/>
                  </a:lnTo>
                  <a:lnTo>
                    <a:pt x="1087120" y="15240"/>
                  </a:lnTo>
                  <a:lnTo>
                    <a:pt x="1087120" y="748030"/>
                  </a:lnTo>
                  <a:lnTo>
                    <a:pt x="13970" y="748030"/>
                  </a:lnTo>
                  <a:lnTo>
                    <a:pt x="13970" y="15240"/>
                  </a:lnTo>
                  <a:lnTo>
                    <a:pt x="1087120" y="1524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48030"/>
                  </a:lnTo>
                  <a:lnTo>
                    <a:pt x="0" y="763270"/>
                  </a:lnTo>
                  <a:lnTo>
                    <a:pt x="1102360" y="763270"/>
                  </a:lnTo>
                  <a:lnTo>
                    <a:pt x="1102360" y="748030"/>
                  </a:lnTo>
                  <a:lnTo>
                    <a:pt x="1102360" y="1524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F0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40020" y="3442969"/>
              <a:ext cx="1073150" cy="732790"/>
            </a:xfrm>
            <a:custGeom>
              <a:avLst/>
              <a:gdLst/>
              <a:ahLst/>
              <a:cxnLst/>
              <a:rect l="l" t="t" r="r" b="b"/>
              <a:pathLst>
                <a:path w="1073150" h="732789">
                  <a:moveTo>
                    <a:pt x="1073150" y="0"/>
                  </a:moveTo>
                  <a:lnTo>
                    <a:pt x="1057910" y="0"/>
                  </a:lnTo>
                  <a:lnTo>
                    <a:pt x="1057910" y="13970"/>
                  </a:lnTo>
                  <a:lnTo>
                    <a:pt x="1057910" y="718820"/>
                  </a:lnTo>
                  <a:lnTo>
                    <a:pt x="15240" y="718820"/>
                  </a:lnTo>
                  <a:lnTo>
                    <a:pt x="15240" y="13970"/>
                  </a:lnTo>
                  <a:lnTo>
                    <a:pt x="1057910" y="13970"/>
                  </a:lnTo>
                  <a:lnTo>
                    <a:pt x="105791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718820"/>
                  </a:lnTo>
                  <a:lnTo>
                    <a:pt x="0" y="732790"/>
                  </a:lnTo>
                  <a:lnTo>
                    <a:pt x="1073150" y="732790"/>
                  </a:lnTo>
                  <a:lnTo>
                    <a:pt x="1073150" y="718820"/>
                  </a:lnTo>
                  <a:lnTo>
                    <a:pt x="1073150" y="13970"/>
                  </a:lnTo>
                  <a:lnTo>
                    <a:pt x="1073150" y="0"/>
                  </a:lnTo>
                  <a:close/>
                </a:path>
              </a:pathLst>
            </a:custGeom>
            <a:solidFill>
              <a:srgbClr val="EF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255260" y="3456939"/>
              <a:ext cx="1042669" cy="704850"/>
            </a:xfrm>
            <a:custGeom>
              <a:avLst/>
              <a:gdLst/>
              <a:ahLst/>
              <a:cxnLst/>
              <a:rect l="l" t="t" r="r" b="b"/>
              <a:pathLst>
                <a:path w="1042670" h="704850">
                  <a:moveTo>
                    <a:pt x="1042670" y="0"/>
                  </a:moveTo>
                  <a:lnTo>
                    <a:pt x="1028700" y="0"/>
                  </a:lnTo>
                  <a:lnTo>
                    <a:pt x="1028700" y="15240"/>
                  </a:lnTo>
                  <a:lnTo>
                    <a:pt x="1028700" y="689610"/>
                  </a:lnTo>
                  <a:lnTo>
                    <a:pt x="13970" y="689610"/>
                  </a:lnTo>
                  <a:lnTo>
                    <a:pt x="13970" y="15240"/>
                  </a:lnTo>
                  <a:lnTo>
                    <a:pt x="1028700" y="1524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89610"/>
                  </a:lnTo>
                  <a:lnTo>
                    <a:pt x="0" y="704850"/>
                  </a:lnTo>
                  <a:lnTo>
                    <a:pt x="1042670" y="704850"/>
                  </a:lnTo>
                  <a:lnTo>
                    <a:pt x="1042670" y="689610"/>
                  </a:lnTo>
                  <a:lnTo>
                    <a:pt x="1042670" y="15240"/>
                  </a:lnTo>
                  <a:lnTo>
                    <a:pt x="1042670" y="0"/>
                  </a:lnTo>
                  <a:close/>
                </a:path>
              </a:pathLst>
            </a:custGeom>
            <a:solidFill>
              <a:srgbClr val="EEC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269230" y="3472179"/>
              <a:ext cx="1014730" cy="674370"/>
            </a:xfrm>
            <a:custGeom>
              <a:avLst/>
              <a:gdLst/>
              <a:ahLst/>
              <a:cxnLst/>
              <a:rect l="l" t="t" r="r" b="b"/>
              <a:pathLst>
                <a:path w="1014729" h="674370">
                  <a:moveTo>
                    <a:pt x="1014730" y="0"/>
                  </a:moveTo>
                  <a:lnTo>
                    <a:pt x="999490" y="0"/>
                  </a:lnTo>
                  <a:lnTo>
                    <a:pt x="999490" y="15240"/>
                  </a:lnTo>
                  <a:lnTo>
                    <a:pt x="999490" y="660400"/>
                  </a:lnTo>
                  <a:lnTo>
                    <a:pt x="15240" y="660400"/>
                  </a:lnTo>
                  <a:lnTo>
                    <a:pt x="15240" y="15240"/>
                  </a:lnTo>
                  <a:lnTo>
                    <a:pt x="999490" y="1524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60400"/>
                  </a:lnTo>
                  <a:lnTo>
                    <a:pt x="0" y="674370"/>
                  </a:lnTo>
                  <a:lnTo>
                    <a:pt x="1014730" y="674370"/>
                  </a:lnTo>
                  <a:lnTo>
                    <a:pt x="1014730" y="660400"/>
                  </a:lnTo>
                  <a:lnTo>
                    <a:pt x="1014730" y="15240"/>
                  </a:lnTo>
                  <a:lnTo>
                    <a:pt x="1014730" y="0"/>
                  </a:lnTo>
                  <a:close/>
                </a:path>
              </a:pathLst>
            </a:custGeom>
            <a:solidFill>
              <a:srgbClr val="EDC2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284470" y="3487419"/>
              <a:ext cx="984250" cy="645160"/>
            </a:xfrm>
            <a:custGeom>
              <a:avLst/>
              <a:gdLst/>
              <a:ahLst/>
              <a:cxnLst/>
              <a:rect l="l" t="t" r="r" b="b"/>
              <a:pathLst>
                <a:path w="984250" h="645160">
                  <a:moveTo>
                    <a:pt x="984250" y="0"/>
                  </a:moveTo>
                  <a:lnTo>
                    <a:pt x="970280" y="0"/>
                  </a:lnTo>
                  <a:lnTo>
                    <a:pt x="970280" y="13970"/>
                  </a:lnTo>
                  <a:lnTo>
                    <a:pt x="970280" y="629920"/>
                  </a:lnTo>
                  <a:lnTo>
                    <a:pt x="13970" y="629920"/>
                  </a:lnTo>
                  <a:lnTo>
                    <a:pt x="13970" y="13970"/>
                  </a:lnTo>
                  <a:lnTo>
                    <a:pt x="970280" y="13970"/>
                  </a:lnTo>
                  <a:lnTo>
                    <a:pt x="9702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629920"/>
                  </a:lnTo>
                  <a:lnTo>
                    <a:pt x="0" y="645160"/>
                  </a:lnTo>
                  <a:lnTo>
                    <a:pt x="984250" y="645160"/>
                  </a:lnTo>
                  <a:lnTo>
                    <a:pt x="984250" y="629920"/>
                  </a:lnTo>
                  <a:lnTo>
                    <a:pt x="984250" y="13970"/>
                  </a:lnTo>
                  <a:lnTo>
                    <a:pt x="984250" y="0"/>
                  </a:lnTo>
                  <a:close/>
                </a:path>
              </a:pathLst>
            </a:custGeom>
            <a:solidFill>
              <a:srgbClr val="EC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298440" y="3501389"/>
              <a:ext cx="956310" cy="615950"/>
            </a:xfrm>
            <a:custGeom>
              <a:avLst/>
              <a:gdLst/>
              <a:ahLst/>
              <a:cxnLst/>
              <a:rect l="l" t="t" r="r" b="b"/>
              <a:pathLst>
                <a:path w="956310" h="615950">
                  <a:moveTo>
                    <a:pt x="956310" y="0"/>
                  </a:moveTo>
                  <a:lnTo>
                    <a:pt x="941070" y="0"/>
                  </a:lnTo>
                  <a:lnTo>
                    <a:pt x="941070" y="15240"/>
                  </a:lnTo>
                  <a:lnTo>
                    <a:pt x="941070" y="601980"/>
                  </a:lnTo>
                  <a:lnTo>
                    <a:pt x="15240" y="601980"/>
                  </a:lnTo>
                  <a:lnTo>
                    <a:pt x="15240" y="15240"/>
                  </a:lnTo>
                  <a:lnTo>
                    <a:pt x="941070" y="15240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01980"/>
                  </a:lnTo>
                  <a:lnTo>
                    <a:pt x="0" y="615950"/>
                  </a:lnTo>
                  <a:lnTo>
                    <a:pt x="956310" y="615950"/>
                  </a:lnTo>
                  <a:lnTo>
                    <a:pt x="956310" y="601980"/>
                  </a:lnTo>
                  <a:lnTo>
                    <a:pt x="956310" y="15240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EB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13680" y="3516629"/>
              <a:ext cx="925830" cy="586740"/>
            </a:xfrm>
            <a:custGeom>
              <a:avLst/>
              <a:gdLst/>
              <a:ahLst/>
              <a:cxnLst/>
              <a:rect l="l" t="t" r="r" b="b"/>
              <a:pathLst>
                <a:path w="925829" h="586739">
                  <a:moveTo>
                    <a:pt x="925830" y="0"/>
                  </a:moveTo>
                  <a:lnTo>
                    <a:pt x="911860" y="0"/>
                  </a:lnTo>
                  <a:lnTo>
                    <a:pt x="911860" y="13970"/>
                  </a:lnTo>
                  <a:lnTo>
                    <a:pt x="911860" y="571500"/>
                  </a:lnTo>
                  <a:lnTo>
                    <a:pt x="15240" y="571500"/>
                  </a:lnTo>
                  <a:lnTo>
                    <a:pt x="15240" y="13970"/>
                  </a:lnTo>
                  <a:lnTo>
                    <a:pt x="911860" y="13970"/>
                  </a:lnTo>
                  <a:lnTo>
                    <a:pt x="91186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71500"/>
                  </a:lnTo>
                  <a:lnTo>
                    <a:pt x="0" y="586740"/>
                  </a:lnTo>
                  <a:lnTo>
                    <a:pt x="925830" y="586740"/>
                  </a:lnTo>
                  <a:lnTo>
                    <a:pt x="925830" y="571500"/>
                  </a:lnTo>
                  <a:lnTo>
                    <a:pt x="925830" y="13970"/>
                  </a:lnTo>
                  <a:lnTo>
                    <a:pt x="925830" y="0"/>
                  </a:lnTo>
                  <a:close/>
                </a:path>
              </a:pathLst>
            </a:custGeom>
            <a:solidFill>
              <a:srgbClr val="EAC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328920" y="3530599"/>
              <a:ext cx="896619" cy="557530"/>
            </a:xfrm>
            <a:custGeom>
              <a:avLst/>
              <a:gdLst/>
              <a:ahLst/>
              <a:cxnLst/>
              <a:rect l="l" t="t" r="r" b="b"/>
              <a:pathLst>
                <a:path w="896620" h="557529">
                  <a:moveTo>
                    <a:pt x="896620" y="0"/>
                  </a:moveTo>
                  <a:lnTo>
                    <a:pt x="881380" y="0"/>
                  </a:lnTo>
                  <a:lnTo>
                    <a:pt x="881380" y="15240"/>
                  </a:lnTo>
                  <a:lnTo>
                    <a:pt x="881380" y="542290"/>
                  </a:lnTo>
                  <a:lnTo>
                    <a:pt x="13970" y="542290"/>
                  </a:lnTo>
                  <a:lnTo>
                    <a:pt x="13970" y="15240"/>
                  </a:lnTo>
                  <a:lnTo>
                    <a:pt x="881380" y="15240"/>
                  </a:lnTo>
                  <a:lnTo>
                    <a:pt x="88138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42290"/>
                  </a:lnTo>
                  <a:lnTo>
                    <a:pt x="0" y="557530"/>
                  </a:lnTo>
                  <a:lnTo>
                    <a:pt x="896620" y="557530"/>
                  </a:lnTo>
                  <a:lnTo>
                    <a:pt x="896620" y="542290"/>
                  </a:lnTo>
                  <a:lnTo>
                    <a:pt x="896620" y="15240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E9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342890" y="3545839"/>
              <a:ext cx="867410" cy="527050"/>
            </a:xfrm>
            <a:custGeom>
              <a:avLst/>
              <a:gdLst/>
              <a:ahLst/>
              <a:cxnLst/>
              <a:rect l="l" t="t" r="r" b="b"/>
              <a:pathLst>
                <a:path w="867410" h="527050">
                  <a:moveTo>
                    <a:pt x="867410" y="0"/>
                  </a:moveTo>
                  <a:lnTo>
                    <a:pt x="853440" y="0"/>
                  </a:lnTo>
                  <a:lnTo>
                    <a:pt x="853440" y="13970"/>
                  </a:lnTo>
                  <a:lnTo>
                    <a:pt x="853440" y="513080"/>
                  </a:lnTo>
                  <a:lnTo>
                    <a:pt x="15240" y="513080"/>
                  </a:lnTo>
                  <a:lnTo>
                    <a:pt x="15240" y="13970"/>
                  </a:lnTo>
                  <a:lnTo>
                    <a:pt x="853440" y="13970"/>
                  </a:lnTo>
                  <a:lnTo>
                    <a:pt x="8534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13080"/>
                  </a:lnTo>
                  <a:lnTo>
                    <a:pt x="0" y="527050"/>
                  </a:lnTo>
                  <a:lnTo>
                    <a:pt x="867410" y="527050"/>
                  </a:lnTo>
                  <a:lnTo>
                    <a:pt x="867410" y="513080"/>
                  </a:lnTo>
                  <a:lnTo>
                    <a:pt x="867410" y="13970"/>
                  </a:lnTo>
                  <a:lnTo>
                    <a:pt x="867410" y="0"/>
                  </a:lnTo>
                  <a:close/>
                </a:path>
              </a:pathLst>
            </a:custGeom>
            <a:solidFill>
              <a:srgbClr val="E8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358130" y="3559809"/>
              <a:ext cx="838200" cy="499109"/>
            </a:xfrm>
            <a:custGeom>
              <a:avLst/>
              <a:gdLst/>
              <a:ahLst/>
              <a:cxnLst/>
              <a:rect l="l" t="t" r="r" b="b"/>
              <a:pathLst>
                <a:path w="838200" h="499110">
                  <a:moveTo>
                    <a:pt x="838200" y="0"/>
                  </a:moveTo>
                  <a:lnTo>
                    <a:pt x="822960" y="0"/>
                  </a:lnTo>
                  <a:lnTo>
                    <a:pt x="822960" y="15240"/>
                  </a:lnTo>
                  <a:lnTo>
                    <a:pt x="822960" y="483870"/>
                  </a:lnTo>
                  <a:lnTo>
                    <a:pt x="13970" y="483870"/>
                  </a:lnTo>
                  <a:lnTo>
                    <a:pt x="13970" y="15240"/>
                  </a:lnTo>
                  <a:lnTo>
                    <a:pt x="822960" y="15240"/>
                  </a:lnTo>
                  <a:lnTo>
                    <a:pt x="82296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83870"/>
                  </a:lnTo>
                  <a:lnTo>
                    <a:pt x="0" y="499110"/>
                  </a:lnTo>
                  <a:lnTo>
                    <a:pt x="838200" y="499110"/>
                  </a:lnTo>
                  <a:lnTo>
                    <a:pt x="838200" y="483870"/>
                  </a:lnTo>
                  <a:lnTo>
                    <a:pt x="838200" y="1524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E7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372100" y="3575049"/>
              <a:ext cx="808990" cy="468630"/>
            </a:xfrm>
            <a:custGeom>
              <a:avLst/>
              <a:gdLst/>
              <a:ahLst/>
              <a:cxnLst/>
              <a:rect l="l" t="t" r="r" b="b"/>
              <a:pathLst>
                <a:path w="808989" h="468629">
                  <a:moveTo>
                    <a:pt x="80899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454660"/>
                  </a:lnTo>
                  <a:lnTo>
                    <a:pt x="0" y="468630"/>
                  </a:lnTo>
                  <a:lnTo>
                    <a:pt x="808990" y="468630"/>
                  </a:lnTo>
                  <a:lnTo>
                    <a:pt x="808990" y="454660"/>
                  </a:lnTo>
                  <a:lnTo>
                    <a:pt x="808990" y="13982"/>
                  </a:lnTo>
                  <a:lnTo>
                    <a:pt x="793750" y="13982"/>
                  </a:lnTo>
                  <a:lnTo>
                    <a:pt x="793750" y="454660"/>
                  </a:lnTo>
                  <a:lnTo>
                    <a:pt x="15240" y="454660"/>
                  </a:lnTo>
                  <a:lnTo>
                    <a:pt x="15240" y="13970"/>
                  </a:lnTo>
                  <a:lnTo>
                    <a:pt x="808990" y="13970"/>
                  </a:lnTo>
                  <a:lnTo>
                    <a:pt x="808990" y="0"/>
                  </a:lnTo>
                  <a:close/>
                </a:path>
              </a:pathLst>
            </a:custGeom>
            <a:solidFill>
              <a:srgbClr val="E6B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387340" y="3589019"/>
              <a:ext cx="778510" cy="440690"/>
            </a:xfrm>
            <a:custGeom>
              <a:avLst/>
              <a:gdLst/>
              <a:ahLst/>
              <a:cxnLst/>
              <a:rect l="l" t="t" r="r" b="b"/>
              <a:pathLst>
                <a:path w="778510" h="440689">
                  <a:moveTo>
                    <a:pt x="778510" y="0"/>
                  </a:moveTo>
                  <a:lnTo>
                    <a:pt x="764540" y="0"/>
                  </a:lnTo>
                  <a:lnTo>
                    <a:pt x="764540" y="15240"/>
                  </a:lnTo>
                  <a:lnTo>
                    <a:pt x="764540" y="425450"/>
                  </a:lnTo>
                  <a:lnTo>
                    <a:pt x="13970" y="425450"/>
                  </a:lnTo>
                  <a:lnTo>
                    <a:pt x="13970" y="15240"/>
                  </a:lnTo>
                  <a:lnTo>
                    <a:pt x="764540" y="15240"/>
                  </a:lnTo>
                  <a:lnTo>
                    <a:pt x="76454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25450"/>
                  </a:lnTo>
                  <a:lnTo>
                    <a:pt x="0" y="440690"/>
                  </a:lnTo>
                  <a:lnTo>
                    <a:pt x="778510" y="440690"/>
                  </a:lnTo>
                  <a:lnTo>
                    <a:pt x="778510" y="425450"/>
                  </a:lnTo>
                  <a:lnTo>
                    <a:pt x="778510" y="15240"/>
                  </a:lnTo>
                  <a:lnTo>
                    <a:pt x="778510" y="0"/>
                  </a:lnTo>
                  <a:close/>
                </a:path>
              </a:pathLst>
            </a:custGeom>
            <a:solidFill>
              <a:srgbClr val="E5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401310" y="3604259"/>
              <a:ext cx="750570" cy="410209"/>
            </a:xfrm>
            <a:custGeom>
              <a:avLst/>
              <a:gdLst/>
              <a:ahLst/>
              <a:cxnLst/>
              <a:rect l="l" t="t" r="r" b="b"/>
              <a:pathLst>
                <a:path w="750570" h="410210">
                  <a:moveTo>
                    <a:pt x="750570" y="0"/>
                  </a:moveTo>
                  <a:lnTo>
                    <a:pt x="736600" y="0"/>
                  </a:lnTo>
                  <a:lnTo>
                    <a:pt x="736600" y="13970"/>
                  </a:lnTo>
                  <a:lnTo>
                    <a:pt x="736600" y="396240"/>
                  </a:lnTo>
                  <a:lnTo>
                    <a:pt x="15240" y="396240"/>
                  </a:lnTo>
                  <a:lnTo>
                    <a:pt x="15240" y="13970"/>
                  </a:lnTo>
                  <a:lnTo>
                    <a:pt x="736600" y="13970"/>
                  </a:lnTo>
                  <a:lnTo>
                    <a:pt x="7366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96240"/>
                  </a:lnTo>
                  <a:lnTo>
                    <a:pt x="0" y="410210"/>
                  </a:lnTo>
                  <a:lnTo>
                    <a:pt x="750570" y="410210"/>
                  </a:lnTo>
                  <a:lnTo>
                    <a:pt x="750570" y="396240"/>
                  </a:lnTo>
                  <a:lnTo>
                    <a:pt x="750570" y="13970"/>
                  </a:lnTo>
                  <a:lnTo>
                    <a:pt x="750570" y="0"/>
                  </a:lnTo>
                  <a:close/>
                </a:path>
              </a:pathLst>
            </a:custGeom>
            <a:solidFill>
              <a:srgbClr val="E4B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416550" y="3618229"/>
              <a:ext cx="721360" cy="382270"/>
            </a:xfrm>
            <a:custGeom>
              <a:avLst/>
              <a:gdLst/>
              <a:ahLst/>
              <a:cxnLst/>
              <a:rect l="l" t="t" r="r" b="b"/>
              <a:pathLst>
                <a:path w="721360" h="382270">
                  <a:moveTo>
                    <a:pt x="721360" y="0"/>
                  </a:moveTo>
                  <a:lnTo>
                    <a:pt x="706120" y="0"/>
                  </a:lnTo>
                  <a:lnTo>
                    <a:pt x="706120" y="15240"/>
                  </a:lnTo>
                  <a:lnTo>
                    <a:pt x="706120" y="367030"/>
                  </a:lnTo>
                  <a:lnTo>
                    <a:pt x="13970" y="367030"/>
                  </a:lnTo>
                  <a:lnTo>
                    <a:pt x="13970" y="15240"/>
                  </a:lnTo>
                  <a:lnTo>
                    <a:pt x="706120" y="15240"/>
                  </a:lnTo>
                  <a:lnTo>
                    <a:pt x="7061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67030"/>
                  </a:lnTo>
                  <a:lnTo>
                    <a:pt x="0" y="382270"/>
                  </a:lnTo>
                  <a:lnTo>
                    <a:pt x="721360" y="382270"/>
                  </a:lnTo>
                  <a:lnTo>
                    <a:pt x="721360" y="367030"/>
                  </a:lnTo>
                  <a:lnTo>
                    <a:pt x="721360" y="1524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E3B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430520" y="3633469"/>
              <a:ext cx="692150" cy="351790"/>
            </a:xfrm>
            <a:custGeom>
              <a:avLst/>
              <a:gdLst/>
              <a:ahLst/>
              <a:cxnLst/>
              <a:rect l="l" t="t" r="r" b="b"/>
              <a:pathLst>
                <a:path w="692150" h="351789">
                  <a:moveTo>
                    <a:pt x="692150" y="0"/>
                  </a:moveTo>
                  <a:lnTo>
                    <a:pt x="676910" y="0"/>
                  </a:lnTo>
                  <a:lnTo>
                    <a:pt x="676910" y="15240"/>
                  </a:lnTo>
                  <a:lnTo>
                    <a:pt x="676910" y="337820"/>
                  </a:lnTo>
                  <a:lnTo>
                    <a:pt x="15240" y="337820"/>
                  </a:lnTo>
                  <a:lnTo>
                    <a:pt x="15240" y="15240"/>
                  </a:lnTo>
                  <a:lnTo>
                    <a:pt x="676910" y="15240"/>
                  </a:lnTo>
                  <a:lnTo>
                    <a:pt x="67691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37820"/>
                  </a:lnTo>
                  <a:lnTo>
                    <a:pt x="0" y="351790"/>
                  </a:lnTo>
                  <a:lnTo>
                    <a:pt x="692150" y="351790"/>
                  </a:lnTo>
                  <a:lnTo>
                    <a:pt x="692150" y="337820"/>
                  </a:lnTo>
                  <a:lnTo>
                    <a:pt x="692150" y="1524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E2B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445760" y="3648709"/>
              <a:ext cx="661670" cy="322580"/>
            </a:xfrm>
            <a:custGeom>
              <a:avLst/>
              <a:gdLst/>
              <a:ahLst/>
              <a:cxnLst/>
              <a:rect l="l" t="t" r="r" b="b"/>
              <a:pathLst>
                <a:path w="661670" h="322579">
                  <a:moveTo>
                    <a:pt x="661670" y="0"/>
                  </a:moveTo>
                  <a:lnTo>
                    <a:pt x="647700" y="0"/>
                  </a:lnTo>
                  <a:lnTo>
                    <a:pt x="647700" y="13970"/>
                  </a:lnTo>
                  <a:lnTo>
                    <a:pt x="647700" y="307340"/>
                  </a:lnTo>
                  <a:lnTo>
                    <a:pt x="15240" y="307340"/>
                  </a:lnTo>
                  <a:lnTo>
                    <a:pt x="15240" y="13970"/>
                  </a:lnTo>
                  <a:lnTo>
                    <a:pt x="647700" y="1397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07340"/>
                  </a:lnTo>
                  <a:lnTo>
                    <a:pt x="0" y="322580"/>
                  </a:lnTo>
                  <a:lnTo>
                    <a:pt x="661670" y="322580"/>
                  </a:lnTo>
                  <a:lnTo>
                    <a:pt x="661670" y="307340"/>
                  </a:lnTo>
                  <a:lnTo>
                    <a:pt x="661670" y="13970"/>
                  </a:lnTo>
                  <a:lnTo>
                    <a:pt x="661670" y="0"/>
                  </a:lnTo>
                  <a:close/>
                </a:path>
              </a:pathLst>
            </a:custGeom>
            <a:solidFill>
              <a:srgbClr val="E1B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461000" y="3662679"/>
              <a:ext cx="632460" cy="293370"/>
            </a:xfrm>
            <a:custGeom>
              <a:avLst/>
              <a:gdLst/>
              <a:ahLst/>
              <a:cxnLst/>
              <a:rect l="l" t="t" r="r" b="b"/>
              <a:pathLst>
                <a:path w="632460" h="293370">
                  <a:moveTo>
                    <a:pt x="632460" y="0"/>
                  </a:moveTo>
                  <a:lnTo>
                    <a:pt x="617220" y="0"/>
                  </a:lnTo>
                  <a:lnTo>
                    <a:pt x="617220" y="15240"/>
                  </a:lnTo>
                  <a:lnTo>
                    <a:pt x="617220" y="278130"/>
                  </a:lnTo>
                  <a:lnTo>
                    <a:pt x="13970" y="278130"/>
                  </a:lnTo>
                  <a:lnTo>
                    <a:pt x="13970" y="15240"/>
                  </a:lnTo>
                  <a:lnTo>
                    <a:pt x="617220" y="15240"/>
                  </a:lnTo>
                  <a:lnTo>
                    <a:pt x="61722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78130"/>
                  </a:lnTo>
                  <a:lnTo>
                    <a:pt x="0" y="293370"/>
                  </a:lnTo>
                  <a:lnTo>
                    <a:pt x="632460" y="293370"/>
                  </a:lnTo>
                  <a:lnTo>
                    <a:pt x="632460" y="278130"/>
                  </a:lnTo>
                  <a:lnTo>
                    <a:pt x="632460" y="15240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E0B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474970" y="3677919"/>
              <a:ext cx="603250" cy="262890"/>
            </a:xfrm>
            <a:custGeom>
              <a:avLst/>
              <a:gdLst/>
              <a:ahLst/>
              <a:cxnLst/>
              <a:rect l="l" t="t" r="r" b="b"/>
              <a:pathLst>
                <a:path w="603250" h="262889">
                  <a:moveTo>
                    <a:pt x="603250" y="0"/>
                  </a:moveTo>
                  <a:lnTo>
                    <a:pt x="589280" y="0"/>
                  </a:lnTo>
                  <a:lnTo>
                    <a:pt x="589280" y="13970"/>
                  </a:lnTo>
                  <a:lnTo>
                    <a:pt x="589280" y="248920"/>
                  </a:lnTo>
                  <a:lnTo>
                    <a:pt x="15240" y="248920"/>
                  </a:lnTo>
                  <a:lnTo>
                    <a:pt x="15240" y="13970"/>
                  </a:lnTo>
                  <a:lnTo>
                    <a:pt x="589280" y="13970"/>
                  </a:lnTo>
                  <a:lnTo>
                    <a:pt x="5892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48920"/>
                  </a:lnTo>
                  <a:lnTo>
                    <a:pt x="0" y="262890"/>
                  </a:lnTo>
                  <a:lnTo>
                    <a:pt x="603250" y="262890"/>
                  </a:lnTo>
                  <a:lnTo>
                    <a:pt x="603250" y="248920"/>
                  </a:lnTo>
                  <a:lnTo>
                    <a:pt x="603250" y="13970"/>
                  </a:lnTo>
                  <a:lnTo>
                    <a:pt x="603250" y="0"/>
                  </a:lnTo>
                  <a:close/>
                </a:path>
              </a:pathLst>
            </a:custGeom>
            <a:solidFill>
              <a:srgbClr val="DFB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490210" y="3691889"/>
              <a:ext cx="574040" cy="234950"/>
            </a:xfrm>
            <a:custGeom>
              <a:avLst/>
              <a:gdLst/>
              <a:ahLst/>
              <a:cxnLst/>
              <a:rect l="l" t="t" r="r" b="b"/>
              <a:pathLst>
                <a:path w="574039" h="234950">
                  <a:moveTo>
                    <a:pt x="574040" y="0"/>
                  </a:moveTo>
                  <a:lnTo>
                    <a:pt x="558800" y="0"/>
                  </a:lnTo>
                  <a:lnTo>
                    <a:pt x="558800" y="15240"/>
                  </a:lnTo>
                  <a:lnTo>
                    <a:pt x="558800" y="219710"/>
                  </a:lnTo>
                  <a:lnTo>
                    <a:pt x="13970" y="219710"/>
                  </a:lnTo>
                  <a:lnTo>
                    <a:pt x="13970" y="15240"/>
                  </a:lnTo>
                  <a:lnTo>
                    <a:pt x="558800" y="15240"/>
                  </a:lnTo>
                  <a:lnTo>
                    <a:pt x="55880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19710"/>
                  </a:lnTo>
                  <a:lnTo>
                    <a:pt x="0" y="234950"/>
                  </a:lnTo>
                  <a:lnTo>
                    <a:pt x="574040" y="234950"/>
                  </a:lnTo>
                  <a:lnTo>
                    <a:pt x="574040" y="219710"/>
                  </a:lnTo>
                  <a:lnTo>
                    <a:pt x="574040" y="15240"/>
                  </a:lnTo>
                  <a:lnTo>
                    <a:pt x="574040" y="0"/>
                  </a:lnTo>
                  <a:close/>
                </a:path>
              </a:pathLst>
            </a:custGeom>
            <a:solidFill>
              <a:srgbClr val="DEB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504180" y="3707129"/>
              <a:ext cx="544830" cy="204470"/>
            </a:xfrm>
            <a:custGeom>
              <a:avLst/>
              <a:gdLst/>
              <a:ahLst/>
              <a:cxnLst/>
              <a:rect l="l" t="t" r="r" b="b"/>
              <a:pathLst>
                <a:path w="544829" h="204470">
                  <a:moveTo>
                    <a:pt x="544830" y="0"/>
                  </a:moveTo>
                  <a:lnTo>
                    <a:pt x="529590" y="0"/>
                  </a:lnTo>
                  <a:lnTo>
                    <a:pt x="529590" y="13970"/>
                  </a:lnTo>
                  <a:lnTo>
                    <a:pt x="529590" y="190500"/>
                  </a:lnTo>
                  <a:lnTo>
                    <a:pt x="15240" y="190500"/>
                  </a:lnTo>
                  <a:lnTo>
                    <a:pt x="15240" y="13970"/>
                  </a:lnTo>
                  <a:lnTo>
                    <a:pt x="529590" y="13970"/>
                  </a:lnTo>
                  <a:lnTo>
                    <a:pt x="52959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90500"/>
                  </a:lnTo>
                  <a:lnTo>
                    <a:pt x="0" y="204470"/>
                  </a:lnTo>
                  <a:lnTo>
                    <a:pt x="544830" y="204470"/>
                  </a:lnTo>
                  <a:lnTo>
                    <a:pt x="544830" y="190500"/>
                  </a:lnTo>
                  <a:lnTo>
                    <a:pt x="544830" y="13970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DD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519420" y="3721099"/>
              <a:ext cx="514350" cy="176530"/>
            </a:xfrm>
            <a:custGeom>
              <a:avLst/>
              <a:gdLst/>
              <a:ahLst/>
              <a:cxnLst/>
              <a:rect l="l" t="t" r="r" b="b"/>
              <a:pathLst>
                <a:path w="514350" h="176529">
                  <a:moveTo>
                    <a:pt x="514350" y="0"/>
                  </a:moveTo>
                  <a:lnTo>
                    <a:pt x="500380" y="0"/>
                  </a:lnTo>
                  <a:lnTo>
                    <a:pt x="500380" y="15240"/>
                  </a:lnTo>
                  <a:lnTo>
                    <a:pt x="500380" y="161290"/>
                  </a:lnTo>
                  <a:lnTo>
                    <a:pt x="13970" y="161290"/>
                  </a:lnTo>
                  <a:lnTo>
                    <a:pt x="13970" y="15240"/>
                  </a:lnTo>
                  <a:lnTo>
                    <a:pt x="500380" y="15240"/>
                  </a:lnTo>
                  <a:lnTo>
                    <a:pt x="50038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61290"/>
                  </a:lnTo>
                  <a:lnTo>
                    <a:pt x="0" y="176530"/>
                  </a:lnTo>
                  <a:lnTo>
                    <a:pt x="514350" y="176530"/>
                  </a:lnTo>
                  <a:lnTo>
                    <a:pt x="514350" y="161290"/>
                  </a:lnTo>
                  <a:lnTo>
                    <a:pt x="514350" y="1524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DCB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533390" y="3736339"/>
              <a:ext cx="486409" cy="146050"/>
            </a:xfrm>
            <a:custGeom>
              <a:avLst/>
              <a:gdLst/>
              <a:ahLst/>
              <a:cxnLst/>
              <a:rect l="l" t="t" r="r" b="b"/>
              <a:pathLst>
                <a:path w="486410" h="146050">
                  <a:moveTo>
                    <a:pt x="486410" y="0"/>
                  </a:moveTo>
                  <a:lnTo>
                    <a:pt x="471170" y="0"/>
                  </a:lnTo>
                  <a:lnTo>
                    <a:pt x="471170" y="13970"/>
                  </a:lnTo>
                  <a:lnTo>
                    <a:pt x="471170" y="132080"/>
                  </a:lnTo>
                  <a:lnTo>
                    <a:pt x="15240" y="132080"/>
                  </a:lnTo>
                  <a:lnTo>
                    <a:pt x="15240" y="13970"/>
                  </a:lnTo>
                  <a:lnTo>
                    <a:pt x="471170" y="13970"/>
                  </a:lnTo>
                  <a:lnTo>
                    <a:pt x="47117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32080"/>
                  </a:lnTo>
                  <a:lnTo>
                    <a:pt x="0" y="146050"/>
                  </a:lnTo>
                  <a:lnTo>
                    <a:pt x="486410" y="146050"/>
                  </a:lnTo>
                  <a:lnTo>
                    <a:pt x="486410" y="132080"/>
                  </a:lnTo>
                  <a:lnTo>
                    <a:pt x="486410" y="13970"/>
                  </a:lnTo>
                  <a:lnTo>
                    <a:pt x="486410" y="0"/>
                  </a:lnTo>
                  <a:close/>
                </a:path>
              </a:pathLst>
            </a:custGeom>
            <a:solidFill>
              <a:srgbClr val="DBB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548630" y="3750309"/>
              <a:ext cx="455930" cy="118110"/>
            </a:xfrm>
            <a:custGeom>
              <a:avLst/>
              <a:gdLst/>
              <a:ahLst/>
              <a:cxnLst/>
              <a:rect l="l" t="t" r="r" b="b"/>
              <a:pathLst>
                <a:path w="455929" h="118110">
                  <a:moveTo>
                    <a:pt x="455930" y="0"/>
                  </a:moveTo>
                  <a:lnTo>
                    <a:pt x="441960" y="0"/>
                  </a:lnTo>
                  <a:lnTo>
                    <a:pt x="441960" y="15240"/>
                  </a:lnTo>
                  <a:lnTo>
                    <a:pt x="441960" y="102870"/>
                  </a:lnTo>
                  <a:lnTo>
                    <a:pt x="13970" y="102870"/>
                  </a:lnTo>
                  <a:lnTo>
                    <a:pt x="13970" y="15240"/>
                  </a:lnTo>
                  <a:lnTo>
                    <a:pt x="441960" y="15240"/>
                  </a:lnTo>
                  <a:lnTo>
                    <a:pt x="44196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02870"/>
                  </a:lnTo>
                  <a:lnTo>
                    <a:pt x="0" y="118110"/>
                  </a:lnTo>
                  <a:lnTo>
                    <a:pt x="455930" y="118110"/>
                  </a:lnTo>
                  <a:lnTo>
                    <a:pt x="455930" y="102870"/>
                  </a:lnTo>
                  <a:lnTo>
                    <a:pt x="455930" y="15240"/>
                  </a:lnTo>
                  <a:lnTo>
                    <a:pt x="455930" y="0"/>
                  </a:lnTo>
                  <a:close/>
                </a:path>
              </a:pathLst>
            </a:custGeom>
            <a:solidFill>
              <a:srgbClr val="DAB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562600" y="3765549"/>
              <a:ext cx="427990" cy="87630"/>
            </a:xfrm>
            <a:custGeom>
              <a:avLst/>
              <a:gdLst/>
              <a:ahLst/>
              <a:cxnLst/>
              <a:rect l="l" t="t" r="r" b="b"/>
              <a:pathLst>
                <a:path w="427989" h="87629">
                  <a:moveTo>
                    <a:pt x="427990" y="0"/>
                  </a:moveTo>
                  <a:lnTo>
                    <a:pt x="412750" y="0"/>
                  </a:lnTo>
                  <a:lnTo>
                    <a:pt x="412750" y="15240"/>
                  </a:lnTo>
                  <a:lnTo>
                    <a:pt x="412750" y="73660"/>
                  </a:lnTo>
                  <a:lnTo>
                    <a:pt x="15240" y="73660"/>
                  </a:lnTo>
                  <a:lnTo>
                    <a:pt x="15240" y="15240"/>
                  </a:lnTo>
                  <a:lnTo>
                    <a:pt x="412750" y="15240"/>
                  </a:lnTo>
                  <a:lnTo>
                    <a:pt x="4127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3660"/>
                  </a:lnTo>
                  <a:lnTo>
                    <a:pt x="0" y="87630"/>
                  </a:lnTo>
                  <a:lnTo>
                    <a:pt x="427990" y="87630"/>
                  </a:lnTo>
                  <a:lnTo>
                    <a:pt x="427990" y="73660"/>
                  </a:lnTo>
                  <a:lnTo>
                    <a:pt x="427990" y="15240"/>
                  </a:lnTo>
                  <a:lnTo>
                    <a:pt x="427990" y="0"/>
                  </a:lnTo>
                  <a:close/>
                </a:path>
              </a:pathLst>
            </a:custGeom>
            <a:solidFill>
              <a:srgbClr val="D9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577840" y="3780789"/>
              <a:ext cx="397510" cy="58419"/>
            </a:xfrm>
            <a:custGeom>
              <a:avLst/>
              <a:gdLst/>
              <a:ahLst/>
              <a:cxnLst/>
              <a:rect l="l" t="t" r="r" b="b"/>
              <a:pathLst>
                <a:path w="397510" h="58420">
                  <a:moveTo>
                    <a:pt x="397510" y="0"/>
                  </a:moveTo>
                  <a:lnTo>
                    <a:pt x="383540" y="0"/>
                  </a:lnTo>
                  <a:lnTo>
                    <a:pt x="383540" y="13970"/>
                  </a:lnTo>
                  <a:lnTo>
                    <a:pt x="383540" y="43180"/>
                  </a:lnTo>
                  <a:lnTo>
                    <a:pt x="15240" y="43180"/>
                  </a:lnTo>
                  <a:lnTo>
                    <a:pt x="15240" y="13970"/>
                  </a:lnTo>
                  <a:lnTo>
                    <a:pt x="383540" y="13970"/>
                  </a:lnTo>
                  <a:lnTo>
                    <a:pt x="3835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3180"/>
                  </a:lnTo>
                  <a:lnTo>
                    <a:pt x="0" y="58420"/>
                  </a:lnTo>
                  <a:lnTo>
                    <a:pt x="397510" y="58420"/>
                  </a:lnTo>
                  <a:lnTo>
                    <a:pt x="397510" y="43180"/>
                  </a:lnTo>
                  <a:lnTo>
                    <a:pt x="397510" y="13970"/>
                  </a:lnTo>
                  <a:lnTo>
                    <a:pt x="397510" y="0"/>
                  </a:lnTo>
                  <a:close/>
                </a:path>
              </a:pathLst>
            </a:custGeom>
            <a:solidFill>
              <a:srgbClr val="D8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593079" y="3794759"/>
              <a:ext cx="368300" cy="29209"/>
            </a:xfrm>
            <a:custGeom>
              <a:avLst/>
              <a:gdLst/>
              <a:ahLst/>
              <a:cxnLst/>
              <a:rect l="l" t="t" r="r" b="b"/>
              <a:pathLst>
                <a:path w="368300" h="29210">
                  <a:moveTo>
                    <a:pt x="36830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368300" y="29209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D6A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226049" y="3429000"/>
              <a:ext cx="1101090" cy="762000"/>
            </a:xfrm>
            <a:custGeom>
              <a:avLst/>
              <a:gdLst/>
              <a:ahLst/>
              <a:cxnLst/>
              <a:rect l="l" t="t" r="r" b="b"/>
              <a:pathLst>
                <a:path w="1101089" h="762000">
                  <a:moveTo>
                    <a:pt x="551179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1101089" y="0"/>
                  </a:lnTo>
                  <a:lnTo>
                    <a:pt x="1101089" y="762000"/>
                  </a:lnTo>
                  <a:lnTo>
                    <a:pt x="551179" y="762000"/>
                  </a:lnTo>
                  <a:close/>
                </a:path>
              </a:pathLst>
            </a:custGeom>
            <a:ln w="12579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209790" y="4190999"/>
              <a:ext cx="1102360" cy="762000"/>
            </a:xfrm>
            <a:custGeom>
              <a:avLst/>
              <a:gdLst/>
              <a:ahLst/>
              <a:cxnLst/>
              <a:rect l="l" t="t" r="r" b="b"/>
              <a:pathLst>
                <a:path w="1102359" h="762000">
                  <a:moveTo>
                    <a:pt x="1102360" y="0"/>
                  </a:moveTo>
                  <a:lnTo>
                    <a:pt x="1088390" y="0"/>
                  </a:lnTo>
                  <a:lnTo>
                    <a:pt x="1088390" y="13970"/>
                  </a:lnTo>
                  <a:lnTo>
                    <a:pt x="1088390" y="748030"/>
                  </a:lnTo>
                  <a:lnTo>
                    <a:pt x="15240" y="748030"/>
                  </a:lnTo>
                  <a:lnTo>
                    <a:pt x="15240" y="13970"/>
                  </a:lnTo>
                  <a:lnTo>
                    <a:pt x="1088390" y="13970"/>
                  </a:lnTo>
                  <a:lnTo>
                    <a:pt x="108839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748030"/>
                  </a:lnTo>
                  <a:lnTo>
                    <a:pt x="0" y="762000"/>
                  </a:lnTo>
                  <a:lnTo>
                    <a:pt x="1102360" y="762000"/>
                  </a:lnTo>
                  <a:lnTo>
                    <a:pt x="1102360" y="748030"/>
                  </a:lnTo>
                  <a:lnTo>
                    <a:pt x="1102360" y="1397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F0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25030" y="4204969"/>
              <a:ext cx="1073150" cy="734060"/>
            </a:xfrm>
            <a:custGeom>
              <a:avLst/>
              <a:gdLst/>
              <a:ahLst/>
              <a:cxnLst/>
              <a:rect l="l" t="t" r="r" b="b"/>
              <a:pathLst>
                <a:path w="1073150" h="734060">
                  <a:moveTo>
                    <a:pt x="1073150" y="0"/>
                  </a:moveTo>
                  <a:lnTo>
                    <a:pt x="1057910" y="0"/>
                  </a:lnTo>
                  <a:lnTo>
                    <a:pt x="1057910" y="15240"/>
                  </a:lnTo>
                  <a:lnTo>
                    <a:pt x="1057910" y="718820"/>
                  </a:lnTo>
                  <a:lnTo>
                    <a:pt x="13970" y="718820"/>
                  </a:lnTo>
                  <a:lnTo>
                    <a:pt x="13970" y="15240"/>
                  </a:lnTo>
                  <a:lnTo>
                    <a:pt x="1057910" y="15240"/>
                  </a:lnTo>
                  <a:lnTo>
                    <a:pt x="105791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18820"/>
                  </a:lnTo>
                  <a:lnTo>
                    <a:pt x="0" y="734060"/>
                  </a:lnTo>
                  <a:lnTo>
                    <a:pt x="1073150" y="734060"/>
                  </a:lnTo>
                  <a:lnTo>
                    <a:pt x="1073150" y="718820"/>
                  </a:lnTo>
                  <a:lnTo>
                    <a:pt x="1073150" y="15240"/>
                  </a:lnTo>
                  <a:lnTo>
                    <a:pt x="1073150" y="0"/>
                  </a:lnTo>
                  <a:close/>
                </a:path>
              </a:pathLst>
            </a:custGeom>
            <a:solidFill>
              <a:srgbClr val="EF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239000" y="4220209"/>
              <a:ext cx="1043940" cy="703580"/>
            </a:xfrm>
            <a:custGeom>
              <a:avLst/>
              <a:gdLst/>
              <a:ahLst/>
              <a:cxnLst/>
              <a:rect l="l" t="t" r="r" b="b"/>
              <a:pathLst>
                <a:path w="1043940" h="703579">
                  <a:moveTo>
                    <a:pt x="1043940" y="0"/>
                  </a:moveTo>
                  <a:lnTo>
                    <a:pt x="1028700" y="0"/>
                  </a:lnTo>
                  <a:lnTo>
                    <a:pt x="1028700" y="13970"/>
                  </a:lnTo>
                  <a:lnTo>
                    <a:pt x="1028700" y="688340"/>
                  </a:lnTo>
                  <a:lnTo>
                    <a:pt x="15240" y="688340"/>
                  </a:lnTo>
                  <a:lnTo>
                    <a:pt x="15240" y="13970"/>
                  </a:lnTo>
                  <a:lnTo>
                    <a:pt x="1028700" y="1397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688340"/>
                  </a:lnTo>
                  <a:lnTo>
                    <a:pt x="0" y="703580"/>
                  </a:lnTo>
                  <a:lnTo>
                    <a:pt x="1043940" y="703580"/>
                  </a:lnTo>
                  <a:lnTo>
                    <a:pt x="1043940" y="688340"/>
                  </a:lnTo>
                  <a:lnTo>
                    <a:pt x="1043940" y="13970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EEC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254240" y="4234179"/>
              <a:ext cx="1013460" cy="674370"/>
            </a:xfrm>
            <a:custGeom>
              <a:avLst/>
              <a:gdLst/>
              <a:ahLst/>
              <a:cxnLst/>
              <a:rect l="l" t="t" r="r" b="b"/>
              <a:pathLst>
                <a:path w="1013459" h="674370">
                  <a:moveTo>
                    <a:pt x="1013460" y="0"/>
                  </a:moveTo>
                  <a:lnTo>
                    <a:pt x="999490" y="0"/>
                  </a:lnTo>
                  <a:lnTo>
                    <a:pt x="999490" y="15240"/>
                  </a:lnTo>
                  <a:lnTo>
                    <a:pt x="999490" y="660400"/>
                  </a:lnTo>
                  <a:lnTo>
                    <a:pt x="13970" y="660400"/>
                  </a:lnTo>
                  <a:lnTo>
                    <a:pt x="13970" y="15240"/>
                  </a:lnTo>
                  <a:lnTo>
                    <a:pt x="999490" y="1524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60400"/>
                  </a:lnTo>
                  <a:lnTo>
                    <a:pt x="0" y="674370"/>
                  </a:lnTo>
                  <a:lnTo>
                    <a:pt x="1013460" y="674370"/>
                  </a:lnTo>
                  <a:lnTo>
                    <a:pt x="1013460" y="660400"/>
                  </a:lnTo>
                  <a:lnTo>
                    <a:pt x="1013460" y="15240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EDC2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268210" y="4249419"/>
              <a:ext cx="985519" cy="645160"/>
            </a:xfrm>
            <a:custGeom>
              <a:avLst/>
              <a:gdLst/>
              <a:ahLst/>
              <a:cxnLst/>
              <a:rect l="l" t="t" r="r" b="b"/>
              <a:pathLst>
                <a:path w="985520" h="645160">
                  <a:moveTo>
                    <a:pt x="985520" y="0"/>
                  </a:moveTo>
                  <a:lnTo>
                    <a:pt x="970280" y="0"/>
                  </a:lnTo>
                  <a:lnTo>
                    <a:pt x="970280" y="13970"/>
                  </a:lnTo>
                  <a:lnTo>
                    <a:pt x="970280" y="629920"/>
                  </a:lnTo>
                  <a:lnTo>
                    <a:pt x="15240" y="629920"/>
                  </a:lnTo>
                  <a:lnTo>
                    <a:pt x="15240" y="13970"/>
                  </a:lnTo>
                  <a:lnTo>
                    <a:pt x="970280" y="13970"/>
                  </a:lnTo>
                  <a:lnTo>
                    <a:pt x="9702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629920"/>
                  </a:lnTo>
                  <a:lnTo>
                    <a:pt x="0" y="645160"/>
                  </a:lnTo>
                  <a:lnTo>
                    <a:pt x="985520" y="645160"/>
                  </a:lnTo>
                  <a:lnTo>
                    <a:pt x="985520" y="629920"/>
                  </a:lnTo>
                  <a:lnTo>
                    <a:pt x="985520" y="13970"/>
                  </a:lnTo>
                  <a:lnTo>
                    <a:pt x="985520" y="0"/>
                  </a:lnTo>
                  <a:close/>
                </a:path>
              </a:pathLst>
            </a:custGeom>
            <a:solidFill>
              <a:srgbClr val="EC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283450" y="4263389"/>
              <a:ext cx="955040" cy="615950"/>
            </a:xfrm>
            <a:custGeom>
              <a:avLst/>
              <a:gdLst/>
              <a:ahLst/>
              <a:cxnLst/>
              <a:rect l="l" t="t" r="r" b="b"/>
              <a:pathLst>
                <a:path w="955040" h="615950">
                  <a:moveTo>
                    <a:pt x="955040" y="0"/>
                  </a:moveTo>
                  <a:lnTo>
                    <a:pt x="941070" y="0"/>
                  </a:lnTo>
                  <a:lnTo>
                    <a:pt x="941070" y="15240"/>
                  </a:lnTo>
                  <a:lnTo>
                    <a:pt x="941070" y="601980"/>
                  </a:lnTo>
                  <a:lnTo>
                    <a:pt x="13970" y="601980"/>
                  </a:lnTo>
                  <a:lnTo>
                    <a:pt x="13970" y="15240"/>
                  </a:lnTo>
                  <a:lnTo>
                    <a:pt x="941070" y="15240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01980"/>
                  </a:lnTo>
                  <a:lnTo>
                    <a:pt x="0" y="615950"/>
                  </a:lnTo>
                  <a:lnTo>
                    <a:pt x="955040" y="615950"/>
                  </a:lnTo>
                  <a:lnTo>
                    <a:pt x="955040" y="601980"/>
                  </a:lnTo>
                  <a:lnTo>
                    <a:pt x="955040" y="15240"/>
                  </a:lnTo>
                  <a:lnTo>
                    <a:pt x="955040" y="0"/>
                  </a:lnTo>
                  <a:close/>
                </a:path>
              </a:pathLst>
            </a:custGeom>
            <a:solidFill>
              <a:srgbClr val="EB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297420" y="4278629"/>
              <a:ext cx="927100" cy="586740"/>
            </a:xfrm>
            <a:custGeom>
              <a:avLst/>
              <a:gdLst/>
              <a:ahLst/>
              <a:cxnLst/>
              <a:rect l="l" t="t" r="r" b="b"/>
              <a:pathLst>
                <a:path w="927100" h="586739">
                  <a:moveTo>
                    <a:pt x="927100" y="0"/>
                  </a:moveTo>
                  <a:lnTo>
                    <a:pt x="911860" y="0"/>
                  </a:lnTo>
                  <a:lnTo>
                    <a:pt x="911860" y="15240"/>
                  </a:lnTo>
                  <a:lnTo>
                    <a:pt x="911860" y="571500"/>
                  </a:lnTo>
                  <a:lnTo>
                    <a:pt x="15240" y="571500"/>
                  </a:lnTo>
                  <a:lnTo>
                    <a:pt x="15240" y="15240"/>
                  </a:lnTo>
                  <a:lnTo>
                    <a:pt x="911860" y="15240"/>
                  </a:lnTo>
                  <a:lnTo>
                    <a:pt x="91186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71500"/>
                  </a:lnTo>
                  <a:lnTo>
                    <a:pt x="0" y="586740"/>
                  </a:lnTo>
                  <a:lnTo>
                    <a:pt x="927100" y="586740"/>
                  </a:lnTo>
                  <a:lnTo>
                    <a:pt x="927100" y="571500"/>
                  </a:lnTo>
                  <a:lnTo>
                    <a:pt x="927100" y="1524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EAC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312660" y="4293869"/>
              <a:ext cx="896619" cy="556260"/>
            </a:xfrm>
            <a:custGeom>
              <a:avLst/>
              <a:gdLst/>
              <a:ahLst/>
              <a:cxnLst/>
              <a:rect l="l" t="t" r="r" b="b"/>
              <a:pathLst>
                <a:path w="896620" h="556260">
                  <a:moveTo>
                    <a:pt x="896620" y="0"/>
                  </a:moveTo>
                  <a:lnTo>
                    <a:pt x="882650" y="0"/>
                  </a:lnTo>
                  <a:lnTo>
                    <a:pt x="882650" y="13970"/>
                  </a:lnTo>
                  <a:lnTo>
                    <a:pt x="882650" y="542290"/>
                  </a:lnTo>
                  <a:lnTo>
                    <a:pt x="15240" y="542290"/>
                  </a:lnTo>
                  <a:lnTo>
                    <a:pt x="15240" y="13970"/>
                  </a:lnTo>
                  <a:lnTo>
                    <a:pt x="882650" y="13970"/>
                  </a:lnTo>
                  <a:lnTo>
                    <a:pt x="88265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42290"/>
                  </a:lnTo>
                  <a:lnTo>
                    <a:pt x="0" y="556260"/>
                  </a:lnTo>
                  <a:lnTo>
                    <a:pt x="896620" y="556260"/>
                  </a:lnTo>
                  <a:lnTo>
                    <a:pt x="896620" y="542290"/>
                  </a:lnTo>
                  <a:lnTo>
                    <a:pt x="896620" y="13970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E9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327900" y="4307839"/>
              <a:ext cx="867410" cy="528320"/>
            </a:xfrm>
            <a:custGeom>
              <a:avLst/>
              <a:gdLst/>
              <a:ahLst/>
              <a:cxnLst/>
              <a:rect l="l" t="t" r="r" b="b"/>
              <a:pathLst>
                <a:path w="867409" h="528320">
                  <a:moveTo>
                    <a:pt x="867410" y="0"/>
                  </a:moveTo>
                  <a:lnTo>
                    <a:pt x="852170" y="0"/>
                  </a:lnTo>
                  <a:lnTo>
                    <a:pt x="852170" y="15240"/>
                  </a:lnTo>
                  <a:lnTo>
                    <a:pt x="852170" y="513080"/>
                  </a:lnTo>
                  <a:lnTo>
                    <a:pt x="13970" y="513080"/>
                  </a:lnTo>
                  <a:lnTo>
                    <a:pt x="13970" y="15240"/>
                  </a:lnTo>
                  <a:lnTo>
                    <a:pt x="852170" y="15240"/>
                  </a:lnTo>
                  <a:lnTo>
                    <a:pt x="8521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13080"/>
                  </a:lnTo>
                  <a:lnTo>
                    <a:pt x="0" y="528320"/>
                  </a:lnTo>
                  <a:lnTo>
                    <a:pt x="867410" y="528320"/>
                  </a:lnTo>
                  <a:lnTo>
                    <a:pt x="867410" y="513080"/>
                  </a:lnTo>
                  <a:lnTo>
                    <a:pt x="867410" y="15240"/>
                  </a:lnTo>
                  <a:lnTo>
                    <a:pt x="867410" y="0"/>
                  </a:lnTo>
                  <a:close/>
                </a:path>
              </a:pathLst>
            </a:custGeom>
            <a:solidFill>
              <a:srgbClr val="E8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341870" y="4323079"/>
              <a:ext cx="838200" cy="497840"/>
            </a:xfrm>
            <a:custGeom>
              <a:avLst/>
              <a:gdLst/>
              <a:ahLst/>
              <a:cxnLst/>
              <a:rect l="l" t="t" r="r" b="b"/>
              <a:pathLst>
                <a:path w="838200" h="497839">
                  <a:moveTo>
                    <a:pt x="838200" y="0"/>
                  </a:moveTo>
                  <a:lnTo>
                    <a:pt x="824230" y="0"/>
                  </a:lnTo>
                  <a:lnTo>
                    <a:pt x="824230" y="13970"/>
                  </a:lnTo>
                  <a:lnTo>
                    <a:pt x="824230" y="483870"/>
                  </a:lnTo>
                  <a:lnTo>
                    <a:pt x="15240" y="483870"/>
                  </a:lnTo>
                  <a:lnTo>
                    <a:pt x="15240" y="13970"/>
                  </a:lnTo>
                  <a:lnTo>
                    <a:pt x="824230" y="13970"/>
                  </a:lnTo>
                  <a:lnTo>
                    <a:pt x="82423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83870"/>
                  </a:lnTo>
                  <a:lnTo>
                    <a:pt x="0" y="497840"/>
                  </a:lnTo>
                  <a:lnTo>
                    <a:pt x="838200" y="497840"/>
                  </a:lnTo>
                  <a:lnTo>
                    <a:pt x="838200" y="483870"/>
                  </a:lnTo>
                  <a:lnTo>
                    <a:pt x="838200" y="1397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E7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357110" y="4337049"/>
              <a:ext cx="808990" cy="469900"/>
            </a:xfrm>
            <a:custGeom>
              <a:avLst/>
              <a:gdLst/>
              <a:ahLst/>
              <a:cxnLst/>
              <a:rect l="l" t="t" r="r" b="b"/>
              <a:pathLst>
                <a:path w="808990" h="469900">
                  <a:moveTo>
                    <a:pt x="808990" y="0"/>
                  </a:moveTo>
                  <a:lnTo>
                    <a:pt x="793750" y="0"/>
                  </a:lnTo>
                  <a:lnTo>
                    <a:pt x="793750" y="15240"/>
                  </a:lnTo>
                  <a:lnTo>
                    <a:pt x="793750" y="454660"/>
                  </a:lnTo>
                  <a:lnTo>
                    <a:pt x="13970" y="454660"/>
                  </a:lnTo>
                  <a:lnTo>
                    <a:pt x="13970" y="15240"/>
                  </a:lnTo>
                  <a:lnTo>
                    <a:pt x="793750" y="15240"/>
                  </a:lnTo>
                  <a:lnTo>
                    <a:pt x="7937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54660"/>
                  </a:lnTo>
                  <a:lnTo>
                    <a:pt x="0" y="469900"/>
                  </a:lnTo>
                  <a:lnTo>
                    <a:pt x="808990" y="469900"/>
                  </a:lnTo>
                  <a:lnTo>
                    <a:pt x="808990" y="454660"/>
                  </a:lnTo>
                  <a:lnTo>
                    <a:pt x="808990" y="15240"/>
                  </a:lnTo>
                  <a:lnTo>
                    <a:pt x="808990" y="0"/>
                  </a:lnTo>
                  <a:close/>
                </a:path>
              </a:pathLst>
            </a:custGeom>
            <a:solidFill>
              <a:srgbClr val="E6B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371080" y="4352289"/>
              <a:ext cx="779780" cy="439420"/>
            </a:xfrm>
            <a:custGeom>
              <a:avLst/>
              <a:gdLst/>
              <a:ahLst/>
              <a:cxnLst/>
              <a:rect l="l" t="t" r="r" b="b"/>
              <a:pathLst>
                <a:path w="779779" h="439420">
                  <a:moveTo>
                    <a:pt x="779780" y="0"/>
                  </a:moveTo>
                  <a:lnTo>
                    <a:pt x="765810" y="0"/>
                  </a:lnTo>
                  <a:lnTo>
                    <a:pt x="765810" y="13970"/>
                  </a:lnTo>
                  <a:lnTo>
                    <a:pt x="765810" y="425450"/>
                  </a:lnTo>
                  <a:lnTo>
                    <a:pt x="15240" y="425450"/>
                  </a:lnTo>
                  <a:lnTo>
                    <a:pt x="15240" y="13970"/>
                  </a:lnTo>
                  <a:lnTo>
                    <a:pt x="765810" y="13970"/>
                  </a:lnTo>
                  <a:lnTo>
                    <a:pt x="76581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25450"/>
                  </a:lnTo>
                  <a:lnTo>
                    <a:pt x="0" y="439420"/>
                  </a:lnTo>
                  <a:lnTo>
                    <a:pt x="779780" y="439420"/>
                  </a:lnTo>
                  <a:lnTo>
                    <a:pt x="779780" y="425450"/>
                  </a:lnTo>
                  <a:lnTo>
                    <a:pt x="779780" y="13970"/>
                  </a:lnTo>
                  <a:lnTo>
                    <a:pt x="779780" y="0"/>
                  </a:lnTo>
                  <a:close/>
                </a:path>
              </a:pathLst>
            </a:custGeom>
            <a:solidFill>
              <a:srgbClr val="E5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386320" y="4366259"/>
              <a:ext cx="750570" cy="411480"/>
            </a:xfrm>
            <a:custGeom>
              <a:avLst/>
              <a:gdLst/>
              <a:ahLst/>
              <a:cxnLst/>
              <a:rect l="l" t="t" r="r" b="b"/>
              <a:pathLst>
                <a:path w="750570" h="411479">
                  <a:moveTo>
                    <a:pt x="750570" y="0"/>
                  </a:moveTo>
                  <a:lnTo>
                    <a:pt x="735330" y="0"/>
                  </a:lnTo>
                  <a:lnTo>
                    <a:pt x="735330" y="15240"/>
                  </a:lnTo>
                  <a:lnTo>
                    <a:pt x="735330" y="396240"/>
                  </a:lnTo>
                  <a:lnTo>
                    <a:pt x="13970" y="396240"/>
                  </a:lnTo>
                  <a:lnTo>
                    <a:pt x="13970" y="15240"/>
                  </a:lnTo>
                  <a:lnTo>
                    <a:pt x="735330" y="15240"/>
                  </a:lnTo>
                  <a:lnTo>
                    <a:pt x="73533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96240"/>
                  </a:lnTo>
                  <a:lnTo>
                    <a:pt x="0" y="411480"/>
                  </a:lnTo>
                  <a:lnTo>
                    <a:pt x="750570" y="411480"/>
                  </a:lnTo>
                  <a:lnTo>
                    <a:pt x="750570" y="396240"/>
                  </a:lnTo>
                  <a:lnTo>
                    <a:pt x="750570" y="15240"/>
                  </a:lnTo>
                  <a:lnTo>
                    <a:pt x="750570" y="0"/>
                  </a:lnTo>
                  <a:close/>
                </a:path>
              </a:pathLst>
            </a:custGeom>
            <a:solidFill>
              <a:srgbClr val="E4B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400290" y="4381499"/>
              <a:ext cx="721360" cy="381000"/>
            </a:xfrm>
            <a:custGeom>
              <a:avLst/>
              <a:gdLst/>
              <a:ahLst/>
              <a:cxnLst/>
              <a:rect l="l" t="t" r="r" b="b"/>
              <a:pathLst>
                <a:path w="721359" h="381000">
                  <a:moveTo>
                    <a:pt x="721360" y="0"/>
                  </a:moveTo>
                  <a:lnTo>
                    <a:pt x="706120" y="0"/>
                  </a:lnTo>
                  <a:lnTo>
                    <a:pt x="706120" y="13970"/>
                  </a:lnTo>
                  <a:lnTo>
                    <a:pt x="706120" y="365760"/>
                  </a:lnTo>
                  <a:lnTo>
                    <a:pt x="15240" y="365760"/>
                  </a:lnTo>
                  <a:lnTo>
                    <a:pt x="15240" y="13970"/>
                  </a:lnTo>
                  <a:lnTo>
                    <a:pt x="706120" y="13970"/>
                  </a:lnTo>
                  <a:lnTo>
                    <a:pt x="70612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65760"/>
                  </a:lnTo>
                  <a:lnTo>
                    <a:pt x="0" y="381000"/>
                  </a:lnTo>
                  <a:lnTo>
                    <a:pt x="721360" y="381000"/>
                  </a:lnTo>
                  <a:lnTo>
                    <a:pt x="721360" y="365760"/>
                  </a:lnTo>
                  <a:lnTo>
                    <a:pt x="721360" y="1397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E3B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415530" y="4395469"/>
              <a:ext cx="690880" cy="351790"/>
            </a:xfrm>
            <a:custGeom>
              <a:avLst/>
              <a:gdLst/>
              <a:ahLst/>
              <a:cxnLst/>
              <a:rect l="l" t="t" r="r" b="b"/>
              <a:pathLst>
                <a:path w="690879" h="351789">
                  <a:moveTo>
                    <a:pt x="690880" y="0"/>
                  </a:moveTo>
                  <a:lnTo>
                    <a:pt x="676910" y="0"/>
                  </a:lnTo>
                  <a:lnTo>
                    <a:pt x="676910" y="15240"/>
                  </a:lnTo>
                  <a:lnTo>
                    <a:pt x="676910" y="337820"/>
                  </a:lnTo>
                  <a:lnTo>
                    <a:pt x="13970" y="337820"/>
                  </a:lnTo>
                  <a:lnTo>
                    <a:pt x="13970" y="15240"/>
                  </a:lnTo>
                  <a:lnTo>
                    <a:pt x="676910" y="15240"/>
                  </a:lnTo>
                  <a:lnTo>
                    <a:pt x="67691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37820"/>
                  </a:lnTo>
                  <a:lnTo>
                    <a:pt x="0" y="351790"/>
                  </a:lnTo>
                  <a:lnTo>
                    <a:pt x="690880" y="351790"/>
                  </a:lnTo>
                  <a:lnTo>
                    <a:pt x="690880" y="337820"/>
                  </a:lnTo>
                  <a:lnTo>
                    <a:pt x="690880" y="15240"/>
                  </a:lnTo>
                  <a:lnTo>
                    <a:pt x="690880" y="0"/>
                  </a:lnTo>
                  <a:close/>
                </a:path>
              </a:pathLst>
            </a:custGeom>
            <a:solidFill>
              <a:srgbClr val="E2B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429500" y="4410709"/>
              <a:ext cx="662940" cy="322580"/>
            </a:xfrm>
            <a:custGeom>
              <a:avLst/>
              <a:gdLst/>
              <a:ahLst/>
              <a:cxnLst/>
              <a:rect l="l" t="t" r="r" b="b"/>
              <a:pathLst>
                <a:path w="662940" h="322579">
                  <a:moveTo>
                    <a:pt x="662940" y="0"/>
                  </a:moveTo>
                  <a:lnTo>
                    <a:pt x="647700" y="0"/>
                  </a:lnTo>
                  <a:lnTo>
                    <a:pt x="647700" y="15240"/>
                  </a:lnTo>
                  <a:lnTo>
                    <a:pt x="647700" y="307340"/>
                  </a:lnTo>
                  <a:lnTo>
                    <a:pt x="15240" y="307340"/>
                  </a:lnTo>
                  <a:lnTo>
                    <a:pt x="15240" y="15240"/>
                  </a:lnTo>
                  <a:lnTo>
                    <a:pt x="647700" y="1524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07340"/>
                  </a:lnTo>
                  <a:lnTo>
                    <a:pt x="0" y="322580"/>
                  </a:lnTo>
                  <a:lnTo>
                    <a:pt x="662940" y="322580"/>
                  </a:lnTo>
                  <a:lnTo>
                    <a:pt x="662940" y="307340"/>
                  </a:lnTo>
                  <a:lnTo>
                    <a:pt x="662940" y="15240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E1B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444740" y="4425949"/>
              <a:ext cx="632460" cy="292100"/>
            </a:xfrm>
            <a:custGeom>
              <a:avLst/>
              <a:gdLst/>
              <a:ahLst/>
              <a:cxnLst/>
              <a:rect l="l" t="t" r="r" b="b"/>
              <a:pathLst>
                <a:path w="632459" h="292100">
                  <a:moveTo>
                    <a:pt x="632460" y="0"/>
                  </a:moveTo>
                  <a:lnTo>
                    <a:pt x="618490" y="0"/>
                  </a:lnTo>
                  <a:lnTo>
                    <a:pt x="618490" y="13970"/>
                  </a:lnTo>
                  <a:lnTo>
                    <a:pt x="618490" y="278130"/>
                  </a:lnTo>
                  <a:lnTo>
                    <a:pt x="13970" y="278130"/>
                  </a:lnTo>
                  <a:lnTo>
                    <a:pt x="13970" y="13970"/>
                  </a:lnTo>
                  <a:lnTo>
                    <a:pt x="618490" y="13970"/>
                  </a:lnTo>
                  <a:lnTo>
                    <a:pt x="61849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78130"/>
                  </a:lnTo>
                  <a:lnTo>
                    <a:pt x="0" y="292100"/>
                  </a:lnTo>
                  <a:lnTo>
                    <a:pt x="632460" y="292100"/>
                  </a:lnTo>
                  <a:lnTo>
                    <a:pt x="632460" y="278130"/>
                  </a:lnTo>
                  <a:lnTo>
                    <a:pt x="632460" y="13970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E0B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458710" y="4439919"/>
              <a:ext cx="604520" cy="264160"/>
            </a:xfrm>
            <a:custGeom>
              <a:avLst/>
              <a:gdLst/>
              <a:ahLst/>
              <a:cxnLst/>
              <a:rect l="l" t="t" r="r" b="b"/>
              <a:pathLst>
                <a:path w="604520" h="264160">
                  <a:moveTo>
                    <a:pt x="604520" y="0"/>
                  </a:moveTo>
                  <a:lnTo>
                    <a:pt x="589280" y="0"/>
                  </a:lnTo>
                  <a:lnTo>
                    <a:pt x="589280" y="15240"/>
                  </a:lnTo>
                  <a:lnTo>
                    <a:pt x="589280" y="248920"/>
                  </a:lnTo>
                  <a:lnTo>
                    <a:pt x="15240" y="248920"/>
                  </a:lnTo>
                  <a:lnTo>
                    <a:pt x="15240" y="15240"/>
                  </a:lnTo>
                  <a:lnTo>
                    <a:pt x="589280" y="15240"/>
                  </a:lnTo>
                  <a:lnTo>
                    <a:pt x="58928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8920"/>
                  </a:lnTo>
                  <a:lnTo>
                    <a:pt x="0" y="264160"/>
                  </a:lnTo>
                  <a:lnTo>
                    <a:pt x="604520" y="264160"/>
                  </a:lnTo>
                  <a:lnTo>
                    <a:pt x="604520" y="248920"/>
                  </a:lnTo>
                  <a:lnTo>
                    <a:pt x="604520" y="15240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DFB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473950" y="4455159"/>
              <a:ext cx="574040" cy="233679"/>
            </a:xfrm>
            <a:custGeom>
              <a:avLst/>
              <a:gdLst/>
              <a:ahLst/>
              <a:cxnLst/>
              <a:rect l="l" t="t" r="r" b="b"/>
              <a:pathLst>
                <a:path w="574040" h="233679">
                  <a:moveTo>
                    <a:pt x="574040" y="0"/>
                  </a:moveTo>
                  <a:lnTo>
                    <a:pt x="560070" y="0"/>
                  </a:lnTo>
                  <a:lnTo>
                    <a:pt x="560070" y="13970"/>
                  </a:lnTo>
                  <a:lnTo>
                    <a:pt x="560070" y="219710"/>
                  </a:lnTo>
                  <a:lnTo>
                    <a:pt x="15240" y="219710"/>
                  </a:lnTo>
                  <a:lnTo>
                    <a:pt x="15240" y="13970"/>
                  </a:lnTo>
                  <a:lnTo>
                    <a:pt x="560070" y="13970"/>
                  </a:lnTo>
                  <a:lnTo>
                    <a:pt x="56007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19710"/>
                  </a:lnTo>
                  <a:lnTo>
                    <a:pt x="0" y="233680"/>
                  </a:lnTo>
                  <a:lnTo>
                    <a:pt x="574040" y="233680"/>
                  </a:lnTo>
                  <a:lnTo>
                    <a:pt x="574040" y="219710"/>
                  </a:lnTo>
                  <a:lnTo>
                    <a:pt x="574040" y="13970"/>
                  </a:lnTo>
                  <a:lnTo>
                    <a:pt x="574040" y="0"/>
                  </a:lnTo>
                  <a:close/>
                </a:path>
              </a:pathLst>
            </a:custGeom>
            <a:solidFill>
              <a:srgbClr val="DEB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489190" y="4469129"/>
              <a:ext cx="544830" cy="205740"/>
            </a:xfrm>
            <a:custGeom>
              <a:avLst/>
              <a:gdLst/>
              <a:ahLst/>
              <a:cxnLst/>
              <a:rect l="l" t="t" r="r" b="b"/>
              <a:pathLst>
                <a:path w="544829" h="205739">
                  <a:moveTo>
                    <a:pt x="544830" y="0"/>
                  </a:moveTo>
                  <a:lnTo>
                    <a:pt x="529590" y="0"/>
                  </a:lnTo>
                  <a:lnTo>
                    <a:pt x="529590" y="15240"/>
                  </a:lnTo>
                  <a:lnTo>
                    <a:pt x="529590" y="190500"/>
                  </a:lnTo>
                  <a:lnTo>
                    <a:pt x="13970" y="190500"/>
                  </a:lnTo>
                  <a:lnTo>
                    <a:pt x="13970" y="15240"/>
                  </a:lnTo>
                  <a:lnTo>
                    <a:pt x="529590" y="15240"/>
                  </a:lnTo>
                  <a:lnTo>
                    <a:pt x="5295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90500"/>
                  </a:lnTo>
                  <a:lnTo>
                    <a:pt x="0" y="205740"/>
                  </a:lnTo>
                  <a:lnTo>
                    <a:pt x="544830" y="205740"/>
                  </a:lnTo>
                  <a:lnTo>
                    <a:pt x="544830" y="190500"/>
                  </a:lnTo>
                  <a:lnTo>
                    <a:pt x="544830" y="15240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DD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503160" y="4484369"/>
              <a:ext cx="515620" cy="175260"/>
            </a:xfrm>
            <a:custGeom>
              <a:avLst/>
              <a:gdLst/>
              <a:ahLst/>
              <a:cxnLst/>
              <a:rect l="l" t="t" r="r" b="b"/>
              <a:pathLst>
                <a:path w="515620" h="175260">
                  <a:moveTo>
                    <a:pt x="515620" y="0"/>
                  </a:moveTo>
                  <a:lnTo>
                    <a:pt x="501650" y="0"/>
                  </a:lnTo>
                  <a:lnTo>
                    <a:pt x="501650" y="13970"/>
                  </a:lnTo>
                  <a:lnTo>
                    <a:pt x="501650" y="161290"/>
                  </a:lnTo>
                  <a:lnTo>
                    <a:pt x="15240" y="161290"/>
                  </a:lnTo>
                  <a:lnTo>
                    <a:pt x="15240" y="13970"/>
                  </a:lnTo>
                  <a:lnTo>
                    <a:pt x="501650" y="13970"/>
                  </a:lnTo>
                  <a:lnTo>
                    <a:pt x="50165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61290"/>
                  </a:lnTo>
                  <a:lnTo>
                    <a:pt x="0" y="175260"/>
                  </a:lnTo>
                  <a:lnTo>
                    <a:pt x="515620" y="175260"/>
                  </a:lnTo>
                  <a:lnTo>
                    <a:pt x="515620" y="161290"/>
                  </a:lnTo>
                  <a:lnTo>
                    <a:pt x="515620" y="13970"/>
                  </a:lnTo>
                  <a:lnTo>
                    <a:pt x="515620" y="0"/>
                  </a:lnTo>
                  <a:close/>
                </a:path>
              </a:pathLst>
            </a:custGeom>
            <a:solidFill>
              <a:srgbClr val="DCB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518400" y="4498339"/>
              <a:ext cx="486409" cy="147320"/>
            </a:xfrm>
            <a:custGeom>
              <a:avLst/>
              <a:gdLst/>
              <a:ahLst/>
              <a:cxnLst/>
              <a:rect l="l" t="t" r="r" b="b"/>
              <a:pathLst>
                <a:path w="486409" h="147320">
                  <a:moveTo>
                    <a:pt x="486410" y="0"/>
                  </a:moveTo>
                  <a:lnTo>
                    <a:pt x="471170" y="0"/>
                  </a:lnTo>
                  <a:lnTo>
                    <a:pt x="471170" y="15240"/>
                  </a:lnTo>
                  <a:lnTo>
                    <a:pt x="471170" y="132080"/>
                  </a:lnTo>
                  <a:lnTo>
                    <a:pt x="13970" y="132080"/>
                  </a:lnTo>
                  <a:lnTo>
                    <a:pt x="13970" y="15240"/>
                  </a:lnTo>
                  <a:lnTo>
                    <a:pt x="471170" y="15240"/>
                  </a:lnTo>
                  <a:lnTo>
                    <a:pt x="4711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32080"/>
                  </a:lnTo>
                  <a:lnTo>
                    <a:pt x="0" y="147320"/>
                  </a:lnTo>
                  <a:lnTo>
                    <a:pt x="486410" y="147320"/>
                  </a:lnTo>
                  <a:lnTo>
                    <a:pt x="486410" y="132080"/>
                  </a:lnTo>
                  <a:lnTo>
                    <a:pt x="486410" y="15240"/>
                  </a:lnTo>
                  <a:lnTo>
                    <a:pt x="486410" y="0"/>
                  </a:lnTo>
                  <a:close/>
                </a:path>
              </a:pathLst>
            </a:custGeom>
            <a:solidFill>
              <a:srgbClr val="DBB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532369" y="4513579"/>
              <a:ext cx="457200" cy="116839"/>
            </a:xfrm>
            <a:custGeom>
              <a:avLst/>
              <a:gdLst/>
              <a:ahLst/>
              <a:cxnLst/>
              <a:rect l="l" t="t" r="r" b="b"/>
              <a:pathLst>
                <a:path w="457200" h="116839">
                  <a:moveTo>
                    <a:pt x="457200" y="0"/>
                  </a:moveTo>
                  <a:lnTo>
                    <a:pt x="441960" y="0"/>
                  </a:lnTo>
                  <a:lnTo>
                    <a:pt x="441960" y="13970"/>
                  </a:lnTo>
                  <a:lnTo>
                    <a:pt x="441960" y="101600"/>
                  </a:lnTo>
                  <a:lnTo>
                    <a:pt x="15240" y="101600"/>
                  </a:lnTo>
                  <a:lnTo>
                    <a:pt x="15240" y="13970"/>
                  </a:lnTo>
                  <a:lnTo>
                    <a:pt x="441960" y="13970"/>
                  </a:lnTo>
                  <a:lnTo>
                    <a:pt x="44196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01600"/>
                  </a:lnTo>
                  <a:lnTo>
                    <a:pt x="0" y="116840"/>
                  </a:lnTo>
                  <a:lnTo>
                    <a:pt x="457200" y="116840"/>
                  </a:lnTo>
                  <a:lnTo>
                    <a:pt x="457200" y="101600"/>
                  </a:lnTo>
                  <a:lnTo>
                    <a:pt x="457200" y="1397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DAB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547610" y="4527549"/>
              <a:ext cx="426720" cy="87630"/>
            </a:xfrm>
            <a:custGeom>
              <a:avLst/>
              <a:gdLst/>
              <a:ahLst/>
              <a:cxnLst/>
              <a:rect l="l" t="t" r="r" b="b"/>
              <a:pathLst>
                <a:path w="426720" h="87629">
                  <a:moveTo>
                    <a:pt x="426720" y="0"/>
                  </a:moveTo>
                  <a:lnTo>
                    <a:pt x="412750" y="0"/>
                  </a:lnTo>
                  <a:lnTo>
                    <a:pt x="412750" y="15240"/>
                  </a:lnTo>
                  <a:lnTo>
                    <a:pt x="412750" y="73660"/>
                  </a:lnTo>
                  <a:lnTo>
                    <a:pt x="13970" y="73660"/>
                  </a:lnTo>
                  <a:lnTo>
                    <a:pt x="13970" y="15240"/>
                  </a:lnTo>
                  <a:lnTo>
                    <a:pt x="412750" y="15240"/>
                  </a:lnTo>
                  <a:lnTo>
                    <a:pt x="4127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3660"/>
                  </a:lnTo>
                  <a:lnTo>
                    <a:pt x="0" y="87630"/>
                  </a:lnTo>
                  <a:lnTo>
                    <a:pt x="426720" y="87630"/>
                  </a:lnTo>
                  <a:lnTo>
                    <a:pt x="426720" y="73660"/>
                  </a:lnTo>
                  <a:lnTo>
                    <a:pt x="426720" y="15240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D9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561580" y="4542789"/>
              <a:ext cx="398780" cy="58419"/>
            </a:xfrm>
            <a:custGeom>
              <a:avLst/>
              <a:gdLst/>
              <a:ahLst/>
              <a:cxnLst/>
              <a:rect l="l" t="t" r="r" b="b"/>
              <a:pathLst>
                <a:path w="398779" h="58420">
                  <a:moveTo>
                    <a:pt x="398780" y="0"/>
                  </a:moveTo>
                  <a:lnTo>
                    <a:pt x="383540" y="0"/>
                  </a:lnTo>
                  <a:lnTo>
                    <a:pt x="383540" y="13970"/>
                  </a:lnTo>
                  <a:lnTo>
                    <a:pt x="383540" y="43180"/>
                  </a:lnTo>
                  <a:lnTo>
                    <a:pt x="15240" y="43180"/>
                  </a:lnTo>
                  <a:lnTo>
                    <a:pt x="15240" y="13970"/>
                  </a:lnTo>
                  <a:lnTo>
                    <a:pt x="383540" y="13970"/>
                  </a:lnTo>
                  <a:lnTo>
                    <a:pt x="3835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3180"/>
                  </a:lnTo>
                  <a:lnTo>
                    <a:pt x="0" y="58420"/>
                  </a:lnTo>
                  <a:lnTo>
                    <a:pt x="398780" y="58420"/>
                  </a:lnTo>
                  <a:lnTo>
                    <a:pt x="398780" y="43180"/>
                  </a:lnTo>
                  <a:lnTo>
                    <a:pt x="398780" y="13970"/>
                  </a:lnTo>
                  <a:lnTo>
                    <a:pt x="398780" y="0"/>
                  </a:lnTo>
                  <a:close/>
                </a:path>
              </a:pathLst>
            </a:custGeom>
            <a:solidFill>
              <a:srgbClr val="D8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576819" y="4556760"/>
              <a:ext cx="368300" cy="29209"/>
            </a:xfrm>
            <a:custGeom>
              <a:avLst/>
              <a:gdLst/>
              <a:ahLst/>
              <a:cxnLst/>
              <a:rect l="l" t="t" r="r" b="b"/>
              <a:pathLst>
                <a:path w="368300" h="29210">
                  <a:moveTo>
                    <a:pt x="36830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368300" y="29209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D6A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211060" y="4191000"/>
              <a:ext cx="1101090" cy="762000"/>
            </a:xfrm>
            <a:custGeom>
              <a:avLst/>
              <a:gdLst/>
              <a:ahLst/>
              <a:cxnLst/>
              <a:rect l="l" t="t" r="r" b="b"/>
              <a:pathLst>
                <a:path w="1101090" h="762000">
                  <a:moveTo>
                    <a:pt x="549910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1101090" y="0"/>
                  </a:lnTo>
                  <a:lnTo>
                    <a:pt x="1101090" y="762000"/>
                  </a:lnTo>
                  <a:lnTo>
                    <a:pt x="549910" y="762000"/>
                  </a:lnTo>
                  <a:close/>
                </a:path>
              </a:pathLst>
            </a:custGeom>
            <a:ln w="12579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068830" y="4572000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>
                  <a:moveTo>
                    <a:pt x="0" y="0"/>
                  </a:moveTo>
                  <a:lnTo>
                    <a:pt x="957580" y="0"/>
                  </a:lnTo>
                </a:path>
              </a:pathLst>
            </a:custGeom>
            <a:ln w="12700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021330" y="45339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1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198619" y="3845559"/>
              <a:ext cx="966469" cy="574040"/>
            </a:xfrm>
            <a:custGeom>
              <a:avLst/>
              <a:gdLst/>
              <a:ahLst/>
              <a:cxnLst/>
              <a:rect l="l" t="t" r="r" b="b"/>
              <a:pathLst>
                <a:path w="966470" h="574039">
                  <a:moveTo>
                    <a:pt x="0" y="574039"/>
                  </a:moveTo>
                  <a:lnTo>
                    <a:pt x="966469" y="0"/>
                  </a:lnTo>
                </a:path>
              </a:pathLst>
            </a:custGeom>
            <a:ln w="12700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142229" y="3810000"/>
              <a:ext cx="83820" cy="71120"/>
            </a:xfrm>
            <a:custGeom>
              <a:avLst/>
              <a:gdLst/>
              <a:ahLst/>
              <a:cxnLst/>
              <a:rect l="l" t="t" r="r" b="b"/>
              <a:pathLst>
                <a:path w="83820" h="71120">
                  <a:moveTo>
                    <a:pt x="83820" y="0"/>
                  </a:moveTo>
                  <a:lnTo>
                    <a:pt x="0" y="6350"/>
                  </a:lnTo>
                  <a:lnTo>
                    <a:pt x="38100" y="711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6F1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327140" y="3733800"/>
              <a:ext cx="828040" cy="642620"/>
            </a:xfrm>
            <a:custGeom>
              <a:avLst/>
              <a:gdLst/>
              <a:ahLst/>
              <a:cxnLst/>
              <a:rect l="l" t="t" r="r" b="b"/>
              <a:pathLst>
                <a:path w="828040" h="642620">
                  <a:moveTo>
                    <a:pt x="0" y="0"/>
                  </a:moveTo>
                  <a:lnTo>
                    <a:pt x="828039" y="642619"/>
                  </a:lnTo>
                </a:path>
              </a:pathLst>
            </a:custGeom>
            <a:ln w="12699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127240" y="4343400"/>
              <a:ext cx="83820" cy="76200"/>
            </a:xfrm>
            <a:custGeom>
              <a:avLst/>
              <a:gdLst/>
              <a:ahLst/>
              <a:cxnLst/>
              <a:rect l="l" t="t" r="r" b="b"/>
              <a:pathLst>
                <a:path w="83820" h="76200">
                  <a:moveTo>
                    <a:pt x="46989" y="0"/>
                  </a:moveTo>
                  <a:lnTo>
                    <a:pt x="0" y="59689"/>
                  </a:lnTo>
                  <a:lnTo>
                    <a:pt x="83819" y="7620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6F1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7570469" y="4373879"/>
            <a:ext cx="53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Arial"/>
                <a:cs typeface="Arial"/>
              </a:rPr>
              <a:t>1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5295294" y="3691890"/>
            <a:ext cx="9759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Arial"/>
                <a:cs typeface="Arial"/>
              </a:rPr>
              <a:t>2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3384550" y="4373879"/>
            <a:ext cx="53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Arial"/>
                <a:cs typeface="Arial"/>
              </a:rPr>
              <a:t>1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327150" y="4373879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Arial"/>
                <a:cs typeface="Arial"/>
              </a:rPr>
              <a:t>1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2352039" y="4239259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latin typeface="Arial"/>
                <a:cs typeface="Arial"/>
              </a:rPr>
              <a:t>6</a:t>
            </a:r>
            <a:r>
              <a:rPr sz="1800" spc="-200" dirty="0">
                <a:latin typeface="Arial"/>
                <a:cs typeface="Arial"/>
              </a:rPr>
              <a:t>0</a:t>
            </a:r>
            <a:r>
              <a:rPr sz="1800" spc="-120" dirty="0">
                <a:latin typeface="Arial"/>
                <a:cs typeface="Arial"/>
              </a:rPr>
              <a:t>/hr.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4555490" y="3768090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latin typeface="Arial"/>
                <a:cs typeface="Arial"/>
              </a:rPr>
              <a:t>3</a:t>
            </a:r>
            <a:r>
              <a:rPr sz="1800" spc="-200" dirty="0">
                <a:latin typeface="Arial"/>
                <a:cs typeface="Arial"/>
              </a:rPr>
              <a:t>0</a:t>
            </a:r>
            <a:r>
              <a:rPr sz="1800" spc="-120" dirty="0">
                <a:latin typeface="Arial"/>
                <a:cs typeface="Arial"/>
              </a:rPr>
              <a:t>/hr.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6758940" y="3691890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Arial"/>
                <a:cs typeface="Arial"/>
              </a:rPr>
              <a:t>30</a:t>
            </a:r>
            <a:r>
              <a:rPr sz="1800" spc="-105" dirty="0">
                <a:latin typeface="Arial"/>
                <a:cs typeface="Arial"/>
              </a:rPr>
              <a:t>/</a:t>
            </a:r>
            <a:r>
              <a:rPr sz="1800" spc="-135" dirty="0">
                <a:latin typeface="Arial"/>
                <a:cs typeface="Arial"/>
              </a:rPr>
              <a:t>hr.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8540750" y="4300220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Arial"/>
                <a:cs typeface="Arial"/>
              </a:rPr>
              <a:t>60</a:t>
            </a:r>
            <a:r>
              <a:rPr sz="1800" spc="-105" dirty="0">
                <a:latin typeface="Arial"/>
                <a:cs typeface="Arial"/>
              </a:rPr>
              <a:t>/</a:t>
            </a:r>
            <a:r>
              <a:rPr sz="1800" spc="-135" dirty="0">
                <a:latin typeface="Arial"/>
                <a:cs typeface="Arial"/>
              </a:rPr>
              <a:t>hr.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5219700" y="4872990"/>
            <a:ext cx="1113790" cy="774700"/>
            <a:chOff x="5219700" y="4872990"/>
            <a:chExt cx="1113790" cy="774700"/>
          </a:xfrm>
        </p:grpSpPr>
        <p:sp>
          <p:nvSpPr>
            <p:cNvPr id="250" name="object 250"/>
            <p:cNvSpPr/>
            <p:nvPr/>
          </p:nvSpPr>
          <p:spPr>
            <a:xfrm>
              <a:off x="5226050" y="4879340"/>
              <a:ext cx="1102360" cy="762000"/>
            </a:xfrm>
            <a:custGeom>
              <a:avLst/>
              <a:gdLst/>
              <a:ahLst/>
              <a:cxnLst/>
              <a:rect l="l" t="t" r="r" b="b"/>
              <a:pathLst>
                <a:path w="1102360" h="762000">
                  <a:moveTo>
                    <a:pt x="1102360" y="0"/>
                  </a:moveTo>
                  <a:lnTo>
                    <a:pt x="1087120" y="0"/>
                  </a:lnTo>
                  <a:lnTo>
                    <a:pt x="1087120" y="13970"/>
                  </a:lnTo>
                  <a:lnTo>
                    <a:pt x="1087120" y="748030"/>
                  </a:lnTo>
                  <a:lnTo>
                    <a:pt x="13970" y="748030"/>
                  </a:lnTo>
                  <a:lnTo>
                    <a:pt x="13970" y="13970"/>
                  </a:lnTo>
                  <a:lnTo>
                    <a:pt x="1087120" y="1397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748030"/>
                  </a:lnTo>
                  <a:lnTo>
                    <a:pt x="0" y="762000"/>
                  </a:lnTo>
                  <a:lnTo>
                    <a:pt x="1102360" y="762000"/>
                  </a:lnTo>
                  <a:lnTo>
                    <a:pt x="1102360" y="748030"/>
                  </a:lnTo>
                  <a:lnTo>
                    <a:pt x="1102360" y="1397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F0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240020" y="4893310"/>
              <a:ext cx="1073150" cy="734060"/>
            </a:xfrm>
            <a:custGeom>
              <a:avLst/>
              <a:gdLst/>
              <a:ahLst/>
              <a:cxnLst/>
              <a:rect l="l" t="t" r="r" b="b"/>
              <a:pathLst>
                <a:path w="1073150" h="734060">
                  <a:moveTo>
                    <a:pt x="1073150" y="0"/>
                  </a:moveTo>
                  <a:lnTo>
                    <a:pt x="1057910" y="0"/>
                  </a:lnTo>
                  <a:lnTo>
                    <a:pt x="1057910" y="15240"/>
                  </a:lnTo>
                  <a:lnTo>
                    <a:pt x="1057910" y="718820"/>
                  </a:lnTo>
                  <a:lnTo>
                    <a:pt x="15240" y="718820"/>
                  </a:lnTo>
                  <a:lnTo>
                    <a:pt x="15240" y="15240"/>
                  </a:lnTo>
                  <a:lnTo>
                    <a:pt x="1057910" y="15240"/>
                  </a:lnTo>
                  <a:lnTo>
                    <a:pt x="105791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18820"/>
                  </a:lnTo>
                  <a:lnTo>
                    <a:pt x="0" y="734060"/>
                  </a:lnTo>
                  <a:lnTo>
                    <a:pt x="1073150" y="734060"/>
                  </a:lnTo>
                  <a:lnTo>
                    <a:pt x="1073150" y="718820"/>
                  </a:lnTo>
                  <a:lnTo>
                    <a:pt x="1073150" y="15240"/>
                  </a:lnTo>
                  <a:lnTo>
                    <a:pt x="1073150" y="0"/>
                  </a:lnTo>
                  <a:close/>
                </a:path>
              </a:pathLst>
            </a:custGeom>
            <a:solidFill>
              <a:srgbClr val="EFC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255260" y="4908550"/>
              <a:ext cx="1042669" cy="703580"/>
            </a:xfrm>
            <a:custGeom>
              <a:avLst/>
              <a:gdLst/>
              <a:ahLst/>
              <a:cxnLst/>
              <a:rect l="l" t="t" r="r" b="b"/>
              <a:pathLst>
                <a:path w="1042670" h="703579">
                  <a:moveTo>
                    <a:pt x="1042670" y="0"/>
                  </a:moveTo>
                  <a:lnTo>
                    <a:pt x="1028700" y="0"/>
                  </a:lnTo>
                  <a:lnTo>
                    <a:pt x="1028700" y="13970"/>
                  </a:lnTo>
                  <a:lnTo>
                    <a:pt x="1028700" y="689610"/>
                  </a:lnTo>
                  <a:lnTo>
                    <a:pt x="13970" y="689610"/>
                  </a:lnTo>
                  <a:lnTo>
                    <a:pt x="13970" y="13970"/>
                  </a:lnTo>
                  <a:lnTo>
                    <a:pt x="1028700" y="1397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689610"/>
                  </a:lnTo>
                  <a:lnTo>
                    <a:pt x="0" y="703580"/>
                  </a:lnTo>
                  <a:lnTo>
                    <a:pt x="1042670" y="703580"/>
                  </a:lnTo>
                  <a:lnTo>
                    <a:pt x="1042670" y="689622"/>
                  </a:lnTo>
                  <a:lnTo>
                    <a:pt x="1042670" y="13970"/>
                  </a:lnTo>
                  <a:lnTo>
                    <a:pt x="1042670" y="0"/>
                  </a:lnTo>
                  <a:close/>
                </a:path>
              </a:pathLst>
            </a:custGeom>
            <a:solidFill>
              <a:srgbClr val="EEC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269230" y="4922520"/>
              <a:ext cx="1014730" cy="675640"/>
            </a:xfrm>
            <a:custGeom>
              <a:avLst/>
              <a:gdLst/>
              <a:ahLst/>
              <a:cxnLst/>
              <a:rect l="l" t="t" r="r" b="b"/>
              <a:pathLst>
                <a:path w="1014729" h="675639">
                  <a:moveTo>
                    <a:pt x="1014730" y="0"/>
                  </a:moveTo>
                  <a:lnTo>
                    <a:pt x="999490" y="0"/>
                  </a:lnTo>
                  <a:lnTo>
                    <a:pt x="999490" y="15240"/>
                  </a:lnTo>
                  <a:lnTo>
                    <a:pt x="999490" y="660400"/>
                  </a:lnTo>
                  <a:lnTo>
                    <a:pt x="15240" y="660400"/>
                  </a:lnTo>
                  <a:lnTo>
                    <a:pt x="15240" y="15240"/>
                  </a:lnTo>
                  <a:lnTo>
                    <a:pt x="999490" y="1524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60400"/>
                  </a:lnTo>
                  <a:lnTo>
                    <a:pt x="0" y="675640"/>
                  </a:lnTo>
                  <a:lnTo>
                    <a:pt x="1014730" y="675640"/>
                  </a:lnTo>
                  <a:lnTo>
                    <a:pt x="1014730" y="660400"/>
                  </a:lnTo>
                  <a:lnTo>
                    <a:pt x="1014730" y="15240"/>
                  </a:lnTo>
                  <a:lnTo>
                    <a:pt x="1014730" y="0"/>
                  </a:lnTo>
                  <a:close/>
                </a:path>
              </a:pathLst>
            </a:custGeom>
            <a:solidFill>
              <a:srgbClr val="EDC2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284470" y="4937760"/>
              <a:ext cx="984250" cy="645160"/>
            </a:xfrm>
            <a:custGeom>
              <a:avLst/>
              <a:gdLst/>
              <a:ahLst/>
              <a:cxnLst/>
              <a:rect l="l" t="t" r="r" b="b"/>
              <a:pathLst>
                <a:path w="984250" h="645160">
                  <a:moveTo>
                    <a:pt x="984250" y="0"/>
                  </a:moveTo>
                  <a:lnTo>
                    <a:pt x="970280" y="0"/>
                  </a:lnTo>
                  <a:lnTo>
                    <a:pt x="970280" y="13970"/>
                  </a:lnTo>
                  <a:lnTo>
                    <a:pt x="970280" y="631190"/>
                  </a:lnTo>
                  <a:lnTo>
                    <a:pt x="13970" y="631190"/>
                  </a:lnTo>
                  <a:lnTo>
                    <a:pt x="13970" y="13970"/>
                  </a:lnTo>
                  <a:lnTo>
                    <a:pt x="970280" y="13970"/>
                  </a:lnTo>
                  <a:lnTo>
                    <a:pt x="9702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631190"/>
                  </a:lnTo>
                  <a:lnTo>
                    <a:pt x="0" y="645160"/>
                  </a:lnTo>
                  <a:lnTo>
                    <a:pt x="984250" y="645160"/>
                  </a:lnTo>
                  <a:lnTo>
                    <a:pt x="984250" y="631190"/>
                  </a:lnTo>
                  <a:lnTo>
                    <a:pt x="984250" y="13970"/>
                  </a:lnTo>
                  <a:lnTo>
                    <a:pt x="984250" y="0"/>
                  </a:lnTo>
                  <a:close/>
                </a:path>
              </a:pathLst>
            </a:custGeom>
            <a:solidFill>
              <a:srgbClr val="EC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298440" y="4951730"/>
              <a:ext cx="956310" cy="617220"/>
            </a:xfrm>
            <a:custGeom>
              <a:avLst/>
              <a:gdLst/>
              <a:ahLst/>
              <a:cxnLst/>
              <a:rect l="l" t="t" r="r" b="b"/>
              <a:pathLst>
                <a:path w="956310" h="617220">
                  <a:moveTo>
                    <a:pt x="956310" y="0"/>
                  </a:moveTo>
                  <a:lnTo>
                    <a:pt x="941070" y="0"/>
                  </a:lnTo>
                  <a:lnTo>
                    <a:pt x="941070" y="15240"/>
                  </a:lnTo>
                  <a:lnTo>
                    <a:pt x="941070" y="601980"/>
                  </a:lnTo>
                  <a:lnTo>
                    <a:pt x="15240" y="601980"/>
                  </a:lnTo>
                  <a:lnTo>
                    <a:pt x="15240" y="15240"/>
                  </a:lnTo>
                  <a:lnTo>
                    <a:pt x="941070" y="15240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601980"/>
                  </a:lnTo>
                  <a:lnTo>
                    <a:pt x="0" y="617220"/>
                  </a:lnTo>
                  <a:lnTo>
                    <a:pt x="956310" y="617220"/>
                  </a:lnTo>
                  <a:lnTo>
                    <a:pt x="956310" y="601980"/>
                  </a:lnTo>
                  <a:lnTo>
                    <a:pt x="956310" y="15240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EBC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313680" y="4966970"/>
              <a:ext cx="925830" cy="586740"/>
            </a:xfrm>
            <a:custGeom>
              <a:avLst/>
              <a:gdLst/>
              <a:ahLst/>
              <a:cxnLst/>
              <a:rect l="l" t="t" r="r" b="b"/>
              <a:pathLst>
                <a:path w="925829" h="586739">
                  <a:moveTo>
                    <a:pt x="925830" y="0"/>
                  </a:moveTo>
                  <a:lnTo>
                    <a:pt x="911860" y="0"/>
                  </a:lnTo>
                  <a:lnTo>
                    <a:pt x="911860" y="15240"/>
                  </a:lnTo>
                  <a:lnTo>
                    <a:pt x="911860" y="571500"/>
                  </a:lnTo>
                  <a:lnTo>
                    <a:pt x="15240" y="571500"/>
                  </a:lnTo>
                  <a:lnTo>
                    <a:pt x="15240" y="15240"/>
                  </a:lnTo>
                  <a:lnTo>
                    <a:pt x="911860" y="15240"/>
                  </a:lnTo>
                  <a:lnTo>
                    <a:pt x="91186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71500"/>
                  </a:lnTo>
                  <a:lnTo>
                    <a:pt x="0" y="586740"/>
                  </a:lnTo>
                  <a:lnTo>
                    <a:pt x="925830" y="586740"/>
                  </a:lnTo>
                  <a:lnTo>
                    <a:pt x="925830" y="571500"/>
                  </a:lnTo>
                  <a:lnTo>
                    <a:pt x="925830" y="15240"/>
                  </a:lnTo>
                  <a:lnTo>
                    <a:pt x="925830" y="0"/>
                  </a:lnTo>
                  <a:close/>
                </a:path>
              </a:pathLst>
            </a:custGeom>
            <a:solidFill>
              <a:srgbClr val="EAC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328920" y="4982210"/>
              <a:ext cx="896619" cy="556260"/>
            </a:xfrm>
            <a:custGeom>
              <a:avLst/>
              <a:gdLst/>
              <a:ahLst/>
              <a:cxnLst/>
              <a:rect l="l" t="t" r="r" b="b"/>
              <a:pathLst>
                <a:path w="896620" h="556260">
                  <a:moveTo>
                    <a:pt x="896620" y="0"/>
                  </a:moveTo>
                  <a:lnTo>
                    <a:pt x="881380" y="0"/>
                  </a:lnTo>
                  <a:lnTo>
                    <a:pt x="881380" y="13970"/>
                  </a:lnTo>
                  <a:lnTo>
                    <a:pt x="881380" y="542290"/>
                  </a:lnTo>
                  <a:lnTo>
                    <a:pt x="13970" y="542290"/>
                  </a:lnTo>
                  <a:lnTo>
                    <a:pt x="13970" y="13970"/>
                  </a:lnTo>
                  <a:lnTo>
                    <a:pt x="881380" y="13970"/>
                  </a:lnTo>
                  <a:lnTo>
                    <a:pt x="8813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542290"/>
                  </a:lnTo>
                  <a:lnTo>
                    <a:pt x="0" y="556260"/>
                  </a:lnTo>
                  <a:lnTo>
                    <a:pt x="896620" y="556260"/>
                  </a:lnTo>
                  <a:lnTo>
                    <a:pt x="896620" y="542290"/>
                  </a:lnTo>
                  <a:lnTo>
                    <a:pt x="896620" y="13970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E9B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342890" y="4996180"/>
              <a:ext cx="867410" cy="528320"/>
            </a:xfrm>
            <a:custGeom>
              <a:avLst/>
              <a:gdLst/>
              <a:ahLst/>
              <a:cxnLst/>
              <a:rect l="l" t="t" r="r" b="b"/>
              <a:pathLst>
                <a:path w="867410" h="528320">
                  <a:moveTo>
                    <a:pt x="867410" y="0"/>
                  </a:moveTo>
                  <a:lnTo>
                    <a:pt x="853440" y="0"/>
                  </a:lnTo>
                  <a:lnTo>
                    <a:pt x="853440" y="15240"/>
                  </a:lnTo>
                  <a:lnTo>
                    <a:pt x="853440" y="513080"/>
                  </a:lnTo>
                  <a:lnTo>
                    <a:pt x="15240" y="513080"/>
                  </a:lnTo>
                  <a:lnTo>
                    <a:pt x="15240" y="15240"/>
                  </a:lnTo>
                  <a:lnTo>
                    <a:pt x="853440" y="15240"/>
                  </a:lnTo>
                  <a:lnTo>
                    <a:pt x="85344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513080"/>
                  </a:lnTo>
                  <a:lnTo>
                    <a:pt x="0" y="528320"/>
                  </a:lnTo>
                  <a:lnTo>
                    <a:pt x="867410" y="528320"/>
                  </a:lnTo>
                  <a:lnTo>
                    <a:pt x="867410" y="513080"/>
                  </a:lnTo>
                  <a:lnTo>
                    <a:pt x="867410" y="15240"/>
                  </a:lnTo>
                  <a:lnTo>
                    <a:pt x="867410" y="0"/>
                  </a:lnTo>
                  <a:close/>
                </a:path>
              </a:pathLst>
            </a:custGeom>
            <a:solidFill>
              <a:srgbClr val="E8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358130" y="5011420"/>
              <a:ext cx="838200" cy="497840"/>
            </a:xfrm>
            <a:custGeom>
              <a:avLst/>
              <a:gdLst/>
              <a:ahLst/>
              <a:cxnLst/>
              <a:rect l="l" t="t" r="r" b="b"/>
              <a:pathLst>
                <a:path w="838200" h="497839">
                  <a:moveTo>
                    <a:pt x="838200" y="0"/>
                  </a:moveTo>
                  <a:lnTo>
                    <a:pt x="822960" y="0"/>
                  </a:lnTo>
                  <a:lnTo>
                    <a:pt x="822960" y="13970"/>
                  </a:lnTo>
                  <a:lnTo>
                    <a:pt x="822960" y="483870"/>
                  </a:lnTo>
                  <a:lnTo>
                    <a:pt x="13970" y="483870"/>
                  </a:lnTo>
                  <a:lnTo>
                    <a:pt x="13970" y="13970"/>
                  </a:lnTo>
                  <a:lnTo>
                    <a:pt x="822960" y="13970"/>
                  </a:lnTo>
                  <a:lnTo>
                    <a:pt x="82296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83870"/>
                  </a:lnTo>
                  <a:lnTo>
                    <a:pt x="0" y="497840"/>
                  </a:lnTo>
                  <a:lnTo>
                    <a:pt x="838200" y="497840"/>
                  </a:lnTo>
                  <a:lnTo>
                    <a:pt x="838200" y="483870"/>
                  </a:lnTo>
                  <a:lnTo>
                    <a:pt x="838200" y="1397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E7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372100" y="5025390"/>
              <a:ext cx="808990" cy="469900"/>
            </a:xfrm>
            <a:custGeom>
              <a:avLst/>
              <a:gdLst/>
              <a:ahLst/>
              <a:cxnLst/>
              <a:rect l="l" t="t" r="r" b="b"/>
              <a:pathLst>
                <a:path w="808989" h="469900">
                  <a:moveTo>
                    <a:pt x="808990" y="0"/>
                  </a:moveTo>
                  <a:lnTo>
                    <a:pt x="793750" y="0"/>
                  </a:lnTo>
                  <a:lnTo>
                    <a:pt x="793750" y="15240"/>
                  </a:lnTo>
                  <a:lnTo>
                    <a:pt x="793750" y="454660"/>
                  </a:lnTo>
                  <a:lnTo>
                    <a:pt x="15240" y="454660"/>
                  </a:lnTo>
                  <a:lnTo>
                    <a:pt x="15240" y="15240"/>
                  </a:lnTo>
                  <a:lnTo>
                    <a:pt x="793750" y="15240"/>
                  </a:lnTo>
                  <a:lnTo>
                    <a:pt x="7937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54660"/>
                  </a:lnTo>
                  <a:lnTo>
                    <a:pt x="0" y="469900"/>
                  </a:lnTo>
                  <a:lnTo>
                    <a:pt x="808990" y="469900"/>
                  </a:lnTo>
                  <a:lnTo>
                    <a:pt x="808990" y="454660"/>
                  </a:lnTo>
                  <a:lnTo>
                    <a:pt x="808990" y="15240"/>
                  </a:lnTo>
                  <a:lnTo>
                    <a:pt x="808990" y="0"/>
                  </a:lnTo>
                  <a:close/>
                </a:path>
              </a:pathLst>
            </a:custGeom>
            <a:solidFill>
              <a:srgbClr val="E6B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387340" y="5040630"/>
              <a:ext cx="778510" cy="439420"/>
            </a:xfrm>
            <a:custGeom>
              <a:avLst/>
              <a:gdLst/>
              <a:ahLst/>
              <a:cxnLst/>
              <a:rect l="l" t="t" r="r" b="b"/>
              <a:pathLst>
                <a:path w="778510" h="439420">
                  <a:moveTo>
                    <a:pt x="778510" y="0"/>
                  </a:moveTo>
                  <a:lnTo>
                    <a:pt x="764540" y="0"/>
                  </a:lnTo>
                  <a:lnTo>
                    <a:pt x="764540" y="13970"/>
                  </a:lnTo>
                  <a:lnTo>
                    <a:pt x="764540" y="425450"/>
                  </a:lnTo>
                  <a:lnTo>
                    <a:pt x="13970" y="425450"/>
                  </a:lnTo>
                  <a:lnTo>
                    <a:pt x="13970" y="13970"/>
                  </a:lnTo>
                  <a:lnTo>
                    <a:pt x="764540" y="13970"/>
                  </a:lnTo>
                  <a:lnTo>
                    <a:pt x="76454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25450"/>
                  </a:lnTo>
                  <a:lnTo>
                    <a:pt x="0" y="439420"/>
                  </a:lnTo>
                  <a:lnTo>
                    <a:pt x="778510" y="439420"/>
                  </a:lnTo>
                  <a:lnTo>
                    <a:pt x="778510" y="425450"/>
                  </a:lnTo>
                  <a:lnTo>
                    <a:pt x="778510" y="13970"/>
                  </a:lnTo>
                  <a:lnTo>
                    <a:pt x="778510" y="0"/>
                  </a:lnTo>
                  <a:close/>
                </a:path>
              </a:pathLst>
            </a:custGeom>
            <a:solidFill>
              <a:srgbClr val="E5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401310" y="5054600"/>
              <a:ext cx="750570" cy="411480"/>
            </a:xfrm>
            <a:custGeom>
              <a:avLst/>
              <a:gdLst/>
              <a:ahLst/>
              <a:cxnLst/>
              <a:rect l="l" t="t" r="r" b="b"/>
              <a:pathLst>
                <a:path w="750570" h="411479">
                  <a:moveTo>
                    <a:pt x="750570" y="0"/>
                  </a:moveTo>
                  <a:lnTo>
                    <a:pt x="736600" y="0"/>
                  </a:lnTo>
                  <a:lnTo>
                    <a:pt x="736600" y="15240"/>
                  </a:lnTo>
                  <a:lnTo>
                    <a:pt x="736600" y="396240"/>
                  </a:lnTo>
                  <a:lnTo>
                    <a:pt x="15240" y="396240"/>
                  </a:lnTo>
                  <a:lnTo>
                    <a:pt x="15240" y="15240"/>
                  </a:lnTo>
                  <a:lnTo>
                    <a:pt x="736600" y="15240"/>
                  </a:lnTo>
                  <a:lnTo>
                    <a:pt x="73660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96240"/>
                  </a:lnTo>
                  <a:lnTo>
                    <a:pt x="0" y="411480"/>
                  </a:lnTo>
                  <a:lnTo>
                    <a:pt x="750570" y="411480"/>
                  </a:lnTo>
                  <a:lnTo>
                    <a:pt x="750570" y="396240"/>
                  </a:lnTo>
                  <a:lnTo>
                    <a:pt x="750570" y="15240"/>
                  </a:lnTo>
                  <a:lnTo>
                    <a:pt x="750570" y="0"/>
                  </a:lnTo>
                  <a:close/>
                </a:path>
              </a:pathLst>
            </a:custGeom>
            <a:solidFill>
              <a:srgbClr val="E4B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416550" y="5069840"/>
              <a:ext cx="721360" cy="381000"/>
            </a:xfrm>
            <a:custGeom>
              <a:avLst/>
              <a:gdLst/>
              <a:ahLst/>
              <a:cxnLst/>
              <a:rect l="l" t="t" r="r" b="b"/>
              <a:pathLst>
                <a:path w="721360" h="381000">
                  <a:moveTo>
                    <a:pt x="721360" y="0"/>
                  </a:moveTo>
                  <a:lnTo>
                    <a:pt x="706120" y="0"/>
                  </a:lnTo>
                  <a:lnTo>
                    <a:pt x="706120" y="13970"/>
                  </a:lnTo>
                  <a:lnTo>
                    <a:pt x="706120" y="367030"/>
                  </a:lnTo>
                  <a:lnTo>
                    <a:pt x="13970" y="367030"/>
                  </a:lnTo>
                  <a:lnTo>
                    <a:pt x="13970" y="13970"/>
                  </a:lnTo>
                  <a:lnTo>
                    <a:pt x="706120" y="13970"/>
                  </a:lnTo>
                  <a:lnTo>
                    <a:pt x="70612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67030"/>
                  </a:lnTo>
                  <a:lnTo>
                    <a:pt x="0" y="381000"/>
                  </a:lnTo>
                  <a:lnTo>
                    <a:pt x="721360" y="381000"/>
                  </a:lnTo>
                  <a:lnTo>
                    <a:pt x="721360" y="367030"/>
                  </a:lnTo>
                  <a:lnTo>
                    <a:pt x="721360" y="1397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E3B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430520" y="5083810"/>
              <a:ext cx="692150" cy="353060"/>
            </a:xfrm>
            <a:custGeom>
              <a:avLst/>
              <a:gdLst/>
              <a:ahLst/>
              <a:cxnLst/>
              <a:rect l="l" t="t" r="r" b="b"/>
              <a:pathLst>
                <a:path w="692150" h="353060">
                  <a:moveTo>
                    <a:pt x="692150" y="0"/>
                  </a:moveTo>
                  <a:lnTo>
                    <a:pt x="676910" y="0"/>
                  </a:lnTo>
                  <a:lnTo>
                    <a:pt x="676910" y="15240"/>
                  </a:lnTo>
                  <a:lnTo>
                    <a:pt x="676910" y="337820"/>
                  </a:lnTo>
                  <a:lnTo>
                    <a:pt x="15240" y="337820"/>
                  </a:lnTo>
                  <a:lnTo>
                    <a:pt x="15240" y="15240"/>
                  </a:lnTo>
                  <a:lnTo>
                    <a:pt x="676910" y="15240"/>
                  </a:lnTo>
                  <a:lnTo>
                    <a:pt x="67691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37820"/>
                  </a:lnTo>
                  <a:lnTo>
                    <a:pt x="0" y="353060"/>
                  </a:lnTo>
                  <a:lnTo>
                    <a:pt x="692150" y="353060"/>
                  </a:lnTo>
                  <a:lnTo>
                    <a:pt x="692150" y="337820"/>
                  </a:lnTo>
                  <a:lnTo>
                    <a:pt x="692150" y="1524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E2B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445760" y="5099050"/>
              <a:ext cx="661670" cy="322580"/>
            </a:xfrm>
            <a:custGeom>
              <a:avLst/>
              <a:gdLst/>
              <a:ahLst/>
              <a:cxnLst/>
              <a:rect l="l" t="t" r="r" b="b"/>
              <a:pathLst>
                <a:path w="661670" h="322579">
                  <a:moveTo>
                    <a:pt x="661670" y="0"/>
                  </a:moveTo>
                  <a:lnTo>
                    <a:pt x="647700" y="0"/>
                  </a:lnTo>
                  <a:lnTo>
                    <a:pt x="647700" y="15240"/>
                  </a:lnTo>
                  <a:lnTo>
                    <a:pt x="647700" y="307340"/>
                  </a:lnTo>
                  <a:lnTo>
                    <a:pt x="15240" y="307340"/>
                  </a:lnTo>
                  <a:lnTo>
                    <a:pt x="15240" y="15240"/>
                  </a:lnTo>
                  <a:lnTo>
                    <a:pt x="647700" y="1524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07340"/>
                  </a:lnTo>
                  <a:lnTo>
                    <a:pt x="0" y="322580"/>
                  </a:lnTo>
                  <a:lnTo>
                    <a:pt x="661670" y="322580"/>
                  </a:lnTo>
                  <a:lnTo>
                    <a:pt x="661670" y="307340"/>
                  </a:lnTo>
                  <a:lnTo>
                    <a:pt x="661670" y="15240"/>
                  </a:lnTo>
                  <a:lnTo>
                    <a:pt x="661670" y="0"/>
                  </a:lnTo>
                  <a:close/>
                </a:path>
              </a:pathLst>
            </a:custGeom>
            <a:solidFill>
              <a:srgbClr val="E1B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461000" y="5114290"/>
              <a:ext cx="632460" cy="292100"/>
            </a:xfrm>
            <a:custGeom>
              <a:avLst/>
              <a:gdLst/>
              <a:ahLst/>
              <a:cxnLst/>
              <a:rect l="l" t="t" r="r" b="b"/>
              <a:pathLst>
                <a:path w="632460" h="292100">
                  <a:moveTo>
                    <a:pt x="632460" y="0"/>
                  </a:moveTo>
                  <a:lnTo>
                    <a:pt x="617220" y="0"/>
                  </a:lnTo>
                  <a:lnTo>
                    <a:pt x="617220" y="13970"/>
                  </a:lnTo>
                  <a:lnTo>
                    <a:pt x="617220" y="278130"/>
                  </a:lnTo>
                  <a:lnTo>
                    <a:pt x="13970" y="278130"/>
                  </a:lnTo>
                  <a:lnTo>
                    <a:pt x="13970" y="13970"/>
                  </a:lnTo>
                  <a:lnTo>
                    <a:pt x="617220" y="13970"/>
                  </a:lnTo>
                  <a:lnTo>
                    <a:pt x="61722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78130"/>
                  </a:lnTo>
                  <a:lnTo>
                    <a:pt x="0" y="292100"/>
                  </a:lnTo>
                  <a:lnTo>
                    <a:pt x="632460" y="292100"/>
                  </a:lnTo>
                  <a:lnTo>
                    <a:pt x="632460" y="278130"/>
                  </a:lnTo>
                  <a:lnTo>
                    <a:pt x="632460" y="13970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E0B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474970" y="5128260"/>
              <a:ext cx="603250" cy="264160"/>
            </a:xfrm>
            <a:custGeom>
              <a:avLst/>
              <a:gdLst/>
              <a:ahLst/>
              <a:cxnLst/>
              <a:rect l="l" t="t" r="r" b="b"/>
              <a:pathLst>
                <a:path w="603250" h="264160">
                  <a:moveTo>
                    <a:pt x="603250" y="0"/>
                  </a:moveTo>
                  <a:lnTo>
                    <a:pt x="589280" y="0"/>
                  </a:lnTo>
                  <a:lnTo>
                    <a:pt x="589280" y="15240"/>
                  </a:lnTo>
                  <a:lnTo>
                    <a:pt x="589280" y="248920"/>
                  </a:lnTo>
                  <a:lnTo>
                    <a:pt x="15240" y="248920"/>
                  </a:lnTo>
                  <a:lnTo>
                    <a:pt x="15240" y="15240"/>
                  </a:lnTo>
                  <a:lnTo>
                    <a:pt x="589280" y="15240"/>
                  </a:lnTo>
                  <a:lnTo>
                    <a:pt x="58928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248920"/>
                  </a:lnTo>
                  <a:lnTo>
                    <a:pt x="0" y="264160"/>
                  </a:lnTo>
                  <a:lnTo>
                    <a:pt x="603250" y="264160"/>
                  </a:lnTo>
                  <a:lnTo>
                    <a:pt x="603250" y="248920"/>
                  </a:lnTo>
                  <a:lnTo>
                    <a:pt x="603250" y="15240"/>
                  </a:lnTo>
                  <a:lnTo>
                    <a:pt x="603250" y="0"/>
                  </a:lnTo>
                  <a:close/>
                </a:path>
              </a:pathLst>
            </a:custGeom>
            <a:solidFill>
              <a:srgbClr val="DFB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490210" y="5143500"/>
              <a:ext cx="574040" cy="233679"/>
            </a:xfrm>
            <a:custGeom>
              <a:avLst/>
              <a:gdLst/>
              <a:ahLst/>
              <a:cxnLst/>
              <a:rect l="l" t="t" r="r" b="b"/>
              <a:pathLst>
                <a:path w="574039" h="233679">
                  <a:moveTo>
                    <a:pt x="574040" y="0"/>
                  </a:moveTo>
                  <a:lnTo>
                    <a:pt x="558800" y="0"/>
                  </a:lnTo>
                  <a:lnTo>
                    <a:pt x="558800" y="13970"/>
                  </a:lnTo>
                  <a:lnTo>
                    <a:pt x="558800" y="219710"/>
                  </a:lnTo>
                  <a:lnTo>
                    <a:pt x="13970" y="219710"/>
                  </a:lnTo>
                  <a:lnTo>
                    <a:pt x="13970" y="13970"/>
                  </a:lnTo>
                  <a:lnTo>
                    <a:pt x="558800" y="13970"/>
                  </a:lnTo>
                  <a:lnTo>
                    <a:pt x="55880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219710"/>
                  </a:lnTo>
                  <a:lnTo>
                    <a:pt x="0" y="233680"/>
                  </a:lnTo>
                  <a:lnTo>
                    <a:pt x="574040" y="233680"/>
                  </a:lnTo>
                  <a:lnTo>
                    <a:pt x="574040" y="219710"/>
                  </a:lnTo>
                  <a:lnTo>
                    <a:pt x="574040" y="13970"/>
                  </a:lnTo>
                  <a:lnTo>
                    <a:pt x="574040" y="0"/>
                  </a:lnTo>
                  <a:close/>
                </a:path>
              </a:pathLst>
            </a:custGeom>
            <a:solidFill>
              <a:srgbClr val="DEB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504180" y="5157470"/>
              <a:ext cx="544830" cy="205740"/>
            </a:xfrm>
            <a:custGeom>
              <a:avLst/>
              <a:gdLst/>
              <a:ahLst/>
              <a:cxnLst/>
              <a:rect l="l" t="t" r="r" b="b"/>
              <a:pathLst>
                <a:path w="544829" h="205739">
                  <a:moveTo>
                    <a:pt x="544830" y="0"/>
                  </a:moveTo>
                  <a:lnTo>
                    <a:pt x="529590" y="0"/>
                  </a:lnTo>
                  <a:lnTo>
                    <a:pt x="529590" y="15240"/>
                  </a:lnTo>
                  <a:lnTo>
                    <a:pt x="529590" y="190500"/>
                  </a:lnTo>
                  <a:lnTo>
                    <a:pt x="15240" y="190500"/>
                  </a:lnTo>
                  <a:lnTo>
                    <a:pt x="15240" y="15240"/>
                  </a:lnTo>
                  <a:lnTo>
                    <a:pt x="529590" y="15240"/>
                  </a:lnTo>
                  <a:lnTo>
                    <a:pt x="52959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90500"/>
                  </a:lnTo>
                  <a:lnTo>
                    <a:pt x="0" y="205740"/>
                  </a:lnTo>
                  <a:lnTo>
                    <a:pt x="544830" y="205740"/>
                  </a:lnTo>
                  <a:lnTo>
                    <a:pt x="544830" y="190500"/>
                  </a:lnTo>
                  <a:lnTo>
                    <a:pt x="544830" y="15240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DD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5519420" y="5172710"/>
              <a:ext cx="514350" cy="175260"/>
            </a:xfrm>
            <a:custGeom>
              <a:avLst/>
              <a:gdLst/>
              <a:ahLst/>
              <a:cxnLst/>
              <a:rect l="l" t="t" r="r" b="b"/>
              <a:pathLst>
                <a:path w="514350" h="175260">
                  <a:moveTo>
                    <a:pt x="514350" y="0"/>
                  </a:moveTo>
                  <a:lnTo>
                    <a:pt x="500380" y="0"/>
                  </a:lnTo>
                  <a:lnTo>
                    <a:pt x="500380" y="13970"/>
                  </a:lnTo>
                  <a:lnTo>
                    <a:pt x="500380" y="161290"/>
                  </a:lnTo>
                  <a:lnTo>
                    <a:pt x="13970" y="161290"/>
                  </a:lnTo>
                  <a:lnTo>
                    <a:pt x="13970" y="13970"/>
                  </a:lnTo>
                  <a:lnTo>
                    <a:pt x="500380" y="13970"/>
                  </a:lnTo>
                  <a:lnTo>
                    <a:pt x="50038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61290"/>
                  </a:lnTo>
                  <a:lnTo>
                    <a:pt x="0" y="175260"/>
                  </a:lnTo>
                  <a:lnTo>
                    <a:pt x="514350" y="175260"/>
                  </a:lnTo>
                  <a:lnTo>
                    <a:pt x="514350" y="161290"/>
                  </a:lnTo>
                  <a:lnTo>
                    <a:pt x="514350" y="1397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DCB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533390" y="5186680"/>
              <a:ext cx="486409" cy="147320"/>
            </a:xfrm>
            <a:custGeom>
              <a:avLst/>
              <a:gdLst/>
              <a:ahLst/>
              <a:cxnLst/>
              <a:rect l="l" t="t" r="r" b="b"/>
              <a:pathLst>
                <a:path w="486410" h="147320">
                  <a:moveTo>
                    <a:pt x="486410" y="0"/>
                  </a:moveTo>
                  <a:lnTo>
                    <a:pt x="471170" y="0"/>
                  </a:lnTo>
                  <a:lnTo>
                    <a:pt x="471170" y="15240"/>
                  </a:lnTo>
                  <a:lnTo>
                    <a:pt x="471170" y="132080"/>
                  </a:lnTo>
                  <a:lnTo>
                    <a:pt x="15240" y="132080"/>
                  </a:lnTo>
                  <a:lnTo>
                    <a:pt x="15240" y="15240"/>
                  </a:lnTo>
                  <a:lnTo>
                    <a:pt x="471170" y="15240"/>
                  </a:lnTo>
                  <a:lnTo>
                    <a:pt x="47117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32080"/>
                  </a:lnTo>
                  <a:lnTo>
                    <a:pt x="0" y="147320"/>
                  </a:lnTo>
                  <a:lnTo>
                    <a:pt x="486410" y="147320"/>
                  </a:lnTo>
                  <a:lnTo>
                    <a:pt x="486410" y="132080"/>
                  </a:lnTo>
                  <a:lnTo>
                    <a:pt x="486410" y="15240"/>
                  </a:lnTo>
                  <a:lnTo>
                    <a:pt x="486410" y="0"/>
                  </a:lnTo>
                  <a:close/>
                </a:path>
              </a:pathLst>
            </a:custGeom>
            <a:solidFill>
              <a:srgbClr val="DBB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548630" y="5201920"/>
              <a:ext cx="455930" cy="116839"/>
            </a:xfrm>
            <a:custGeom>
              <a:avLst/>
              <a:gdLst/>
              <a:ahLst/>
              <a:cxnLst/>
              <a:rect l="l" t="t" r="r" b="b"/>
              <a:pathLst>
                <a:path w="455929" h="116839">
                  <a:moveTo>
                    <a:pt x="455930" y="0"/>
                  </a:moveTo>
                  <a:lnTo>
                    <a:pt x="441960" y="0"/>
                  </a:lnTo>
                  <a:lnTo>
                    <a:pt x="441960" y="13970"/>
                  </a:lnTo>
                  <a:lnTo>
                    <a:pt x="441960" y="102870"/>
                  </a:lnTo>
                  <a:lnTo>
                    <a:pt x="13970" y="102870"/>
                  </a:lnTo>
                  <a:lnTo>
                    <a:pt x="13970" y="13970"/>
                  </a:lnTo>
                  <a:lnTo>
                    <a:pt x="441960" y="13970"/>
                  </a:lnTo>
                  <a:lnTo>
                    <a:pt x="44196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02870"/>
                  </a:lnTo>
                  <a:lnTo>
                    <a:pt x="0" y="116840"/>
                  </a:lnTo>
                  <a:lnTo>
                    <a:pt x="455930" y="116840"/>
                  </a:lnTo>
                  <a:lnTo>
                    <a:pt x="455930" y="102870"/>
                  </a:lnTo>
                  <a:lnTo>
                    <a:pt x="455930" y="13970"/>
                  </a:lnTo>
                  <a:lnTo>
                    <a:pt x="455930" y="0"/>
                  </a:lnTo>
                  <a:close/>
                </a:path>
              </a:pathLst>
            </a:custGeom>
            <a:solidFill>
              <a:srgbClr val="DAB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562600" y="5215890"/>
              <a:ext cx="427990" cy="88900"/>
            </a:xfrm>
            <a:custGeom>
              <a:avLst/>
              <a:gdLst/>
              <a:ahLst/>
              <a:cxnLst/>
              <a:rect l="l" t="t" r="r" b="b"/>
              <a:pathLst>
                <a:path w="427989" h="88900">
                  <a:moveTo>
                    <a:pt x="427990" y="0"/>
                  </a:moveTo>
                  <a:lnTo>
                    <a:pt x="412750" y="0"/>
                  </a:lnTo>
                  <a:lnTo>
                    <a:pt x="412750" y="15240"/>
                  </a:lnTo>
                  <a:lnTo>
                    <a:pt x="412750" y="73660"/>
                  </a:lnTo>
                  <a:lnTo>
                    <a:pt x="15240" y="73660"/>
                  </a:lnTo>
                  <a:lnTo>
                    <a:pt x="15240" y="15240"/>
                  </a:lnTo>
                  <a:lnTo>
                    <a:pt x="412750" y="15240"/>
                  </a:lnTo>
                  <a:lnTo>
                    <a:pt x="41275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73660"/>
                  </a:lnTo>
                  <a:lnTo>
                    <a:pt x="0" y="88900"/>
                  </a:lnTo>
                  <a:lnTo>
                    <a:pt x="427990" y="88900"/>
                  </a:lnTo>
                  <a:lnTo>
                    <a:pt x="427990" y="73660"/>
                  </a:lnTo>
                  <a:lnTo>
                    <a:pt x="427990" y="15240"/>
                  </a:lnTo>
                  <a:lnTo>
                    <a:pt x="427990" y="0"/>
                  </a:lnTo>
                  <a:close/>
                </a:path>
              </a:pathLst>
            </a:custGeom>
            <a:solidFill>
              <a:srgbClr val="D9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577840" y="5231130"/>
              <a:ext cx="397510" cy="58419"/>
            </a:xfrm>
            <a:custGeom>
              <a:avLst/>
              <a:gdLst/>
              <a:ahLst/>
              <a:cxnLst/>
              <a:rect l="l" t="t" r="r" b="b"/>
              <a:pathLst>
                <a:path w="397510" h="58420">
                  <a:moveTo>
                    <a:pt x="397510" y="0"/>
                  </a:moveTo>
                  <a:lnTo>
                    <a:pt x="383540" y="0"/>
                  </a:lnTo>
                  <a:lnTo>
                    <a:pt x="383540" y="15240"/>
                  </a:lnTo>
                  <a:lnTo>
                    <a:pt x="383540" y="43180"/>
                  </a:lnTo>
                  <a:lnTo>
                    <a:pt x="15240" y="43180"/>
                  </a:lnTo>
                  <a:lnTo>
                    <a:pt x="15240" y="15240"/>
                  </a:lnTo>
                  <a:lnTo>
                    <a:pt x="383540" y="15240"/>
                  </a:lnTo>
                  <a:lnTo>
                    <a:pt x="38354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3180"/>
                  </a:lnTo>
                  <a:lnTo>
                    <a:pt x="0" y="58420"/>
                  </a:lnTo>
                  <a:lnTo>
                    <a:pt x="397510" y="58420"/>
                  </a:lnTo>
                  <a:lnTo>
                    <a:pt x="397510" y="43180"/>
                  </a:lnTo>
                  <a:lnTo>
                    <a:pt x="397510" y="15240"/>
                  </a:lnTo>
                  <a:lnTo>
                    <a:pt x="397510" y="0"/>
                  </a:lnTo>
                  <a:close/>
                </a:path>
              </a:pathLst>
            </a:custGeom>
            <a:solidFill>
              <a:srgbClr val="D8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593079" y="5246370"/>
              <a:ext cx="368300" cy="27940"/>
            </a:xfrm>
            <a:custGeom>
              <a:avLst/>
              <a:gdLst/>
              <a:ahLst/>
              <a:cxnLst/>
              <a:rect l="l" t="t" r="r" b="b"/>
              <a:pathLst>
                <a:path w="368300" h="27939">
                  <a:moveTo>
                    <a:pt x="36830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368300" y="27939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D6A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226050" y="4879340"/>
              <a:ext cx="1101090" cy="762000"/>
            </a:xfrm>
            <a:custGeom>
              <a:avLst/>
              <a:gdLst/>
              <a:ahLst/>
              <a:cxnLst/>
              <a:rect l="l" t="t" r="r" b="b"/>
              <a:pathLst>
                <a:path w="1101089" h="762000">
                  <a:moveTo>
                    <a:pt x="551179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1101089" y="0"/>
                  </a:lnTo>
                  <a:lnTo>
                    <a:pt x="1101089" y="762000"/>
                  </a:lnTo>
                  <a:lnTo>
                    <a:pt x="551179" y="762000"/>
                  </a:lnTo>
                  <a:close/>
                </a:path>
              </a:pathLst>
            </a:custGeom>
            <a:ln w="12579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" name="object 277"/>
          <p:cNvSpPr txBox="1"/>
          <p:nvPr/>
        </p:nvSpPr>
        <p:spPr>
          <a:xfrm>
            <a:off x="5514340" y="5063490"/>
            <a:ext cx="53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Arial"/>
                <a:cs typeface="Arial"/>
              </a:rPr>
              <a:t>2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8" name="object 278"/>
          <p:cNvGrpSpPr/>
          <p:nvPr/>
        </p:nvGrpSpPr>
        <p:grpSpPr>
          <a:xfrm>
            <a:off x="4192270" y="4794250"/>
            <a:ext cx="1033780" cy="467359"/>
            <a:chOff x="4192270" y="4794250"/>
            <a:chExt cx="1033780" cy="467359"/>
          </a:xfrm>
        </p:grpSpPr>
        <p:sp>
          <p:nvSpPr>
            <p:cNvPr id="279" name="object 279"/>
            <p:cNvSpPr/>
            <p:nvPr/>
          </p:nvSpPr>
          <p:spPr>
            <a:xfrm>
              <a:off x="4198620" y="4800600"/>
              <a:ext cx="962660" cy="427990"/>
            </a:xfrm>
            <a:custGeom>
              <a:avLst/>
              <a:gdLst/>
              <a:ahLst/>
              <a:cxnLst/>
              <a:rect l="l" t="t" r="r" b="b"/>
              <a:pathLst>
                <a:path w="962660" h="427989">
                  <a:moveTo>
                    <a:pt x="0" y="0"/>
                  </a:moveTo>
                  <a:lnTo>
                    <a:pt x="962659" y="427989"/>
                  </a:lnTo>
                </a:path>
              </a:pathLst>
            </a:custGeom>
            <a:ln w="12700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140960" y="5193029"/>
              <a:ext cx="85090" cy="68580"/>
            </a:xfrm>
            <a:custGeom>
              <a:avLst/>
              <a:gdLst/>
              <a:ahLst/>
              <a:cxnLst/>
              <a:rect l="l" t="t" r="r" b="b"/>
              <a:pathLst>
                <a:path w="85089" h="68579">
                  <a:moveTo>
                    <a:pt x="31750" y="0"/>
                  </a:moveTo>
                  <a:lnTo>
                    <a:pt x="0" y="68580"/>
                  </a:lnTo>
                  <a:lnTo>
                    <a:pt x="85089" y="647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F1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1" name="object 281"/>
          <p:cNvSpPr txBox="1"/>
          <p:nvPr/>
        </p:nvSpPr>
        <p:spPr>
          <a:xfrm>
            <a:off x="4629150" y="4682490"/>
            <a:ext cx="501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Arial"/>
                <a:cs typeface="Arial"/>
              </a:rPr>
              <a:t>30/hr.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2" name="object 282"/>
          <p:cNvGrpSpPr/>
          <p:nvPr/>
        </p:nvGrpSpPr>
        <p:grpSpPr>
          <a:xfrm>
            <a:off x="6320790" y="4724400"/>
            <a:ext cx="890269" cy="539750"/>
            <a:chOff x="6320790" y="4724400"/>
            <a:chExt cx="890269" cy="539750"/>
          </a:xfrm>
        </p:grpSpPr>
        <p:sp>
          <p:nvSpPr>
            <p:cNvPr id="283" name="object 283"/>
            <p:cNvSpPr/>
            <p:nvPr/>
          </p:nvSpPr>
          <p:spPr>
            <a:xfrm>
              <a:off x="6327140" y="4761230"/>
              <a:ext cx="822960" cy="496570"/>
            </a:xfrm>
            <a:custGeom>
              <a:avLst/>
              <a:gdLst/>
              <a:ahLst/>
              <a:cxnLst/>
              <a:rect l="l" t="t" r="r" b="b"/>
              <a:pathLst>
                <a:path w="822959" h="496570">
                  <a:moveTo>
                    <a:pt x="0" y="496570"/>
                  </a:moveTo>
                  <a:lnTo>
                    <a:pt x="822960" y="0"/>
                  </a:lnTo>
                </a:path>
              </a:pathLst>
            </a:custGeom>
            <a:ln w="12700">
              <a:solidFill>
                <a:srgbClr val="6F1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125970" y="4724400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90" h="71120">
                  <a:moveTo>
                    <a:pt x="85089" y="0"/>
                  </a:moveTo>
                  <a:lnTo>
                    <a:pt x="0" y="6350"/>
                  </a:lnTo>
                  <a:lnTo>
                    <a:pt x="39370" y="7111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6F1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5" name="object 285"/>
          <p:cNvSpPr txBox="1"/>
          <p:nvPr/>
        </p:nvSpPr>
        <p:spPr>
          <a:xfrm>
            <a:off x="6758940" y="4986020"/>
            <a:ext cx="50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Arial"/>
                <a:cs typeface="Arial"/>
              </a:rPr>
              <a:t>30</a:t>
            </a:r>
            <a:r>
              <a:rPr sz="1800" spc="-105" dirty="0">
                <a:latin typeface="Arial"/>
                <a:cs typeface="Arial"/>
              </a:rPr>
              <a:t>/</a:t>
            </a:r>
            <a:r>
              <a:rPr sz="1800" spc="-135" dirty="0">
                <a:latin typeface="Arial"/>
                <a:cs typeface="Arial"/>
              </a:rPr>
              <a:t>hr.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2862579" y="2813050"/>
            <a:ext cx="1301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95" dirty="0">
                <a:latin typeface="Arial"/>
                <a:cs typeface="Arial"/>
              </a:rPr>
              <a:t>Bo</a:t>
            </a:r>
            <a:r>
              <a:rPr sz="2400" b="1" spc="-145" dirty="0">
                <a:latin typeface="Arial"/>
                <a:cs typeface="Arial"/>
              </a:rPr>
              <a:t>tt</a:t>
            </a:r>
            <a:r>
              <a:rPr sz="2400" b="1" spc="-185" dirty="0">
                <a:latin typeface="Arial"/>
                <a:cs typeface="Arial"/>
              </a:rPr>
              <a:t>le</a:t>
            </a:r>
            <a:r>
              <a:rPr sz="2400" b="1" spc="-270" dirty="0">
                <a:latin typeface="Arial"/>
                <a:cs typeface="Arial"/>
              </a:rPr>
              <a:t>n</a:t>
            </a:r>
            <a:r>
              <a:rPr sz="2400" b="1" spc="-254" dirty="0">
                <a:latin typeface="Arial"/>
                <a:cs typeface="Arial"/>
              </a:rPr>
              <a:t>e</a:t>
            </a:r>
            <a:r>
              <a:rPr sz="2400" b="1" spc="-245" dirty="0">
                <a:latin typeface="Arial"/>
                <a:cs typeface="Arial"/>
              </a:rPr>
              <a:t>ck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7" name="object 287"/>
          <p:cNvGrpSpPr/>
          <p:nvPr/>
        </p:nvGrpSpPr>
        <p:grpSpPr>
          <a:xfrm>
            <a:off x="3972559" y="2578100"/>
            <a:ext cx="1805939" cy="2222500"/>
            <a:chOff x="3972559" y="2578100"/>
            <a:chExt cx="1805939" cy="2222500"/>
          </a:xfrm>
        </p:grpSpPr>
        <p:sp>
          <p:nvSpPr>
            <p:cNvPr id="288" name="object 288"/>
            <p:cNvSpPr/>
            <p:nvPr/>
          </p:nvSpPr>
          <p:spPr>
            <a:xfrm>
              <a:off x="3978909" y="2612390"/>
              <a:ext cx="1107440" cy="359410"/>
            </a:xfrm>
            <a:custGeom>
              <a:avLst/>
              <a:gdLst/>
              <a:ahLst/>
              <a:cxnLst/>
              <a:rect l="l" t="t" r="r" b="b"/>
              <a:pathLst>
                <a:path w="1107439" h="359410">
                  <a:moveTo>
                    <a:pt x="0" y="359410"/>
                  </a:moveTo>
                  <a:lnTo>
                    <a:pt x="110743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069839" y="2578100"/>
              <a:ext cx="83820" cy="72390"/>
            </a:xfrm>
            <a:custGeom>
              <a:avLst/>
              <a:gdLst/>
              <a:ahLst/>
              <a:cxnLst/>
              <a:rect l="l" t="t" r="r" b="b"/>
              <a:pathLst>
                <a:path w="83820" h="72389">
                  <a:moveTo>
                    <a:pt x="0" y="0"/>
                  </a:moveTo>
                  <a:lnTo>
                    <a:pt x="22860" y="72389"/>
                  </a:lnTo>
                  <a:lnTo>
                    <a:pt x="8382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740399" y="4337050"/>
              <a:ext cx="0" cy="392430"/>
            </a:xfrm>
            <a:custGeom>
              <a:avLst/>
              <a:gdLst/>
              <a:ahLst/>
              <a:cxnLst/>
              <a:rect l="l" t="t" r="r" b="b"/>
              <a:pathLst>
                <a:path h="392429">
                  <a:moveTo>
                    <a:pt x="0" y="0"/>
                  </a:moveTo>
                  <a:lnTo>
                    <a:pt x="0" y="3924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702300" y="4267199"/>
              <a:ext cx="76200" cy="533400"/>
            </a:xfrm>
            <a:custGeom>
              <a:avLst/>
              <a:gdLst/>
              <a:ahLst/>
              <a:cxnLst/>
              <a:rect l="l" t="t" r="r" b="b"/>
              <a:pathLst>
                <a:path w="76200" h="533400">
                  <a:moveTo>
                    <a:pt x="76200" y="457200"/>
                  </a:moveTo>
                  <a:lnTo>
                    <a:pt x="0" y="457200"/>
                  </a:lnTo>
                  <a:lnTo>
                    <a:pt x="38100" y="533400"/>
                  </a:lnTo>
                  <a:lnTo>
                    <a:pt x="76200" y="457200"/>
                  </a:lnTo>
                  <a:close/>
                </a:path>
                <a:path w="76200" h="533400">
                  <a:moveTo>
                    <a:pt x="76200" y="74930"/>
                  </a:moveTo>
                  <a:lnTo>
                    <a:pt x="38100" y="0"/>
                  </a:lnTo>
                  <a:lnTo>
                    <a:pt x="0" y="74930"/>
                  </a:lnTo>
                  <a:lnTo>
                    <a:pt x="76200" y="749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2" name="object 292"/>
          <p:cNvSpPr txBox="1"/>
          <p:nvPr/>
        </p:nvSpPr>
        <p:spPr>
          <a:xfrm>
            <a:off x="1907539" y="5444490"/>
            <a:ext cx="2566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0" dirty="0">
                <a:latin typeface="Arial"/>
                <a:cs typeface="Arial"/>
              </a:rPr>
              <a:t>Parallel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235" dirty="0">
                <a:latin typeface="Arial"/>
                <a:cs typeface="Arial"/>
              </a:rPr>
              <a:t>Workstations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93" name="object 293"/>
          <p:cNvGrpSpPr/>
          <p:nvPr/>
        </p:nvGrpSpPr>
        <p:grpSpPr>
          <a:xfrm>
            <a:off x="4117340" y="4495800"/>
            <a:ext cx="1477010" cy="1149350"/>
            <a:chOff x="4117340" y="4495800"/>
            <a:chExt cx="1477010" cy="1149350"/>
          </a:xfrm>
        </p:grpSpPr>
        <p:sp>
          <p:nvSpPr>
            <p:cNvPr id="294" name="object 294"/>
            <p:cNvSpPr/>
            <p:nvPr/>
          </p:nvSpPr>
          <p:spPr>
            <a:xfrm>
              <a:off x="4123690" y="4538980"/>
              <a:ext cx="1414780" cy="1099820"/>
            </a:xfrm>
            <a:custGeom>
              <a:avLst/>
              <a:gdLst/>
              <a:ahLst/>
              <a:cxnLst/>
              <a:rect l="l" t="t" r="r" b="b"/>
              <a:pathLst>
                <a:path w="1414779" h="1099820">
                  <a:moveTo>
                    <a:pt x="0" y="1099820"/>
                  </a:moveTo>
                  <a:lnTo>
                    <a:pt x="141478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511800" y="4495800"/>
              <a:ext cx="82550" cy="76200"/>
            </a:xfrm>
            <a:custGeom>
              <a:avLst/>
              <a:gdLst/>
              <a:ahLst/>
              <a:cxnLst/>
              <a:rect l="l" t="t" r="r" b="b"/>
              <a:pathLst>
                <a:path w="82550" h="76200">
                  <a:moveTo>
                    <a:pt x="82550" y="0"/>
                  </a:moveTo>
                  <a:lnTo>
                    <a:pt x="0" y="16510"/>
                  </a:lnTo>
                  <a:lnTo>
                    <a:pt x="45720" y="762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8170" y="688340"/>
            <a:ext cx="2865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50" dirty="0"/>
              <a:t> </a:t>
            </a:r>
            <a:r>
              <a:rPr spc="-5" dirty="0"/>
              <a:t>obstacle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13840"/>
            <a:ext cx="189865" cy="1223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271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4604" marR="157480">
              <a:lnSpc>
                <a:spcPct val="79800"/>
              </a:lnSpc>
              <a:spcBef>
                <a:spcPts val="775"/>
              </a:spcBef>
            </a:pPr>
            <a:r>
              <a:rPr spc="-5" dirty="0"/>
              <a:t>The difficulty </a:t>
            </a:r>
            <a:r>
              <a:rPr dirty="0"/>
              <a:t>to </a:t>
            </a:r>
            <a:r>
              <a:rPr spc="-5" dirty="0"/>
              <a:t>forming task </a:t>
            </a:r>
            <a:r>
              <a:rPr dirty="0"/>
              <a:t>bundles that </a:t>
            </a:r>
            <a:r>
              <a:rPr spc="-5" dirty="0"/>
              <a:t>have </a:t>
            </a:r>
            <a:r>
              <a:rPr dirty="0"/>
              <a:t>the  </a:t>
            </a:r>
            <a:r>
              <a:rPr spc="-10" dirty="0"/>
              <a:t>same </a:t>
            </a:r>
            <a:r>
              <a:rPr dirty="0"/>
              <a:t>duration.</a:t>
            </a:r>
          </a:p>
          <a:p>
            <a:pPr marL="14604" marR="5080">
              <a:lnSpc>
                <a:spcPct val="79800"/>
              </a:lnSpc>
              <a:spcBef>
                <a:spcPts val="710"/>
              </a:spcBef>
            </a:pPr>
            <a:r>
              <a:rPr spc="-5" dirty="0"/>
              <a:t>The difference among </a:t>
            </a:r>
            <a:r>
              <a:rPr dirty="0"/>
              <a:t>the </a:t>
            </a:r>
            <a:r>
              <a:rPr spc="-10" dirty="0"/>
              <a:t>elemental </a:t>
            </a:r>
            <a:r>
              <a:rPr spc="-5" dirty="0"/>
              <a:t>task lengths </a:t>
            </a:r>
            <a:r>
              <a:rPr spc="-10" dirty="0"/>
              <a:t>can  </a:t>
            </a:r>
            <a:r>
              <a:rPr dirty="0"/>
              <a:t>not be </a:t>
            </a:r>
            <a:r>
              <a:rPr spc="-5" dirty="0"/>
              <a:t>overcome </a:t>
            </a:r>
            <a:r>
              <a:rPr dirty="0"/>
              <a:t>by grouping</a:t>
            </a:r>
            <a:r>
              <a:rPr spc="-45" dirty="0"/>
              <a:t> </a:t>
            </a:r>
            <a:r>
              <a:rPr spc="-5" dirty="0"/>
              <a:t>task.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3300" y="3060700"/>
            <a:ext cx="13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3300" y="4013200"/>
            <a:ext cx="13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6050" y="3091179"/>
            <a:ext cx="6964045" cy="13449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latin typeface="Times New Roman"/>
                <a:cs typeface="Times New Roman"/>
              </a:rPr>
              <a:t>Ex: Can </a:t>
            </a:r>
            <a:r>
              <a:rPr sz="2400" spc="5" dirty="0">
                <a:latin typeface="Times New Roman"/>
                <a:cs typeface="Times New Roman"/>
              </a:rPr>
              <a:t>you </a:t>
            </a:r>
            <a:r>
              <a:rPr sz="2400" dirty="0">
                <a:latin typeface="Times New Roman"/>
                <a:cs typeface="Times New Roman"/>
              </a:rPr>
              <a:t>split the tasks with </a:t>
            </a:r>
            <a:r>
              <a:rPr sz="2400" spc="-5" dirty="0">
                <a:latin typeface="Times New Roman"/>
                <a:cs typeface="Times New Roman"/>
              </a:rPr>
              <a:t>task times {1,2,3,4} </a:t>
            </a:r>
            <a:r>
              <a:rPr sz="2400" dirty="0">
                <a:latin typeface="Times New Roman"/>
                <a:cs typeface="Times New Roman"/>
              </a:rPr>
              <a:t>into 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groups </a:t>
            </a:r>
            <a:r>
              <a:rPr sz="2400" spc="-5" dirty="0">
                <a:latin typeface="Times New Roman"/>
                <a:cs typeface="Times New Roman"/>
              </a:rPr>
              <a:t>such </a:t>
            </a:r>
            <a:r>
              <a:rPr sz="2400" dirty="0">
                <a:latin typeface="Times New Roman"/>
                <a:cs typeface="Times New Roman"/>
              </a:rPr>
              <a:t>that total </a:t>
            </a:r>
            <a:r>
              <a:rPr sz="2400" spc="-5" dirty="0">
                <a:latin typeface="Times New Roman"/>
                <a:cs typeface="Times New Roman"/>
              </a:rPr>
              <a:t>task time </a:t>
            </a:r>
            <a:r>
              <a:rPr sz="2400" dirty="0">
                <a:latin typeface="Times New Roman"/>
                <a:cs typeface="Times New Roman"/>
              </a:rPr>
              <a:t>in each group is the  </a:t>
            </a:r>
            <a:r>
              <a:rPr sz="2400" spc="-10" dirty="0">
                <a:latin typeface="Times New Roman"/>
                <a:cs typeface="Times New Roman"/>
              </a:rPr>
              <a:t>same?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Times New Roman"/>
                <a:cs typeface="Times New Roman"/>
              </a:rPr>
              <a:t>Ex: </a:t>
            </a:r>
            <a:r>
              <a:rPr sz="2400" dirty="0">
                <a:latin typeface="Times New Roman"/>
                <a:cs typeface="Times New Roman"/>
              </a:rPr>
              <a:t>Try the above question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{1,2,2,4}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376420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3300" y="4413250"/>
            <a:ext cx="6685915" cy="793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5"/>
              </a:spcBef>
            </a:pP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required technological sequence </a:t>
            </a:r>
            <a:r>
              <a:rPr sz="2800" dirty="0">
                <a:latin typeface="Times New Roman"/>
                <a:cs typeface="Times New Roman"/>
              </a:rPr>
              <a:t>prohibit the  </a:t>
            </a:r>
            <a:r>
              <a:rPr sz="2800" spc="-5" dirty="0">
                <a:latin typeface="Times New Roman"/>
                <a:cs typeface="Times New Roman"/>
              </a:rPr>
              <a:t>desirable task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combinations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3300" y="5153659"/>
            <a:ext cx="13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0" dirty="0">
                <a:latin typeface="UnDotum"/>
                <a:cs typeface="UnDotum"/>
              </a:rPr>
              <a:t>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6050" y="5184140"/>
            <a:ext cx="7163434" cy="6832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75"/>
              </a:spcBef>
            </a:pPr>
            <a:r>
              <a:rPr sz="2400" spc="-5" dirty="0">
                <a:latin typeface="Times New Roman"/>
                <a:cs typeface="Times New Roman"/>
              </a:rPr>
              <a:t>Ex: Let </a:t>
            </a:r>
            <a:r>
              <a:rPr sz="2400" dirty="0">
                <a:latin typeface="Times New Roman"/>
                <a:cs typeface="Times New Roman"/>
              </a:rPr>
              <a:t>the task </a:t>
            </a:r>
            <a:r>
              <a:rPr sz="2400" spc="-5" dirty="0">
                <a:latin typeface="Times New Roman"/>
                <a:cs typeface="Times New Roman"/>
              </a:rPr>
              <a:t>times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{1,2,3,4} </a:t>
            </a:r>
            <a:r>
              <a:rPr sz="2400" dirty="0">
                <a:latin typeface="Times New Roman"/>
                <a:cs typeface="Times New Roman"/>
              </a:rPr>
              <a:t>but </a:t>
            </a:r>
            <a:r>
              <a:rPr sz="2400" spc="-5" dirty="0">
                <a:latin typeface="Times New Roman"/>
                <a:cs typeface="Times New Roman"/>
              </a:rPr>
              <a:t>suppose </a:t>
            </a:r>
            <a:r>
              <a:rPr sz="2400" dirty="0">
                <a:latin typeface="Times New Roman"/>
                <a:cs typeface="Times New Roman"/>
              </a:rPr>
              <a:t>that the  </a:t>
            </a:r>
            <a:r>
              <a:rPr sz="2400" spc="-5" dirty="0">
                <a:latin typeface="Times New Roman"/>
                <a:cs typeface="Times New Roman"/>
              </a:rPr>
              <a:t>task with time </a:t>
            </a:r>
            <a:r>
              <a:rPr sz="2400" dirty="0">
                <a:latin typeface="Times New Roman"/>
                <a:cs typeface="Times New Roman"/>
              </a:rPr>
              <a:t>1 can only </a:t>
            </a:r>
            <a:r>
              <a:rPr sz="2400" spc="-5" dirty="0">
                <a:latin typeface="Times New Roman"/>
                <a:cs typeface="Times New Roman"/>
              </a:rPr>
              <a:t>done after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task with time </a:t>
            </a:r>
            <a:r>
              <a:rPr sz="2400" dirty="0">
                <a:latin typeface="Times New Roman"/>
                <a:cs typeface="Times New Roman"/>
              </a:rPr>
              <a:t>4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6050" y="5768340"/>
            <a:ext cx="7180580" cy="6832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75"/>
              </a:spcBef>
              <a:tabLst>
                <a:tab pos="1509395" algn="l"/>
                <a:tab pos="4269105" algn="l"/>
              </a:tabLst>
            </a:pPr>
            <a:r>
              <a:rPr sz="2400" spc="-5" dirty="0">
                <a:latin typeface="Times New Roman"/>
                <a:cs typeface="Times New Roman"/>
              </a:rPr>
              <a:t>completed.	</a:t>
            </a:r>
            <a:r>
              <a:rPr sz="2400" dirty="0">
                <a:latin typeface="Times New Roman"/>
                <a:cs typeface="Times New Roman"/>
              </a:rPr>
              <a:t>Moreover task </a:t>
            </a:r>
            <a:r>
              <a:rPr sz="2400" spc="-5" dirty="0">
                <a:latin typeface="Times New Roman"/>
                <a:cs typeface="Times New Roman"/>
              </a:rPr>
              <a:t>with time </a:t>
            </a:r>
            <a:r>
              <a:rPr sz="2400" dirty="0">
                <a:latin typeface="Times New Roman"/>
                <a:cs typeface="Times New Roman"/>
              </a:rPr>
              <a:t>3 </a:t>
            </a:r>
            <a:r>
              <a:rPr sz="2400" spc="-5" dirty="0">
                <a:latin typeface="Times New Roman"/>
                <a:cs typeface="Times New Roman"/>
              </a:rPr>
              <a:t>can </a:t>
            </a:r>
            <a:r>
              <a:rPr sz="2400" dirty="0">
                <a:latin typeface="Times New Roman"/>
                <a:cs typeface="Times New Roman"/>
              </a:rPr>
              <a:t>only done </a:t>
            </a:r>
            <a:r>
              <a:rPr sz="2400" spc="-5" dirty="0">
                <a:latin typeface="Times New Roman"/>
                <a:cs typeface="Times New Roman"/>
              </a:rPr>
              <a:t>after 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task with time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completed.	How </a:t>
            </a:r>
            <a:r>
              <a:rPr sz="2400" spc="5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457199" y="2514600"/>
              <a:ext cx="8373109" cy="1371600"/>
            </a:xfrm>
            <a:custGeom>
              <a:avLst/>
              <a:gdLst/>
              <a:ahLst/>
              <a:cxnLst/>
              <a:rect l="l" t="t" r="r" b="b"/>
              <a:pathLst>
                <a:path w="8373109" h="1371600">
                  <a:moveTo>
                    <a:pt x="8201659" y="0"/>
                  </a:moveTo>
                  <a:lnTo>
                    <a:pt x="170179" y="0"/>
                  </a:lnTo>
                  <a:lnTo>
                    <a:pt x="128028" y="6702"/>
                  </a:lnTo>
                  <a:lnTo>
                    <a:pt x="88241" y="25258"/>
                  </a:lnTo>
                  <a:lnTo>
                    <a:pt x="53181" y="53339"/>
                  </a:lnTo>
                  <a:lnTo>
                    <a:pt x="25211" y="88617"/>
                  </a:lnTo>
                  <a:lnTo>
                    <a:pt x="6696" y="128763"/>
                  </a:lnTo>
                  <a:lnTo>
                    <a:pt x="0" y="171450"/>
                  </a:lnTo>
                  <a:lnTo>
                    <a:pt x="0" y="1200150"/>
                  </a:lnTo>
                  <a:lnTo>
                    <a:pt x="6696" y="1242836"/>
                  </a:lnTo>
                  <a:lnTo>
                    <a:pt x="25211" y="1282982"/>
                  </a:lnTo>
                  <a:lnTo>
                    <a:pt x="53181" y="1318260"/>
                  </a:lnTo>
                  <a:lnTo>
                    <a:pt x="88241" y="1346341"/>
                  </a:lnTo>
                  <a:lnTo>
                    <a:pt x="128028" y="1364897"/>
                  </a:lnTo>
                  <a:lnTo>
                    <a:pt x="170179" y="1371600"/>
                  </a:lnTo>
                  <a:lnTo>
                    <a:pt x="8201659" y="1371600"/>
                  </a:lnTo>
                  <a:lnTo>
                    <a:pt x="8243905" y="1364897"/>
                  </a:lnTo>
                  <a:lnTo>
                    <a:pt x="8283927" y="1346341"/>
                  </a:lnTo>
                  <a:lnTo>
                    <a:pt x="8319293" y="1318260"/>
                  </a:lnTo>
                  <a:lnTo>
                    <a:pt x="8347568" y="1282982"/>
                  </a:lnTo>
                  <a:lnTo>
                    <a:pt x="8366319" y="1242836"/>
                  </a:lnTo>
                  <a:lnTo>
                    <a:pt x="8373109" y="1200150"/>
                  </a:lnTo>
                  <a:lnTo>
                    <a:pt x="8373109" y="171450"/>
                  </a:lnTo>
                  <a:lnTo>
                    <a:pt x="8366319" y="128763"/>
                  </a:lnTo>
                  <a:lnTo>
                    <a:pt x="8347568" y="88617"/>
                  </a:lnTo>
                  <a:lnTo>
                    <a:pt x="8319293" y="53339"/>
                  </a:lnTo>
                  <a:lnTo>
                    <a:pt x="8283927" y="25258"/>
                  </a:lnTo>
                  <a:lnTo>
                    <a:pt x="8243905" y="6702"/>
                  </a:lnTo>
                  <a:lnTo>
                    <a:pt x="820165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9" y="2514600"/>
              <a:ext cx="8373109" cy="1371600"/>
            </a:xfrm>
            <a:custGeom>
              <a:avLst/>
              <a:gdLst/>
              <a:ahLst/>
              <a:cxnLst/>
              <a:rect l="l" t="t" r="r" b="b"/>
              <a:pathLst>
                <a:path w="8373109" h="1371600">
                  <a:moveTo>
                    <a:pt x="170179" y="0"/>
                  </a:moveTo>
                  <a:lnTo>
                    <a:pt x="128028" y="6702"/>
                  </a:lnTo>
                  <a:lnTo>
                    <a:pt x="88241" y="25258"/>
                  </a:lnTo>
                  <a:lnTo>
                    <a:pt x="53181" y="53339"/>
                  </a:lnTo>
                  <a:lnTo>
                    <a:pt x="25211" y="88617"/>
                  </a:lnTo>
                  <a:lnTo>
                    <a:pt x="6696" y="128763"/>
                  </a:lnTo>
                  <a:lnTo>
                    <a:pt x="0" y="171450"/>
                  </a:lnTo>
                  <a:lnTo>
                    <a:pt x="0" y="1200150"/>
                  </a:lnTo>
                  <a:lnTo>
                    <a:pt x="6696" y="1242836"/>
                  </a:lnTo>
                  <a:lnTo>
                    <a:pt x="25211" y="1282982"/>
                  </a:lnTo>
                  <a:lnTo>
                    <a:pt x="53181" y="1318260"/>
                  </a:lnTo>
                  <a:lnTo>
                    <a:pt x="88241" y="1346341"/>
                  </a:lnTo>
                  <a:lnTo>
                    <a:pt x="128028" y="1364897"/>
                  </a:lnTo>
                  <a:lnTo>
                    <a:pt x="170179" y="1371600"/>
                  </a:lnTo>
                  <a:lnTo>
                    <a:pt x="8201659" y="1371600"/>
                  </a:lnTo>
                  <a:lnTo>
                    <a:pt x="8243905" y="1364897"/>
                  </a:lnTo>
                  <a:lnTo>
                    <a:pt x="8283927" y="1346341"/>
                  </a:lnTo>
                  <a:lnTo>
                    <a:pt x="8319293" y="1318260"/>
                  </a:lnTo>
                  <a:lnTo>
                    <a:pt x="8347568" y="1282982"/>
                  </a:lnTo>
                  <a:lnTo>
                    <a:pt x="8366319" y="1242836"/>
                  </a:lnTo>
                  <a:lnTo>
                    <a:pt x="8373109" y="1200150"/>
                  </a:lnTo>
                  <a:lnTo>
                    <a:pt x="8373109" y="171450"/>
                  </a:lnTo>
                  <a:lnTo>
                    <a:pt x="8366319" y="128763"/>
                  </a:lnTo>
                  <a:lnTo>
                    <a:pt x="8347568" y="88617"/>
                  </a:lnTo>
                  <a:lnTo>
                    <a:pt x="8319293" y="53339"/>
                  </a:lnTo>
                  <a:lnTo>
                    <a:pt x="8283927" y="25258"/>
                  </a:lnTo>
                  <a:lnTo>
                    <a:pt x="8243905" y="6702"/>
                  </a:lnTo>
                  <a:lnTo>
                    <a:pt x="8201659" y="0"/>
                  </a:lnTo>
                  <a:lnTo>
                    <a:pt x="170179" y="0"/>
                  </a:lnTo>
                  <a:close/>
                </a:path>
                <a:path w="8373109" h="1371600">
                  <a:moveTo>
                    <a:pt x="0" y="0"/>
                  </a:moveTo>
                  <a:lnTo>
                    <a:pt x="0" y="0"/>
                  </a:lnTo>
                </a:path>
                <a:path w="8373109" h="1371600">
                  <a:moveTo>
                    <a:pt x="8373109" y="1371600"/>
                  </a:moveTo>
                  <a:lnTo>
                    <a:pt x="8373109" y="1371600"/>
                  </a:lnTo>
                </a:path>
              </a:pathLst>
            </a:custGeom>
            <a:ln w="1257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00" y="2438400"/>
              <a:ext cx="8371840" cy="1371600"/>
            </a:xfrm>
            <a:custGeom>
              <a:avLst/>
              <a:gdLst/>
              <a:ahLst/>
              <a:cxnLst/>
              <a:rect l="l" t="t" r="r" b="b"/>
              <a:pathLst>
                <a:path w="8371840" h="1371600">
                  <a:moveTo>
                    <a:pt x="8201659" y="0"/>
                  </a:moveTo>
                  <a:lnTo>
                    <a:pt x="170179" y="0"/>
                  </a:lnTo>
                  <a:lnTo>
                    <a:pt x="128028" y="6702"/>
                  </a:lnTo>
                  <a:lnTo>
                    <a:pt x="88241" y="25258"/>
                  </a:lnTo>
                  <a:lnTo>
                    <a:pt x="53181" y="53339"/>
                  </a:lnTo>
                  <a:lnTo>
                    <a:pt x="25211" y="88617"/>
                  </a:lnTo>
                  <a:lnTo>
                    <a:pt x="6696" y="128763"/>
                  </a:lnTo>
                  <a:lnTo>
                    <a:pt x="0" y="171450"/>
                  </a:lnTo>
                  <a:lnTo>
                    <a:pt x="0" y="1200150"/>
                  </a:lnTo>
                  <a:lnTo>
                    <a:pt x="6696" y="1242836"/>
                  </a:lnTo>
                  <a:lnTo>
                    <a:pt x="25211" y="1282982"/>
                  </a:lnTo>
                  <a:lnTo>
                    <a:pt x="53181" y="1318260"/>
                  </a:lnTo>
                  <a:lnTo>
                    <a:pt x="88241" y="1346341"/>
                  </a:lnTo>
                  <a:lnTo>
                    <a:pt x="128028" y="1364897"/>
                  </a:lnTo>
                  <a:lnTo>
                    <a:pt x="170179" y="1371600"/>
                  </a:lnTo>
                  <a:lnTo>
                    <a:pt x="8201659" y="1371600"/>
                  </a:lnTo>
                  <a:lnTo>
                    <a:pt x="8243811" y="1364897"/>
                  </a:lnTo>
                  <a:lnTo>
                    <a:pt x="8283598" y="1346341"/>
                  </a:lnTo>
                  <a:lnTo>
                    <a:pt x="8318658" y="1318260"/>
                  </a:lnTo>
                  <a:lnTo>
                    <a:pt x="8346628" y="1282982"/>
                  </a:lnTo>
                  <a:lnTo>
                    <a:pt x="8365143" y="1242836"/>
                  </a:lnTo>
                  <a:lnTo>
                    <a:pt x="8371840" y="1200150"/>
                  </a:lnTo>
                  <a:lnTo>
                    <a:pt x="8371840" y="171450"/>
                  </a:lnTo>
                  <a:lnTo>
                    <a:pt x="8365143" y="128763"/>
                  </a:lnTo>
                  <a:lnTo>
                    <a:pt x="8346628" y="88617"/>
                  </a:lnTo>
                  <a:lnTo>
                    <a:pt x="8318658" y="53339"/>
                  </a:lnTo>
                  <a:lnTo>
                    <a:pt x="8283598" y="25258"/>
                  </a:lnTo>
                  <a:lnTo>
                    <a:pt x="8243811" y="6702"/>
                  </a:lnTo>
                  <a:lnTo>
                    <a:pt x="8201659" y="0"/>
                  </a:lnTo>
                  <a:close/>
                </a:path>
              </a:pathLst>
            </a:custGeom>
            <a:solidFill>
              <a:srgbClr val="F5BE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" y="2438400"/>
              <a:ext cx="8371840" cy="1371600"/>
            </a:xfrm>
            <a:custGeom>
              <a:avLst/>
              <a:gdLst/>
              <a:ahLst/>
              <a:cxnLst/>
              <a:rect l="l" t="t" r="r" b="b"/>
              <a:pathLst>
                <a:path w="8371840" h="1371600">
                  <a:moveTo>
                    <a:pt x="170179" y="0"/>
                  </a:moveTo>
                  <a:lnTo>
                    <a:pt x="128028" y="6702"/>
                  </a:lnTo>
                  <a:lnTo>
                    <a:pt x="88241" y="25258"/>
                  </a:lnTo>
                  <a:lnTo>
                    <a:pt x="53181" y="53339"/>
                  </a:lnTo>
                  <a:lnTo>
                    <a:pt x="25211" y="88617"/>
                  </a:lnTo>
                  <a:lnTo>
                    <a:pt x="6696" y="128763"/>
                  </a:lnTo>
                  <a:lnTo>
                    <a:pt x="0" y="171450"/>
                  </a:lnTo>
                  <a:lnTo>
                    <a:pt x="0" y="1200150"/>
                  </a:lnTo>
                  <a:lnTo>
                    <a:pt x="6696" y="1242836"/>
                  </a:lnTo>
                  <a:lnTo>
                    <a:pt x="25211" y="1282982"/>
                  </a:lnTo>
                  <a:lnTo>
                    <a:pt x="53181" y="1318260"/>
                  </a:lnTo>
                  <a:lnTo>
                    <a:pt x="88241" y="1346341"/>
                  </a:lnTo>
                  <a:lnTo>
                    <a:pt x="128028" y="1364897"/>
                  </a:lnTo>
                  <a:lnTo>
                    <a:pt x="170179" y="1371600"/>
                  </a:lnTo>
                  <a:lnTo>
                    <a:pt x="8201659" y="1371600"/>
                  </a:lnTo>
                  <a:lnTo>
                    <a:pt x="8243811" y="1364897"/>
                  </a:lnTo>
                  <a:lnTo>
                    <a:pt x="8283598" y="1346341"/>
                  </a:lnTo>
                  <a:lnTo>
                    <a:pt x="8318658" y="1318260"/>
                  </a:lnTo>
                  <a:lnTo>
                    <a:pt x="8346628" y="1282982"/>
                  </a:lnTo>
                  <a:lnTo>
                    <a:pt x="8365143" y="1242836"/>
                  </a:lnTo>
                  <a:lnTo>
                    <a:pt x="8371840" y="1200150"/>
                  </a:lnTo>
                  <a:lnTo>
                    <a:pt x="8371840" y="171450"/>
                  </a:lnTo>
                  <a:lnTo>
                    <a:pt x="8365143" y="128763"/>
                  </a:lnTo>
                  <a:lnTo>
                    <a:pt x="8346628" y="88617"/>
                  </a:lnTo>
                  <a:lnTo>
                    <a:pt x="8318658" y="53339"/>
                  </a:lnTo>
                  <a:lnTo>
                    <a:pt x="8283598" y="25258"/>
                  </a:lnTo>
                  <a:lnTo>
                    <a:pt x="8243811" y="6702"/>
                  </a:lnTo>
                  <a:lnTo>
                    <a:pt x="8201659" y="0"/>
                  </a:lnTo>
                  <a:lnTo>
                    <a:pt x="170179" y="0"/>
                  </a:lnTo>
                  <a:close/>
                </a:path>
                <a:path w="8371840" h="1371600">
                  <a:moveTo>
                    <a:pt x="0" y="0"/>
                  </a:moveTo>
                  <a:lnTo>
                    <a:pt x="0" y="0"/>
                  </a:lnTo>
                </a:path>
                <a:path w="8371840" h="1371600">
                  <a:moveTo>
                    <a:pt x="8371840" y="1371600"/>
                  </a:moveTo>
                  <a:lnTo>
                    <a:pt x="8371840" y="1371600"/>
                  </a:lnTo>
                </a:path>
              </a:pathLst>
            </a:custGeom>
            <a:ln w="12579">
              <a:solidFill>
                <a:srgbClr val="00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47389" y="497840"/>
            <a:ext cx="26485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Cycle</a:t>
            </a:r>
            <a:r>
              <a:rPr spc="-100" dirty="0"/>
              <a:t> </a:t>
            </a:r>
            <a:r>
              <a:rPr dirty="0"/>
              <a:t>Time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10869" y="1786890"/>
            <a:ext cx="7818755" cy="446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major </a:t>
            </a:r>
            <a:r>
              <a:rPr sz="2800" spc="-5" dirty="0">
                <a:latin typeface="Arial"/>
                <a:cs typeface="Arial"/>
              </a:rPr>
              <a:t>determinant: cycle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time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Arial"/>
              <a:cs typeface="Arial"/>
            </a:endParaRPr>
          </a:p>
          <a:p>
            <a:pPr marL="210820" marR="5080">
              <a:lnSpc>
                <a:spcPct val="100000"/>
              </a:lnSpc>
            </a:pPr>
            <a:r>
              <a:rPr sz="2800" i="1" spc="-5" dirty="0">
                <a:latin typeface="Arial"/>
                <a:cs typeface="Arial"/>
              </a:rPr>
              <a:t>Cycle time </a:t>
            </a:r>
            <a:r>
              <a:rPr sz="2800" spc="-5" dirty="0">
                <a:latin typeface="Arial"/>
                <a:cs typeface="Arial"/>
              </a:rPr>
              <a:t>is the maximum </a:t>
            </a:r>
            <a:r>
              <a:rPr sz="2800" spc="5" dirty="0">
                <a:latin typeface="Arial"/>
                <a:cs typeface="Arial"/>
              </a:rPr>
              <a:t>time </a:t>
            </a:r>
            <a:r>
              <a:rPr sz="2800" spc="-5" dirty="0">
                <a:latin typeface="Arial"/>
                <a:cs typeface="Arial"/>
              </a:rPr>
              <a:t>allowed at each  workstation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complete </a:t>
            </a:r>
            <a:r>
              <a:rPr sz="2800" dirty="0">
                <a:latin typeface="Arial"/>
                <a:cs typeface="Arial"/>
              </a:rPr>
              <a:t>its tasks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unit.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12700" marR="1327785">
              <a:lnSpc>
                <a:spcPct val="100000"/>
              </a:lnSpc>
              <a:spcBef>
                <a:spcPts val="2405"/>
              </a:spcBef>
            </a:pPr>
            <a:r>
              <a:rPr sz="2800" spc="-5" dirty="0">
                <a:latin typeface="Arial"/>
                <a:cs typeface="Arial"/>
              </a:rPr>
              <a:t>Minimum cycle </a:t>
            </a:r>
            <a:r>
              <a:rPr sz="2800" dirty="0">
                <a:latin typeface="Arial"/>
                <a:cs typeface="Arial"/>
              </a:rPr>
              <a:t>time: </a:t>
            </a:r>
            <a:r>
              <a:rPr sz="2800" spc="-5" dirty="0">
                <a:latin typeface="Arial"/>
                <a:cs typeface="Arial"/>
              </a:rPr>
              <a:t>longest task </a:t>
            </a:r>
            <a:r>
              <a:rPr sz="2800" dirty="0">
                <a:latin typeface="Arial"/>
                <a:cs typeface="Arial"/>
              </a:rPr>
              <a:t>time </a:t>
            </a:r>
            <a:r>
              <a:rPr sz="2800" spc="-5" dirty="0">
                <a:latin typeface="Arial"/>
                <a:cs typeface="Arial"/>
              </a:rPr>
              <a:t>by  assigning each task </a:t>
            </a:r>
            <a:r>
              <a:rPr sz="2800" dirty="0">
                <a:latin typeface="Arial"/>
                <a:cs typeface="Arial"/>
              </a:rPr>
              <a:t>to 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workstation</a:t>
            </a:r>
            <a:endParaRPr sz="2800">
              <a:latin typeface="Arial"/>
              <a:cs typeface="Arial"/>
            </a:endParaRPr>
          </a:p>
          <a:p>
            <a:pPr marL="12700" marR="713740">
              <a:lnSpc>
                <a:spcPct val="100000"/>
              </a:lnSpc>
              <a:spcBef>
                <a:spcPts val="1750"/>
              </a:spcBef>
            </a:pPr>
            <a:r>
              <a:rPr sz="2800" spc="-5" dirty="0">
                <a:latin typeface="Arial"/>
                <a:cs typeface="Arial"/>
              </a:rPr>
              <a:t>Maximum cycle </a:t>
            </a:r>
            <a:r>
              <a:rPr sz="2800" dirty="0">
                <a:latin typeface="Arial"/>
                <a:cs typeface="Arial"/>
              </a:rPr>
              <a:t>time: sum </a:t>
            </a:r>
            <a:r>
              <a:rPr sz="2800" spc="-5" dirty="0">
                <a:latin typeface="Arial"/>
                <a:cs typeface="Arial"/>
              </a:rPr>
              <a:t>of the </a:t>
            </a:r>
            <a:r>
              <a:rPr sz="2800" dirty="0">
                <a:latin typeface="Arial"/>
                <a:cs typeface="Arial"/>
              </a:rPr>
              <a:t>task </a:t>
            </a:r>
            <a:r>
              <a:rPr sz="2800" spc="5" dirty="0">
                <a:latin typeface="Arial"/>
                <a:cs typeface="Arial"/>
              </a:rPr>
              <a:t>time </a:t>
            </a:r>
            <a:r>
              <a:rPr sz="2800" spc="-5" dirty="0">
                <a:latin typeface="Arial"/>
                <a:cs typeface="Arial"/>
              </a:rPr>
              <a:t>by  assigning all </a:t>
            </a:r>
            <a:r>
              <a:rPr sz="2800" dirty="0">
                <a:latin typeface="Arial"/>
                <a:cs typeface="Arial"/>
              </a:rPr>
              <a:t>tasks to 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workstation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4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6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1744"/>
                  </a:lnTo>
                  <a:lnTo>
                    <a:pt x="861060" y="41744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1104"/>
                  </a:moveTo>
                  <a:lnTo>
                    <a:pt x="0" y="1104"/>
                  </a:lnTo>
                  <a:lnTo>
                    <a:pt x="0" y="5905"/>
                  </a:lnTo>
                  <a:lnTo>
                    <a:pt x="0" y="10693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5905"/>
                  </a:lnTo>
                  <a:lnTo>
                    <a:pt x="1300480" y="1104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/>
          <p:nvPr/>
        </p:nvSpPr>
        <p:spPr>
          <a:xfrm>
            <a:off x="6727190" y="627887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450850" y="1746250"/>
            <a:ext cx="4889500" cy="3746500"/>
            <a:chOff x="450850" y="1746250"/>
            <a:chExt cx="4889500" cy="3746500"/>
          </a:xfrm>
        </p:grpSpPr>
        <p:sp>
          <p:nvSpPr>
            <p:cNvPr id="338" name="object 338"/>
            <p:cNvSpPr/>
            <p:nvPr/>
          </p:nvSpPr>
          <p:spPr>
            <a:xfrm>
              <a:off x="3810000" y="4343399"/>
              <a:ext cx="1524000" cy="1143000"/>
            </a:xfrm>
            <a:custGeom>
              <a:avLst/>
              <a:gdLst/>
              <a:ahLst/>
              <a:cxnLst/>
              <a:rect l="l" t="t" r="r" b="b"/>
              <a:pathLst>
                <a:path w="1524000" h="1143000">
                  <a:moveTo>
                    <a:pt x="6350" y="497217"/>
                  </a:moveTo>
                  <a:lnTo>
                    <a:pt x="3810" y="511810"/>
                  </a:lnTo>
                  <a:lnTo>
                    <a:pt x="2540" y="531710"/>
                  </a:lnTo>
                  <a:lnTo>
                    <a:pt x="0" y="571500"/>
                  </a:lnTo>
                  <a:lnTo>
                    <a:pt x="2540" y="611301"/>
                  </a:lnTo>
                  <a:lnTo>
                    <a:pt x="3810" y="631190"/>
                  </a:lnTo>
                  <a:lnTo>
                    <a:pt x="6350" y="645807"/>
                  </a:lnTo>
                  <a:lnTo>
                    <a:pt x="6350" y="497217"/>
                  </a:lnTo>
                  <a:close/>
                </a:path>
                <a:path w="1524000" h="1143000">
                  <a:moveTo>
                    <a:pt x="873937" y="6350"/>
                  </a:moveTo>
                  <a:lnTo>
                    <a:pt x="840740" y="2540"/>
                  </a:lnTo>
                  <a:lnTo>
                    <a:pt x="762000" y="0"/>
                  </a:lnTo>
                  <a:lnTo>
                    <a:pt x="681990" y="2540"/>
                  </a:lnTo>
                  <a:lnTo>
                    <a:pt x="648779" y="6350"/>
                  </a:lnTo>
                  <a:lnTo>
                    <a:pt x="873937" y="6350"/>
                  </a:lnTo>
                  <a:close/>
                </a:path>
                <a:path w="1524000" h="1143000">
                  <a:moveTo>
                    <a:pt x="879462" y="1135392"/>
                  </a:moveTo>
                  <a:lnTo>
                    <a:pt x="643255" y="1135392"/>
                  </a:lnTo>
                  <a:lnTo>
                    <a:pt x="672299" y="1139190"/>
                  </a:lnTo>
                  <a:lnTo>
                    <a:pt x="677138" y="1139190"/>
                  </a:lnTo>
                  <a:lnTo>
                    <a:pt x="677138" y="1140460"/>
                  </a:lnTo>
                  <a:lnTo>
                    <a:pt x="721995" y="1140460"/>
                  </a:lnTo>
                  <a:lnTo>
                    <a:pt x="721995" y="1143000"/>
                  </a:lnTo>
                  <a:lnTo>
                    <a:pt x="801357" y="1143000"/>
                  </a:lnTo>
                  <a:lnTo>
                    <a:pt x="801357" y="1140460"/>
                  </a:lnTo>
                  <a:lnTo>
                    <a:pt x="845578" y="1140460"/>
                  </a:lnTo>
                  <a:lnTo>
                    <a:pt x="845578" y="1139190"/>
                  </a:lnTo>
                  <a:lnTo>
                    <a:pt x="850417" y="1139190"/>
                  </a:lnTo>
                  <a:lnTo>
                    <a:pt x="879462" y="1135392"/>
                  </a:lnTo>
                  <a:close/>
                </a:path>
                <a:path w="1524000" h="1143000">
                  <a:moveTo>
                    <a:pt x="1524000" y="571500"/>
                  </a:moveTo>
                  <a:lnTo>
                    <a:pt x="1520190" y="526732"/>
                  </a:lnTo>
                  <a:lnTo>
                    <a:pt x="1518920" y="511810"/>
                  </a:lnTo>
                  <a:lnTo>
                    <a:pt x="1516380" y="497217"/>
                  </a:lnTo>
                  <a:lnTo>
                    <a:pt x="1516380" y="645807"/>
                  </a:lnTo>
                  <a:lnTo>
                    <a:pt x="1518920" y="631190"/>
                  </a:lnTo>
                  <a:lnTo>
                    <a:pt x="1520190" y="616280"/>
                  </a:lnTo>
                  <a:lnTo>
                    <a:pt x="1524000" y="57150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816350" y="4349749"/>
              <a:ext cx="1510030" cy="1129030"/>
            </a:xfrm>
            <a:custGeom>
              <a:avLst/>
              <a:gdLst/>
              <a:ahLst/>
              <a:cxnLst/>
              <a:rect l="l" t="t" r="r" b="b"/>
              <a:pathLst>
                <a:path w="1510029" h="1129029">
                  <a:moveTo>
                    <a:pt x="3810" y="468960"/>
                  </a:moveTo>
                  <a:lnTo>
                    <a:pt x="0" y="490867"/>
                  </a:lnTo>
                  <a:lnTo>
                    <a:pt x="0" y="639457"/>
                  </a:lnTo>
                  <a:lnTo>
                    <a:pt x="3810" y="661352"/>
                  </a:lnTo>
                  <a:lnTo>
                    <a:pt x="3810" y="468960"/>
                  </a:lnTo>
                  <a:close/>
                </a:path>
                <a:path w="1510029" h="1129029">
                  <a:moveTo>
                    <a:pt x="900785" y="3810"/>
                  </a:moveTo>
                  <a:lnTo>
                    <a:pt x="867587" y="0"/>
                  </a:lnTo>
                  <a:lnTo>
                    <a:pt x="642429" y="0"/>
                  </a:lnTo>
                  <a:lnTo>
                    <a:pt x="609231" y="3810"/>
                  </a:lnTo>
                  <a:lnTo>
                    <a:pt x="900785" y="3810"/>
                  </a:lnTo>
                  <a:close/>
                </a:path>
                <a:path w="1510029" h="1129029">
                  <a:moveTo>
                    <a:pt x="902169" y="1125220"/>
                  </a:moveTo>
                  <a:lnTo>
                    <a:pt x="607847" y="1125220"/>
                  </a:lnTo>
                  <a:lnTo>
                    <a:pt x="636905" y="1129030"/>
                  </a:lnTo>
                  <a:lnTo>
                    <a:pt x="873112" y="1129030"/>
                  </a:lnTo>
                  <a:lnTo>
                    <a:pt x="902169" y="1125220"/>
                  </a:lnTo>
                  <a:close/>
                </a:path>
                <a:path w="1510029" h="1129029">
                  <a:moveTo>
                    <a:pt x="1510030" y="490867"/>
                  </a:moveTo>
                  <a:lnTo>
                    <a:pt x="1507490" y="476250"/>
                  </a:lnTo>
                  <a:lnTo>
                    <a:pt x="1507490" y="654062"/>
                  </a:lnTo>
                  <a:lnTo>
                    <a:pt x="1510030" y="639457"/>
                  </a:lnTo>
                  <a:lnTo>
                    <a:pt x="1510030" y="490867"/>
                  </a:lnTo>
                  <a:close/>
                </a:path>
              </a:pathLst>
            </a:custGeom>
            <a:solidFill>
              <a:srgbClr val="339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820159" y="4353560"/>
              <a:ext cx="1503680" cy="1121410"/>
            </a:xfrm>
            <a:custGeom>
              <a:avLst/>
              <a:gdLst/>
              <a:ahLst/>
              <a:cxnLst/>
              <a:rect l="l" t="t" r="r" b="b"/>
              <a:pathLst>
                <a:path w="1503679" h="1121410">
                  <a:moveTo>
                    <a:pt x="922782" y="1117599"/>
                  </a:moveTo>
                  <a:lnTo>
                    <a:pt x="579627" y="1117599"/>
                  </a:lnTo>
                  <a:lnTo>
                    <a:pt x="594360" y="1120139"/>
                  </a:lnTo>
                  <a:lnTo>
                    <a:pt x="604043" y="1121409"/>
                  </a:lnTo>
                  <a:lnTo>
                    <a:pt x="898366" y="1121409"/>
                  </a:lnTo>
                  <a:lnTo>
                    <a:pt x="908050" y="1120139"/>
                  </a:lnTo>
                  <a:lnTo>
                    <a:pt x="922782" y="1117599"/>
                  </a:lnTo>
                  <a:close/>
                </a:path>
                <a:path w="1503679" h="1121410">
                  <a:moveTo>
                    <a:pt x="3810" y="443229"/>
                  </a:moveTo>
                  <a:lnTo>
                    <a:pt x="0" y="465137"/>
                  </a:lnTo>
                  <a:lnTo>
                    <a:pt x="0" y="657542"/>
                  </a:lnTo>
                  <a:lnTo>
                    <a:pt x="3810" y="679450"/>
                  </a:lnTo>
                  <a:lnTo>
                    <a:pt x="3810" y="443229"/>
                  </a:lnTo>
                  <a:close/>
                </a:path>
                <a:path w="1503679" h="1121410">
                  <a:moveTo>
                    <a:pt x="1499869" y="450532"/>
                  </a:moveTo>
                  <a:lnTo>
                    <a:pt x="1499869" y="672147"/>
                  </a:lnTo>
                  <a:lnTo>
                    <a:pt x="1503679" y="650240"/>
                  </a:lnTo>
                  <a:lnTo>
                    <a:pt x="1503679" y="472439"/>
                  </a:lnTo>
                  <a:lnTo>
                    <a:pt x="1499869" y="450532"/>
                  </a:lnTo>
                  <a:close/>
                </a:path>
                <a:path w="1503679" h="1121410">
                  <a:moveTo>
                    <a:pt x="896982" y="0"/>
                  </a:moveTo>
                  <a:lnTo>
                    <a:pt x="605427" y="0"/>
                  </a:lnTo>
                  <a:lnTo>
                    <a:pt x="594360" y="1269"/>
                  </a:lnTo>
                  <a:lnTo>
                    <a:pt x="580967" y="3809"/>
                  </a:lnTo>
                  <a:lnTo>
                    <a:pt x="921442" y="3809"/>
                  </a:lnTo>
                  <a:lnTo>
                    <a:pt x="908050" y="1269"/>
                  </a:lnTo>
                  <a:lnTo>
                    <a:pt x="896982" y="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823970" y="4357370"/>
              <a:ext cx="1496060" cy="1113790"/>
            </a:xfrm>
            <a:custGeom>
              <a:avLst/>
              <a:gdLst/>
              <a:ahLst/>
              <a:cxnLst/>
              <a:rect l="l" t="t" r="r" b="b"/>
              <a:pathLst>
                <a:path w="1496060" h="1113789">
                  <a:moveTo>
                    <a:pt x="933704" y="1111249"/>
                  </a:moveTo>
                  <a:lnTo>
                    <a:pt x="561085" y="1111249"/>
                  </a:lnTo>
                  <a:lnTo>
                    <a:pt x="575817" y="1113789"/>
                  </a:lnTo>
                  <a:lnTo>
                    <a:pt x="918972" y="1113789"/>
                  </a:lnTo>
                  <a:lnTo>
                    <a:pt x="933704" y="1111249"/>
                  </a:lnTo>
                  <a:close/>
                </a:path>
                <a:path w="1496060" h="1113789">
                  <a:moveTo>
                    <a:pt x="3809" y="428498"/>
                  </a:moveTo>
                  <a:lnTo>
                    <a:pt x="0" y="439419"/>
                  </a:lnTo>
                  <a:lnTo>
                    <a:pt x="0" y="675639"/>
                  </a:lnTo>
                  <a:lnTo>
                    <a:pt x="3809" y="686561"/>
                  </a:lnTo>
                  <a:lnTo>
                    <a:pt x="3809" y="428498"/>
                  </a:lnTo>
                  <a:close/>
                </a:path>
                <a:path w="1496060" h="1113789">
                  <a:moveTo>
                    <a:pt x="1492250" y="432138"/>
                  </a:moveTo>
                  <a:lnTo>
                    <a:pt x="1492250" y="682921"/>
                  </a:lnTo>
                  <a:lnTo>
                    <a:pt x="1494789" y="675639"/>
                  </a:lnTo>
                  <a:lnTo>
                    <a:pt x="1496059" y="668337"/>
                  </a:lnTo>
                  <a:lnTo>
                    <a:pt x="1496059" y="446722"/>
                  </a:lnTo>
                  <a:lnTo>
                    <a:pt x="1494789" y="439419"/>
                  </a:lnTo>
                  <a:lnTo>
                    <a:pt x="1492250" y="432138"/>
                  </a:lnTo>
                  <a:close/>
                </a:path>
                <a:path w="1496060" h="1113789">
                  <a:moveTo>
                    <a:pt x="917632" y="0"/>
                  </a:moveTo>
                  <a:lnTo>
                    <a:pt x="577157" y="0"/>
                  </a:lnTo>
                  <a:lnTo>
                    <a:pt x="557068" y="3809"/>
                  </a:lnTo>
                  <a:lnTo>
                    <a:pt x="937721" y="3809"/>
                  </a:lnTo>
                  <a:lnTo>
                    <a:pt x="917632" y="0"/>
                  </a:lnTo>
                  <a:close/>
                </a:path>
              </a:pathLst>
            </a:custGeom>
            <a:solidFill>
              <a:srgbClr val="339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827780" y="4361179"/>
              <a:ext cx="1488440" cy="1107440"/>
            </a:xfrm>
            <a:custGeom>
              <a:avLst/>
              <a:gdLst/>
              <a:ahLst/>
              <a:cxnLst/>
              <a:rect l="l" t="t" r="r" b="b"/>
              <a:pathLst>
                <a:path w="1488439" h="1107439">
                  <a:moveTo>
                    <a:pt x="3810" y="413778"/>
                  </a:moveTo>
                  <a:lnTo>
                    <a:pt x="0" y="424700"/>
                  </a:lnTo>
                  <a:lnTo>
                    <a:pt x="0" y="682752"/>
                  </a:lnTo>
                  <a:lnTo>
                    <a:pt x="3810" y="693674"/>
                  </a:lnTo>
                  <a:lnTo>
                    <a:pt x="3810" y="413778"/>
                  </a:lnTo>
                  <a:close/>
                </a:path>
                <a:path w="1488439" h="1107439">
                  <a:moveTo>
                    <a:pt x="947293" y="2540"/>
                  </a:moveTo>
                  <a:lnTo>
                    <a:pt x="933907" y="0"/>
                  </a:lnTo>
                  <a:lnTo>
                    <a:pt x="553250" y="0"/>
                  </a:lnTo>
                  <a:lnTo>
                    <a:pt x="539864" y="2540"/>
                  </a:lnTo>
                  <a:lnTo>
                    <a:pt x="947293" y="2540"/>
                  </a:lnTo>
                  <a:close/>
                </a:path>
                <a:path w="1488439" h="1107439">
                  <a:moveTo>
                    <a:pt x="951992" y="1103630"/>
                  </a:moveTo>
                  <a:lnTo>
                    <a:pt x="535165" y="1103630"/>
                  </a:lnTo>
                  <a:lnTo>
                    <a:pt x="557276" y="1107440"/>
                  </a:lnTo>
                  <a:lnTo>
                    <a:pt x="929894" y="1107440"/>
                  </a:lnTo>
                  <a:lnTo>
                    <a:pt x="951992" y="1103630"/>
                  </a:lnTo>
                  <a:close/>
                </a:path>
                <a:path w="1488439" h="1107439">
                  <a:moveTo>
                    <a:pt x="1488440" y="428332"/>
                  </a:moveTo>
                  <a:lnTo>
                    <a:pt x="1484630" y="417410"/>
                  </a:lnTo>
                  <a:lnTo>
                    <a:pt x="1484630" y="690041"/>
                  </a:lnTo>
                  <a:lnTo>
                    <a:pt x="1488440" y="679119"/>
                  </a:lnTo>
                  <a:lnTo>
                    <a:pt x="1488440" y="428332"/>
                  </a:lnTo>
                  <a:close/>
                </a:path>
              </a:pathLst>
            </a:custGeom>
            <a:solidFill>
              <a:srgbClr val="339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831590" y="4363719"/>
              <a:ext cx="1480820" cy="1101090"/>
            </a:xfrm>
            <a:custGeom>
              <a:avLst/>
              <a:gdLst/>
              <a:ahLst/>
              <a:cxnLst/>
              <a:rect l="l" t="t" r="r" b="b"/>
              <a:pathLst>
                <a:path w="1480820" h="1101089">
                  <a:moveTo>
                    <a:pt x="2540" y="403948"/>
                  </a:moveTo>
                  <a:lnTo>
                    <a:pt x="0" y="411238"/>
                  </a:lnTo>
                  <a:lnTo>
                    <a:pt x="0" y="691134"/>
                  </a:lnTo>
                  <a:lnTo>
                    <a:pt x="2540" y="698423"/>
                  </a:lnTo>
                  <a:lnTo>
                    <a:pt x="2540" y="403948"/>
                  </a:lnTo>
                  <a:close/>
                </a:path>
                <a:path w="1480820" h="1101089">
                  <a:moveTo>
                    <a:pt x="963574" y="3810"/>
                  </a:moveTo>
                  <a:lnTo>
                    <a:pt x="943483" y="0"/>
                  </a:lnTo>
                  <a:lnTo>
                    <a:pt x="536054" y="0"/>
                  </a:lnTo>
                  <a:lnTo>
                    <a:pt x="515962" y="3810"/>
                  </a:lnTo>
                  <a:lnTo>
                    <a:pt x="963574" y="3810"/>
                  </a:lnTo>
                  <a:close/>
                </a:path>
                <a:path w="1480820" h="1101089">
                  <a:moveTo>
                    <a:pt x="970280" y="1097280"/>
                  </a:moveTo>
                  <a:lnTo>
                    <a:pt x="509270" y="1097280"/>
                  </a:lnTo>
                  <a:lnTo>
                    <a:pt x="531355" y="1101090"/>
                  </a:lnTo>
                  <a:lnTo>
                    <a:pt x="948182" y="1101090"/>
                  </a:lnTo>
                  <a:lnTo>
                    <a:pt x="970280" y="1097280"/>
                  </a:lnTo>
                  <a:close/>
                </a:path>
                <a:path w="1480820" h="1101089">
                  <a:moveTo>
                    <a:pt x="1480820" y="414870"/>
                  </a:moveTo>
                  <a:lnTo>
                    <a:pt x="1477010" y="403948"/>
                  </a:lnTo>
                  <a:lnTo>
                    <a:pt x="1477010" y="698423"/>
                  </a:lnTo>
                  <a:lnTo>
                    <a:pt x="1480820" y="687501"/>
                  </a:lnTo>
                  <a:lnTo>
                    <a:pt x="1480820" y="414870"/>
                  </a:lnTo>
                  <a:close/>
                </a:path>
              </a:pathLst>
            </a:custGeom>
            <a:solidFill>
              <a:srgbClr val="3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834130" y="4367529"/>
              <a:ext cx="1474470" cy="1093470"/>
            </a:xfrm>
            <a:custGeom>
              <a:avLst/>
              <a:gdLst/>
              <a:ahLst/>
              <a:cxnLst/>
              <a:rect l="l" t="t" r="r" b="b"/>
              <a:pathLst>
                <a:path w="1474470" h="1093470">
                  <a:moveTo>
                    <a:pt x="3810" y="389216"/>
                  </a:moveTo>
                  <a:lnTo>
                    <a:pt x="0" y="400138"/>
                  </a:lnTo>
                  <a:lnTo>
                    <a:pt x="0" y="694613"/>
                  </a:lnTo>
                  <a:lnTo>
                    <a:pt x="3810" y="705535"/>
                  </a:lnTo>
                  <a:lnTo>
                    <a:pt x="3810" y="389216"/>
                  </a:lnTo>
                  <a:close/>
                </a:path>
                <a:path w="1474470" h="1093470">
                  <a:moveTo>
                    <a:pt x="972477" y="1270"/>
                  </a:moveTo>
                  <a:lnTo>
                    <a:pt x="964387" y="1270"/>
                  </a:lnTo>
                  <a:lnTo>
                    <a:pt x="964387" y="0"/>
                  </a:lnTo>
                  <a:lnTo>
                    <a:pt x="510070" y="0"/>
                  </a:lnTo>
                  <a:lnTo>
                    <a:pt x="510070" y="1270"/>
                  </a:lnTo>
                  <a:lnTo>
                    <a:pt x="501980" y="1270"/>
                  </a:lnTo>
                  <a:lnTo>
                    <a:pt x="501980" y="3810"/>
                  </a:lnTo>
                  <a:lnTo>
                    <a:pt x="972477" y="3810"/>
                  </a:lnTo>
                  <a:lnTo>
                    <a:pt x="972477" y="1270"/>
                  </a:lnTo>
                  <a:close/>
                </a:path>
                <a:path w="1474470" h="1093470">
                  <a:moveTo>
                    <a:pt x="982980" y="1089660"/>
                  </a:moveTo>
                  <a:lnTo>
                    <a:pt x="491490" y="1089660"/>
                  </a:lnTo>
                  <a:lnTo>
                    <a:pt x="506730" y="1093470"/>
                  </a:lnTo>
                  <a:lnTo>
                    <a:pt x="967740" y="1093470"/>
                  </a:lnTo>
                  <a:lnTo>
                    <a:pt x="982980" y="1089660"/>
                  </a:lnTo>
                  <a:close/>
                </a:path>
                <a:path w="1474470" h="1093470">
                  <a:moveTo>
                    <a:pt x="1474470" y="400138"/>
                  </a:moveTo>
                  <a:lnTo>
                    <a:pt x="1470660" y="389216"/>
                  </a:lnTo>
                  <a:lnTo>
                    <a:pt x="1470660" y="705535"/>
                  </a:lnTo>
                  <a:lnTo>
                    <a:pt x="1474470" y="694613"/>
                  </a:lnTo>
                  <a:lnTo>
                    <a:pt x="1474470" y="400138"/>
                  </a:lnTo>
                  <a:close/>
                </a:path>
              </a:pathLst>
            </a:custGeom>
            <a:solidFill>
              <a:srgbClr val="339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837940" y="4371339"/>
              <a:ext cx="1466850" cy="1085850"/>
            </a:xfrm>
            <a:custGeom>
              <a:avLst/>
              <a:gdLst/>
              <a:ahLst/>
              <a:cxnLst/>
              <a:rect l="l" t="t" r="r" b="b"/>
              <a:pathLst>
                <a:path w="1466850" h="1085850">
                  <a:moveTo>
                    <a:pt x="3810" y="374484"/>
                  </a:moveTo>
                  <a:lnTo>
                    <a:pt x="0" y="385406"/>
                  </a:lnTo>
                  <a:lnTo>
                    <a:pt x="0" y="701725"/>
                  </a:lnTo>
                  <a:lnTo>
                    <a:pt x="3810" y="712647"/>
                  </a:lnTo>
                  <a:lnTo>
                    <a:pt x="3810" y="374484"/>
                  </a:lnTo>
                  <a:close/>
                </a:path>
                <a:path w="1466850" h="1085850">
                  <a:moveTo>
                    <a:pt x="987628" y="3810"/>
                  </a:moveTo>
                  <a:lnTo>
                    <a:pt x="973404" y="0"/>
                  </a:lnTo>
                  <a:lnTo>
                    <a:pt x="493433" y="0"/>
                  </a:lnTo>
                  <a:lnTo>
                    <a:pt x="479209" y="3810"/>
                  </a:lnTo>
                  <a:lnTo>
                    <a:pt x="987628" y="3810"/>
                  </a:lnTo>
                  <a:close/>
                </a:path>
                <a:path w="1466850" h="1085850">
                  <a:moveTo>
                    <a:pt x="994410" y="1082040"/>
                  </a:moveTo>
                  <a:lnTo>
                    <a:pt x="472440" y="1082040"/>
                  </a:lnTo>
                  <a:lnTo>
                    <a:pt x="487680" y="1085850"/>
                  </a:lnTo>
                  <a:lnTo>
                    <a:pt x="979170" y="1085850"/>
                  </a:lnTo>
                  <a:lnTo>
                    <a:pt x="994410" y="1082040"/>
                  </a:lnTo>
                  <a:close/>
                </a:path>
                <a:path w="1466850" h="1085850">
                  <a:moveTo>
                    <a:pt x="1466850" y="385406"/>
                  </a:moveTo>
                  <a:lnTo>
                    <a:pt x="1464310" y="378129"/>
                  </a:lnTo>
                  <a:lnTo>
                    <a:pt x="1464310" y="709002"/>
                  </a:lnTo>
                  <a:lnTo>
                    <a:pt x="1466850" y="701725"/>
                  </a:lnTo>
                  <a:lnTo>
                    <a:pt x="1466850" y="385406"/>
                  </a:lnTo>
                  <a:close/>
                </a:path>
              </a:pathLst>
            </a:custGeom>
            <a:solidFill>
              <a:srgbClr val="339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841750" y="4375150"/>
              <a:ext cx="1460500" cy="1078230"/>
            </a:xfrm>
            <a:custGeom>
              <a:avLst/>
              <a:gdLst/>
              <a:ahLst/>
              <a:cxnLst/>
              <a:rect l="l" t="t" r="r" b="b"/>
              <a:pathLst>
                <a:path w="1460500" h="1078229">
                  <a:moveTo>
                    <a:pt x="1005840" y="1074420"/>
                  </a:moveTo>
                  <a:lnTo>
                    <a:pt x="453389" y="1074420"/>
                  </a:lnTo>
                  <a:lnTo>
                    <a:pt x="468630" y="1078230"/>
                  </a:lnTo>
                  <a:lnTo>
                    <a:pt x="990600" y="1078230"/>
                  </a:lnTo>
                  <a:lnTo>
                    <a:pt x="1005840" y="1074420"/>
                  </a:lnTo>
                  <a:close/>
                </a:path>
                <a:path w="1460500" h="1078229">
                  <a:moveTo>
                    <a:pt x="3810" y="361415"/>
                  </a:moveTo>
                  <a:lnTo>
                    <a:pt x="1270" y="367030"/>
                  </a:lnTo>
                  <a:lnTo>
                    <a:pt x="0" y="370670"/>
                  </a:lnTo>
                  <a:lnTo>
                    <a:pt x="0" y="708829"/>
                  </a:lnTo>
                  <a:lnTo>
                    <a:pt x="1270" y="712469"/>
                  </a:lnTo>
                  <a:lnTo>
                    <a:pt x="3810" y="718084"/>
                  </a:lnTo>
                  <a:lnTo>
                    <a:pt x="3810" y="361415"/>
                  </a:lnTo>
                  <a:close/>
                </a:path>
                <a:path w="1460500" h="1078229">
                  <a:moveTo>
                    <a:pt x="1456689" y="364222"/>
                  </a:moveTo>
                  <a:lnTo>
                    <a:pt x="1456689" y="715277"/>
                  </a:lnTo>
                  <a:lnTo>
                    <a:pt x="1457960" y="712469"/>
                  </a:lnTo>
                  <a:lnTo>
                    <a:pt x="1460500" y="705188"/>
                  </a:lnTo>
                  <a:lnTo>
                    <a:pt x="1460500" y="374311"/>
                  </a:lnTo>
                  <a:lnTo>
                    <a:pt x="1457960" y="367030"/>
                  </a:lnTo>
                  <a:lnTo>
                    <a:pt x="1456689" y="364222"/>
                  </a:lnTo>
                  <a:close/>
                </a:path>
                <a:path w="1460500" h="1078229">
                  <a:moveTo>
                    <a:pt x="983826" y="0"/>
                  </a:moveTo>
                  <a:lnTo>
                    <a:pt x="475403" y="0"/>
                  </a:lnTo>
                  <a:lnTo>
                    <a:pt x="461179" y="3810"/>
                  </a:lnTo>
                  <a:lnTo>
                    <a:pt x="998050" y="3810"/>
                  </a:lnTo>
                  <a:lnTo>
                    <a:pt x="983826" y="0"/>
                  </a:lnTo>
                  <a:close/>
                </a:path>
              </a:pathLst>
            </a:custGeom>
            <a:solidFill>
              <a:srgbClr val="33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845560" y="4378959"/>
              <a:ext cx="1452880" cy="1070610"/>
            </a:xfrm>
            <a:custGeom>
              <a:avLst/>
              <a:gdLst/>
              <a:ahLst/>
              <a:cxnLst/>
              <a:rect l="l" t="t" r="r" b="b"/>
              <a:pathLst>
                <a:path w="1452879" h="1070610">
                  <a:moveTo>
                    <a:pt x="3810" y="349186"/>
                  </a:moveTo>
                  <a:lnTo>
                    <a:pt x="0" y="357606"/>
                  </a:lnTo>
                  <a:lnTo>
                    <a:pt x="0" y="714286"/>
                  </a:lnTo>
                  <a:lnTo>
                    <a:pt x="3810" y="722706"/>
                  </a:lnTo>
                  <a:lnTo>
                    <a:pt x="3810" y="349186"/>
                  </a:lnTo>
                  <a:close/>
                </a:path>
                <a:path w="1452879" h="1070610">
                  <a:moveTo>
                    <a:pt x="1008456" y="3810"/>
                  </a:moveTo>
                  <a:lnTo>
                    <a:pt x="994232" y="0"/>
                  </a:lnTo>
                  <a:lnTo>
                    <a:pt x="457365" y="0"/>
                  </a:lnTo>
                  <a:lnTo>
                    <a:pt x="443141" y="3810"/>
                  </a:lnTo>
                  <a:lnTo>
                    <a:pt x="1008456" y="3810"/>
                  </a:lnTo>
                  <a:close/>
                </a:path>
                <a:path w="1452879" h="1070610">
                  <a:moveTo>
                    <a:pt x="1012177" y="1068070"/>
                  </a:moveTo>
                  <a:lnTo>
                    <a:pt x="439420" y="1068070"/>
                  </a:lnTo>
                  <a:lnTo>
                    <a:pt x="449580" y="1070610"/>
                  </a:lnTo>
                  <a:lnTo>
                    <a:pt x="1002030" y="1070610"/>
                  </a:lnTo>
                  <a:lnTo>
                    <a:pt x="1012177" y="1068070"/>
                  </a:lnTo>
                  <a:close/>
                </a:path>
                <a:path w="1452879" h="1070610">
                  <a:moveTo>
                    <a:pt x="1452880" y="360413"/>
                  </a:moveTo>
                  <a:lnTo>
                    <a:pt x="1449070" y="351993"/>
                  </a:lnTo>
                  <a:lnTo>
                    <a:pt x="1449070" y="719899"/>
                  </a:lnTo>
                  <a:lnTo>
                    <a:pt x="1452880" y="711479"/>
                  </a:lnTo>
                  <a:lnTo>
                    <a:pt x="1452880" y="360413"/>
                  </a:lnTo>
                  <a:close/>
                </a:path>
              </a:pathLst>
            </a:custGeom>
            <a:solidFill>
              <a:srgbClr val="33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849370" y="4382769"/>
              <a:ext cx="1445260" cy="1064260"/>
            </a:xfrm>
            <a:custGeom>
              <a:avLst/>
              <a:gdLst/>
              <a:ahLst/>
              <a:cxnLst/>
              <a:rect l="l" t="t" r="r" b="b"/>
              <a:pathLst>
                <a:path w="1445260" h="1064260">
                  <a:moveTo>
                    <a:pt x="3810" y="336956"/>
                  </a:moveTo>
                  <a:lnTo>
                    <a:pt x="0" y="345376"/>
                  </a:lnTo>
                  <a:lnTo>
                    <a:pt x="0" y="718896"/>
                  </a:lnTo>
                  <a:lnTo>
                    <a:pt x="3810" y="727316"/>
                  </a:lnTo>
                  <a:lnTo>
                    <a:pt x="3810" y="336956"/>
                  </a:lnTo>
                  <a:close/>
                </a:path>
                <a:path w="1445260" h="1064260">
                  <a:moveTo>
                    <a:pt x="1014133" y="2540"/>
                  </a:moveTo>
                  <a:lnTo>
                    <a:pt x="1004646" y="0"/>
                  </a:lnTo>
                  <a:lnTo>
                    <a:pt x="439331" y="0"/>
                  </a:lnTo>
                  <a:lnTo>
                    <a:pt x="429844" y="2540"/>
                  </a:lnTo>
                  <a:lnTo>
                    <a:pt x="1014133" y="2540"/>
                  </a:lnTo>
                  <a:close/>
                </a:path>
                <a:path w="1445260" h="1064260">
                  <a:moveTo>
                    <a:pt x="1023620" y="1060450"/>
                  </a:moveTo>
                  <a:lnTo>
                    <a:pt x="420370" y="1060450"/>
                  </a:lnTo>
                  <a:lnTo>
                    <a:pt x="435610" y="1064260"/>
                  </a:lnTo>
                  <a:lnTo>
                    <a:pt x="1008367" y="1064260"/>
                  </a:lnTo>
                  <a:lnTo>
                    <a:pt x="1023620" y="1060450"/>
                  </a:lnTo>
                  <a:close/>
                </a:path>
                <a:path w="1445260" h="1064260">
                  <a:moveTo>
                    <a:pt x="1445260" y="348183"/>
                  </a:moveTo>
                  <a:lnTo>
                    <a:pt x="1441450" y="339763"/>
                  </a:lnTo>
                  <a:lnTo>
                    <a:pt x="1441450" y="724509"/>
                  </a:lnTo>
                  <a:lnTo>
                    <a:pt x="1445260" y="716089"/>
                  </a:lnTo>
                  <a:lnTo>
                    <a:pt x="1445260" y="348183"/>
                  </a:lnTo>
                  <a:close/>
                </a:path>
              </a:pathLst>
            </a:custGeom>
            <a:solidFill>
              <a:srgbClr val="339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853179" y="4385310"/>
              <a:ext cx="1437640" cy="1057910"/>
            </a:xfrm>
            <a:custGeom>
              <a:avLst/>
              <a:gdLst/>
              <a:ahLst/>
              <a:cxnLst/>
              <a:rect l="l" t="t" r="r" b="b"/>
              <a:pathLst>
                <a:path w="1437639" h="1057910">
                  <a:moveTo>
                    <a:pt x="1030437" y="1054099"/>
                  </a:moveTo>
                  <a:lnTo>
                    <a:pt x="406132" y="1054099"/>
                  </a:lnTo>
                  <a:lnTo>
                    <a:pt x="416560" y="1057909"/>
                  </a:lnTo>
                  <a:lnTo>
                    <a:pt x="1019810" y="1057909"/>
                  </a:lnTo>
                  <a:lnTo>
                    <a:pt x="1030437" y="1054099"/>
                  </a:lnTo>
                  <a:close/>
                </a:path>
                <a:path w="1437639" h="1057910">
                  <a:moveTo>
                    <a:pt x="2540" y="328796"/>
                  </a:moveTo>
                  <a:lnTo>
                    <a:pt x="0" y="334411"/>
                  </a:lnTo>
                  <a:lnTo>
                    <a:pt x="0" y="724768"/>
                  </a:lnTo>
                  <a:lnTo>
                    <a:pt x="2540" y="730383"/>
                  </a:lnTo>
                  <a:lnTo>
                    <a:pt x="2540" y="328796"/>
                  </a:lnTo>
                  <a:close/>
                </a:path>
                <a:path w="1437639" h="1057910">
                  <a:moveTo>
                    <a:pt x="1433830" y="328796"/>
                  </a:moveTo>
                  <a:lnTo>
                    <a:pt x="1433830" y="730383"/>
                  </a:lnTo>
                  <a:lnTo>
                    <a:pt x="1437640" y="721961"/>
                  </a:lnTo>
                  <a:lnTo>
                    <a:pt x="1437640" y="337218"/>
                  </a:lnTo>
                  <a:lnTo>
                    <a:pt x="1433830" y="328796"/>
                  </a:lnTo>
                  <a:close/>
                </a:path>
                <a:path w="1437639" h="1057910">
                  <a:moveTo>
                    <a:pt x="1010327" y="0"/>
                  </a:moveTo>
                  <a:lnTo>
                    <a:pt x="426042" y="0"/>
                  </a:lnTo>
                  <a:lnTo>
                    <a:pt x="416560" y="2539"/>
                  </a:lnTo>
                  <a:lnTo>
                    <a:pt x="412891" y="3809"/>
                  </a:lnTo>
                  <a:lnTo>
                    <a:pt x="1023549" y="3809"/>
                  </a:lnTo>
                  <a:lnTo>
                    <a:pt x="1019810" y="2539"/>
                  </a:lnTo>
                  <a:lnTo>
                    <a:pt x="1010327" y="0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855720" y="4389119"/>
              <a:ext cx="1431290" cy="1050290"/>
            </a:xfrm>
            <a:custGeom>
              <a:avLst/>
              <a:gdLst/>
              <a:ahLst/>
              <a:cxnLst/>
              <a:rect l="l" t="t" r="r" b="b"/>
              <a:pathLst>
                <a:path w="1431289" h="1050289">
                  <a:moveTo>
                    <a:pt x="3810" y="316572"/>
                  </a:moveTo>
                  <a:lnTo>
                    <a:pt x="0" y="324993"/>
                  </a:lnTo>
                  <a:lnTo>
                    <a:pt x="0" y="726579"/>
                  </a:lnTo>
                  <a:lnTo>
                    <a:pt x="3810" y="734999"/>
                  </a:lnTo>
                  <a:lnTo>
                    <a:pt x="3810" y="316572"/>
                  </a:lnTo>
                  <a:close/>
                </a:path>
                <a:path w="1431289" h="1050289">
                  <a:moveTo>
                    <a:pt x="1032217" y="3810"/>
                  </a:moveTo>
                  <a:lnTo>
                    <a:pt x="1021003" y="0"/>
                  </a:lnTo>
                  <a:lnTo>
                    <a:pt x="410349" y="0"/>
                  </a:lnTo>
                  <a:lnTo>
                    <a:pt x="399338" y="3810"/>
                  </a:lnTo>
                  <a:lnTo>
                    <a:pt x="1032217" y="3810"/>
                  </a:lnTo>
                  <a:close/>
                </a:path>
                <a:path w="1431289" h="1050289">
                  <a:moveTo>
                    <a:pt x="1038517" y="1046480"/>
                  </a:moveTo>
                  <a:lnTo>
                    <a:pt x="393153" y="1046480"/>
                  </a:lnTo>
                  <a:lnTo>
                    <a:pt x="403580" y="1050290"/>
                  </a:lnTo>
                  <a:lnTo>
                    <a:pt x="1027887" y="1050290"/>
                  </a:lnTo>
                  <a:lnTo>
                    <a:pt x="1038517" y="1046480"/>
                  </a:lnTo>
                  <a:close/>
                </a:path>
                <a:path w="1431289" h="1050289">
                  <a:moveTo>
                    <a:pt x="1431290" y="324993"/>
                  </a:moveTo>
                  <a:lnTo>
                    <a:pt x="1427480" y="316572"/>
                  </a:lnTo>
                  <a:lnTo>
                    <a:pt x="1427480" y="734999"/>
                  </a:lnTo>
                  <a:lnTo>
                    <a:pt x="1431290" y="726579"/>
                  </a:lnTo>
                  <a:lnTo>
                    <a:pt x="1431290" y="324993"/>
                  </a:lnTo>
                  <a:close/>
                </a:path>
              </a:pathLst>
            </a:custGeom>
            <a:solidFill>
              <a:srgbClr val="339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859530" y="4392929"/>
              <a:ext cx="1423670" cy="1042669"/>
            </a:xfrm>
            <a:custGeom>
              <a:avLst/>
              <a:gdLst/>
              <a:ahLst/>
              <a:cxnLst/>
              <a:rect l="l" t="t" r="r" b="b"/>
              <a:pathLst>
                <a:path w="1423670" h="1042670">
                  <a:moveTo>
                    <a:pt x="3810" y="304342"/>
                  </a:moveTo>
                  <a:lnTo>
                    <a:pt x="0" y="312762"/>
                  </a:lnTo>
                  <a:lnTo>
                    <a:pt x="0" y="731189"/>
                  </a:lnTo>
                  <a:lnTo>
                    <a:pt x="3810" y="739609"/>
                  </a:lnTo>
                  <a:lnTo>
                    <a:pt x="3810" y="304342"/>
                  </a:lnTo>
                  <a:close/>
                </a:path>
                <a:path w="1423670" h="1042670">
                  <a:moveTo>
                    <a:pt x="1039634" y="3810"/>
                  </a:moveTo>
                  <a:lnTo>
                    <a:pt x="1028407" y="0"/>
                  </a:lnTo>
                  <a:lnTo>
                    <a:pt x="395528" y="0"/>
                  </a:lnTo>
                  <a:lnTo>
                    <a:pt x="384517" y="3810"/>
                  </a:lnTo>
                  <a:lnTo>
                    <a:pt x="1039634" y="3810"/>
                  </a:lnTo>
                  <a:close/>
                </a:path>
                <a:path w="1423670" h="1042670">
                  <a:moveTo>
                    <a:pt x="1045337" y="1038860"/>
                  </a:moveTo>
                  <a:lnTo>
                    <a:pt x="378917" y="1038860"/>
                  </a:lnTo>
                  <a:lnTo>
                    <a:pt x="389343" y="1042670"/>
                  </a:lnTo>
                  <a:lnTo>
                    <a:pt x="1034707" y="1042670"/>
                  </a:lnTo>
                  <a:lnTo>
                    <a:pt x="1045337" y="1038860"/>
                  </a:lnTo>
                  <a:close/>
                </a:path>
                <a:path w="1423670" h="1042670">
                  <a:moveTo>
                    <a:pt x="1423670" y="312762"/>
                  </a:moveTo>
                  <a:lnTo>
                    <a:pt x="1421130" y="307149"/>
                  </a:lnTo>
                  <a:lnTo>
                    <a:pt x="1421130" y="736803"/>
                  </a:lnTo>
                  <a:lnTo>
                    <a:pt x="1423670" y="731189"/>
                  </a:lnTo>
                  <a:lnTo>
                    <a:pt x="1423670" y="312762"/>
                  </a:lnTo>
                  <a:close/>
                </a:path>
              </a:pathLst>
            </a:custGeom>
            <a:solidFill>
              <a:srgbClr val="339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863340" y="4396739"/>
              <a:ext cx="1417320" cy="1035050"/>
            </a:xfrm>
            <a:custGeom>
              <a:avLst/>
              <a:gdLst/>
              <a:ahLst/>
              <a:cxnLst/>
              <a:rect l="l" t="t" r="r" b="b"/>
              <a:pathLst>
                <a:path w="1417320" h="1035050">
                  <a:moveTo>
                    <a:pt x="3810" y="292100"/>
                  </a:moveTo>
                  <a:lnTo>
                    <a:pt x="0" y="300532"/>
                  </a:lnTo>
                  <a:lnTo>
                    <a:pt x="0" y="735799"/>
                  </a:lnTo>
                  <a:lnTo>
                    <a:pt x="3810" y="744220"/>
                  </a:lnTo>
                  <a:lnTo>
                    <a:pt x="3810" y="292100"/>
                  </a:lnTo>
                  <a:close/>
                </a:path>
                <a:path w="1417320" h="1035050">
                  <a:moveTo>
                    <a:pt x="1047038" y="3810"/>
                  </a:moveTo>
                  <a:lnTo>
                    <a:pt x="1035824" y="0"/>
                  </a:lnTo>
                  <a:lnTo>
                    <a:pt x="380707" y="0"/>
                  </a:lnTo>
                  <a:lnTo>
                    <a:pt x="369709" y="3810"/>
                  </a:lnTo>
                  <a:lnTo>
                    <a:pt x="1047038" y="3810"/>
                  </a:lnTo>
                  <a:close/>
                </a:path>
                <a:path w="1417320" h="1035050">
                  <a:moveTo>
                    <a:pt x="1052156" y="1031240"/>
                  </a:moveTo>
                  <a:lnTo>
                    <a:pt x="364680" y="1031240"/>
                  </a:lnTo>
                  <a:lnTo>
                    <a:pt x="375107" y="1035050"/>
                  </a:lnTo>
                  <a:lnTo>
                    <a:pt x="1041527" y="1035050"/>
                  </a:lnTo>
                  <a:lnTo>
                    <a:pt x="1052156" y="1031240"/>
                  </a:lnTo>
                  <a:close/>
                </a:path>
                <a:path w="1417320" h="1035050">
                  <a:moveTo>
                    <a:pt x="1417320" y="303339"/>
                  </a:moveTo>
                  <a:lnTo>
                    <a:pt x="1413510" y="294919"/>
                  </a:lnTo>
                  <a:lnTo>
                    <a:pt x="1413510" y="741413"/>
                  </a:lnTo>
                  <a:lnTo>
                    <a:pt x="1417320" y="732993"/>
                  </a:lnTo>
                  <a:lnTo>
                    <a:pt x="1417320" y="303339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867150" y="4400550"/>
              <a:ext cx="1409700" cy="1027430"/>
            </a:xfrm>
            <a:custGeom>
              <a:avLst/>
              <a:gdLst/>
              <a:ahLst/>
              <a:cxnLst/>
              <a:rect l="l" t="t" r="r" b="b"/>
              <a:pathLst>
                <a:path w="1409700" h="1027429">
                  <a:moveTo>
                    <a:pt x="1055436" y="1024890"/>
                  </a:moveTo>
                  <a:lnTo>
                    <a:pt x="353928" y="1024890"/>
                  </a:lnTo>
                  <a:lnTo>
                    <a:pt x="360880" y="1027430"/>
                  </a:lnTo>
                  <a:lnTo>
                    <a:pt x="1048351" y="1027430"/>
                  </a:lnTo>
                  <a:lnTo>
                    <a:pt x="1055436" y="1024890"/>
                  </a:lnTo>
                  <a:close/>
                </a:path>
                <a:path w="1409700" h="1027429">
                  <a:moveTo>
                    <a:pt x="3810" y="282346"/>
                  </a:moveTo>
                  <a:lnTo>
                    <a:pt x="0" y="288289"/>
                  </a:lnTo>
                  <a:lnTo>
                    <a:pt x="0" y="740410"/>
                  </a:lnTo>
                  <a:lnTo>
                    <a:pt x="3810" y="746353"/>
                  </a:lnTo>
                  <a:lnTo>
                    <a:pt x="3810" y="282346"/>
                  </a:lnTo>
                  <a:close/>
                </a:path>
                <a:path w="1409700" h="1027429">
                  <a:moveTo>
                    <a:pt x="1405889" y="284162"/>
                  </a:moveTo>
                  <a:lnTo>
                    <a:pt x="1405889" y="744537"/>
                  </a:lnTo>
                  <a:lnTo>
                    <a:pt x="1408429" y="740410"/>
                  </a:lnTo>
                  <a:lnTo>
                    <a:pt x="1409700" y="737602"/>
                  </a:lnTo>
                  <a:lnTo>
                    <a:pt x="1409700" y="291097"/>
                  </a:lnTo>
                  <a:lnTo>
                    <a:pt x="1408429" y="288289"/>
                  </a:lnTo>
                  <a:lnTo>
                    <a:pt x="1405889" y="284162"/>
                  </a:lnTo>
                  <a:close/>
                </a:path>
                <a:path w="1409700" h="1027429">
                  <a:moveTo>
                    <a:pt x="1043234" y="0"/>
                  </a:moveTo>
                  <a:lnTo>
                    <a:pt x="365901" y="0"/>
                  </a:lnTo>
                  <a:lnTo>
                    <a:pt x="354894" y="3810"/>
                  </a:lnTo>
                  <a:lnTo>
                    <a:pt x="1054452" y="3810"/>
                  </a:lnTo>
                  <a:lnTo>
                    <a:pt x="1043234" y="0"/>
                  </a:lnTo>
                  <a:close/>
                </a:path>
              </a:pathLst>
            </a:custGeom>
            <a:solidFill>
              <a:srgbClr val="339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870960" y="4404359"/>
              <a:ext cx="1402080" cy="1021080"/>
            </a:xfrm>
            <a:custGeom>
              <a:avLst/>
              <a:gdLst/>
              <a:ahLst/>
              <a:cxnLst/>
              <a:rect l="l" t="t" r="r" b="b"/>
              <a:pathLst>
                <a:path w="1402079" h="1021079">
                  <a:moveTo>
                    <a:pt x="3810" y="272592"/>
                  </a:moveTo>
                  <a:lnTo>
                    <a:pt x="0" y="278536"/>
                  </a:lnTo>
                  <a:lnTo>
                    <a:pt x="0" y="742556"/>
                  </a:lnTo>
                  <a:lnTo>
                    <a:pt x="3810" y="748499"/>
                  </a:lnTo>
                  <a:lnTo>
                    <a:pt x="3810" y="272592"/>
                  </a:lnTo>
                  <a:close/>
                </a:path>
                <a:path w="1402079" h="1021079">
                  <a:moveTo>
                    <a:pt x="1061859" y="3810"/>
                  </a:moveTo>
                  <a:lnTo>
                    <a:pt x="1050632" y="0"/>
                  </a:lnTo>
                  <a:lnTo>
                    <a:pt x="351078" y="0"/>
                  </a:lnTo>
                  <a:lnTo>
                    <a:pt x="340067" y="3810"/>
                  </a:lnTo>
                  <a:lnTo>
                    <a:pt x="1061859" y="3810"/>
                  </a:lnTo>
                  <a:close/>
                </a:path>
                <a:path w="1402079" h="1021079">
                  <a:moveTo>
                    <a:pt x="1065796" y="1016000"/>
                  </a:moveTo>
                  <a:lnTo>
                    <a:pt x="336207" y="1016000"/>
                  </a:lnTo>
                  <a:lnTo>
                    <a:pt x="350113" y="1021080"/>
                  </a:lnTo>
                  <a:lnTo>
                    <a:pt x="1051623" y="1021080"/>
                  </a:lnTo>
                  <a:lnTo>
                    <a:pt x="1065796" y="1016000"/>
                  </a:lnTo>
                  <a:close/>
                </a:path>
                <a:path w="1402079" h="1021079">
                  <a:moveTo>
                    <a:pt x="1402080" y="280352"/>
                  </a:moveTo>
                  <a:lnTo>
                    <a:pt x="1398270" y="274167"/>
                  </a:lnTo>
                  <a:lnTo>
                    <a:pt x="1398270" y="746925"/>
                  </a:lnTo>
                  <a:lnTo>
                    <a:pt x="1402080" y="740727"/>
                  </a:lnTo>
                  <a:lnTo>
                    <a:pt x="1402080" y="280352"/>
                  </a:lnTo>
                  <a:close/>
                </a:path>
              </a:pathLst>
            </a:custGeom>
            <a:solidFill>
              <a:srgbClr val="339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874770" y="4408170"/>
              <a:ext cx="1394460" cy="1012190"/>
            </a:xfrm>
            <a:custGeom>
              <a:avLst/>
              <a:gdLst/>
              <a:ahLst/>
              <a:cxnLst/>
              <a:rect l="l" t="t" r="r" b="b"/>
              <a:pathLst>
                <a:path w="1394460" h="1012189">
                  <a:moveTo>
                    <a:pt x="1068416" y="1009649"/>
                  </a:moveTo>
                  <a:lnTo>
                    <a:pt x="326043" y="1009649"/>
                  </a:lnTo>
                  <a:lnTo>
                    <a:pt x="328929" y="1010919"/>
                  </a:lnTo>
                  <a:lnTo>
                    <a:pt x="332405" y="1012189"/>
                  </a:lnTo>
                  <a:lnTo>
                    <a:pt x="1061987" y="1012189"/>
                  </a:lnTo>
                  <a:lnTo>
                    <a:pt x="1065529" y="1010919"/>
                  </a:lnTo>
                  <a:lnTo>
                    <a:pt x="1068416" y="1009649"/>
                  </a:lnTo>
                  <a:close/>
                </a:path>
                <a:path w="1394460" h="1012189">
                  <a:moveTo>
                    <a:pt x="3809" y="262839"/>
                  </a:moveTo>
                  <a:lnTo>
                    <a:pt x="0" y="268782"/>
                  </a:lnTo>
                  <a:lnTo>
                    <a:pt x="0" y="744677"/>
                  </a:lnTo>
                  <a:lnTo>
                    <a:pt x="3809" y="750620"/>
                  </a:lnTo>
                  <a:lnTo>
                    <a:pt x="3809" y="262839"/>
                  </a:lnTo>
                  <a:close/>
                </a:path>
                <a:path w="1394460" h="1012189">
                  <a:moveTo>
                    <a:pt x="1390650" y="264160"/>
                  </a:moveTo>
                  <a:lnTo>
                    <a:pt x="1390650" y="749299"/>
                  </a:lnTo>
                  <a:lnTo>
                    <a:pt x="1394459" y="743108"/>
                  </a:lnTo>
                  <a:lnTo>
                    <a:pt x="1394459" y="270351"/>
                  </a:lnTo>
                  <a:lnTo>
                    <a:pt x="1390650" y="264160"/>
                  </a:lnTo>
                  <a:close/>
                </a:path>
                <a:path w="1394460" h="1012189">
                  <a:moveTo>
                    <a:pt x="1058051" y="0"/>
                  </a:moveTo>
                  <a:lnTo>
                    <a:pt x="336267" y="0"/>
                  </a:lnTo>
                  <a:lnTo>
                    <a:pt x="328929" y="2539"/>
                  </a:lnTo>
                  <a:lnTo>
                    <a:pt x="326043" y="3809"/>
                  </a:lnTo>
                  <a:lnTo>
                    <a:pt x="1068416" y="3809"/>
                  </a:lnTo>
                  <a:lnTo>
                    <a:pt x="1065529" y="2539"/>
                  </a:lnTo>
                  <a:lnTo>
                    <a:pt x="1058051" y="0"/>
                  </a:lnTo>
                  <a:close/>
                </a:path>
              </a:pathLst>
            </a:custGeom>
            <a:solidFill>
              <a:srgbClr val="339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878580" y="4411979"/>
              <a:ext cx="1386840" cy="1005840"/>
            </a:xfrm>
            <a:custGeom>
              <a:avLst/>
              <a:gdLst/>
              <a:ahLst/>
              <a:cxnLst/>
              <a:rect l="l" t="t" r="r" b="b"/>
              <a:pathLst>
                <a:path w="1386839" h="1005839">
                  <a:moveTo>
                    <a:pt x="3810" y="253098"/>
                  </a:moveTo>
                  <a:lnTo>
                    <a:pt x="0" y="259041"/>
                  </a:lnTo>
                  <a:lnTo>
                    <a:pt x="0" y="746810"/>
                  </a:lnTo>
                  <a:lnTo>
                    <a:pt x="3810" y="752754"/>
                  </a:lnTo>
                  <a:lnTo>
                    <a:pt x="3810" y="253098"/>
                  </a:lnTo>
                  <a:close/>
                </a:path>
                <a:path w="1386839" h="1005839">
                  <a:moveTo>
                    <a:pt x="1070368" y="2540"/>
                  </a:moveTo>
                  <a:lnTo>
                    <a:pt x="1064602" y="0"/>
                  </a:lnTo>
                  <a:lnTo>
                    <a:pt x="322224" y="0"/>
                  </a:lnTo>
                  <a:lnTo>
                    <a:pt x="316458" y="2540"/>
                  </a:lnTo>
                  <a:lnTo>
                    <a:pt x="1070368" y="2540"/>
                  </a:lnTo>
                  <a:close/>
                </a:path>
                <a:path w="1386839" h="1005839">
                  <a:moveTo>
                    <a:pt x="1073264" y="1002030"/>
                  </a:moveTo>
                  <a:lnTo>
                    <a:pt x="313563" y="1002030"/>
                  </a:lnTo>
                  <a:lnTo>
                    <a:pt x="322224" y="1005840"/>
                  </a:lnTo>
                  <a:lnTo>
                    <a:pt x="1064602" y="1005840"/>
                  </a:lnTo>
                  <a:lnTo>
                    <a:pt x="1073264" y="1002030"/>
                  </a:lnTo>
                  <a:close/>
                </a:path>
                <a:path w="1386839" h="1005839">
                  <a:moveTo>
                    <a:pt x="1386840" y="260362"/>
                  </a:moveTo>
                  <a:lnTo>
                    <a:pt x="1383030" y="254165"/>
                  </a:lnTo>
                  <a:lnTo>
                    <a:pt x="1383030" y="751687"/>
                  </a:lnTo>
                  <a:lnTo>
                    <a:pt x="1386840" y="745490"/>
                  </a:lnTo>
                  <a:lnTo>
                    <a:pt x="1386840" y="260362"/>
                  </a:lnTo>
                  <a:close/>
                </a:path>
              </a:pathLst>
            </a:custGeom>
            <a:solidFill>
              <a:srgbClr val="339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882390" y="4414519"/>
              <a:ext cx="1379220" cy="999490"/>
            </a:xfrm>
            <a:custGeom>
              <a:avLst/>
              <a:gdLst/>
              <a:ahLst/>
              <a:cxnLst/>
              <a:rect l="l" t="t" r="r" b="b"/>
              <a:pathLst>
                <a:path w="1379220" h="999489">
                  <a:moveTo>
                    <a:pt x="2540" y="246595"/>
                  </a:moveTo>
                  <a:lnTo>
                    <a:pt x="0" y="250558"/>
                  </a:lnTo>
                  <a:lnTo>
                    <a:pt x="0" y="750214"/>
                  </a:lnTo>
                  <a:lnTo>
                    <a:pt x="2540" y="754176"/>
                  </a:lnTo>
                  <a:lnTo>
                    <a:pt x="2540" y="246595"/>
                  </a:lnTo>
                  <a:close/>
                </a:path>
                <a:path w="1379220" h="999489">
                  <a:moveTo>
                    <a:pt x="1075220" y="3810"/>
                  </a:moveTo>
                  <a:lnTo>
                    <a:pt x="1066558" y="0"/>
                  </a:lnTo>
                  <a:lnTo>
                    <a:pt x="312648" y="0"/>
                  </a:lnTo>
                  <a:lnTo>
                    <a:pt x="303987" y="3810"/>
                  </a:lnTo>
                  <a:lnTo>
                    <a:pt x="1075220" y="3810"/>
                  </a:lnTo>
                  <a:close/>
                </a:path>
                <a:path w="1379220" h="999489">
                  <a:moveTo>
                    <a:pt x="1078103" y="995680"/>
                  </a:moveTo>
                  <a:lnTo>
                    <a:pt x="301104" y="995680"/>
                  </a:lnTo>
                  <a:lnTo>
                    <a:pt x="309753" y="999490"/>
                  </a:lnTo>
                  <a:lnTo>
                    <a:pt x="1069454" y="999490"/>
                  </a:lnTo>
                  <a:lnTo>
                    <a:pt x="1078103" y="995680"/>
                  </a:lnTo>
                  <a:close/>
                </a:path>
                <a:path w="1379220" h="999489">
                  <a:moveTo>
                    <a:pt x="1379220" y="251625"/>
                  </a:moveTo>
                  <a:lnTo>
                    <a:pt x="1375410" y="245427"/>
                  </a:lnTo>
                  <a:lnTo>
                    <a:pt x="1375410" y="755332"/>
                  </a:lnTo>
                  <a:lnTo>
                    <a:pt x="1379220" y="749147"/>
                  </a:lnTo>
                  <a:lnTo>
                    <a:pt x="1379220" y="251625"/>
                  </a:lnTo>
                  <a:close/>
                </a:path>
              </a:pathLst>
            </a:custGeom>
            <a:solidFill>
              <a:srgbClr val="33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884930" y="4418329"/>
              <a:ext cx="1372870" cy="991869"/>
            </a:xfrm>
            <a:custGeom>
              <a:avLst/>
              <a:gdLst/>
              <a:ahLst/>
              <a:cxnLst/>
              <a:rect l="l" t="t" r="r" b="b"/>
              <a:pathLst>
                <a:path w="1372870" h="991870">
                  <a:moveTo>
                    <a:pt x="3810" y="236842"/>
                  </a:moveTo>
                  <a:lnTo>
                    <a:pt x="0" y="242785"/>
                  </a:lnTo>
                  <a:lnTo>
                    <a:pt x="0" y="750366"/>
                  </a:lnTo>
                  <a:lnTo>
                    <a:pt x="3810" y="756310"/>
                  </a:lnTo>
                  <a:lnTo>
                    <a:pt x="3810" y="236842"/>
                  </a:lnTo>
                  <a:close/>
                </a:path>
                <a:path w="1372870" h="991870">
                  <a:moveTo>
                    <a:pt x="1081341" y="3810"/>
                  </a:moveTo>
                  <a:lnTo>
                    <a:pt x="1072680" y="0"/>
                  </a:lnTo>
                  <a:lnTo>
                    <a:pt x="301447" y="0"/>
                  </a:lnTo>
                  <a:lnTo>
                    <a:pt x="292785" y="3810"/>
                  </a:lnTo>
                  <a:lnTo>
                    <a:pt x="1081341" y="3810"/>
                  </a:lnTo>
                  <a:close/>
                </a:path>
                <a:path w="1372870" h="991870">
                  <a:moveTo>
                    <a:pt x="1084224" y="988060"/>
                  </a:moveTo>
                  <a:lnTo>
                    <a:pt x="289902" y="988060"/>
                  </a:lnTo>
                  <a:lnTo>
                    <a:pt x="298564" y="991870"/>
                  </a:lnTo>
                  <a:lnTo>
                    <a:pt x="1075563" y="991870"/>
                  </a:lnTo>
                  <a:lnTo>
                    <a:pt x="1084224" y="988060"/>
                  </a:lnTo>
                  <a:close/>
                </a:path>
                <a:path w="1372870" h="991870">
                  <a:moveTo>
                    <a:pt x="1372870" y="241617"/>
                  </a:moveTo>
                  <a:lnTo>
                    <a:pt x="1369060" y="235432"/>
                  </a:lnTo>
                  <a:lnTo>
                    <a:pt x="1369060" y="757720"/>
                  </a:lnTo>
                  <a:lnTo>
                    <a:pt x="1372870" y="751522"/>
                  </a:lnTo>
                  <a:lnTo>
                    <a:pt x="1372870" y="241617"/>
                  </a:lnTo>
                  <a:close/>
                </a:path>
              </a:pathLst>
            </a:custGeom>
            <a:solidFill>
              <a:srgbClr val="339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888740" y="4422139"/>
              <a:ext cx="1365250" cy="984250"/>
            </a:xfrm>
            <a:custGeom>
              <a:avLst/>
              <a:gdLst/>
              <a:ahLst/>
              <a:cxnLst/>
              <a:rect l="l" t="t" r="r" b="b"/>
              <a:pathLst>
                <a:path w="1365250" h="984250">
                  <a:moveTo>
                    <a:pt x="3810" y="227076"/>
                  </a:moveTo>
                  <a:lnTo>
                    <a:pt x="0" y="233032"/>
                  </a:lnTo>
                  <a:lnTo>
                    <a:pt x="0" y="752500"/>
                  </a:lnTo>
                  <a:lnTo>
                    <a:pt x="3810" y="758444"/>
                  </a:lnTo>
                  <a:lnTo>
                    <a:pt x="3810" y="227076"/>
                  </a:lnTo>
                  <a:close/>
                </a:path>
                <a:path w="1365250" h="984250">
                  <a:moveTo>
                    <a:pt x="1086192" y="3810"/>
                  </a:moveTo>
                  <a:lnTo>
                    <a:pt x="1077531" y="0"/>
                  </a:lnTo>
                  <a:lnTo>
                    <a:pt x="288975" y="0"/>
                  </a:lnTo>
                  <a:lnTo>
                    <a:pt x="280314" y="3810"/>
                  </a:lnTo>
                  <a:lnTo>
                    <a:pt x="1086192" y="3810"/>
                  </a:lnTo>
                  <a:close/>
                </a:path>
                <a:path w="1365250" h="984250">
                  <a:moveTo>
                    <a:pt x="1089075" y="980440"/>
                  </a:moveTo>
                  <a:lnTo>
                    <a:pt x="277431" y="980440"/>
                  </a:lnTo>
                  <a:lnTo>
                    <a:pt x="286092" y="984250"/>
                  </a:lnTo>
                  <a:lnTo>
                    <a:pt x="1080414" y="984250"/>
                  </a:lnTo>
                  <a:lnTo>
                    <a:pt x="1089075" y="980440"/>
                  </a:lnTo>
                  <a:close/>
                </a:path>
                <a:path w="1365250" h="984250">
                  <a:moveTo>
                    <a:pt x="1365250" y="231622"/>
                  </a:moveTo>
                  <a:lnTo>
                    <a:pt x="1362710" y="227495"/>
                  </a:lnTo>
                  <a:lnTo>
                    <a:pt x="1362710" y="758037"/>
                  </a:lnTo>
                  <a:lnTo>
                    <a:pt x="1365250" y="753910"/>
                  </a:lnTo>
                  <a:lnTo>
                    <a:pt x="1365250" y="231622"/>
                  </a:lnTo>
                  <a:close/>
                </a:path>
              </a:pathLst>
            </a:custGeom>
            <a:solidFill>
              <a:srgbClr val="339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892550" y="4425949"/>
              <a:ext cx="1358900" cy="976630"/>
            </a:xfrm>
            <a:custGeom>
              <a:avLst/>
              <a:gdLst/>
              <a:ahLst/>
              <a:cxnLst/>
              <a:rect l="l" t="t" r="r" b="b"/>
              <a:pathLst>
                <a:path w="1358900" h="976629">
                  <a:moveTo>
                    <a:pt x="3810" y="217322"/>
                  </a:moveTo>
                  <a:lnTo>
                    <a:pt x="0" y="223266"/>
                  </a:lnTo>
                  <a:lnTo>
                    <a:pt x="0" y="754634"/>
                  </a:lnTo>
                  <a:lnTo>
                    <a:pt x="3810" y="760577"/>
                  </a:lnTo>
                  <a:lnTo>
                    <a:pt x="3810" y="217322"/>
                  </a:lnTo>
                  <a:close/>
                </a:path>
                <a:path w="1358900" h="976629">
                  <a:moveTo>
                    <a:pt x="1091044" y="3810"/>
                  </a:moveTo>
                  <a:lnTo>
                    <a:pt x="1082382" y="0"/>
                  </a:lnTo>
                  <a:lnTo>
                    <a:pt x="276504" y="0"/>
                  </a:lnTo>
                  <a:lnTo>
                    <a:pt x="267843" y="3810"/>
                  </a:lnTo>
                  <a:lnTo>
                    <a:pt x="1091044" y="3810"/>
                  </a:lnTo>
                  <a:close/>
                </a:path>
                <a:path w="1358900" h="976629">
                  <a:moveTo>
                    <a:pt x="1093927" y="972820"/>
                  </a:moveTo>
                  <a:lnTo>
                    <a:pt x="264960" y="972820"/>
                  </a:lnTo>
                  <a:lnTo>
                    <a:pt x="273621" y="976630"/>
                  </a:lnTo>
                  <a:lnTo>
                    <a:pt x="1085265" y="976630"/>
                  </a:lnTo>
                  <a:lnTo>
                    <a:pt x="1093927" y="972820"/>
                  </a:lnTo>
                  <a:close/>
                </a:path>
                <a:path w="1358900" h="976629">
                  <a:moveTo>
                    <a:pt x="1358900" y="223685"/>
                  </a:moveTo>
                  <a:lnTo>
                    <a:pt x="1355090" y="217487"/>
                  </a:lnTo>
                  <a:lnTo>
                    <a:pt x="1355090" y="760412"/>
                  </a:lnTo>
                  <a:lnTo>
                    <a:pt x="1358900" y="754227"/>
                  </a:lnTo>
                  <a:lnTo>
                    <a:pt x="1358900" y="223685"/>
                  </a:lnTo>
                  <a:close/>
                </a:path>
              </a:pathLst>
            </a:custGeom>
            <a:solidFill>
              <a:srgbClr val="339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896359" y="4429760"/>
              <a:ext cx="1351280" cy="969010"/>
            </a:xfrm>
            <a:custGeom>
              <a:avLst/>
              <a:gdLst/>
              <a:ahLst/>
              <a:cxnLst/>
              <a:rect l="l" t="t" r="r" b="b"/>
              <a:pathLst>
                <a:path w="1351279" h="969010">
                  <a:moveTo>
                    <a:pt x="1095894" y="966469"/>
                  </a:moveTo>
                  <a:lnTo>
                    <a:pt x="255385" y="966469"/>
                  </a:lnTo>
                  <a:lnTo>
                    <a:pt x="261158" y="969009"/>
                  </a:lnTo>
                  <a:lnTo>
                    <a:pt x="1090121" y="969009"/>
                  </a:lnTo>
                  <a:lnTo>
                    <a:pt x="1095894" y="966469"/>
                  </a:lnTo>
                  <a:close/>
                </a:path>
                <a:path w="1351279" h="969010">
                  <a:moveTo>
                    <a:pt x="3810" y="207983"/>
                  </a:moveTo>
                  <a:lnTo>
                    <a:pt x="2539" y="209550"/>
                  </a:lnTo>
                  <a:lnTo>
                    <a:pt x="0" y="213512"/>
                  </a:lnTo>
                  <a:lnTo>
                    <a:pt x="0" y="756767"/>
                  </a:lnTo>
                  <a:lnTo>
                    <a:pt x="2539" y="760729"/>
                  </a:lnTo>
                  <a:lnTo>
                    <a:pt x="3810" y="762338"/>
                  </a:lnTo>
                  <a:lnTo>
                    <a:pt x="3810" y="207983"/>
                  </a:lnTo>
                  <a:close/>
                </a:path>
                <a:path w="1351279" h="969010">
                  <a:moveTo>
                    <a:pt x="1347469" y="207983"/>
                  </a:moveTo>
                  <a:lnTo>
                    <a:pt x="1347469" y="762338"/>
                  </a:lnTo>
                  <a:lnTo>
                    <a:pt x="1348739" y="760729"/>
                  </a:lnTo>
                  <a:lnTo>
                    <a:pt x="1351178" y="756767"/>
                  </a:lnTo>
                  <a:lnTo>
                    <a:pt x="1351178" y="213512"/>
                  </a:lnTo>
                  <a:lnTo>
                    <a:pt x="1348739" y="209550"/>
                  </a:lnTo>
                  <a:lnTo>
                    <a:pt x="1347469" y="207983"/>
                  </a:lnTo>
                  <a:close/>
                </a:path>
                <a:path w="1351279" h="969010">
                  <a:moveTo>
                    <a:pt x="1087235" y="0"/>
                  </a:moveTo>
                  <a:lnTo>
                    <a:pt x="264044" y="0"/>
                  </a:lnTo>
                  <a:lnTo>
                    <a:pt x="255385" y="3809"/>
                  </a:lnTo>
                  <a:lnTo>
                    <a:pt x="1095894" y="3809"/>
                  </a:lnTo>
                  <a:lnTo>
                    <a:pt x="1087235" y="0"/>
                  </a:lnTo>
                  <a:close/>
                </a:path>
              </a:pathLst>
            </a:custGeom>
            <a:solidFill>
              <a:srgbClr val="33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900170" y="4433569"/>
              <a:ext cx="1343660" cy="962660"/>
            </a:xfrm>
            <a:custGeom>
              <a:avLst/>
              <a:gdLst/>
              <a:ahLst/>
              <a:cxnLst/>
              <a:rect l="l" t="t" r="r" b="b"/>
              <a:pathLst>
                <a:path w="1343660" h="962660">
                  <a:moveTo>
                    <a:pt x="3810" y="199478"/>
                  </a:moveTo>
                  <a:lnTo>
                    <a:pt x="0" y="204177"/>
                  </a:lnTo>
                  <a:lnTo>
                    <a:pt x="0" y="758532"/>
                  </a:lnTo>
                  <a:lnTo>
                    <a:pt x="3810" y="763358"/>
                  </a:lnTo>
                  <a:lnTo>
                    <a:pt x="3810" y="199478"/>
                  </a:lnTo>
                  <a:close/>
                </a:path>
                <a:path w="1343660" h="962660">
                  <a:moveTo>
                    <a:pt x="1097851" y="2540"/>
                  </a:moveTo>
                  <a:lnTo>
                    <a:pt x="1092073" y="0"/>
                  </a:lnTo>
                  <a:lnTo>
                    <a:pt x="251574" y="0"/>
                  </a:lnTo>
                  <a:lnTo>
                    <a:pt x="245795" y="2540"/>
                  </a:lnTo>
                  <a:lnTo>
                    <a:pt x="1097851" y="2540"/>
                  </a:lnTo>
                  <a:close/>
                </a:path>
                <a:path w="1343660" h="962660">
                  <a:moveTo>
                    <a:pt x="1100734" y="958850"/>
                  </a:moveTo>
                  <a:lnTo>
                    <a:pt x="242912" y="958850"/>
                  </a:lnTo>
                  <a:lnTo>
                    <a:pt x="251574" y="962660"/>
                  </a:lnTo>
                  <a:lnTo>
                    <a:pt x="1092073" y="962660"/>
                  </a:lnTo>
                  <a:lnTo>
                    <a:pt x="1100734" y="958850"/>
                  </a:lnTo>
                  <a:close/>
                </a:path>
                <a:path w="1343660" h="962660">
                  <a:moveTo>
                    <a:pt x="1343660" y="204177"/>
                  </a:moveTo>
                  <a:lnTo>
                    <a:pt x="1339850" y="199478"/>
                  </a:lnTo>
                  <a:lnTo>
                    <a:pt x="1339850" y="763358"/>
                  </a:lnTo>
                  <a:lnTo>
                    <a:pt x="1343660" y="758532"/>
                  </a:lnTo>
                  <a:lnTo>
                    <a:pt x="1343660" y="204177"/>
                  </a:lnTo>
                  <a:close/>
                </a:path>
              </a:pathLst>
            </a:custGeom>
            <a:solidFill>
              <a:srgbClr val="339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903979" y="4436110"/>
              <a:ext cx="1336040" cy="956310"/>
            </a:xfrm>
            <a:custGeom>
              <a:avLst/>
              <a:gdLst/>
              <a:ahLst/>
              <a:cxnLst/>
              <a:rect l="l" t="t" r="r" b="b"/>
              <a:pathLst>
                <a:path w="1336039" h="956310">
                  <a:moveTo>
                    <a:pt x="1104392" y="952499"/>
                  </a:moveTo>
                  <a:lnTo>
                    <a:pt x="231546" y="952499"/>
                  </a:lnTo>
                  <a:lnTo>
                    <a:pt x="236220" y="955039"/>
                  </a:lnTo>
                  <a:lnTo>
                    <a:pt x="239106" y="956309"/>
                  </a:lnTo>
                  <a:lnTo>
                    <a:pt x="1096933" y="956309"/>
                  </a:lnTo>
                  <a:lnTo>
                    <a:pt x="1099820" y="955039"/>
                  </a:lnTo>
                  <a:lnTo>
                    <a:pt x="1104392" y="952499"/>
                  </a:lnTo>
                  <a:close/>
                </a:path>
                <a:path w="1336039" h="956310">
                  <a:moveTo>
                    <a:pt x="1332230" y="192235"/>
                  </a:moveTo>
                  <a:lnTo>
                    <a:pt x="1332230" y="765640"/>
                  </a:lnTo>
                  <a:lnTo>
                    <a:pt x="1336040" y="760814"/>
                  </a:lnTo>
                  <a:lnTo>
                    <a:pt x="1336040" y="196934"/>
                  </a:lnTo>
                  <a:lnTo>
                    <a:pt x="1332230" y="192235"/>
                  </a:lnTo>
                  <a:close/>
                </a:path>
                <a:path w="1336039" h="956310">
                  <a:moveTo>
                    <a:pt x="2540" y="193801"/>
                  </a:moveTo>
                  <a:lnTo>
                    <a:pt x="0" y="196934"/>
                  </a:lnTo>
                  <a:lnTo>
                    <a:pt x="0" y="760814"/>
                  </a:lnTo>
                  <a:lnTo>
                    <a:pt x="2540" y="764032"/>
                  </a:lnTo>
                  <a:lnTo>
                    <a:pt x="2540" y="193801"/>
                  </a:lnTo>
                  <a:close/>
                </a:path>
                <a:path w="1336039" h="956310">
                  <a:moveTo>
                    <a:pt x="1094047" y="0"/>
                  </a:moveTo>
                  <a:lnTo>
                    <a:pt x="241992" y="0"/>
                  </a:lnTo>
                  <a:lnTo>
                    <a:pt x="236220" y="2539"/>
                  </a:lnTo>
                  <a:lnTo>
                    <a:pt x="233883" y="3809"/>
                  </a:lnTo>
                  <a:lnTo>
                    <a:pt x="1102106" y="3809"/>
                  </a:lnTo>
                  <a:lnTo>
                    <a:pt x="1099820" y="2539"/>
                  </a:lnTo>
                  <a:lnTo>
                    <a:pt x="1094047" y="0"/>
                  </a:lnTo>
                  <a:close/>
                </a:path>
              </a:pathLst>
            </a:custGeom>
            <a:solidFill>
              <a:srgbClr val="339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906520" y="4439919"/>
              <a:ext cx="1329690" cy="948690"/>
            </a:xfrm>
            <a:custGeom>
              <a:avLst/>
              <a:gdLst/>
              <a:ahLst/>
              <a:cxnLst/>
              <a:rect l="l" t="t" r="r" b="b"/>
              <a:pathLst>
                <a:path w="1329689" h="948689">
                  <a:moveTo>
                    <a:pt x="3810" y="185305"/>
                  </a:moveTo>
                  <a:lnTo>
                    <a:pt x="0" y="189992"/>
                  </a:lnTo>
                  <a:lnTo>
                    <a:pt x="0" y="760234"/>
                  </a:lnTo>
                  <a:lnTo>
                    <a:pt x="3810" y="765048"/>
                  </a:lnTo>
                  <a:lnTo>
                    <a:pt x="3810" y="185305"/>
                  </a:lnTo>
                  <a:close/>
                </a:path>
                <a:path w="1329689" h="948689">
                  <a:moveTo>
                    <a:pt x="1106411" y="3810"/>
                  </a:moveTo>
                  <a:lnTo>
                    <a:pt x="1099553" y="0"/>
                  </a:lnTo>
                  <a:lnTo>
                    <a:pt x="231343" y="0"/>
                  </a:lnTo>
                  <a:lnTo>
                    <a:pt x="224332" y="3810"/>
                  </a:lnTo>
                  <a:lnTo>
                    <a:pt x="1106411" y="3810"/>
                  </a:lnTo>
                  <a:close/>
                </a:path>
                <a:path w="1329689" h="948689">
                  <a:moveTo>
                    <a:pt x="1108710" y="944880"/>
                  </a:moveTo>
                  <a:lnTo>
                    <a:pt x="221996" y="944880"/>
                  </a:lnTo>
                  <a:lnTo>
                    <a:pt x="229006" y="948690"/>
                  </a:lnTo>
                  <a:lnTo>
                    <a:pt x="1101852" y="948690"/>
                  </a:lnTo>
                  <a:lnTo>
                    <a:pt x="1108710" y="944880"/>
                  </a:lnTo>
                  <a:close/>
                </a:path>
                <a:path w="1329689" h="948689">
                  <a:moveTo>
                    <a:pt x="1329690" y="188429"/>
                  </a:moveTo>
                  <a:lnTo>
                    <a:pt x="1325880" y="183730"/>
                  </a:lnTo>
                  <a:lnTo>
                    <a:pt x="1325880" y="766660"/>
                  </a:lnTo>
                  <a:lnTo>
                    <a:pt x="1329690" y="761834"/>
                  </a:lnTo>
                  <a:lnTo>
                    <a:pt x="1329690" y="188429"/>
                  </a:lnTo>
                  <a:close/>
                </a:path>
              </a:pathLst>
            </a:custGeom>
            <a:solidFill>
              <a:srgbClr val="339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910330" y="4443729"/>
              <a:ext cx="1322070" cy="941069"/>
            </a:xfrm>
            <a:custGeom>
              <a:avLst/>
              <a:gdLst/>
              <a:ahLst/>
              <a:cxnLst/>
              <a:rect l="l" t="t" r="r" b="b"/>
              <a:pathLst>
                <a:path w="1322070" h="941070">
                  <a:moveTo>
                    <a:pt x="3810" y="176796"/>
                  </a:moveTo>
                  <a:lnTo>
                    <a:pt x="0" y="181495"/>
                  </a:lnTo>
                  <a:lnTo>
                    <a:pt x="0" y="761238"/>
                  </a:lnTo>
                  <a:lnTo>
                    <a:pt x="3810" y="766064"/>
                  </a:lnTo>
                  <a:lnTo>
                    <a:pt x="3810" y="176796"/>
                  </a:lnTo>
                  <a:close/>
                </a:path>
                <a:path w="1322070" h="941070">
                  <a:moveTo>
                    <a:pt x="1109472" y="3810"/>
                  </a:moveTo>
                  <a:lnTo>
                    <a:pt x="1102614" y="0"/>
                  </a:lnTo>
                  <a:lnTo>
                    <a:pt x="220522" y="0"/>
                  </a:lnTo>
                  <a:lnTo>
                    <a:pt x="213512" y="3810"/>
                  </a:lnTo>
                  <a:lnTo>
                    <a:pt x="1109472" y="3810"/>
                  </a:lnTo>
                  <a:close/>
                </a:path>
                <a:path w="1322070" h="941070">
                  <a:moveTo>
                    <a:pt x="1111758" y="937260"/>
                  </a:moveTo>
                  <a:lnTo>
                    <a:pt x="211162" y="937260"/>
                  </a:lnTo>
                  <a:lnTo>
                    <a:pt x="218186" y="941070"/>
                  </a:lnTo>
                  <a:lnTo>
                    <a:pt x="1104900" y="941070"/>
                  </a:lnTo>
                  <a:lnTo>
                    <a:pt x="1111758" y="937260"/>
                  </a:lnTo>
                  <a:close/>
                </a:path>
                <a:path w="1322070" h="941070">
                  <a:moveTo>
                    <a:pt x="1322070" y="179920"/>
                  </a:moveTo>
                  <a:lnTo>
                    <a:pt x="1319530" y="176796"/>
                  </a:lnTo>
                  <a:lnTo>
                    <a:pt x="1319530" y="766064"/>
                  </a:lnTo>
                  <a:lnTo>
                    <a:pt x="1322070" y="762850"/>
                  </a:lnTo>
                  <a:lnTo>
                    <a:pt x="1322070" y="179920"/>
                  </a:lnTo>
                  <a:close/>
                </a:path>
              </a:pathLst>
            </a:custGeom>
            <a:solidFill>
              <a:srgbClr val="339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914140" y="4447539"/>
              <a:ext cx="1315720" cy="933450"/>
            </a:xfrm>
            <a:custGeom>
              <a:avLst/>
              <a:gdLst/>
              <a:ahLst/>
              <a:cxnLst/>
              <a:rect l="l" t="t" r="r" b="b"/>
              <a:pathLst>
                <a:path w="1315720" h="933450">
                  <a:moveTo>
                    <a:pt x="3810" y="168287"/>
                  </a:moveTo>
                  <a:lnTo>
                    <a:pt x="0" y="172986"/>
                  </a:lnTo>
                  <a:lnTo>
                    <a:pt x="0" y="762254"/>
                  </a:lnTo>
                  <a:lnTo>
                    <a:pt x="3810" y="767080"/>
                  </a:lnTo>
                  <a:lnTo>
                    <a:pt x="3810" y="168287"/>
                  </a:lnTo>
                  <a:close/>
                </a:path>
                <a:path w="1315720" h="933450">
                  <a:moveTo>
                    <a:pt x="1112520" y="3810"/>
                  </a:moveTo>
                  <a:lnTo>
                    <a:pt x="1105662" y="0"/>
                  </a:lnTo>
                  <a:lnTo>
                    <a:pt x="209702" y="0"/>
                  </a:lnTo>
                  <a:lnTo>
                    <a:pt x="202679" y="3810"/>
                  </a:lnTo>
                  <a:lnTo>
                    <a:pt x="1112520" y="3810"/>
                  </a:lnTo>
                  <a:close/>
                </a:path>
                <a:path w="1315720" h="933450">
                  <a:moveTo>
                    <a:pt x="1114806" y="929640"/>
                  </a:moveTo>
                  <a:lnTo>
                    <a:pt x="200355" y="929640"/>
                  </a:lnTo>
                  <a:lnTo>
                    <a:pt x="207365" y="933450"/>
                  </a:lnTo>
                  <a:lnTo>
                    <a:pt x="1107948" y="933450"/>
                  </a:lnTo>
                  <a:lnTo>
                    <a:pt x="1114806" y="929640"/>
                  </a:lnTo>
                  <a:close/>
                </a:path>
                <a:path w="1315720" h="933450">
                  <a:moveTo>
                    <a:pt x="1315720" y="172986"/>
                  </a:moveTo>
                  <a:lnTo>
                    <a:pt x="1311910" y="168287"/>
                  </a:lnTo>
                  <a:lnTo>
                    <a:pt x="1311910" y="767080"/>
                  </a:lnTo>
                  <a:lnTo>
                    <a:pt x="1315720" y="762254"/>
                  </a:lnTo>
                  <a:lnTo>
                    <a:pt x="1315720" y="172986"/>
                  </a:lnTo>
                  <a:close/>
                </a:path>
              </a:pathLst>
            </a:custGeom>
            <a:solidFill>
              <a:srgbClr val="349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917950" y="4451349"/>
              <a:ext cx="1308100" cy="925830"/>
            </a:xfrm>
            <a:custGeom>
              <a:avLst/>
              <a:gdLst/>
              <a:ahLst/>
              <a:cxnLst/>
              <a:rect l="l" t="t" r="r" b="b"/>
              <a:pathLst>
                <a:path w="1308100" h="925829">
                  <a:moveTo>
                    <a:pt x="3810" y="159766"/>
                  </a:moveTo>
                  <a:lnTo>
                    <a:pt x="0" y="164465"/>
                  </a:lnTo>
                  <a:lnTo>
                    <a:pt x="0" y="763270"/>
                  </a:lnTo>
                  <a:lnTo>
                    <a:pt x="3810" y="768108"/>
                  </a:lnTo>
                  <a:lnTo>
                    <a:pt x="3810" y="159766"/>
                  </a:lnTo>
                  <a:close/>
                </a:path>
                <a:path w="1308100" h="925829">
                  <a:moveTo>
                    <a:pt x="1115568" y="923290"/>
                  </a:moveTo>
                  <a:lnTo>
                    <a:pt x="191871" y="923290"/>
                  </a:lnTo>
                  <a:lnTo>
                    <a:pt x="196545" y="925830"/>
                  </a:lnTo>
                  <a:lnTo>
                    <a:pt x="1110983" y="925830"/>
                  </a:lnTo>
                  <a:lnTo>
                    <a:pt x="1115568" y="923290"/>
                  </a:lnTo>
                  <a:close/>
                </a:path>
                <a:path w="1308100" h="925829">
                  <a:moveTo>
                    <a:pt x="1115568" y="3810"/>
                  </a:moveTo>
                  <a:lnTo>
                    <a:pt x="1108710" y="0"/>
                  </a:lnTo>
                  <a:lnTo>
                    <a:pt x="198869" y="0"/>
                  </a:lnTo>
                  <a:lnTo>
                    <a:pt x="191858" y="3810"/>
                  </a:lnTo>
                  <a:lnTo>
                    <a:pt x="1115568" y="3810"/>
                  </a:lnTo>
                  <a:close/>
                </a:path>
                <a:path w="1308100" h="925829">
                  <a:moveTo>
                    <a:pt x="1308100" y="164465"/>
                  </a:moveTo>
                  <a:lnTo>
                    <a:pt x="1304290" y="159766"/>
                  </a:lnTo>
                  <a:lnTo>
                    <a:pt x="1304290" y="768108"/>
                  </a:lnTo>
                  <a:lnTo>
                    <a:pt x="1308100" y="763270"/>
                  </a:lnTo>
                  <a:lnTo>
                    <a:pt x="1308100" y="164465"/>
                  </a:lnTo>
                  <a:close/>
                </a:path>
              </a:pathLst>
            </a:custGeom>
            <a:solidFill>
              <a:srgbClr val="349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921760" y="4455159"/>
              <a:ext cx="1300480" cy="919480"/>
            </a:xfrm>
            <a:custGeom>
              <a:avLst/>
              <a:gdLst/>
              <a:ahLst/>
              <a:cxnLst/>
              <a:rect l="l" t="t" r="r" b="b"/>
              <a:pathLst>
                <a:path w="1300479" h="919479">
                  <a:moveTo>
                    <a:pt x="3810" y="151257"/>
                  </a:moveTo>
                  <a:lnTo>
                    <a:pt x="0" y="155956"/>
                  </a:lnTo>
                  <a:lnTo>
                    <a:pt x="0" y="764298"/>
                  </a:lnTo>
                  <a:lnTo>
                    <a:pt x="3810" y="769124"/>
                  </a:lnTo>
                  <a:lnTo>
                    <a:pt x="3810" y="151257"/>
                  </a:lnTo>
                  <a:close/>
                </a:path>
                <a:path w="1300479" h="919479">
                  <a:moveTo>
                    <a:pt x="1116330" y="2540"/>
                  </a:moveTo>
                  <a:lnTo>
                    <a:pt x="1111758" y="0"/>
                  </a:lnTo>
                  <a:lnTo>
                    <a:pt x="188048" y="0"/>
                  </a:lnTo>
                  <a:lnTo>
                    <a:pt x="183375" y="2540"/>
                  </a:lnTo>
                  <a:lnTo>
                    <a:pt x="1116330" y="2540"/>
                  </a:lnTo>
                  <a:close/>
                </a:path>
                <a:path w="1300479" h="919479">
                  <a:moveTo>
                    <a:pt x="1118616" y="915670"/>
                  </a:moveTo>
                  <a:lnTo>
                    <a:pt x="181051" y="915670"/>
                  </a:lnTo>
                  <a:lnTo>
                    <a:pt x="188061" y="919480"/>
                  </a:lnTo>
                  <a:lnTo>
                    <a:pt x="1111758" y="919480"/>
                  </a:lnTo>
                  <a:lnTo>
                    <a:pt x="1118616" y="915670"/>
                  </a:lnTo>
                  <a:close/>
                </a:path>
                <a:path w="1300479" h="919479">
                  <a:moveTo>
                    <a:pt x="1300480" y="155956"/>
                  </a:moveTo>
                  <a:lnTo>
                    <a:pt x="1296670" y="151257"/>
                  </a:lnTo>
                  <a:lnTo>
                    <a:pt x="1296670" y="769124"/>
                  </a:lnTo>
                  <a:lnTo>
                    <a:pt x="1300480" y="764298"/>
                  </a:lnTo>
                  <a:lnTo>
                    <a:pt x="1300480" y="155956"/>
                  </a:lnTo>
                  <a:close/>
                </a:path>
              </a:pathLst>
            </a:custGeom>
            <a:solidFill>
              <a:srgbClr val="349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925570" y="4457699"/>
              <a:ext cx="1292860" cy="913130"/>
            </a:xfrm>
            <a:custGeom>
              <a:avLst/>
              <a:gdLst/>
              <a:ahLst/>
              <a:cxnLst/>
              <a:rect l="l" t="t" r="r" b="b"/>
              <a:pathLst>
                <a:path w="1292860" h="913129">
                  <a:moveTo>
                    <a:pt x="2540" y="145592"/>
                  </a:moveTo>
                  <a:lnTo>
                    <a:pt x="0" y="148717"/>
                  </a:lnTo>
                  <a:lnTo>
                    <a:pt x="0" y="766584"/>
                  </a:lnTo>
                  <a:lnTo>
                    <a:pt x="2540" y="769797"/>
                  </a:lnTo>
                  <a:lnTo>
                    <a:pt x="2540" y="145592"/>
                  </a:lnTo>
                  <a:close/>
                </a:path>
                <a:path w="1292860" h="913129">
                  <a:moveTo>
                    <a:pt x="1119378" y="3810"/>
                  </a:moveTo>
                  <a:lnTo>
                    <a:pt x="1112520" y="0"/>
                  </a:lnTo>
                  <a:lnTo>
                    <a:pt x="179578" y="0"/>
                  </a:lnTo>
                  <a:lnTo>
                    <a:pt x="172567" y="3810"/>
                  </a:lnTo>
                  <a:lnTo>
                    <a:pt x="1119378" y="3810"/>
                  </a:lnTo>
                  <a:close/>
                </a:path>
                <a:path w="1292860" h="913129">
                  <a:moveTo>
                    <a:pt x="1121664" y="909320"/>
                  </a:moveTo>
                  <a:lnTo>
                    <a:pt x="170218" y="909320"/>
                  </a:lnTo>
                  <a:lnTo>
                    <a:pt x="177241" y="913130"/>
                  </a:lnTo>
                  <a:lnTo>
                    <a:pt x="1114806" y="913130"/>
                  </a:lnTo>
                  <a:lnTo>
                    <a:pt x="1121664" y="909320"/>
                  </a:lnTo>
                  <a:close/>
                </a:path>
                <a:path w="1292860" h="913129">
                  <a:moveTo>
                    <a:pt x="1292860" y="148717"/>
                  </a:moveTo>
                  <a:lnTo>
                    <a:pt x="1289050" y="144030"/>
                  </a:lnTo>
                  <a:lnTo>
                    <a:pt x="1289050" y="771398"/>
                  </a:lnTo>
                  <a:lnTo>
                    <a:pt x="1292860" y="766584"/>
                  </a:lnTo>
                  <a:lnTo>
                    <a:pt x="1292860" y="148717"/>
                  </a:lnTo>
                  <a:close/>
                </a:path>
              </a:pathLst>
            </a:custGeom>
            <a:solidFill>
              <a:srgbClr val="349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928110" y="4461509"/>
              <a:ext cx="1286510" cy="905510"/>
            </a:xfrm>
            <a:custGeom>
              <a:avLst/>
              <a:gdLst/>
              <a:ahLst/>
              <a:cxnLst/>
              <a:rect l="l" t="t" r="r" b="b"/>
              <a:pathLst>
                <a:path w="1286510" h="905510">
                  <a:moveTo>
                    <a:pt x="3810" y="137083"/>
                  </a:moveTo>
                  <a:lnTo>
                    <a:pt x="0" y="141782"/>
                  </a:lnTo>
                  <a:lnTo>
                    <a:pt x="0" y="765987"/>
                  </a:lnTo>
                  <a:lnTo>
                    <a:pt x="3810" y="770813"/>
                  </a:lnTo>
                  <a:lnTo>
                    <a:pt x="3810" y="137083"/>
                  </a:lnTo>
                  <a:close/>
                </a:path>
                <a:path w="1286510" h="905510">
                  <a:moveTo>
                    <a:pt x="1123696" y="3810"/>
                  </a:moveTo>
                  <a:lnTo>
                    <a:pt x="1116838" y="0"/>
                  </a:lnTo>
                  <a:lnTo>
                    <a:pt x="170027" y="0"/>
                  </a:lnTo>
                  <a:lnTo>
                    <a:pt x="163017" y="3810"/>
                  </a:lnTo>
                  <a:lnTo>
                    <a:pt x="1123696" y="3810"/>
                  </a:lnTo>
                  <a:close/>
                </a:path>
                <a:path w="1286510" h="905510">
                  <a:moveTo>
                    <a:pt x="1125982" y="901700"/>
                  </a:moveTo>
                  <a:lnTo>
                    <a:pt x="160680" y="901700"/>
                  </a:lnTo>
                  <a:lnTo>
                    <a:pt x="167678" y="905510"/>
                  </a:lnTo>
                  <a:lnTo>
                    <a:pt x="1119124" y="905510"/>
                  </a:lnTo>
                  <a:lnTo>
                    <a:pt x="1125982" y="901700"/>
                  </a:lnTo>
                  <a:close/>
                </a:path>
                <a:path w="1286510" h="905510">
                  <a:moveTo>
                    <a:pt x="1286510" y="140220"/>
                  </a:moveTo>
                  <a:lnTo>
                    <a:pt x="1282700" y="135521"/>
                  </a:lnTo>
                  <a:lnTo>
                    <a:pt x="1282700" y="772414"/>
                  </a:lnTo>
                  <a:lnTo>
                    <a:pt x="1286510" y="767588"/>
                  </a:lnTo>
                  <a:lnTo>
                    <a:pt x="1286510" y="140220"/>
                  </a:lnTo>
                  <a:close/>
                </a:path>
              </a:pathLst>
            </a:custGeom>
            <a:solidFill>
              <a:srgbClr val="349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931920" y="4465319"/>
              <a:ext cx="1278890" cy="897890"/>
            </a:xfrm>
            <a:custGeom>
              <a:avLst/>
              <a:gdLst/>
              <a:ahLst/>
              <a:cxnLst/>
              <a:rect l="l" t="t" r="r" b="b"/>
              <a:pathLst>
                <a:path w="1278889" h="897889">
                  <a:moveTo>
                    <a:pt x="3810" y="128574"/>
                  </a:moveTo>
                  <a:lnTo>
                    <a:pt x="0" y="133273"/>
                  </a:lnTo>
                  <a:lnTo>
                    <a:pt x="0" y="767003"/>
                  </a:lnTo>
                  <a:lnTo>
                    <a:pt x="3810" y="771829"/>
                  </a:lnTo>
                  <a:lnTo>
                    <a:pt x="3810" y="128574"/>
                  </a:lnTo>
                  <a:close/>
                </a:path>
                <a:path w="1278889" h="897889">
                  <a:moveTo>
                    <a:pt x="1126744" y="3810"/>
                  </a:moveTo>
                  <a:lnTo>
                    <a:pt x="1119886" y="0"/>
                  </a:lnTo>
                  <a:lnTo>
                    <a:pt x="159194" y="0"/>
                  </a:lnTo>
                  <a:lnTo>
                    <a:pt x="152184" y="3810"/>
                  </a:lnTo>
                  <a:lnTo>
                    <a:pt x="1126744" y="3810"/>
                  </a:lnTo>
                  <a:close/>
                </a:path>
                <a:path w="1278889" h="897889">
                  <a:moveTo>
                    <a:pt x="1129030" y="894080"/>
                  </a:moveTo>
                  <a:lnTo>
                    <a:pt x="149860" y="894080"/>
                  </a:lnTo>
                  <a:lnTo>
                    <a:pt x="156870" y="897890"/>
                  </a:lnTo>
                  <a:lnTo>
                    <a:pt x="1122172" y="897890"/>
                  </a:lnTo>
                  <a:lnTo>
                    <a:pt x="1129030" y="894080"/>
                  </a:lnTo>
                  <a:close/>
                </a:path>
                <a:path w="1278889" h="897889">
                  <a:moveTo>
                    <a:pt x="1278890" y="131699"/>
                  </a:moveTo>
                  <a:lnTo>
                    <a:pt x="1276350" y="128574"/>
                  </a:lnTo>
                  <a:lnTo>
                    <a:pt x="1276350" y="771829"/>
                  </a:lnTo>
                  <a:lnTo>
                    <a:pt x="1278890" y="768604"/>
                  </a:lnTo>
                  <a:lnTo>
                    <a:pt x="1278890" y="131699"/>
                  </a:lnTo>
                  <a:close/>
                </a:path>
              </a:pathLst>
            </a:custGeom>
            <a:solidFill>
              <a:srgbClr val="34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935729" y="4469129"/>
              <a:ext cx="1272540" cy="890269"/>
            </a:xfrm>
            <a:custGeom>
              <a:avLst/>
              <a:gdLst/>
              <a:ahLst/>
              <a:cxnLst/>
              <a:rect l="l" t="t" r="r" b="b"/>
              <a:pathLst>
                <a:path w="1272539" h="890270">
                  <a:moveTo>
                    <a:pt x="1130554" y="886460"/>
                  </a:moveTo>
                  <a:lnTo>
                    <a:pt x="140715" y="886460"/>
                  </a:lnTo>
                  <a:lnTo>
                    <a:pt x="146050" y="890270"/>
                  </a:lnTo>
                  <a:lnTo>
                    <a:pt x="1125220" y="890270"/>
                  </a:lnTo>
                  <a:lnTo>
                    <a:pt x="1130554" y="886460"/>
                  </a:lnTo>
                  <a:close/>
                </a:path>
                <a:path w="1272539" h="890270">
                  <a:moveTo>
                    <a:pt x="1267460" y="119155"/>
                  </a:moveTo>
                  <a:lnTo>
                    <a:pt x="1267460" y="773430"/>
                  </a:lnTo>
                  <a:lnTo>
                    <a:pt x="1271270" y="769620"/>
                  </a:lnTo>
                  <a:lnTo>
                    <a:pt x="1272540" y="768011"/>
                  </a:lnTo>
                  <a:lnTo>
                    <a:pt x="1272540" y="124756"/>
                  </a:lnTo>
                  <a:lnTo>
                    <a:pt x="1271270" y="123190"/>
                  </a:lnTo>
                  <a:lnTo>
                    <a:pt x="1267460" y="119155"/>
                  </a:lnTo>
                  <a:close/>
                </a:path>
                <a:path w="1272539" h="890270">
                  <a:moveTo>
                    <a:pt x="3810" y="120419"/>
                  </a:moveTo>
                  <a:lnTo>
                    <a:pt x="1270" y="123190"/>
                  </a:lnTo>
                  <a:lnTo>
                    <a:pt x="0" y="124756"/>
                  </a:lnTo>
                  <a:lnTo>
                    <a:pt x="0" y="768011"/>
                  </a:lnTo>
                  <a:lnTo>
                    <a:pt x="1270" y="769620"/>
                  </a:lnTo>
                  <a:lnTo>
                    <a:pt x="3810" y="772236"/>
                  </a:lnTo>
                  <a:lnTo>
                    <a:pt x="3810" y="120419"/>
                  </a:lnTo>
                  <a:close/>
                </a:path>
                <a:path w="1272539" h="890270">
                  <a:moveTo>
                    <a:pt x="1122934" y="0"/>
                  </a:moveTo>
                  <a:lnTo>
                    <a:pt x="148386" y="0"/>
                  </a:lnTo>
                  <a:lnTo>
                    <a:pt x="146050" y="1270"/>
                  </a:lnTo>
                  <a:lnTo>
                    <a:pt x="142371" y="3810"/>
                  </a:lnTo>
                  <a:lnTo>
                    <a:pt x="1128898" y="3810"/>
                  </a:lnTo>
                  <a:lnTo>
                    <a:pt x="1125220" y="1270"/>
                  </a:lnTo>
                  <a:lnTo>
                    <a:pt x="1122934" y="0"/>
                  </a:lnTo>
                  <a:close/>
                </a:path>
              </a:pathLst>
            </a:custGeom>
            <a:solidFill>
              <a:srgbClr val="34A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939540" y="4472939"/>
              <a:ext cx="1263650" cy="882650"/>
            </a:xfrm>
            <a:custGeom>
              <a:avLst/>
              <a:gdLst/>
              <a:ahLst/>
              <a:cxnLst/>
              <a:rect l="l" t="t" r="r" b="b"/>
              <a:pathLst>
                <a:path w="1263650" h="882650">
                  <a:moveTo>
                    <a:pt x="3810" y="112458"/>
                  </a:moveTo>
                  <a:lnTo>
                    <a:pt x="0" y="116611"/>
                  </a:lnTo>
                  <a:lnTo>
                    <a:pt x="0" y="768438"/>
                  </a:lnTo>
                  <a:lnTo>
                    <a:pt x="3810" y="772363"/>
                  </a:lnTo>
                  <a:lnTo>
                    <a:pt x="3810" y="112458"/>
                  </a:lnTo>
                  <a:close/>
                </a:path>
                <a:path w="1263650" h="882650">
                  <a:moveTo>
                    <a:pt x="1130604" y="3810"/>
                  </a:moveTo>
                  <a:lnTo>
                    <a:pt x="1125080" y="0"/>
                  </a:lnTo>
                  <a:lnTo>
                    <a:pt x="138557" y="0"/>
                  </a:lnTo>
                  <a:lnTo>
                    <a:pt x="133032" y="3810"/>
                  </a:lnTo>
                  <a:lnTo>
                    <a:pt x="1130604" y="3810"/>
                  </a:lnTo>
                  <a:close/>
                </a:path>
                <a:path w="1263650" h="882650">
                  <a:moveTo>
                    <a:pt x="1132078" y="878840"/>
                  </a:moveTo>
                  <a:lnTo>
                    <a:pt x="131572" y="878840"/>
                  </a:lnTo>
                  <a:lnTo>
                    <a:pt x="136906" y="882650"/>
                  </a:lnTo>
                  <a:lnTo>
                    <a:pt x="1126744" y="882650"/>
                  </a:lnTo>
                  <a:lnTo>
                    <a:pt x="1132078" y="878840"/>
                  </a:lnTo>
                  <a:close/>
                </a:path>
                <a:path w="1263650" h="882650">
                  <a:moveTo>
                    <a:pt x="1263650" y="115354"/>
                  </a:moveTo>
                  <a:lnTo>
                    <a:pt x="1261110" y="112661"/>
                  </a:lnTo>
                  <a:lnTo>
                    <a:pt x="1261110" y="772160"/>
                  </a:lnTo>
                  <a:lnTo>
                    <a:pt x="1263650" y="769632"/>
                  </a:lnTo>
                  <a:lnTo>
                    <a:pt x="1263650" y="115354"/>
                  </a:lnTo>
                  <a:close/>
                </a:path>
              </a:pathLst>
            </a:custGeom>
            <a:solidFill>
              <a:srgbClr val="34A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943350" y="4476749"/>
              <a:ext cx="1257300" cy="875030"/>
            </a:xfrm>
            <a:custGeom>
              <a:avLst/>
              <a:gdLst/>
              <a:ahLst/>
              <a:cxnLst/>
              <a:rect l="l" t="t" r="r" b="b"/>
              <a:pathLst>
                <a:path w="1257300" h="875029">
                  <a:moveTo>
                    <a:pt x="3810" y="104495"/>
                  </a:moveTo>
                  <a:lnTo>
                    <a:pt x="0" y="108648"/>
                  </a:lnTo>
                  <a:lnTo>
                    <a:pt x="0" y="768553"/>
                  </a:lnTo>
                  <a:lnTo>
                    <a:pt x="3810" y="772477"/>
                  </a:lnTo>
                  <a:lnTo>
                    <a:pt x="3810" y="104495"/>
                  </a:lnTo>
                  <a:close/>
                </a:path>
                <a:path w="1257300" h="875029">
                  <a:moveTo>
                    <a:pt x="1132306" y="3810"/>
                  </a:moveTo>
                  <a:lnTo>
                    <a:pt x="1126794" y="0"/>
                  </a:lnTo>
                  <a:lnTo>
                    <a:pt x="129222" y="0"/>
                  </a:lnTo>
                  <a:lnTo>
                    <a:pt x="123710" y="3810"/>
                  </a:lnTo>
                  <a:lnTo>
                    <a:pt x="1132306" y="3810"/>
                  </a:lnTo>
                  <a:close/>
                </a:path>
                <a:path w="1257300" h="875029">
                  <a:moveTo>
                    <a:pt x="1133602" y="871220"/>
                  </a:moveTo>
                  <a:lnTo>
                    <a:pt x="122428" y="871220"/>
                  </a:lnTo>
                  <a:lnTo>
                    <a:pt x="127762" y="875030"/>
                  </a:lnTo>
                  <a:lnTo>
                    <a:pt x="1128268" y="875030"/>
                  </a:lnTo>
                  <a:lnTo>
                    <a:pt x="1133602" y="871220"/>
                  </a:lnTo>
                  <a:close/>
                </a:path>
                <a:path w="1257300" h="875029">
                  <a:moveTo>
                    <a:pt x="1257300" y="108851"/>
                  </a:moveTo>
                  <a:lnTo>
                    <a:pt x="1253490" y="104813"/>
                  </a:lnTo>
                  <a:lnTo>
                    <a:pt x="1253490" y="772172"/>
                  </a:lnTo>
                  <a:lnTo>
                    <a:pt x="1257300" y="768350"/>
                  </a:lnTo>
                  <a:lnTo>
                    <a:pt x="1257300" y="108851"/>
                  </a:lnTo>
                  <a:close/>
                </a:path>
              </a:pathLst>
            </a:custGeom>
            <a:solidFill>
              <a:srgbClr val="34A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947160" y="4480559"/>
              <a:ext cx="1249680" cy="867410"/>
            </a:xfrm>
            <a:custGeom>
              <a:avLst/>
              <a:gdLst/>
              <a:ahLst/>
              <a:cxnLst/>
              <a:rect l="l" t="t" r="r" b="b"/>
              <a:pathLst>
                <a:path w="1249679" h="867410">
                  <a:moveTo>
                    <a:pt x="3810" y="96520"/>
                  </a:moveTo>
                  <a:lnTo>
                    <a:pt x="0" y="100685"/>
                  </a:lnTo>
                  <a:lnTo>
                    <a:pt x="0" y="768667"/>
                  </a:lnTo>
                  <a:lnTo>
                    <a:pt x="3810" y="772591"/>
                  </a:lnTo>
                  <a:lnTo>
                    <a:pt x="3810" y="96520"/>
                  </a:lnTo>
                  <a:close/>
                </a:path>
                <a:path w="1249679" h="867410">
                  <a:moveTo>
                    <a:pt x="1133335" y="864870"/>
                  </a:moveTo>
                  <a:lnTo>
                    <a:pt x="115062" y="864870"/>
                  </a:lnTo>
                  <a:lnTo>
                    <a:pt x="118618" y="867410"/>
                  </a:lnTo>
                  <a:lnTo>
                    <a:pt x="1129792" y="867410"/>
                  </a:lnTo>
                  <a:lnTo>
                    <a:pt x="1133335" y="864870"/>
                  </a:lnTo>
                  <a:close/>
                </a:path>
                <a:path w="1249679" h="867410">
                  <a:moveTo>
                    <a:pt x="1134021" y="3810"/>
                  </a:moveTo>
                  <a:lnTo>
                    <a:pt x="1128496" y="0"/>
                  </a:lnTo>
                  <a:lnTo>
                    <a:pt x="119900" y="0"/>
                  </a:lnTo>
                  <a:lnTo>
                    <a:pt x="114376" y="3810"/>
                  </a:lnTo>
                  <a:lnTo>
                    <a:pt x="1134021" y="3810"/>
                  </a:lnTo>
                  <a:close/>
                </a:path>
                <a:path w="1249679" h="867410">
                  <a:moveTo>
                    <a:pt x="1249680" y="101003"/>
                  </a:moveTo>
                  <a:lnTo>
                    <a:pt x="1245870" y="96977"/>
                  </a:lnTo>
                  <a:lnTo>
                    <a:pt x="1245870" y="772172"/>
                  </a:lnTo>
                  <a:lnTo>
                    <a:pt x="1249680" y="768362"/>
                  </a:lnTo>
                  <a:lnTo>
                    <a:pt x="1249680" y="101003"/>
                  </a:lnTo>
                  <a:close/>
                </a:path>
              </a:pathLst>
            </a:custGeom>
            <a:solidFill>
              <a:srgbClr val="34A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950970" y="4484369"/>
              <a:ext cx="1242060" cy="861060"/>
            </a:xfrm>
            <a:custGeom>
              <a:avLst/>
              <a:gdLst/>
              <a:ahLst/>
              <a:cxnLst/>
              <a:rect l="l" t="t" r="r" b="b"/>
              <a:pathLst>
                <a:path w="1242060" h="861060">
                  <a:moveTo>
                    <a:pt x="3810" y="88557"/>
                  </a:moveTo>
                  <a:lnTo>
                    <a:pt x="0" y="92710"/>
                  </a:lnTo>
                  <a:lnTo>
                    <a:pt x="0" y="768781"/>
                  </a:lnTo>
                  <a:lnTo>
                    <a:pt x="3810" y="772706"/>
                  </a:lnTo>
                  <a:lnTo>
                    <a:pt x="3810" y="88557"/>
                  </a:lnTo>
                  <a:close/>
                </a:path>
                <a:path w="1242060" h="861060">
                  <a:moveTo>
                    <a:pt x="1133881" y="2540"/>
                  </a:moveTo>
                  <a:lnTo>
                    <a:pt x="1130211" y="0"/>
                  </a:lnTo>
                  <a:lnTo>
                    <a:pt x="110566" y="0"/>
                  </a:lnTo>
                  <a:lnTo>
                    <a:pt x="106895" y="2540"/>
                  </a:lnTo>
                  <a:lnTo>
                    <a:pt x="1133881" y="2540"/>
                  </a:lnTo>
                  <a:close/>
                </a:path>
                <a:path w="1242060" h="861060">
                  <a:moveTo>
                    <a:pt x="1134872" y="857250"/>
                  </a:moveTo>
                  <a:lnTo>
                    <a:pt x="105918" y="857250"/>
                  </a:lnTo>
                  <a:lnTo>
                    <a:pt x="111252" y="861060"/>
                  </a:lnTo>
                  <a:lnTo>
                    <a:pt x="1129525" y="861060"/>
                  </a:lnTo>
                  <a:lnTo>
                    <a:pt x="1134872" y="857250"/>
                  </a:lnTo>
                  <a:close/>
                </a:path>
                <a:path w="1242060" h="861060">
                  <a:moveTo>
                    <a:pt x="1242060" y="93167"/>
                  </a:moveTo>
                  <a:lnTo>
                    <a:pt x="1238250" y="89128"/>
                  </a:lnTo>
                  <a:lnTo>
                    <a:pt x="1238250" y="772160"/>
                  </a:lnTo>
                  <a:lnTo>
                    <a:pt x="1242060" y="768362"/>
                  </a:lnTo>
                  <a:lnTo>
                    <a:pt x="1242060" y="93167"/>
                  </a:lnTo>
                  <a:close/>
                </a:path>
              </a:pathLst>
            </a:custGeom>
            <a:solidFill>
              <a:srgbClr val="34A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954780" y="4486909"/>
              <a:ext cx="1234440" cy="777875"/>
            </a:xfrm>
            <a:custGeom>
              <a:avLst/>
              <a:gdLst/>
              <a:ahLst/>
              <a:cxnLst/>
              <a:rect l="l" t="t" r="r" b="b"/>
              <a:pathLst>
                <a:path w="1234439" h="777875">
                  <a:moveTo>
                    <a:pt x="6350" y="79095"/>
                  </a:moveTo>
                  <a:lnTo>
                    <a:pt x="2540" y="83248"/>
                  </a:lnTo>
                  <a:lnTo>
                    <a:pt x="0" y="86017"/>
                  </a:lnTo>
                  <a:lnTo>
                    <a:pt x="0" y="770166"/>
                  </a:lnTo>
                  <a:lnTo>
                    <a:pt x="2540" y="772782"/>
                  </a:lnTo>
                  <a:lnTo>
                    <a:pt x="6350" y="776706"/>
                  </a:lnTo>
                  <a:lnTo>
                    <a:pt x="6350" y="79095"/>
                  </a:lnTo>
                  <a:close/>
                </a:path>
                <a:path w="1234439" h="777875">
                  <a:moveTo>
                    <a:pt x="1141107" y="7620"/>
                  </a:moveTo>
                  <a:lnTo>
                    <a:pt x="1135595" y="3810"/>
                  </a:lnTo>
                  <a:lnTo>
                    <a:pt x="1130071" y="0"/>
                  </a:lnTo>
                  <a:lnTo>
                    <a:pt x="103085" y="0"/>
                  </a:lnTo>
                  <a:lnTo>
                    <a:pt x="97561" y="3810"/>
                  </a:lnTo>
                  <a:lnTo>
                    <a:pt x="92049" y="7620"/>
                  </a:lnTo>
                  <a:lnTo>
                    <a:pt x="1141107" y="7620"/>
                  </a:lnTo>
                  <a:close/>
                </a:path>
                <a:path w="1234439" h="777875">
                  <a:moveTo>
                    <a:pt x="1234440" y="86588"/>
                  </a:moveTo>
                  <a:lnTo>
                    <a:pt x="1230630" y="82550"/>
                  </a:lnTo>
                  <a:lnTo>
                    <a:pt x="1226820" y="78524"/>
                  </a:lnTo>
                  <a:lnTo>
                    <a:pt x="1226820" y="777252"/>
                  </a:lnTo>
                  <a:lnTo>
                    <a:pt x="1230630" y="773430"/>
                  </a:lnTo>
                  <a:lnTo>
                    <a:pt x="1234440" y="769620"/>
                  </a:lnTo>
                  <a:lnTo>
                    <a:pt x="1234440" y="86588"/>
                  </a:lnTo>
                  <a:close/>
                </a:path>
              </a:pathLst>
            </a:custGeom>
            <a:solidFill>
              <a:srgbClr val="34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961130" y="4494529"/>
              <a:ext cx="1220470" cy="773430"/>
            </a:xfrm>
            <a:custGeom>
              <a:avLst/>
              <a:gdLst/>
              <a:ahLst/>
              <a:cxnLst/>
              <a:rect l="l" t="t" r="r" b="b"/>
              <a:pathLst>
                <a:path w="1220470" h="773429">
                  <a:moveTo>
                    <a:pt x="3810" y="67322"/>
                  </a:moveTo>
                  <a:lnTo>
                    <a:pt x="0" y="71475"/>
                  </a:lnTo>
                  <a:lnTo>
                    <a:pt x="0" y="769086"/>
                  </a:lnTo>
                  <a:lnTo>
                    <a:pt x="3810" y="773010"/>
                  </a:lnTo>
                  <a:lnTo>
                    <a:pt x="3810" y="67322"/>
                  </a:lnTo>
                  <a:close/>
                </a:path>
                <a:path w="1220470" h="773429">
                  <a:moveTo>
                    <a:pt x="1140282" y="3810"/>
                  </a:moveTo>
                  <a:lnTo>
                    <a:pt x="1134757" y="0"/>
                  </a:lnTo>
                  <a:lnTo>
                    <a:pt x="85699" y="0"/>
                  </a:lnTo>
                  <a:lnTo>
                    <a:pt x="80175" y="3810"/>
                  </a:lnTo>
                  <a:lnTo>
                    <a:pt x="1140282" y="3810"/>
                  </a:lnTo>
                  <a:close/>
                </a:path>
                <a:path w="1220470" h="773429">
                  <a:moveTo>
                    <a:pt x="1220470" y="70904"/>
                  </a:moveTo>
                  <a:lnTo>
                    <a:pt x="1217930" y="68211"/>
                  </a:lnTo>
                  <a:lnTo>
                    <a:pt x="1217930" y="772172"/>
                  </a:lnTo>
                  <a:lnTo>
                    <a:pt x="1220470" y="769632"/>
                  </a:lnTo>
                  <a:lnTo>
                    <a:pt x="1220470" y="70904"/>
                  </a:lnTo>
                  <a:close/>
                </a:path>
              </a:pathLst>
            </a:custGeom>
            <a:solidFill>
              <a:srgbClr val="34A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964940" y="4498339"/>
              <a:ext cx="1214120" cy="773430"/>
            </a:xfrm>
            <a:custGeom>
              <a:avLst/>
              <a:gdLst/>
              <a:ahLst/>
              <a:cxnLst/>
              <a:rect l="l" t="t" r="r" b="b"/>
              <a:pathLst>
                <a:path w="1214120" h="773429">
                  <a:moveTo>
                    <a:pt x="3810" y="59347"/>
                  </a:moveTo>
                  <a:lnTo>
                    <a:pt x="0" y="63512"/>
                  </a:lnTo>
                  <a:lnTo>
                    <a:pt x="0" y="769200"/>
                  </a:lnTo>
                  <a:lnTo>
                    <a:pt x="3810" y="773125"/>
                  </a:lnTo>
                  <a:lnTo>
                    <a:pt x="3810" y="59347"/>
                  </a:lnTo>
                  <a:close/>
                </a:path>
                <a:path w="1214120" h="773429">
                  <a:moveTo>
                    <a:pt x="1141984" y="3810"/>
                  </a:moveTo>
                  <a:lnTo>
                    <a:pt x="1136472" y="0"/>
                  </a:lnTo>
                  <a:lnTo>
                    <a:pt x="76365" y="0"/>
                  </a:lnTo>
                  <a:lnTo>
                    <a:pt x="70853" y="3810"/>
                  </a:lnTo>
                  <a:lnTo>
                    <a:pt x="1141984" y="3810"/>
                  </a:lnTo>
                  <a:close/>
                </a:path>
                <a:path w="1214120" h="773429">
                  <a:moveTo>
                    <a:pt x="1214120" y="64401"/>
                  </a:moveTo>
                  <a:lnTo>
                    <a:pt x="1210310" y="60363"/>
                  </a:lnTo>
                  <a:lnTo>
                    <a:pt x="1210310" y="772172"/>
                  </a:lnTo>
                  <a:lnTo>
                    <a:pt x="1214120" y="768362"/>
                  </a:lnTo>
                  <a:lnTo>
                    <a:pt x="1214120" y="64401"/>
                  </a:lnTo>
                  <a:close/>
                </a:path>
              </a:pathLst>
            </a:custGeom>
            <a:solidFill>
              <a:srgbClr val="34A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968750" y="4502149"/>
              <a:ext cx="1206500" cy="773430"/>
            </a:xfrm>
            <a:custGeom>
              <a:avLst/>
              <a:gdLst/>
              <a:ahLst/>
              <a:cxnLst/>
              <a:rect l="l" t="t" r="r" b="b"/>
              <a:pathLst>
                <a:path w="1206500" h="773429">
                  <a:moveTo>
                    <a:pt x="3810" y="51384"/>
                  </a:moveTo>
                  <a:lnTo>
                    <a:pt x="0" y="55537"/>
                  </a:lnTo>
                  <a:lnTo>
                    <a:pt x="0" y="769315"/>
                  </a:lnTo>
                  <a:lnTo>
                    <a:pt x="3810" y="773239"/>
                  </a:lnTo>
                  <a:lnTo>
                    <a:pt x="3810" y="51384"/>
                  </a:lnTo>
                  <a:close/>
                </a:path>
                <a:path w="1206500" h="773429">
                  <a:moveTo>
                    <a:pt x="1143698" y="3810"/>
                  </a:moveTo>
                  <a:lnTo>
                    <a:pt x="1138174" y="0"/>
                  </a:lnTo>
                  <a:lnTo>
                    <a:pt x="67043" y="0"/>
                  </a:lnTo>
                  <a:lnTo>
                    <a:pt x="61518" y="3810"/>
                  </a:lnTo>
                  <a:lnTo>
                    <a:pt x="1143698" y="3810"/>
                  </a:lnTo>
                  <a:close/>
                </a:path>
                <a:path w="1206500" h="773429">
                  <a:moveTo>
                    <a:pt x="1206500" y="56553"/>
                  </a:moveTo>
                  <a:lnTo>
                    <a:pt x="1202690" y="52527"/>
                  </a:lnTo>
                  <a:lnTo>
                    <a:pt x="1202690" y="772172"/>
                  </a:lnTo>
                  <a:lnTo>
                    <a:pt x="1206500" y="768362"/>
                  </a:lnTo>
                  <a:lnTo>
                    <a:pt x="1206500" y="56553"/>
                  </a:lnTo>
                  <a:close/>
                </a:path>
              </a:pathLst>
            </a:custGeom>
            <a:solidFill>
              <a:srgbClr val="35A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972560" y="4505959"/>
              <a:ext cx="1198880" cy="773430"/>
            </a:xfrm>
            <a:custGeom>
              <a:avLst/>
              <a:gdLst/>
              <a:ahLst/>
              <a:cxnLst/>
              <a:rect l="l" t="t" r="r" b="b"/>
              <a:pathLst>
                <a:path w="1198879" h="773429">
                  <a:moveTo>
                    <a:pt x="3810" y="43421"/>
                  </a:moveTo>
                  <a:lnTo>
                    <a:pt x="0" y="47574"/>
                  </a:lnTo>
                  <a:lnTo>
                    <a:pt x="0" y="769429"/>
                  </a:lnTo>
                  <a:lnTo>
                    <a:pt x="3810" y="773353"/>
                  </a:lnTo>
                  <a:lnTo>
                    <a:pt x="3810" y="43421"/>
                  </a:lnTo>
                  <a:close/>
                </a:path>
                <a:path w="1198879" h="773429">
                  <a:moveTo>
                    <a:pt x="1142517" y="1270"/>
                  </a:moveTo>
                  <a:lnTo>
                    <a:pt x="1140802" y="1270"/>
                  </a:lnTo>
                  <a:lnTo>
                    <a:pt x="1140802" y="0"/>
                  </a:lnTo>
                  <a:lnTo>
                    <a:pt x="56794" y="0"/>
                  </a:lnTo>
                  <a:lnTo>
                    <a:pt x="56794" y="1270"/>
                  </a:lnTo>
                  <a:lnTo>
                    <a:pt x="55079" y="1270"/>
                  </a:lnTo>
                  <a:lnTo>
                    <a:pt x="55079" y="2540"/>
                  </a:lnTo>
                  <a:lnTo>
                    <a:pt x="1142517" y="2540"/>
                  </a:lnTo>
                  <a:lnTo>
                    <a:pt x="1142517" y="1270"/>
                  </a:lnTo>
                  <a:close/>
                </a:path>
                <a:path w="1198879" h="773429">
                  <a:moveTo>
                    <a:pt x="1198880" y="48717"/>
                  </a:moveTo>
                  <a:lnTo>
                    <a:pt x="1195070" y="44678"/>
                  </a:lnTo>
                  <a:lnTo>
                    <a:pt x="1195070" y="772172"/>
                  </a:lnTo>
                  <a:lnTo>
                    <a:pt x="1198880" y="768362"/>
                  </a:lnTo>
                  <a:lnTo>
                    <a:pt x="1198880" y="48717"/>
                  </a:lnTo>
                  <a:close/>
                </a:path>
              </a:pathLst>
            </a:custGeom>
            <a:solidFill>
              <a:srgbClr val="35A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976370" y="4508499"/>
              <a:ext cx="1191260" cy="773430"/>
            </a:xfrm>
            <a:custGeom>
              <a:avLst/>
              <a:gdLst/>
              <a:ahLst/>
              <a:cxnLst/>
              <a:rect l="l" t="t" r="r" b="b"/>
              <a:pathLst>
                <a:path w="1191260" h="773429">
                  <a:moveTo>
                    <a:pt x="2540" y="38100"/>
                  </a:moveTo>
                  <a:lnTo>
                    <a:pt x="0" y="40881"/>
                  </a:lnTo>
                  <a:lnTo>
                    <a:pt x="0" y="770813"/>
                  </a:lnTo>
                  <a:lnTo>
                    <a:pt x="2540" y="773430"/>
                  </a:lnTo>
                  <a:lnTo>
                    <a:pt x="2540" y="38100"/>
                  </a:lnTo>
                  <a:close/>
                </a:path>
                <a:path w="1191260" h="773429">
                  <a:moveTo>
                    <a:pt x="1144308" y="3810"/>
                  </a:moveTo>
                  <a:lnTo>
                    <a:pt x="1139507" y="0"/>
                  </a:lnTo>
                  <a:lnTo>
                    <a:pt x="50469" y="0"/>
                  </a:lnTo>
                  <a:lnTo>
                    <a:pt x="45669" y="3810"/>
                  </a:lnTo>
                  <a:lnTo>
                    <a:pt x="1144308" y="3810"/>
                  </a:lnTo>
                  <a:close/>
                </a:path>
                <a:path w="1191260" h="773429">
                  <a:moveTo>
                    <a:pt x="1191260" y="42138"/>
                  </a:moveTo>
                  <a:lnTo>
                    <a:pt x="1187450" y="38100"/>
                  </a:lnTo>
                  <a:lnTo>
                    <a:pt x="1187450" y="773430"/>
                  </a:lnTo>
                  <a:lnTo>
                    <a:pt x="1191260" y="769632"/>
                  </a:lnTo>
                  <a:lnTo>
                    <a:pt x="1191260" y="42138"/>
                  </a:lnTo>
                  <a:close/>
                </a:path>
              </a:pathLst>
            </a:custGeom>
            <a:solidFill>
              <a:srgbClr val="35A2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978910" y="4512309"/>
              <a:ext cx="1184910" cy="772795"/>
            </a:xfrm>
            <a:custGeom>
              <a:avLst/>
              <a:gdLst/>
              <a:ahLst/>
              <a:cxnLst/>
              <a:rect l="l" t="t" r="r" b="b"/>
              <a:pathLst>
                <a:path w="1184910" h="772795">
                  <a:moveTo>
                    <a:pt x="3810" y="31267"/>
                  </a:moveTo>
                  <a:lnTo>
                    <a:pt x="0" y="34290"/>
                  </a:lnTo>
                  <a:lnTo>
                    <a:pt x="0" y="769620"/>
                  </a:lnTo>
                  <a:lnTo>
                    <a:pt x="3810" y="772655"/>
                  </a:lnTo>
                  <a:lnTo>
                    <a:pt x="3810" y="31267"/>
                  </a:lnTo>
                  <a:close/>
                </a:path>
                <a:path w="1184910" h="772795">
                  <a:moveTo>
                    <a:pt x="1146556" y="3810"/>
                  </a:moveTo>
                  <a:lnTo>
                    <a:pt x="1141768" y="0"/>
                  </a:lnTo>
                  <a:lnTo>
                    <a:pt x="43129" y="0"/>
                  </a:lnTo>
                  <a:lnTo>
                    <a:pt x="38341" y="3810"/>
                  </a:lnTo>
                  <a:lnTo>
                    <a:pt x="1146556" y="3810"/>
                  </a:lnTo>
                  <a:close/>
                </a:path>
                <a:path w="1184910" h="772795">
                  <a:moveTo>
                    <a:pt x="1184910" y="34290"/>
                  </a:moveTo>
                  <a:lnTo>
                    <a:pt x="1181100" y="31267"/>
                  </a:lnTo>
                  <a:lnTo>
                    <a:pt x="1181100" y="772655"/>
                  </a:lnTo>
                  <a:lnTo>
                    <a:pt x="1184910" y="769620"/>
                  </a:lnTo>
                  <a:lnTo>
                    <a:pt x="1184910" y="34290"/>
                  </a:lnTo>
                  <a:close/>
                </a:path>
              </a:pathLst>
            </a:custGeom>
            <a:solidFill>
              <a:srgbClr val="35A3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982720" y="4516119"/>
              <a:ext cx="1177290" cy="772160"/>
            </a:xfrm>
            <a:custGeom>
              <a:avLst/>
              <a:gdLst/>
              <a:ahLst/>
              <a:cxnLst/>
              <a:rect l="l" t="t" r="r" b="b"/>
              <a:pathLst>
                <a:path w="1177289" h="772160">
                  <a:moveTo>
                    <a:pt x="3810" y="24434"/>
                  </a:moveTo>
                  <a:lnTo>
                    <a:pt x="0" y="27457"/>
                  </a:lnTo>
                  <a:lnTo>
                    <a:pt x="0" y="768845"/>
                  </a:lnTo>
                  <a:lnTo>
                    <a:pt x="3810" y="771867"/>
                  </a:lnTo>
                  <a:lnTo>
                    <a:pt x="3810" y="24434"/>
                  </a:lnTo>
                  <a:close/>
                </a:path>
                <a:path w="1177289" h="772160">
                  <a:moveTo>
                    <a:pt x="1147546" y="3810"/>
                  </a:moveTo>
                  <a:lnTo>
                    <a:pt x="1142746" y="0"/>
                  </a:lnTo>
                  <a:lnTo>
                    <a:pt x="34531" y="0"/>
                  </a:lnTo>
                  <a:lnTo>
                    <a:pt x="29730" y="3810"/>
                  </a:lnTo>
                  <a:lnTo>
                    <a:pt x="1147546" y="3810"/>
                  </a:lnTo>
                  <a:close/>
                </a:path>
                <a:path w="1177289" h="772160">
                  <a:moveTo>
                    <a:pt x="1177290" y="27457"/>
                  </a:moveTo>
                  <a:lnTo>
                    <a:pt x="1174750" y="25438"/>
                  </a:lnTo>
                  <a:lnTo>
                    <a:pt x="1174750" y="770864"/>
                  </a:lnTo>
                  <a:lnTo>
                    <a:pt x="1177290" y="768845"/>
                  </a:lnTo>
                  <a:lnTo>
                    <a:pt x="1177290" y="27457"/>
                  </a:lnTo>
                  <a:close/>
                </a:path>
              </a:pathLst>
            </a:custGeom>
            <a:solidFill>
              <a:srgbClr val="35A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986530" y="4519929"/>
              <a:ext cx="1170940" cy="788670"/>
            </a:xfrm>
            <a:custGeom>
              <a:avLst/>
              <a:gdLst/>
              <a:ahLst/>
              <a:cxnLst/>
              <a:rect l="l" t="t" r="r" b="b"/>
              <a:pathLst>
                <a:path w="1170939" h="788670">
                  <a:moveTo>
                    <a:pt x="3810" y="17589"/>
                  </a:moveTo>
                  <a:lnTo>
                    <a:pt x="0" y="20624"/>
                  </a:lnTo>
                  <a:lnTo>
                    <a:pt x="0" y="768057"/>
                  </a:lnTo>
                  <a:lnTo>
                    <a:pt x="3810" y="771093"/>
                  </a:lnTo>
                  <a:lnTo>
                    <a:pt x="3810" y="17589"/>
                  </a:lnTo>
                  <a:close/>
                </a:path>
                <a:path w="1170939" h="788670">
                  <a:moveTo>
                    <a:pt x="1148524" y="784860"/>
                  </a:moveTo>
                  <a:lnTo>
                    <a:pt x="21132" y="784860"/>
                  </a:lnTo>
                  <a:lnTo>
                    <a:pt x="25920" y="788670"/>
                  </a:lnTo>
                  <a:lnTo>
                    <a:pt x="1143736" y="788670"/>
                  </a:lnTo>
                  <a:lnTo>
                    <a:pt x="1148524" y="784860"/>
                  </a:lnTo>
                  <a:close/>
                </a:path>
                <a:path w="1170939" h="788670">
                  <a:moveTo>
                    <a:pt x="1148524" y="3810"/>
                  </a:moveTo>
                  <a:lnTo>
                    <a:pt x="1143736" y="0"/>
                  </a:lnTo>
                  <a:lnTo>
                    <a:pt x="25920" y="0"/>
                  </a:lnTo>
                  <a:lnTo>
                    <a:pt x="21132" y="3810"/>
                  </a:lnTo>
                  <a:lnTo>
                    <a:pt x="1148524" y="3810"/>
                  </a:lnTo>
                  <a:close/>
                </a:path>
                <a:path w="1170939" h="788670">
                  <a:moveTo>
                    <a:pt x="1170940" y="21628"/>
                  </a:moveTo>
                  <a:lnTo>
                    <a:pt x="1167130" y="18605"/>
                  </a:lnTo>
                  <a:lnTo>
                    <a:pt x="1167130" y="770077"/>
                  </a:lnTo>
                  <a:lnTo>
                    <a:pt x="1170940" y="767054"/>
                  </a:lnTo>
                  <a:lnTo>
                    <a:pt x="1170940" y="21628"/>
                  </a:lnTo>
                  <a:close/>
                </a:path>
              </a:pathLst>
            </a:custGeom>
            <a:solidFill>
              <a:srgbClr val="35A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990340" y="4523739"/>
              <a:ext cx="1163320" cy="781050"/>
            </a:xfrm>
            <a:custGeom>
              <a:avLst/>
              <a:gdLst/>
              <a:ahLst/>
              <a:cxnLst/>
              <a:rect l="l" t="t" r="r" b="b"/>
              <a:pathLst>
                <a:path w="1163320" h="781050">
                  <a:moveTo>
                    <a:pt x="3810" y="10756"/>
                  </a:moveTo>
                  <a:lnTo>
                    <a:pt x="0" y="13779"/>
                  </a:lnTo>
                  <a:lnTo>
                    <a:pt x="0" y="767283"/>
                  </a:lnTo>
                  <a:lnTo>
                    <a:pt x="3810" y="770305"/>
                  </a:lnTo>
                  <a:lnTo>
                    <a:pt x="3810" y="10756"/>
                  </a:lnTo>
                  <a:close/>
                </a:path>
                <a:path w="1163320" h="781050">
                  <a:moveTo>
                    <a:pt x="1147914" y="778510"/>
                  </a:moveTo>
                  <a:lnTo>
                    <a:pt x="14122" y="778510"/>
                  </a:lnTo>
                  <a:lnTo>
                    <a:pt x="17322" y="781050"/>
                  </a:lnTo>
                  <a:lnTo>
                    <a:pt x="1144714" y="781050"/>
                  </a:lnTo>
                  <a:lnTo>
                    <a:pt x="1147914" y="778510"/>
                  </a:lnTo>
                  <a:close/>
                </a:path>
                <a:path w="1163320" h="781050">
                  <a:moveTo>
                    <a:pt x="1149502" y="3810"/>
                  </a:moveTo>
                  <a:lnTo>
                    <a:pt x="1144714" y="0"/>
                  </a:lnTo>
                  <a:lnTo>
                    <a:pt x="17322" y="0"/>
                  </a:lnTo>
                  <a:lnTo>
                    <a:pt x="12534" y="3810"/>
                  </a:lnTo>
                  <a:lnTo>
                    <a:pt x="1149502" y="3810"/>
                  </a:lnTo>
                  <a:close/>
                </a:path>
                <a:path w="1163320" h="781050">
                  <a:moveTo>
                    <a:pt x="1163320" y="14795"/>
                  </a:moveTo>
                  <a:lnTo>
                    <a:pt x="1159510" y="11760"/>
                  </a:lnTo>
                  <a:lnTo>
                    <a:pt x="1159510" y="769302"/>
                  </a:lnTo>
                  <a:lnTo>
                    <a:pt x="1163320" y="766267"/>
                  </a:lnTo>
                  <a:lnTo>
                    <a:pt x="1163320" y="14795"/>
                  </a:lnTo>
                  <a:close/>
                </a:path>
              </a:pathLst>
            </a:custGeom>
            <a:solidFill>
              <a:srgbClr val="35A3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994150" y="4527549"/>
              <a:ext cx="1155700" cy="774700"/>
            </a:xfrm>
            <a:custGeom>
              <a:avLst/>
              <a:gdLst/>
              <a:ahLst/>
              <a:cxnLst/>
              <a:rect l="l" t="t" r="r" b="b"/>
              <a:pathLst>
                <a:path w="1155700" h="774700">
                  <a:moveTo>
                    <a:pt x="3810" y="3911"/>
                  </a:moveTo>
                  <a:lnTo>
                    <a:pt x="0" y="6946"/>
                  </a:lnTo>
                  <a:lnTo>
                    <a:pt x="0" y="766495"/>
                  </a:lnTo>
                  <a:lnTo>
                    <a:pt x="3810" y="769531"/>
                  </a:lnTo>
                  <a:lnTo>
                    <a:pt x="3810" y="3911"/>
                  </a:lnTo>
                  <a:close/>
                </a:path>
                <a:path w="1155700" h="774700">
                  <a:moveTo>
                    <a:pt x="1148892" y="770890"/>
                  </a:moveTo>
                  <a:lnTo>
                    <a:pt x="5524" y="770890"/>
                  </a:lnTo>
                  <a:lnTo>
                    <a:pt x="10312" y="774700"/>
                  </a:lnTo>
                  <a:lnTo>
                    <a:pt x="1144104" y="774700"/>
                  </a:lnTo>
                  <a:lnTo>
                    <a:pt x="1148892" y="770890"/>
                  </a:lnTo>
                  <a:close/>
                </a:path>
                <a:path w="1155700" h="774700">
                  <a:moveTo>
                    <a:pt x="1148892" y="2540"/>
                  </a:moveTo>
                  <a:lnTo>
                    <a:pt x="1145692" y="0"/>
                  </a:lnTo>
                  <a:lnTo>
                    <a:pt x="8724" y="0"/>
                  </a:lnTo>
                  <a:lnTo>
                    <a:pt x="5524" y="2540"/>
                  </a:lnTo>
                  <a:lnTo>
                    <a:pt x="1148892" y="2540"/>
                  </a:lnTo>
                  <a:close/>
                </a:path>
                <a:path w="1155700" h="774700">
                  <a:moveTo>
                    <a:pt x="1155700" y="7950"/>
                  </a:moveTo>
                  <a:lnTo>
                    <a:pt x="1151890" y="4927"/>
                  </a:lnTo>
                  <a:lnTo>
                    <a:pt x="1151890" y="768515"/>
                  </a:lnTo>
                  <a:lnTo>
                    <a:pt x="1155700" y="765492"/>
                  </a:lnTo>
                  <a:lnTo>
                    <a:pt x="1155700" y="7950"/>
                  </a:lnTo>
                  <a:close/>
                </a:path>
              </a:pathLst>
            </a:custGeom>
            <a:solidFill>
              <a:srgbClr val="35A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997959" y="4530089"/>
              <a:ext cx="1148080" cy="768350"/>
            </a:xfrm>
            <a:custGeom>
              <a:avLst/>
              <a:gdLst/>
              <a:ahLst/>
              <a:cxnLst/>
              <a:rect l="l" t="t" r="r" b="b"/>
              <a:pathLst>
                <a:path w="1148079" h="768350">
                  <a:moveTo>
                    <a:pt x="1145089" y="0"/>
                  </a:moveTo>
                  <a:lnTo>
                    <a:pt x="1720" y="0"/>
                  </a:lnTo>
                  <a:lnTo>
                    <a:pt x="0" y="1367"/>
                  </a:lnTo>
                  <a:lnTo>
                    <a:pt x="0" y="766982"/>
                  </a:lnTo>
                  <a:lnTo>
                    <a:pt x="1720" y="768350"/>
                  </a:lnTo>
                  <a:lnTo>
                    <a:pt x="1145089" y="768350"/>
                  </a:lnTo>
                  <a:lnTo>
                    <a:pt x="1148079" y="765972"/>
                  </a:lnTo>
                  <a:lnTo>
                    <a:pt x="1148079" y="764540"/>
                  </a:lnTo>
                  <a:lnTo>
                    <a:pt x="3810" y="764540"/>
                  </a:lnTo>
                  <a:lnTo>
                    <a:pt x="3810" y="5080"/>
                  </a:lnTo>
                  <a:lnTo>
                    <a:pt x="1148079" y="5080"/>
                  </a:lnTo>
                  <a:lnTo>
                    <a:pt x="1148079" y="2377"/>
                  </a:lnTo>
                  <a:lnTo>
                    <a:pt x="1145089" y="0"/>
                  </a:lnTo>
                  <a:close/>
                </a:path>
                <a:path w="1148079" h="768350">
                  <a:moveTo>
                    <a:pt x="1148079" y="5080"/>
                  </a:moveTo>
                  <a:lnTo>
                    <a:pt x="1144269" y="5080"/>
                  </a:lnTo>
                  <a:lnTo>
                    <a:pt x="1144269" y="764540"/>
                  </a:lnTo>
                  <a:lnTo>
                    <a:pt x="1148079" y="764540"/>
                  </a:lnTo>
                  <a:lnTo>
                    <a:pt x="1148079" y="5080"/>
                  </a:lnTo>
                  <a:close/>
                </a:path>
              </a:pathLst>
            </a:custGeom>
            <a:solidFill>
              <a:srgbClr val="35A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001770" y="4535169"/>
              <a:ext cx="1140460" cy="759460"/>
            </a:xfrm>
            <a:custGeom>
              <a:avLst/>
              <a:gdLst/>
              <a:ahLst/>
              <a:cxnLst/>
              <a:rect l="l" t="t" r="r" b="b"/>
              <a:pathLst>
                <a:path w="1140460" h="759460">
                  <a:moveTo>
                    <a:pt x="1140460" y="0"/>
                  </a:moveTo>
                  <a:lnTo>
                    <a:pt x="1136650" y="0"/>
                  </a:lnTo>
                  <a:lnTo>
                    <a:pt x="1136650" y="2540"/>
                  </a:lnTo>
                  <a:lnTo>
                    <a:pt x="1136650" y="755650"/>
                  </a:lnTo>
                  <a:lnTo>
                    <a:pt x="3810" y="755650"/>
                  </a:lnTo>
                  <a:lnTo>
                    <a:pt x="3810" y="2540"/>
                  </a:lnTo>
                  <a:lnTo>
                    <a:pt x="1136650" y="2540"/>
                  </a:lnTo>
                  <a:lnTo>
                    <a:pt x="11366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55650"/>
                  </a:lnTo>
                  <a:lnTo>
                    <a:pt x="0" y="759460"/>
                  </a:lnTo>
                  <a:lnTo>
                    <a:pt x="1140460" y="759460"/>
                  </a:lnTo>
                  <a:lnTo>
                    <a:pt x="1140460" y="755650"/>
                  </a:lnTo>
                  <a:lnTo>
                    <a:pt x="1140460" y="2540"/>
                  </a:lnTo>
                  <a:lnTo>
                    <a:pt x="1140460" y="0"/>
                  </a:lnTo>
                  <a:close/>
                </a:path>
              </a:pathLst>
            </a:custGeom>
            <a:solidFill>
              <a:srgbClr val="35A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005580" y="4537709"/>
              <a:ext cx="1132840" cy="753110"/>
            </a:xfrm>
            <a:custGeom>
              <a:avLst/>
              <a:gdLst/>
              <a:ahLst/>
              <a:cxnLst/>
              <a:rect l="l" t="t" r="r" b="b"/>
              <a:pathLst>
                <a:path w="1132839" h="753110">
                  <a:moveTo>
                    <a:pt x="1132840" y="0"/>
                  </a:moveTo>
                  <a:lnTo>
                    <a:pt x="1129030" y="0"/>
                  </a:lnTo>
                  <a:lnTo>
                    <a:pt x="1129030" y="3810"/>
                  </a:lnTo>
                  <a:lnTo>
                    <a:pt x="1129030" y="749300"/>
                  </a:lnTo>
                  <a:lnTo>
                    <a:pt x="2540" y="749300"/>
                  </a:lnTo>
                  <a:lnTo>
                    <a:pt x="2540" y="3810"/>
                  </a:lnTo>
                  <a:lnTo>
                    <a:pt x="1129030" y="3810"/>
                  </a:lnTo>
                  <a:lnTo>
                    <a:pt x="1129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49300"/>
                  </a:lnTo>
                  <a:lnTo>
                    <a:pt x="0" y="753110"/>
                  </a:lnTo>
                  <a:lnTo>
                    <a:pt x="1132840" y="753110"/>
                  </a:lnTo>
                  <a:lnTo>
                    <a:pt x="1132840" y="749312"/>
                  </a:lnTo>
                  <a:lnTo>
                    <a:pt x="1132840" y="3810"/>
                  </a:lnTo>
                  <a:lnTo>
                    <a:pt x="1132840" y="0"/>
                  </a:lnTo>
                  <a:close/>
                </a:path>
              </a:pathLst>
            </a:custGeom>
            <a:solidFill>
              <a:srgbClr val="35A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008120" y="4541519"/>
              <a:ext cx="1126490" cy="745490"/>
            </a:xfrm>
            <a:custGeom>
              <a:avLst/>
              <a:gdLst/>
              <a:ahLst/>
              <a:cxnLst/>
              <a:rect l="l" t="t" r="r" b="b"/>
              <a:pathLst>
                <a:path w="1126489" h="745489">
                  <a:moveTo>
                    <a:pt x="1126490" y="0"/>
                  </a:moveTo>
                  <a:lnTo>
                    <a:pt x="1123950" y="0"/>
                  </a:lnTo>
                  <a:lnTo>
                    <a:pt x="1123950" y="3810"/>
                  </a:lnTo>
                  <a:lnTo>
                    <a:pt x="1123950" y="741680"/>
                  </a:lnTo>
                  <a:lnTo>
                    <a:pt x="3810" y="741680"/>
                  </a:lnTo>
                  <a:lnTo>
                    <a:pt x="3810" y="3810"/>
                  </a:lnTo>
                  <a:lnTo>
                    <a:pt x="1123950" y="3810"/>
                  </a:lnTo>
                  <a:lnTo>
                    <a:pt x="1123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41680"/>
                  </a:lnTo>
                  <a:lnTo>
                    <a:pt x="0" y="745490"/>
                  </a:lnTo>
                  <a:lnTo>
                    <a:pt x="1126490" y="745490"/>
                  </a:lnTo>
                  <a:lnTo>
                    <a:pt x="1126490" y="741680"/>
                  </a:lnTo>
                  <a:lnTo>
                    <a:pt x="1126490" y="3810"/>
                  </a:lnTo>
                  <a:lnTo>
                    <a:pt x="1126490" y="0"/>
                  </a:lnTo>
                  <a:close/>
                </a:path>
              </a:pathLst>
            </a:custGeom>
            <a:solidFill>
              <a:srgbClr val="35A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011930" y="4545329"/>
              <a:ext cx="1120140" cy="737870"/>
            </a:xfrm>
            <a:custGeom>
              <a:avLst/>
              <a:gdLst/>
              <a:ahLst/>
              <a:cxnLst/>
              <a:rect l="l" t="t" r="r" b="b"/>
              <a:pathLst>
                <a:path w="1120139" h="737870">
                  <a:moveTo>
                    <a:pt x="1120140" y="0"/>
                  </a:moveTo>
                  <a:lnTo>
                    <a:pt x="1116330" y="0"/>
                  </a:lnTo>
                  <a:lnTo>
                    <a:pt x="1116330" y="3810"/>
                  </a:lnTo>
                  <a:lnTo>
                    <a:pt x="1116330" y="734060"/>
                  </a:lnTo>
                  <a:lnTo>
                    <a:pt x="3810" y="734060"/>
                  </a:lnTo>
                  <a:lnTo>
                    <a:pt x="3810" y="3810"/>
                  </a:lnTo>
                  <a:lnTo>
                    <a:pt x="1116330" y="3810"/>
                  </a:lnTo>
                  <a:lnTo>
                    <a:pt x="11163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34060"/>
                  </a:lnTo>
                  <a:lnTo>
                    <a:pt x="0" y="737870"/>
                  </a:lnTo>
                  <a:lnTo>
                    <a:pt x="1120140" y="737870"/>
                  </a:lnTo>
                  <a:lnTo>
                    <a:pt x="1120140" y="734060"/>
                  </a:lnTo>
                  <a:lnTo>
                    <a:pt x="1120140" y="3810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35A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015740" y="4549139"/>
              <a:ext cx="1112520" cy="730250"/>
            </a:xfrm>
            <a:custGeom>
              <a:avLst/>
              <a:gdLst/>
              <a:ahLst/>
              <a:cxnLst/>
              <a:rect l="l" t="t" r="r" b="b"/>
              <a:pathLst>
                <a:path w="1112520" h="730250">
                  <a:moveTo>
                    <a:pt x="1112520" y="0"/>
                  </a:moveTo>
                  <a:lnTo>
                    <a:pt x="1108710" y="0"/>
                  </a:lnTo>
                  <a:lnTo>
                    <a:pt x="1108710" y="3810"/>
                  </a:lnTo>
                  <a:lnTo>
                    <a:pt x="1108710" y="726440"/>
                  </a:lnTo>
                  <a:lnTo>
                    <a:pt x="3810" y="726440"/>
                  </a:lnTo>
                  <a:lnTo>
                    <a:pt x="3810" y="3810"/>
                  </a:lnTo>
                  <a:lnTo>
                    <a:pt x="1108710" y="3810"/>
                  </a:lnTo>
                  <a:lnTo>
                    <a:pt x="1108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26440"/>
                  </a:lnTo>
                  <a:lnTo>
                    <a:pt x="0" y="730250"/>
                  </a:lnTo>
                  <a:lnTo>
                    <a:pt x="1112520" y="730250"/>
                  </a:lnTo>
                  <a:lnTo>
                    <a:pt x="1112520" y="726440"/>
                  </a:lnTo>
                  <a:lnTo>
                    <a:pt x="1112520" y="3810"/>
                  </a:lnTo>
                  <a:lnTo>
                    <a:pt x="1112520" y="0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019550" y="4552949"/>
              <a:ext cx="1104900" cy="722630"/>
            </a:xfrm>
            <a:custGeom>
              <a:avLst/>
              <a:gdLst/>
              <a:ahLst/>
              <a:cxnLst/>
              <a:rect l="l" t="t" r="r" b="b"/>
              <a:pathLst>
                <a:path w="1104900" h="722629">
                  <a:moveTo>
                    <a:pt x="1104900" y="0"/>
                  </a:moveTo>
                  <a:lnTo>
                    <a:pt x="1101090" y="0"/>
                  </a:lnTo>
                  <a:lnTo>
                    <a:pt x="1101090" y="3810"/>
                  </a:lnTo>
                  <a:lnTo>
                    <a:pt x="1101090" y="720090"/>
                  </a:lnTo>
                  <a:lnTo>
                    <a:pt x="3810" y="720090"/>
                  </a:lnTo>
                  <a:lnTo>
                    <a:pt x="3810" y="3810"/>
                  </a:lnTo>
                  <a:lnTo>
                    <a:pt x="1101090" y="3810"/>
                  </a:lnTo>
                  <a:lnTo>
                    <a:pt x="1101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20090"/>
                  </a:lnTo>
                  <a:lnTo>
                    <a:pt x="0" y="722630"/>
                  </a:lnTo>
                  <a:lnTo>
                    <a:pt x="1104900" y="722630"/>
                  </a:lnTo>
                  <a:lnTo>
                    <a:pt x="1104900" y="720090"/>
                  </a:lnTo>
                  <a:lnTo>
                    <a:pt x="1104900" y="3810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36A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023360" y="4556759"/>
              <a:ext cx="1097280" cy="716280"/>
            </a:xfrm>
            <a:custGeom>
              <a:avLst/>
              <a:gdLst/>
              <a:ahLst/>
              <a:cxnLst/>
              <a:rect l="l" t="t" r="r" b="b"/>
              <a:pathLst>
                <a:path w="1097279" h="716279">
                  <a:moveTo>
                    <a:pt x="1097280" y="0"/>
                  </a:moveTo>
                  <a:lnTo>
                    <a:pt x="1093470" y="0"/>
                  </a:lnTo>
                  <a:lnTo>
                    <a:pt x="1093470" y="2540"/>
                  </a:lnTo>
                  <a:lnTo>
                    <a:pt x="1093470" y="712470"/>
                  </a:lnTo>
                  <a:lnTo>
                    <a:pt x="3810" y="712470"/>
                  </a:lnTo>
                  <a:lnTo>
                    <a:pt x="3810" y="2540"/>
                  </a:lnTo>
                  <a:lnTo>
                    <a:pt x="1093470" y="2540"/>
                  </a:lnTo>
                  <a:lnTo>
                    <a:pt x="10934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12470"/>
                  </a:lnTo>
                  <a:lnTo>
                    <a:pt x="0" y="716280"/>
                  </a:lnTo>
                  <a:lnTo>
                    <a:pt x="1097280" y="716280"/>
                  </a:lnTo>
                  <a:lnTo>
                    <a:pt x="1097280" y="712470"/>
                  </a:lnTo>
                  <a:lnTo>
                    <a:pt x="1097280" y="2540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027170" y="4559299"/>
              <a:ext cx="1089660" cy="709930"/>
            </a:xfrm>
            <a:custGeom>
              <a:avLst/>
              <a:gdLst/>
              <a:ahLst/>
              <a:cxnLst/>
              <a:rect l="l" t="t" r="r" b="b"/>
              <a:pathLst>
                <a:path w="1089660" h="709929">
                  <a:moveTo>
                    <a:pt x="1089660" y="0"/>
                  </a:moveTo>
                  <a:lnTo>
                    <a:pt x="1085850" y="0"/>
                  </a:lnTo>
                  <a:lnTo>
                    <a:pt x="1085850" y="3810"/>
                  </a:lnTo>
                  <a:lnTo>
                    <a:pt x="1085850" y="706120"/>
                  </a:lnTo>
                  <a:lnTo>
                    <a:pt x="2540" y="706120"/>
                  </a:lnTo>
                  <a:lnTo>
                    <a:pt x="2540" y="3810"/>
                  </a:lnTo>
                  <a:lnTo>
                    <a:pt x="1085850" y="3810"/>
                  </a:lnTo>
                  <a:lnTo>
                    <a:pt x="1085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06120"/>
                  </a:lnTo>
                  <a:lnTo>
                    <a:pt x="0" y="709930"/>
                  </a:lnTo>
                  <a:lnTo>
                    <a:pt x="1089660" y="709930"/>
                  </a:lnTo>
                  <a:lnTo>
                    <a:pt x="1089660" y="706120"/>
                  </a:lnTo>
                  <a:lnTo>
                    <a:pt x="1089660" y="3810"/>
                  </a:lnTo>
                  <a:lnTo>
                    <a:pt x="1089660" y="0"/>
                  </a:lnTo>
                  <a:close/>
                </a:path>
              </a:pathLst>
            </a:custGeom>
            <a:solidFill>
              <a:srgbClr val="36A6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029710" y="4563109"/>
              <a:ext cx="1083310" cy="702310"/>
            </a:xfrm>
            <a:custGeom>
              <a:avLst/>
              <a:gdLst/>
              <a:ahLst/>
              <a:cxnLst/>
              <a:rect l="l" t="t" r="r" b="b"/>
              <a:pathLst>
                <a:path w="1083310" h="702310">
                  <a:moveTo>
                    <a:pt x="1083310" y="0"/>
                  </a:moveTo>
                  <a:lnTo>
                    <a:pt x="1079500" y="0"/>
                  </a:lnTo>
                  <a:lnTo>
                    <a:pt x="1079500" y="3810"/>
                  </a:lnTo>
                  <a:lnTo>
                    <a:pt x="1079500" y="698500"/>
                  </a:lnTo>
                  <a:lnTo>
                    <a:pt x="3810" y="698500"/>
                  </a:lnTo>
                  <a:lnTo>
                    <a:pt x="3810" y="3810"/>
                  </a:lnTo>
                  <a:lnTo>
                    <a:pt x="1079500" y="3810"/>
                  </a:lnTo>
                  <a:lnTo>
                    <a:pt x="1079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8500"/>
                  </a:lnTo>
                  <a:lnTo>
                    <a:pt x="0" y="702310"/>
                  </a:lnTo>
                  <a:lnTo>
                    <a:pt x="1083310" y="702310"/>
                  </a:lnTo>
                  <a:lnTo>
                    <a:pt x="1083310" y="698500"/>
                  </a:lnTo>
                  <a:lnTo>
                    <a:pt x="1083310" y="3810"/>
                  </a:lnTo>
                  <a:lnTo>
                    <a:pt x="1083310" y="0"/>
                  </a:lnTo>
                  <a:close/>
                </a:path>
              </a:pathLst>
            </a:custGeom>
            <a:solidFill>
              <a:srgbClr val="36A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033520" y="4566919"/>
              <a:ext cx="1075690" cy="694690"/>
            </a:xfrm>
            <a:custGeom>
              <a:avLst/>
              <a:gdLst/>
              <a:ahLst/>
              <a:cxnLst/>
              <a:rect l="l" t="t" r="r" b="b"/>
              <a:pathLst>
                <a:path w="1075689" h="694689">
                  <a:moveTo>
                    <a:pt x="1075690" y="0"/>
                  </a:moveTo>
                  <a:lnTo>
                    <a:pt x="1073150" y="0"/>
                  </a:lnTo>
                  <a:lnTo>
                    <a:pt x="1073150" y="3810"/>
                  </a:lnTo>
                  <a:lnTo>
                    <a:pt x="1073150" y="690880"/>
                  </a:lnTo>
                  <a:lnTo>
                    <a:pt x="3810" y="690880"/>
                  </a:lnTo>
                  <a:lnTo>
                    <a:pt x="3810" y="3810"/>
                  </a:lnTo>
                  <a:lnTo>
                    <a:pt x="1073150" y="3810"/>
                  </a:lnTo>
                  <a:lnTo>
                    <a:pt x="1073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0880"/>
                  </a:lnTo>
                  <a:lnTo>
                    <a:pt x="0" y="694690"/>
                  </a:lnTo>
                  <a:lnTo>
                    <a:pt x="1075690" y="694690"/>
                  </a:lnTo>
                  <a:lnTo>
                    <a:pt x="1075690" y="690880"/>
                  </a:lnTo>
                  <a:lnTo>
                    <a:pt x="1075690" y="3810"/>
                  </a:lnTo>
                  <a:lnTo>
                    <a:pt x="1075690" y="0"/>
                  </a:lnTo>
                  <a:close/>
                </a:path>
              </a:pathLst>
            </a:custGeom>
            <a:solidFill>
              <a:srgbClr val="36A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037330" y="4570729"/>
              <a:ext cx="1069340" cy="687070"/>
            </a:xfrm>
            <a:custGeom>
              <a:avLst/>
              <a:gdLst/>
              <a:ahLst/>
              <a:cxnLst/>
              <a:rect l="l" t="t" r="r" b="b"/>
              <a:pathLst>
                <a:path w="1069339" h="687070">
                  <a:moveTo>
                    <a:pt x="1069340" y="0"/>
                  </a:moveTo>
                  <a:lnTo>
                    <a:pt x="1065530" y="0"/>
                  </a:lnTo>
                  <a:lnTo>
                    <a:pt x="1065530" y="3810"/>
                  </a:lnTo>
                  <a:lnTo>
                    <a:pt x="1065530" y="683260"/>
                  </a:lnTo>
                  <a:lnTo>
                    <a:pt x="3810" y="683260"/>
                  </a:lnTo>
                  <a:lnTo>
                    <a:pt x="3810" y="3810"/>
                  </a:lnTo>
                  <a:lnTo>
                    <a:pt x="1065530" y="3810"/>
                  </a:lnTo>
                  <a:lnTo>
                    <a:pt x="1065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3260"/>
                  </a:lnTo>
                  <a:lnTo>
                    <a:pt x="0" y="687070"/>
                  </a:lnTo>
                  <a:lnTo>
                    <a:pt x="1069340" y="687070"/>
                  </a:lnTo>
                  <a:lnTo>
                    <a:pt x="1069340" y="683260"/>
                  </a:lnTo>
                  <a:lnTo>
                    <a:pt x="1069340" y="3810"/>
                  </a:lnTo>
                  <a:lnTo>
                    <a:pt x="1069340" y="0"/>
                  </a:lnTo>
                  <a:close/>
                </a:path>
              </a:pathLst>
            </a:custGeom>
            <a:solidFill>
              <a:srgbClr val="36A6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041140" y="4574539"/>
              <a:ext cx="1061720" cy="679450"/>
            </a:xfrm>
            <a:custGeom>
              <a:avLst/>
              <a:gdLst/>
              <a:ahLst/>
              <a:cxnLst/>
              <a:rect l="l" t="t" r="r" b="b"/>
              <a:pathLst>
                <a:path w="1061720" h="679450">
                  <a:moveTo>
                    <a:pt x="1061720" y="0"/>
                  </a:moveTo>
                  <a:lnTo>
                    <a:pt x="1057910" y="0"/>
                  </a:lnTo>
                  <a:lnTo>
                    <a:pt x="1057910" y="3810"/>
                  </a:lnTo>
                  <a:lnTo>
                    <a:pt x="1057910" y="676910"/>
                  </a:lnTo>
                  <a:lnTo>
                    <a:pt x="3810" y="676910"/>
                  </a:lnTo>
                  <a:lnTo>
                    <a:pt x="3810" y="3810"/>
                  </a:lnTo>
                  <a:lnTo>
                    <a:pt x="1057910" y="3810"/>
                  </a:lnTo>
                  <a:lnTo>
                    <a:pt x="1057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76910"/>
                  </a:lnTo>
                  <a:lnTo>
                    <a:pt x="0" y="679450"/>
                  </a:lnTo>
                  <a:lnTo>
                    <a:pt x="1061720" y="679450"/>
                  </a:lnTo>
                  <a:lnTo>
                    <a:pt x="1061720" y="676910"/>
                  </a:lnTo>
                  <a:lnTo>
                    <a:pt x="1061720" y="3810"/>
                  </a:lnTo>
                  <a:lnTo>
                    <a:pt x="1061720" y="0"/>
                  </a:lnTo>
                  <a:close/>
                </a:path>
              </a:pathLst>
            </a:custGeom>
            <a:solidFill>
              <a:srgbClr val="36A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044950" y="4578349"/>
              <a:ext cx="1054100" cy="673100"/>
            </a:xfrm>
            <a:custGeom>
              <a:avLst/>
              <a:gdLst/>
              <a:ahLst/>
              <a:cxnLst/>
              <a:rect l="l" t="t" r="r" b="b"/>
              <a:pathLst>
                <a:path w="1054100" h="673100">
                  <a:moveTo>
                    <a:pt x="1054100" y="0"/>
                  </a:moveTo>
                  <a:lnTo>
                    <a:pt x="1050290" y="0"/>
                  </a:lnTo>
                  <a:lnTo>
                    <a:pt x="1050290" y="2540"/>
                  </a:lnTo>
                  <a:lnTo>
                    <a:pt x="1050290" y="669290"/>
                  </a:lnTo>
                  <a:lnTo>
                    <a:pt x="3810" y="669290"/>
                  </a:lnTo>
                  <a:lnTo>
                    <a:pt x="3810" y="2540"/>
                  </a:lnTo>
                  <a:lnTo>
                    <a:pt x="1050290" y="2540"/>
                  </a:lnTo>
                  <a:lnTo>
                    <a:pt x="10502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69290"/>
                  </a:lnTo>
                  <a:lnTo>
                    <a:pt x="0" y="673100"/>
                  </a:lnTo>
                  <a:lnTo>
                    <a:pt x="1054100" y="673100"/>
                  </a:lnTo>
                  <a:lnTo>
                    <a:pt x="1054100" y="669290"/>
                  </a:lnTo>
                  <a:lnTo>
                    <a:pt x="1054100" y="2540"/>
                  </a:lnTo>
                  <a:lnTo>
                    <a:pt x="1054100" y="0"/>
                  </a:lnTo>
                  <a:close/>
                </a:path>
              </a:pathLst>
            </a:custGeom>
            <a:solidFill>
              <a:srgbClr val="36A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048760" y="4580889"/>
              <a:ext cx="1046480" cy="666750"/>
            </a:xfrm>
            <a:custGeom>
              <a:avLst/>
              <a:gdLst/>
              <a:ahLst/>
              <a:cxnLst/>
              <a:rect l="l" t="t" r="r" b="b"/>
              <a:pathLst>
                <a:path w="1046479" h="666750">
                  <a:moveTo>
                    <a:pt x="1046480" y="0"/>
                  </a:moveTo>
                  <a:lnTo>
                    <a:pt x="1042670" y="0"/>
                  </a:lnTo>
                  <a:lnTo>
                    <a:pt x="1042670" y="3810"/>
                  </a:lnTo>
                  <a:lnTo>
                    <a:pt x="1042670" y="662940"/>
                  </a:lnTo>
                  <a:lnTo>
                    <a:pt x="2540" y="662940"/>
                  </a:lnTo>
                  <a:lnTo>
                    <a:pt x="2540" y="3810"/>
                  </a:lnTo>
                  <a:lnTo>
                    <a:pt x="1042670" y="3810"/>
                  </a:lnTo>
                  <a:lnTo>
                    <a:pt x="1042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2940"/>
                  </a:lnTo>
                  <a:lnTo>
                    <a:pt x="0" y="666750"/>
                  </a:lnTo>
                  <a:lnTo>
                    <a:pt x="1046480" y="666750"/>
                  </a:lnTo>
                  <a:lnTo>
                    <a:pt x="1046480" y="662940"/>
                  </a:lnTo>
                  <a:lnTo>
                    <a:pt x="1046480" y="3810"/>
                  </a:lnTo>
                  <a:lnTo>
                    <a:pt x="1046480" y="0"/>
                  </a:lnTo>
                  <a:close/>
                </a:path>
              </a:pathLst>
            </a:custGeom>
            <a:solidFill>
              <a:srgbClr val="36A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051300" y="4584699"/>
              <a:ext cx="1040130" cy="659130"/>
            </a:xfrm>
            <a:custGeom>
              <a:avLst/>
              <a:gdLst/>
              <a:ahLst/>
              <a:cxnLst/>
              <a:rect l="l" t="t" r="r" b="b"/>
              <a:pathLst>
                <a:path w="1040129" h="659129">
                  <a:moveTo>
                    <a:pt x="1040130" y="0"/>
                  </a:moveTo>
                  <a:lnTo>
                    <a:pt x="1036320" y="0"/>
                  </a:lnTo>
                  <a:lnTo>
                    <a:pt x="1036320" y="3810"/>
                  </a:lnTo>
                  <a:lnTo>
                    <a:pt x="1036320" y="655320"/>
                  </a:lnTo>
                  <a:lnTo>
                    <a:pt x="3810" y="655320"/>
                  </a:lnTo>
                  <a:lnTo>
                    <a:pt x="3810" y="3810"/>
                  </a:lnTo>
                  <a:lnTo>
                    <a:pt x="1036320" y="3810"/>
                  </a:lnTo>
                  <a:lnTo>
                    <a:pt x="1036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5320"/>
                  </a:lnTo>
                  <a:lnTo>
                    <a:pt x="0" y="659130"/>
                  </a:lnTo>
                  <a:lnTo>
                    <a:pt x="1040130" y="659130"/>
                  </a:lnTo>
                  <a:lnTo>
                    <a:pt x="1040130" y="655320"/>
                  </a:lnTo>
                  <a:lnTo>
                    <a:pt x="1040130" y="3810"/>
                  </a:lnTo>
                  <a:lnTo>
                    <a:pt x="1040130" y="0"/>
                  </a:lnTo>
                  <a:close/>
                </a:path>
              </a:pathLst>
            </a:custGeom>
            <a:solidFill>
              <a:srgbClr val="36A7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055110" y="4588509"/>
              <a:ext cx="1032510" cy="651510"/>
            </a:xfrm>
            <a:custGeom>
              <a:avLst/>
              <a:gdLst/>
              <a:ahLst/>
              <a:cxnLst/>
              <a:rect l="l" t="t" r="r" b="b"/>
              <a:pathLst>
                <a:path w="1032510" h="651510">
                  <a:moveTo>
                    <a:pt x="1032510" y="0"/>
                  </a:moveTo>
                  <a:lnTo>
                    <a:pt x="1029970" y="0"/>
                  </a:lnTo>
                  <a:lnTo>
                    <a:pt x="1029970" y="3810"/>
                  </a:lnTo>
                  <a:lnTo>
                    <a:pt x="1029970" y="647700"/>
                  </a:lnTo>
                  <a:lnTo>
                    <a:pt x="3810" y="647700"/>
                  </a:lnTo>
                  <a:lnTo>
                    <a:pt x="3810" y="3810"/>
                  </a:lnTo>
                  <a:lnTo>
                    <a:pt x="1029970" y="3810"/>
                  </a:lnTo>
                  <a:lnTo>
                    <a:pt x="1029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7700"/>
                  </a:lnTo>
                  <a:lnTo>
                    <a:pt x="0" y="651510"/>
                  </a:lnTo>
                  <a:lnTo>
                    <a:pt x="1032510" y="651510"/>
                  </a:lnTo>
                  <a:lnTo>
                    <a:pt x="1032510" y="647712"/>
                  </a:lnTo>
                  <a:lnTo>
                    <a:pt x="1032510" y="3810"/>
                  </a:lnTo>
                  <a:lnTo>
                    <a:pt x="1032510" y="0"/>
                  </a:lnTo>
                  <a:close/>
                </a:path>
              </a:pathLst>
            </a:custGeom>
            <a:solidFill>
              <a:srgbClr val="36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058920" y="4592319"/>
              <a:ext cx="1026160" cy="643890"/>
            </a:xfrm>
            <a:custGeom>
              <a:avLst/>
              <a:gdLst/>
              <a:ahLst/>
              <a:cxnLst/>
              <a:rect l="l" t="t" r="r" b="b"/>
              <a:pathLst>
                <a:path w="1026160" h="643889">
                  <a:moveTo>
                    <a:pt x="1026160" y="0"/>
                  </a:moveTo>
                  <a:lnTo>
                    <a:pt x="1022350" y="0"/>
                  </a:lnTo>
                  <a:lnTo>
                    <a:pt x="1022350" y="3810"/>
                  </a:lnTo>
                  <a:lnTo>
                    <a:pt x="1022350" y="640080"/>
                  </a:lnTo>
                  <a:lnTo>
                    <a:pt x="3810" y="640080"/>
                  </a:lnTo>
                  <a:lnTo>
                    <a:pt x="3810" y="3810"/>
                  </a:lnTo>
                  <a:lnTo>
                    <a:pt x="1022350" y="3810"/>
                  </a:lnTo>
                  <a:lnTo>
                    <a:pt x="1022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0080"/>
                  </a:lnTo>
                  <a:lnTo>
                    <a:pt x="0" y="643890"/>
                  </a:lnTo>
                  <a:lnTo>
                    <a:pt x="1026160" y="643890"/>
                  </a:lnTo>
                  <a:lnTo>
                    <a:pt x="1026160" y="640080"/>
                  </a:lnTo>
                  <a:lnTo>
                    <a:pt x="1026160" y="3810"/>
                  </a:lnTo>
                  <a:lnTo>
                    <a:pt x="1026160" y="0"/>
                  </a:lnTo>
                  <a:close/>
                </a:path>
              </a:pathLst>
            </a:custGeom>
            <a:solidFill>
              <a:srgbClr val="36A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062730" y="4596129"/>
              <a:ext cx="1018540" cy="636270"/>
            </a:xfrm>
            <a:custGeom>
              <a:avLst/>
              <a:gdLst/>
              <a:ahLst/>
              <a:cxnLst/>
              <a:rect l="l" t="t" r="r" b="b"/>
              <a:pathLst>
                <a:path w="1018539" h="636270">
                  <a:moveTo>
                    <a:pt x="1018540" y="0"/>
                  </a:moveTo>
                  <a:lnTo>
                    <a:pt x="1014730" y="0"/>
                  </a:lnTo>
                  <a:lnTo>
                    <a:pt x="1014730" y="3810"/>
                  </a:lnTo>
                  <a:lnTo>
                    <a:pt x="1014730" y="632460"/>
                  </a:lnTo>
                  <a:lnTo>
                    <a:pt x="3810" y="632460"/>
                  </a:lnTo>
                  <a:lnTo>
                    <a:pt x="3810" y="3810"/>
                  </a:lnTo>
                  <a:lnTo>
                    <a:pt x="1014730" y="3810"/>
                  </a:lnTo>
                  <a:lnTo>
                    <a:pt x="1014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2460"/>
                  </a:lnTo>
                  <a:lnTo>
                    <a:pt x="0" y="636270"/>
                  </a:lnTo>
                  <a:lnTo>
                    <a:pt x="1018540" y="636270"/>
                  </a:lnTo>
                  <a:lnTo>
                    <a:pt x="1018540" y="632460"/>
                  </a:lnTo>
                  <a:lnTo>
                    <a:pt x="1018540" y="3810"/>
                  </a:lnTo>
                  <a:lnTo>
                    <a:pt x="1018540" y="0"/>
                  </a:lnTo>
                  <a:close/>
                </a:path>
              </a:pathLst>
            </a:custGeom>
            <a:solidFill>
              <a:srgbClr val="36A8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066540" y="4599939"/>
              <a:ext cx="1010919" cy="628650"/>
            </a:xfrm>
            <a:custGeom>
              <a:avLst/>
              <a:gdLst/>
              <a:ahLst/>
              <a:cxnLst/>
              <a:rect l="l" t="t" r="r" b="b"/>
              <a:pathLst>
                <a:path w="1010920" h="628650">
                  <a:moveTo>
                    <a:pt x="1010920" y="0"/>
                  </a:moveTo>
                  <a:lnTo>
                    <a:pt x="1007110" y="0"/>
                  </a:lnTo>
                  <a:lnTo>
                    <a:pt x="1007110" y="3810"/>
                  </a:lnTo>
                  <a:lnTo>
                    <a:pt x="1007110" y="624840"/>
                  </a:lnTo>
                  <a:lnTo>
                    <a:pt x="3810" y="624840"/>
                  </a:lnTo>
                  <a:lnTo>
                    <a:pt x="3810" y="3810"/>
                  </a:lnTo>
                  <a:lnTo>
                    <a:pt x="1007110" y="3810"/>
                  </a:lnTo>
                  <a:lnTo>
                    <a:pt x="1007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4840"/>
                  </a:lnTo>
                  <a:lnTo>
                    <a:pt x="0" y="628650"/>
                  </a:lnTo>
                  <a:lnTo>
                    <a:pt x="1010920" y="628650"/>
                  </a:lnTo>
                  <a:lnTo>
                    <a:pt x="1010920" y="624840"/>
                  </a:lnTo>
                  <a:lnTo>
                    <a:pt x="1010920" y="3810"/>
                  </a:lnTo>
                  <a:lnTo>
                    <a:pt x="1010920" y="0"/>
                  </a:lnTo>
                  <a:close/>
                </a:path>
              </a:pathLst>
            </a:custGeom>
            <a:solidFill>
              <a:srgbClr val="36A8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070350" y="4603749"/>
              <a:ext cx="1003300" cy="621030"/>
            </a:xfrm>
            <a:custGeom>
              <a:avLst/>
              <a:gdLst/>
              <a:ahLst/>
              <a:cxnLst/>
              <a:rect l="l" t="t" r="r" b="b"/>
              <a:pathLst>
                <a:path w="1003300" h="621029">
                  <a:moveTo>
                    <a:pt x="1003300" y="0"/>
                  </a:moveTo>
                  <a:lnTo>
                    <a:pt x="999490" y="0"/>
                  </a:lnTo>
                  <a:lnTo>
                    <a:pt x="999490" y="2540"/>
                  </a:lnTo>
                  <a:lnTo>
                    <a:pt x="999490" y="618490"/>
                  </a:lnTo>
                  <a:lnTo>
                    <a:pt x="3810" y="618490"/>
                  </a:lnTo>
                  <a:lnTo>
                    <a:pt x="3810" y="2540"/>
                  </a:lnTo>
                  <a:lnTo>
                    <a:pt x="999490" y="254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18490"/>
                  </a:lnTo>
                  <a:lnTo>
                    <a:pt x="0" y="621030"/>
                  </a:lnTo>
                  <a:lnTo>
                    <a:pt x="1003300" y="621030"/>
                  </a:lnTo>
                  <a:lnTo>
                    <a:pt x="1003300" y="618490"/>
                  </a:lnTo>
                  <a:lnTo>
                    <a:pt x="1003300" y="2540"/>
                  </a:lnTo>
                  <a:lnTo>
                    <a:pt x="1003300" y="0"/>
                  </a:lnTo>
                  <a:close/>
                </a:path>
              </a:pathLst>
            </a:custGeom>
            <a:solidFill>
              <a:srgbClr val="37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074160" y="4606289"/>
              <a:ext cx="995680" cy="615950"/>
            </a:xfrm>
            <a:custGeom>
              <a:avLst/>
              <a:gdLst/>
              <a:ahLst/>
              <a:cxnLst/>
              <a:rect l="l" t="t" r="r" b="b"/>
              <a:pathLst>
                <a:path w="995679" h="615950">
                  <a:moveTo>
                    <a:pt x="995680" y="0"/>
                  </a:moveTo>
                  <a:lnTo>
                    <a:pt x="991870" y="0"/>
                  </a:lnTo>
                  <a:lnTo>
                    <a:pt x="991870" y="3810"/>
                  </a:lnTo>
                  <a:lnTo>
                    <a:pt x="991870" y="612140"/>
                  </a:lnTo>
                  <a:lnTo>
                    <a:pt x="3810" y="612140"/>
                  </a:lnTo>
                  <a:lnTo>
                    <a:pt x="3810" y="3810"/>
                  </a:lnTo>
                  <a:lnTo>
                    <a:pt x="991870" y="3810"/>
                  </a:lnTo>
                  <a:lnTo>
                    <a:pt x="991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2140"/>
                  </a:lnTo>
                  <a:lnTo>
                    <a:pt x="0" y="615950"/>
                  </a:lnTo>
                  <a:lnTo>
                    <a:pt x="995680" y="615950"/>
                  </a:lnTo>
                  <a:lnTo>
                    <a:pt x="995680" y="612140"/>
                  </a:lnTo>
                  <a:lnTo>
                    <a:pt x="995680" y="3810"/>
                  </a:lnTo>
                  <a:lnTo>
                    <a:pt x="995680" y="0"/>
                  </a:lnTo>
                  <a:close/>
                </a:path>
              </a:pathLst>
            </a:custGeom>
            <a:solidFill>
              <a:srgbClr val="37A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4077970" y="4610099"/>
              <a:ext cx="988060" cy="608330"/>
            </a:xfrm>
            <a:custGeom>
              <a:avLst/>
              <a:gdLst/>
              <a:ahLst/>
              <a:cxnLst/>
              <a:rect l="l" t="t" r="r" b="b"/>
              <a:pathLst>
                <a:path w="988060" h="608329">
                  <a:moveTo>
                    <a:pt x="988060" y="0"/>
                  </a:moveTo>
                  <a:lnTo>
                    <a:pt x="984250" y="0"/>
                  </a:lnTo>
                  <a:lnTo>
                    <a:pt x="984250" y="3810"/>
                  </a:lnTo>
                  <a:lnTo>
                    <a:pt x="984250" y="604520"/>
                  </a:lnTo>
                  <a:lnTo>
                    <a:pt x="2540" y="604520"/>
                  </a:lnTo>
                  <a:lnTo>
                    <a:pt x="2540" y="3810"/>
                  </a:lnTo>
                  <a:lnTo>
                    <a:pt x="984250" y="3810"/>
                  </a:lnTo>
                  <a:lnTo>
                    <a:pt x="984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4520"/>
                  </a:lnTo>
                  <a:lnTo>
                    <a:pt x="0" y="608330"/>
                  </a:lnTo>
                  <a:lnTo>
                    <a:pt x="988060" y="608330"/>
                  </a:lnTo>
                  <a:lnTo>
                    <a:pt x="988060" y="604520"/>
                  </a:lnTo>
                  <a:lnTo>
                    <a:pt x="988060" y="3810"/>
                  </a:lnTo>
                  <a:lnTo>
                    <a:pt x="988060" y="0"/>
                  </a:lnTo>
                  <a:close/>
                </a:path>
              </a:pathLst>
            </a:custGeom>
            <a:solidFill>
              <a:srgbClr val="37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4080510" y="4613909"/>
              <a:ext cx="981710" cy="600710"/>
            </a:xfrm>
            <a:custGeom>
              <a:avLst/>
              <a:gdLst/>
              <a:ahLst/>
              <a:cxnLst/>
              <a:rect l="l" t="t" r="r" b="b"/>
              <a:pathLst>
                <a:path w="981710" h="600710">
                  <a:moveTo>
                    <a:pt x="981710" y="0"/>
                  </a:moveTo>
                  <a:lnTo>
                    <a:pt x="979170" y="0"/>
                  </a:lnTo>
                  <a:lnTo>
                    <a:pt x="979170" y="3810"/>
                  </a:lnTo>
                  <a:lnTo>
                    <a:pt x="979170" y="596900"/>
                  </a:lnTo>
                  <a:lnTo>
                    <a:pt x="3810" y="596900"/>
                  </a:lnTo>
                  <a:lnTo>
                    <a:pt x="3810" y="3810"/>
                  </a:lnTo>
                  <a:lnTo>
                    <a:pt x="979170" y="3810"/>
                  </a:lnTo>
                  <a:lnTo>
                    <a:pt x="979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96900"/>
                  </a:lnTo>
                  <a:lnTo>
                    <a:pt x="0" y="600710"/>
                  </a:lnTo>
                  <a:lnTo>
                    <a:pt x="981710" y="600710"/>
                  </a:lnTo>
                  <a:lnTo>
                    <a:pt x="981710" y="596912"/>
                  </a:lnTo>
                  <a:lnTo>
                    <a:pt x="981710" y="3810"/>
                  </a:lnTo>
                  <a:lnTo>
                    <a:pt x="981710" y="0"/>
                  </a:lnTo>
                  <a:close/>
                </a:path>
              </a:pathLst>
            </a:custGeom>
            <a:solidFill>
              <a:srgbClr val="37A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4084320" y="4617719"/>
              <a:ext cx="975360" cy="593090"/>
            </a:xfrm>
            <a:custGeom>
              <a:avLst/>
              <a:gdLst/>
              <a:ahLst/>
              <a:cxnLst/>
              <a:rect l="l" t="t" r="r" b="b"/>
              <a:pathLst>
                <a:path w="975360" h="593089">
                  <a:moveTo>
                    <a:pt x="975360" y="0"/>
                  </a:moveTo>
                  <a:lnTo>
                    <a:pt x="971550" y="0"/>
                  </a:lnTo>
                  <a:lnTo>
                    <a:pt x="971550" y="3810"/>
                  </a:lnTo>
                  <a:lnTo>
                    <a:pt x="971550" y="589280"/>
                  </a:lnTo>
                  <a:lnTo>
                    <a:pt x="3810" y="589280"/>
                  </a:lnTo>
                  <a:lnTo>
                    <a:pt x="3810" y="3810"/>
                  </a:lnTo>
                  <a:lnTo>
                    <a:pt x="971550" y="3810"/>
                  </a:lnTo>
                  <a:lnTo>
                    <a:pt x="971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9280"/>
                  </a:lnTo>
                  <a:lnTo>
                    <a:pt x="0" y="593090"/>
                  </a:lnTo>
                  <a:lnTo>
                    <a:pt x="975360" y="593090"/>
                  </a:lnTo>
                  <a:lnTo>
                    <a:pt x="975360" y="589280"/>
                  </a:lnTo>
                  <a:lnTo>
                    <a:pt x="975360" y="381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37A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088130" y="4621529"/>
              <a:ext cx="967740" cy="585470"/>
            </a:xfrm>
            <a:custGeom>
              <a:avLst/>
              <a:gdLst/>
              <a:ahLst/>
              <a:cxnLst/>
              <a:rect l="l" t="t" r="r" b="b"/>
              <a:pathLst>
                <a:path w="967739" h="585470">
                  <a:moveTo>
                    <a:pt x="967740" y="0"/>
                  </a:moveTo>
                  <a:lnTo>
                    <a:pt x="963930" y="0"/>
                  </a:lnTo>
                  <a:lnTo>
                    <a:pt x="963930" y="3810"/>
                  </a:lnTo>
                  <a:lnTo>
                    <a:pt x="963930" y="581660"/>
                  </a:lnTo>
                  <a:lnTo>
                    <a:pt x="3810" y="581660"/>
                  </a:lnTo>
                  <a:lnTo>
                    <a:pt x="3810" y="3810"/>
                  </a:lnTo>
                  <a:lnTo>
                    <a:pt x="963930" y="3810"/>
                  </a:lnTo>
                  <a:lnTo>
                    <a:pt x="963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1660"/>
                  </a:lnTo>
                  <a:lnTo>
                    <a:pt x="0" y="585470"/>
                  </a:lnTo>
                  <a:lnTo>
                    <a:pt x="967740" y="585470"/>
                  </a:lnTo>
                  <a:lnTo>
                    <a:pt x="967740" y="581660"/>
                  </a:lnTo>
                  <a:lnTo>
                    <a:pt x="967740" y="3810"/>
                  </a:lnTo>
                  <a:lnTo>
                    <a:pt x="967740" y="0"/>
                  </a:lnTo>
                  <a:close/>
                </a:path>
              </a:pathLst>
            </a:custGeom>
            <a:solidFill>
              <a:srgbClr val="37AA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4091940" y="4625339"/>
              <a:ext cx="960119" cy="577850"/>
            </a:xfrm>
            <a:custGeom>
              <a:avLst/>
              <a:gdLst/>
              <a:ahLst/>
              <a:cxnLst/>
              <a:rect l="l" t="t" r="r" b="b"/>
              <a:pathLst>
                <a:path w="960120" h="577850">
                  <a:moveTo>
                    <a:pt x="960120" y="0"/>
                  </a:moveTo>
                  <a:lnTo>
                    <a:pt x="956310" y="0"/>
                  </a:lnTo>
                  <a:lnTo>
                    <a:pt x="956310" y="3810"/>
                  </a:lnTo>
                  <a:lnTo>
                    <a:pt x="956310" y="575310"/>
                  </a:lnTo>
                  <a:lnTo>
                    <a:pt x="3810" y="575310"/>
                  </a:lnTo>
                  <a:lnTo>
                    <a:pt x="3810" y="3810"/>
                  </a:lnTo>
                  <a:lnTo>
                    <a:pt x="956310" y="3810"/>
                  </a:lnTo>
                  <a:lnTo>
                    <a:pt x="956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75310"/>
                  </a:lnTo>
                  <a:lnTo>
                    <a:pt x="0" y="577850"/>
                  </a:lnTo>
                  <a:lnTo>
                    <a:pt x="960120" y="577850"/>
                  </a:lnTo>
                  <a:lnTo>
                    <a:pt x="960120" y="575310"/>
                  </a:lnTo>
                  <a:lnTo>
                    <a:pt x="960120" y="3810"/>
                  </a:lnTo>
                  <a:lnTo>
                    <a:pt x="960120" y="0"/>
                  </a:lnTo>
                  <a:close/>
                </a:path>
              </a:pathLst>
            </a:custGeom>
            <a:solidFill>
              <a:srgbClr val="37A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4095750" y="4629149"/>
              <a:ext cx="952500" cy="571500"/>
            </a:xfrm>
            <a:custGeom>
              <a:avLst/>
              <a:gdLst/>
              <a:ahLst/>
              <a:cxnLst/>
              <a:rect l="l" t="t" r="r" b="b"/>
              <a:pathLst>
                <a:path w="952500" h="571500">
                  <a:moveTo>
                    <a:pt x="952500" y="0"/>
                  </a:moveTo>
                  <a:lnTo>
                    <a:pt x="944880" y="0"/>
                  </a:lnTo>
                  <a:lnTo>
                    <a:pt x="944880" y="6350"/>
                  </a:lnTo>
                  <a:lnTo>
                    <a:pt x="944880" y="563880"/>
                  </a:lnTo>
                  <a:lnTo>
                    <a:pt x="6350" y="563880"/>
                  </a:lnTo>
                  <a:lnTo>
                    <a:pt x="6350" y="6350"/>
                  </a:lnTo>
                  <a:lnTo>
                    <a:pt x="944880" y="6350"/>
                  </a:lnTo>
                  <a:lnTo>
                    <a:pt x="9448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67690"/>
                  </a:lnTo>
                  <a:lnTo>
                    <a:pt x="0" y="571500"/>
                  </a:lnTo>
                  <a:lnTo>
                    <a:pt x="952500" y="571500"/>
                  </a:lnTo>
                  <a:lnTo>
                    <a:pt x="952500" y="567690"/>
                  </a:lnTo>
                  <a:lnTo>
                    <a:pt x="952500" y="254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4102100" y="4635499"/>
              <a:ext cx="938530" cy="557530"/>
            </a:xfrm>
            <a:custGeom>
              <a:avLst/>
              <a:gdLst/>
              <a:ahLst/>
              <a:cxnLst/>
              <a:rect l="l" t="t" r="r" b="b"/>
              <a:pathLst>
                <a:path w="938529" h="557529">
                  <a:moveTo>
                    <a:pt x="938530" y="0"/>
                  </a:moveTo>
                  <a:lnTo>
                    <a:pt x="935990" y="0"/>
                  </a:lnTo>
                  <a:lnTo>
                    <a:pt x="935990" y="3810"/>
                  </a:lnTo>
                  <a:lnTo>
                    <a:pt x="935990" y="553720"/>
                  </a:lnTo>
                  <a:lnTo>
                    <a:pt x="3810" y="553720"/>
                  </a:lnTo>
                  <a:lnTo>
                    <a:pt x="3810" y="3810"/>
                  </a:lnTo>
                  <a:lnTo>
                    <a:pt x="935990" y="3810"/>
                  </a:lnTo>
                  <a:lnTo>
                    <a:pt x="935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3720"/>
                  </a:lnTo>
                  <a:lnTo>
                    <a:pt x="0" y="557530"/>
                  </a:lnTo>
                  <a:lnTo>
                    <a:pt x="938530" y="557530"/>
                  </a:lnTo>
                  <a:lnTo>
                    <a:pt x="938530" y="553720"/>
                  </a:lnTo>
                  <a:lnTo>
                    <a:pt x="938530" y="3810"/>
                  </a:lnTo>
                  <a:lnTo>
                    <a:pt x="938530" y="0"/>
                  </a:lnTo>
                  <a:close/>
                </a:path>
              </a:pathLst>
            </a:custGeom>
            <a:solidFill>
              <a:srgbClr val="37A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4105910" y="4639309"/>
              <a:ext cx="932180" cy="549910"/>
            </a:xfrm>
            <a:custGeom>
              <a:avLst/>
              <a:gdLst/>
              <a:ahLst/>
              <a:cxnLst/>
              <a:rect l="l" t="t" r="r" b="b"/>
              <a:pathLst>
                <a:path w="932179" h="549910">
                  <a:moveTo>
                    <a:pt x="932180" y="0"/>
                  </a:moveTo>
                  <a:lnTo>
                    <a:pt x="928370" y="0"/>
                  </a:lnTo>
                  <a:lnTo>
                    <a:pt x="928370" y="3810"/>
                  </a:lnTo>
                  <a:lnTo>
                    <a:pt x="928370" y="546100"/>
                  </a:lnTo>
                  <a:lnTo>
                    <a:pt x="3810" y="546100"/>
                  </a:lnTo>
                  <a:lnTo>
                    <a:pt x="3810" y="3810"/>
                  </a:lnTo>
                  <a:lnTo>
                    <a:pt x="928370" y="3810"/>
                  </a:lnTo>
                  <a:lnTo>
                    <a:pt x="928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0"/>
                  </a:lnTo>
                  <a:lnTo>
                    <a:pt x="0" y="549910"/>
                  </a:lnTo>
                  <a:lnTo>
                    <a:pt x="932180" y="549910"/>
                  </a:lnTo>
                  <a:lnTo>
                    <a:pt x="932180" y="546100"/>
                  </a:lnTo>
                  <a:lnTo>
                    <a:pt x="932180" y="3810"/>
                  </a:lnTo>
                  <a:lnTo>
                    <a:pt x="932180" y="0"/>
                  </a:lnTo>
                  <a:close/>
                </a:path>
              </a:pathLst>
            </a:custGeom>
            <a:solidFill>
              <a:srgbClr val="37A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4109720" y="4643119"/>
              <a:ext cx="924560" cy="542290"/>
            </a:xfrm>
            <a:custGeom>
              <a:avLst/>
              <a:gdLst/>
              <a:ahLst/>
              <a:cxnLst/>
              <a:rect l="l" t="t" r="r" b="b"/>
              <a:pathLst>
                <a:path w="924560" h="542289">
                  <a:moveTo>
                    <a:pt x="924560" y="0"/>
                  </a:moveTo>
                  <a:lnTo>
                    <a:pt x="920750" y="0"/>
                  </a:lnTo>
                  <a:lnTo>
                    <a:pt x="920750" y="3810"/>
                  </a:lnTo>
                  <a:lnTo>
                    <a:pt x="920750" y="538480"/>
                  </a:lnTo>
                  <a:lnTo>
                    <a:pt x="3810" y="538480"/>
                  </a:lnTo>
                  <a:lnTo>
                    <a:pt x="3810" y="3810"/>
                  </a:lnTo>
                  <a:lnTo>
                    <a:pt x="920750" y="3810"/>
                  </a:lnTo>
                  <a:lnTo>
                    <a:pt x="920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8480"/>
                  </a:lnTo>
                  <a:lnTo>
                    <a:pt x="0" y="542290"/>
                  </a:lnTo>
                  <a:lnTo>
                    <a:pt x="924560" y="542290"/>
                  </a:lnTo>
                  <a:lnTo>
                    <a:pt x="924560" y="538480"/>
                  </a:lnTo>
                  <a:lnTo>
                    <a:pt x="924560" y="3810"/>
                  </a:lnTo>
                  <a:lnTo>
                    <a:pt x="924560" y="0"/>
                  </a:lnTo>
                  <a:close/>
                </a:path>
              </a:pathLst>
            </a:custGeom>
            <a:solidFill>
              <a:srgbClr val="37A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4113530" y="4646929"/>
              <a:ext cx="916940" cy="534670"/>
            </a:xfrm>
            <a:custGeom>
              <a:avLst/>
              <a:gdLst/>
              <a:ahLst/>
              <a:cxnLst/>
              <a:rect l="l" t="t" r="r" b="b"/>
              <a:pathLst>
                <a:path w="916939" h="534670">
                  <a:moveTo>
                    <a:pt x="916940" y="0"/>
                  </a:moveTo>
                  <a:lnTo>
                    <a:pt x="913130" y="0"/>
                  </a:lnTo>
                  <a:lnTo>
                    <a:pt x="913130" y="3810"/>
                  </a:lnTo>
                  <a:lnTo>
                    <a:pt x="913130" y="532130"/>
                  </a:lnTo>
                  <a:lnTo>
                    <a:pt x="3810" y="532130"/>
                  </a:lnTo>
                  <a:lnTo>
                    <a:pt x="3810" y="3810"/>
                  </a:lnTo>
                  <a:lnTo>
                    <a:pt x="913130" y="3810"/>
                  </a:lnTo>
                  <a:lnTo>
                    <a:pt x="913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2130"/>
                  </a:lnTo>
                  <a:lnTo>
                    <a:pt x="0" y="534670"/>
                  </a:lnTo>
                  <a:lnTo>
                    <a:pt x="916940" y="534670"/>
                  </a:lnTo>
                  <a:lnTo>
                    <a:pt x="916940" y="532130"/>
                  </a:lnTo>
                  <a:lnTo>
                    <a:pt x="916940" y="3810"/>
                  </a:lnTo>
                  <a:lnTo>
                    <a:pt x="916940" y="0"/>
                  </a:lnTo>
                  <a:close/>
                </a:path>
              </a:pathLst>
            </a:custGeom>
            <a:solidFill>
              <a:srgbClr val="37A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117340" y="4650739"/>
              <a:ext cx="909319" cy="528320"/>
            </a:xfrm>
            <a:custGeom>
              <a:avLst/>
              <a:gdLst/>
              <a:ahLst/>
              <a:cxnLst/>
              <a:rect l="l" t="t" r="r" b="b"/>
              <a:pathLst>
                <a:path w="909320" h="528320">
                  <a:moveTo>
                    <a:pt x="909320" y="0"/>
                  </a:moveTo>
                  <a:lnTo>
                    <a:pt x="905510" y="0"/>
                  </a:lnTo>
                  <a:lnTo>
                    <a:pt x="905510" y="2540"/>
                  </a:lnTo>
                  <a:lnTo>
                    <a:pt x="905510" y="524510"/>
                  </a:lnTo>
                  <a:lnTo>
                    <a:pt x="3810" y="524510"/>
                  </a:lnTo>
                  <a:lnTo>
                    <a:pt x="3810" y="2540"/>
                  </a:lnTo>
                  <a:lnTo>
                    <a:pt x="905510" y="2540"/>
                  </a:lnTo>
                  <a:lnTo>
                    <a:pt x="9055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24510"/>
                  </a:lnTo>
                  <a:lnTo>
                    <a:pt x="0" y="528320"/>
                  </a:lnTo>
                  <a:lnTo>
                    <a:pt x="909320" y="528320"/>
                  </a:lnTo>
                  <a:lnTo>
                    <a:pt x="909320" y="524510"/>
                  </a:lnTo>
                  <a:lnTo>
                    <a:pt x="909320" y="2540"/>
                  </a:lnTo>
                  <a:lnTo>
                    <a:pt x="909320" y="0"/>
                  </a:lnTo>
                  <a:close/>
                </a:path>
              </a:pathLst>
            </a:custGeom>
            <a:solidFill>
              <a:srgbClr val="37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4121150" y="4653279"/>
              <a:ext cx="901700" cy="521970"/>
            </a:xfrm>
            <a:custGeom>
              <a:avLst/>
              <a:gdLst/>
              <a:ahLst/>
              <a:cxnLst/>
              <a:rect l="l" t="t" r="r" b="b"/>
              <a:pathLst>
                <a:path w="901700" h="521970">
                  <a:moveTo>
                    <a:pt x="901700" y="0"/>
                  </a:moveTo>
                  <a:lnTo>
                    <a:pt x="897890" y="0"/>
                  </a:lnTo>
                  <a:lnTo>
                    <a:pt x="897890" y="3810"/>
                  </a:lnTo>
                  <a:lnTo>
                    <a:pt x="897890" y="518160"/>
                  </a:lnTo>
                  <a:lnTo>
                    <a:pt x="2540" y="518160"/>
                  </a:lnTo>
                  <a:lnTo>
                    <a:pt x="2540" y="3810"/>
                  </a:lnTo>
                  <a:lnTo>
                    <a:pt x="897890" y="3810"/>
                  </a:lnTo>
                  <a:lnTo>
                    <a:pt x="897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8160"/>
                  </a:lnTo>
                  <a:lnTo>
                    <a:pt x="0" y="521970"/>
                  </a:lnTo>
                  <a:lnTo>
                    <a:pt x="901700" y="521970"/>
                  </a:lnTo>
                  <a:lnTo>
                    <a:pt x="901700" y="518160"/>
                  </a:lnTo>
                  <a:lnTo>
                    <a:pt x="901700" y="3810"/>
                  </a:lnTo>
                  <a:lnTo>
                    <a:pt x="901700" y="0"/>
                  </a:lnTo>
                  <a:close/>
                </a:path>
              </a:pathLst>
            </a:custGeom>
            <a:solidFill>
              <a:srgbClr val="37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123690" y="4657089"/>
              <a:ext cx="895350" cy="514350"/>
            </a:xfrm>
            <a:custGeom>
              <a:avLst/>
              <a:gdLst/>
              <a:ahLst/>
              <a:cxnLst/>
              <a:rect l="l" t="t" r="r" b="b"/>
              <a:pathLst>
                <a:path w="895350" h="514350">
                  <a:moveTo>
                    <a:pt x="895350" y="0"/>
                  </a:moveTo>
                  <a:lnTo>
                    <a:pt x="891540" y="0"/>
                  </a:lnTo>
                  <a:lnTo>
                    <a:pt x="891540" y="3810"/>
                  </a:lnTo>
                  <a:lnTo>
                    <a:pt x="891540" y="510540"/>
                  </a:lnTo>
                  <a:lnTo>
                    <a:pt x="3810" y="510540"/>
                  </a:lnTo>
                  <a:lnTo>
                    <a:pt x="3810" y="3810"/>
                  </a:lnTo>
                  <a:lnTo>
                    <a:pt x="891540" y="381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0540"/>
                  </a:lnTo>
                  <a:lnTo>
                    <a:pt x="0" y="514350"/>
                  </a:lnTo>
                  <a:lnTo>
                    <a:pt x="895350" y="514350"/>
                  </a:lnTo>
                  <a:lnTo>
                    <a:pt x="895350" y="510540"/>
                  </a:lnTo>
                  <a:lnTo>
                    <a:pt x="895350" y="3810"/>
                  </a:lnTo>
                  <a:lnTo>
                    <a:pt x="895350" y="0"/>
                  </a:lnTo>
                  <a:close/>
                </a:path>
              </a:pathLst>
            </a:custGeom>
            <a:solidFill>
              <a:srgbClr val="38A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4127500" y="4660899"/>
              <a:ext cx="887730" cy="506730"/>
            </a:xfrm>
            <a:custGeom>
              <a:avLst/>
              <a:gdLst/>
              <a:ahLst/>
              <a:cxnLst/>
              <a:rect l="l" t="t" r="r" b="b"/>
              <a:pathLst>
                <a:path w="887729" h="506729">
                  <a:moveTo>
                    <a:pt x="887730" y="0"/>
                  </a:moveTo>
                  <a:lnTo>
                    <a:pt x="883920" y="0"/>
                  </a:lnTo>
                  <a:lnTo>
                    <a:pt x="883920" y="3810"/>
                  </a:lnTo>
                  <a:lnTo>
                    <a:pt x="883920" y="502920"/>
                  </a:lnTo>
                  <a:lnTo>
                    <a:pt x="3810" y="502920"/>
                  </a:lnTo>
                  <a:lnTo>
                    <a:pt x="3810" y="3810"/>
                  </a:lnTo>
                  <a:lnTo>
                    <a:pt x="883920" y="3810"/>
                  </a:lnTo>
                  <a:lnTo>
                    <a:pt x="883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2920"/>
                  </a:lnTo>
                  <a:lnTo>
                    <a:pt x="0" y="506730"/>
                  </a:lnTo>
                  <a:lnTo>
                    <a:pt x="887730" y="506730"/>
                  </a:lnTo>
                  <a:lnTo>
                    <a:pt x="887730" y="502920"/>
                  </a:lnTo>
                  <a:lnTo>
                    <a:pt x="887730" y="3810"/>
                  </a:lnTo>
                  <a:lnTo>
                    <a:pt x="887730" y="0"/>
                  </a:lnTo>
                  <a:close/>
                </a:path>
              </a:pathLst>
            </a:custGeom>
            <a:solidFill>
              <a:srgbClr val="38A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4131310" y="4664709"/>
              <a:ext cx="880110" cy="499109"/>
            </a:xfrm>
            <a:custGeom>
              <a:avLst/>
              <a:gdLst/>
              <a:ahLst/>
              <a:cxnLst/>
              <a:rect l="l" t="t" r="r" b="b"/>
              <a:pathLst>
                <a:path w="880110" h="499110">
                  <a:moveTo>
                    <a:pt x="880110" y="0"/>
                  </a:moveTo>
                  <a:lnTo>
                    <a:pt x="877570" y="0"/>
                  </a:lnTo>
                  <a:lnTo>
                    <a:pt x="877570" y="3810"/>
                  </a:lnTo>
                  <a:lnTo>
                    <a:pt x="87757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877570" y="3810"/>
                  </a:lnTo>
                  <a:lnTo>
                    <a:pt x="877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0" y="499110"/>
                  </a:lnTo>
                  <a:lnTo>
                    <a:pt x="880110" y="499110"/>
                  </a:lnTo>
                  <a:lnTo>
                    <a:pt x="880110" y="495300"/>
                  </a:lnTo>
                  <a:lnTo>
                    <a:pt x="880110" y="3810"/>
                  </a:lnTo>
                  <a:lnTo>
                    <a:pt x="880110" y="0"/>
                  </a:lnTo>
                  <a:close/>
                </a:path>
              </a:pathLst>
            </a:custGeom>
            <a:solidFill>
              <a:srgbClr val="38A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135120" y="4668519"/>
              <a:ext cx="873760" cy="491490"/>
            </a:xfrm>
            <a:custGeom>
              <a:avLst/>
              <a:gdLst/>
              <a:ahLst/>
              <a:cxnLst/>
              <a:rect l="l" t="t" r="r" b="b"/>
              <a:pathLst>
                <a:path w="873760" h="491489">
                  <a:moveTo>
                    <a:pt x="873760" y="0"/>
                  </a:moveTo>
                  <a:lnTo>
                    <a:pt x="869950" y="0"/>
                  </a:lnTo>
                  <a:lnTo>
                    <a:pt x="869950" y="3810"/>
                  </a:lnTo>
                  <a:lnTo>
                    <a:pt x="869950" y="487680"/>
                  </a:lnTo>
                  <a:lnTo>
                    <a:pt x="3810" y="487680"/>
                  </a:lnTo>
                  <a:lnTo>
                    <a:pt x="3810" y="3810"/>
                  </a:lnTo>
                  <a:lnTo>
                    <a:pt x="869950" y="3810"/>
                  </a:lnTo>
                  <a:lnTo>
                    <a:pt x="869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7680"/>
                  </a:lnTo>
                  <a:lnTo>
                    <a:pt x="0" y="491490"/>
                  </a:lnTo>
                  <a:lnTo>
                    <a:pt x="873760" y="491490"/>
                  </a:lnTo>
                  <a:lnTo>
                    <a:pt x="873760" y="487680"/>
                  </a:lnTo>
                  <a:lnTo>
                    <a:pt x="873760" y="3810"/>
                  </a:lnTo>
                  <a:lnTo>
                    <a:pt x="873760" y="0"/>
                  </a:lnTo>
                  <a:close/>
                </a:path>
              </a:pathLst>
            </a:custGeom>
            <a:solidFill>
              <a:srgbClr val="38AD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138930" y="4672329"/>
              <a:ext cx="866140" cy="483870"/>
            </a:xfrm>
            <a:custGeom>
              <a:avLst/>
              <a:gdLst/>
              <a:ahLst/>
              <a:cxnLst/>
              <a:rect l="l" t="t" r="r" b="b"/>
              <a:pathLst>
                <a:path w="866139" h="483870">
                  <a:moveTo>
                    <a:pt x="866140" y="0"/>
                  </a:moveTo>
                  <a:lnTo>
                    <a:pt x="862330" y="0"/>
                  </a:lnTo>
                  <a:lnTo>
                    <a:pt x="862330" y="3810"/>
                  </a:lnTo>
                  <a:lnTo>
                    <a:pt x="862330" y="481330"/>
                  </a:lnTo>
                  <a:lnTo>
                    <a:pt x="3810" y="481330"/>
                  </a:lnTo>
                  <a:lnTo>
                    <a:pt x="3810" y="3810"/>
                  </a:lnTo>
                  <a:lnTo>
                    <a:pt x="862330" y="3810"/>
                  </a:lnTo>
                  <a:lnTo>
                    <a:pt x="8623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1330"/>
                  </a:lnTo>
                  <a:lnTo>
                    <a:pt x="0" y="483870"/>
                  </a:lnTo>
                  <a:lnTo>
                    <a:pt x="866140" y="483870"/>
                  </a:lnTo>
                  <a:lnTo>
                    <a:pt x="866140" y="481330"/>
                  </a:lnTo>
                  <a:lnTo>
                    <a:pt x="866140" y="3810"/>
                  </a:lnTo>
                  <a:lnTo>
                    <a:pt x="866140" y="0"/>
                  </a:lnTo>
                  <a:close/>
                </a:path>
              </a:pathLst>
            </a:custGeom>
            <a:solidFill>
              <a:srgbClr val="38A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4142740" y="4676139"/>
              <a:ext cx="858519" cy="477520"/>
            </a:xfrm>
            <a:custGeom>
              <a:avLst/>
              <a:gdLst/>
              <a:ahLst/>
              <a:cxnLst/>
              <a:rect l="l" t="t" r="r" b="b"/>
              <a:pathLst>
                <a:path w="858520" h="477520">
                  <a:moveTo>
                    <a:pt x="858520" y="0"/>
                  </a:moveTo>
                  <a:lnTo>
                    <a:pt x="854710" y="0"/>
                  </a:lnTo>
                  <a:lnTo>
                    <a:pt x="854710" y="2540"/>
                  </a:lnTo>
                  <a:lnTo>
                    <a:pt x="854710" y="473710"/>
                  </a:lnTo>
                  <a:lnTo>
                    <a:pt x="3810" y="473710"/>
                  </a:lnTo>
                  <a:lnTo>
                    <a:pt x="3810" y="2540"/>
                  </a:lnTo>
                  <a:lnTo>
                    <a:pt x="854710" y="2540"/>
                  </a:lnTo>
                  <a:lnTo>
                    <a:pt x="8547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73710"/>
                  </a:lnTo>
                  <a:lnTo>
                    <a:pt x="0" y="477520"/>
                  </a:lnTo>
                  <a:lnTo>
                    <a:pt x="858520" y="477520"/>
                  </a:lnTo>
                  <a:lnTo>
                    <a:pt x="858520" y="473710"/>
                  </a:lnTo>
                  <a:lnTo>
                    <a:pt x="858520" y="2540"/>
                  </a:lnTo>
                  <a:lnTo>
                    <a:pt x="858520" y="0"/>
                  </a:lnTo>
                  <a:close/>
                </a:path>
              </a:pathLst>
            </a:custGeom>
            <a:solidFill>
              <a:srgbClr val="38A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4146550" y="4678679"/>
              <a:ext cx="850900" cy="471170"/>
            </a:xfrm>
            <a:custGeom>
              <a:avLst/>
              <a:gdLst/>
              <a:ahLst/>
              <a:cxnLst/>
              <a:rect l="l" t="t" r="r" b="b"/>
              <a:pathLst>
                <a:path w="850900" h="471170">
                  <a:moveTo>
                    <a:pt x="850900" y="0"/>
                  </a:moveTo>
                  <a:lnTo>
                    <a:pt x="847090" y="0"/>
                  </a:lnTo>
                  <a:lnTo>
                    <a:pt x="847090" y="3810"/>
                  </a:lnTo>
                  <a:lnTo>
                    <a:pt x="847090" y="467360"/>
                  </a:lnTo>
                  <a:lnTo>
                    <a:pt x="2540" y="467360"/>
                  </a:lnTo>
                  <a:lnTo>
                    <a:pt x="2540" y="3810"/>
                  </a:lnTo>
                  <a:lnTo>
                    <a:pt x="847090" y="3810"/>
                  </a:lnTo>
                  <a:lnTo>
                    <a:pt x="847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7360"/>
                  </a:lnTo>
                  <a:lnTo>
                    <a:pt x="0" y="471170"/>
                  </a:lnTo>
                  <a:lnTo>
                    <a:pt x="850900" y="471170"/>
                  </a:lnTo>
                  <a:lnTo>
                    <a:pt x="850900" y="467360"/>
                  </a:lnTo>
                  <a:lnTo>
                    <a:pt x="850900" y="3810"/>
                  </a:lnTo>
                  <a:lnTo>
                    <a:pt x="850900" y="0"/>
                  </a:lnTo>
                  <a:close/>
                </a:path>
              </a:pathLst>
            </a:custGeom>
            <a:solidFill>
              <a:srgbClr val="38AD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4149090" y="4682489"/>
              <a:ext cx="844550" cy="463550"/>
            </a:xfrm>
            <a:custGeom>
              <a:avLst/>
              <a:gdLst/>
              <a:ahLst/>
              <a:cxnLst/>
              <a:rect l="l" t="t" r="r" b="b"/>
              <a:pathLst>
                <a:path w="844550" h="463550">
                  <a:moveTo>
                    <a:pt x="844550" y="0"/>
                  </a:moveTo>
                  <a:lnTo>
                    <a:pt x="840740" y="0"/>
                  </a:lnTo>
                  <a:lnTo>
                    <a:pt x="840740" y="3810"/>
                  </a:lnTo>
                  <a:lnTo>
                    <a:pt x="840740" y="459740"/>
                  </a:lnTo>
                  <a:lnTo>
                    <a:pt x="3810" y="459740"/>
                  </a:lnTo>
                  <a:lnTo>
                    <a:pt x="3810" y="3810"/>
                  </a:lnTo>
                  <a:lnTo>
                    <a:pt x="840740" y="3810"/>
                  </a:lnTo>
                  <a:lnTo>
                    <a:pt x="8407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9740"/>
                  </a:lnTo>
                  <a:lnTo>
                    <a:pt x="0" y="463550"/>
                  </a:lnTo>
                  <a:lnTo>
                    <a:pt x="844550" y="463550"/>
                  </a:lnTo>
                  <a:lnTo>
                    <a:pt x="844550" y="459740"/>
                  </a:lnTo>
                  <a:lnTo>
                    <a:pt x="844550" y="3810"/>
                  </a:lnTo>
                  <a:lnTo>
                    <a:pt x="844550" y="0"/>
                  </a:lnTo>
                  <a:close/>
                </a:path>
              </a:pathLst>
            </a:custGeom>
            <a:solidFill>
              <a:srgbClr val="38A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4152900" y="4686299"/>
              <a:ext cx="836930" cy="455930"/>
            </a:xfrm>
            <a:custGeom>
              <a:avLst/>
              <a:gdLst/>
              <a:ahLst/>
              <a:cxnLst/>
              <a:rect l="l" t="t" r="r" b="b"/>
              <a:pathLst>
                <a:path w="836929" h="455929">
                  <a:moveTo>
                    <a:pt x="836930" y="0"/>
                  </a:moveTo>
                  <a:lnTo>
                    <a:pt x="834390" y="0"/>
                  </a:lnTo>
                  <a:lnTo>
                    <a:pt x="834390" y="3810"/>
                  </a:lnTo>
                  <a:lnTo>
                    <a:pt x="834390" y="452120"/>
                  </a:lnTo>
                  <a:lnTo>
                    <a:pt x="3810" y="452120"/>
                  </a:lnTo>
                  <a:lnTo>
                    <a:pt x="3810" y="3810"/>
                  </a:lnTo>
                  <a:lnTo>
                    <a:pt x="834390" y="3810"/>
                  </a:lnTo>
                  <a:lnTo>
                    <a:pt x="834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2120"/>
                  </a:lnTo>
                  <a:lnTo>
                    <a:pt x="0" y="455930"/>
                  </a:lnTo>
                  <a:lnTo>
                    <a:pt x="836930" y="455930"/>
                  </a:lnTo>
                  <a:lnTo>
                    <a:pt x="836930" y="452120"/>
                  </a:lnTo>
                  <a:lnTo>
                    <a:pt x="836930" y="3810"/>
                  </a:lnTo>
                  <a:lnTo>
                    <a:pt x="836930" y="0"/>
                  </a:lnTo>
                  <a:close/>
                </a:path>
              </a:pathLst>
            </a:custGeom>
            <a:solidFill>
              <a:srgbClr val="38A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4156710" y="4690109"/>
              <a:ext cx="830580" cy="448309"/>
            </a:xfrm>
            <a:custGeom>
              <a:avLst/>
              <a:gdLst/>
              <a:ahLst/>
              <a:cxnLst/>
              <a:rect l="l" t="t" r="r" b="b"/>
              <a:pathLst>
                <a:path w="830579" h="448310">
                  <a:moveTo>
                    <a:pt x="830580" y="0"/>
                  </a:moveTo>
                  <a:lnTo>
                    <a:pt x="826770" y="0"/>
                  </a:lnTo>
                  <a:lnTo>
                    <a:pt x="826770" y="3810"/>
                  </a:lnTo>
                  <a:lnTo>
                    <a:pt x="826770" y="444500"/>
                  </a:lnTo>
                  <a:lnTo>
                    <a:pt x="3810" y="444500"/>
                  </a:lnTo>
                  <a:lnTo>
                    <a:pt x="3810" y="3810"/>
                  </a:lnTo>
                  <a:lnTo>
                    <a:pt x="826770" y="3810"/>
                  </a:lnTo>
                  <a:lnTo>
                    <a:pt x="826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4500"/>
                  </a:lnTo>
                  <a:lnTo>
                    <a:pt x="0" y="448310"/>
                  </a:lnTo>
                  <a:lnTo>
                    <a:pt x="830580" y="448310"/>
                  </a:lnTo>
                  <a:lnTo>
                    <a:pt x="830580" y="444500"/>
                  </a:lnTo>
                  <a:lnTo>
                    <a:pt x="830580" y="3810"/>
                  </a:lnTo>
                  <a:lnTo>
                    <a:pt x="830580" y="0"/>
                  </a:lnTo>
                  <a:close/>
                </a:path>
              </a:pathLst>
            </a:custGeom>
            <a:solidFill>
              <a:srgbClr val="38A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160520" y="4693919"/>
              <a:ext cx="822960" cy="440690"/>
            </a:xfrm>
            <a:custGeom>
              <a:avLst/>
              <a:gdLst/>
              <a:ahLst/>
              <a:cxnLst/>
              <a:rect l="l" t="t" r="r" b="b"/>
              <a:pathLst>
                <a:path w="822960" h="440689">
                  <a:moveTo>
                    <a:pt x="822960" y="0"/>
                  </a:moveTo>
                  <a:lnTo>
                    <a:pt x="819150" y="0"/>
                  </a:lnTo>
                  <a:lnTo>
                    <a:pt x="819150" y="3810"/>
                  </a:lnTo>
                  <a:lnTo>
                    <a:pt x="819150" y="438150"/>
                  </a:lnTo>
                  <a:lnTo>
                    <a:pt x="3810" y="438150"/>
                  </a:lnTo>
                  <a:lnTo>
                    <a:pt x="3810" y="3810"/>
                  </a:lnTo>
                  <a:lnTo>
                    <a:pt x="819150" y="3810"/>
                  </a:lnTo>
                  <a:lnTo>
                    <a:pt x="819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8150"/>
                  </a:lnTo>
                  <a:lnTo>
                    <a:pt x="0" y="440690"/>
                  </a:lnTo>
                  <a:lnTo>
                    <a:pt x="822960" y="440690"/>
                  </a:lnTo>
                  <a:lnTo>
                    <a:pt x="822960" y="438150"/>
                  </a:lnTo>
                  <a:lnTo>
                    <a:pt x="822960" y="3810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3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164330" y="4697729"/>
              <a:ext cx="815340" cy="434340"/>
            </a:xfrm>
            <a:custGeom>
              <a:avLst/>
              <a:gdLst/>
              <a:ahLst/>
              <a:cxnLst/>
              <a:rect l="l" t="t" r="r" b="b"/>
              <a:pathLst>
                <a:path w="815339" h="434339">
                  <a:moveTo>
                    <a:pt x="815340" y="0"/>
                  </a:moveTo>
                  <a:lnTo>
                    <a:pt x="811530" y="0"/>
                  </a:lnTo>
                  <a:lnTo>
                    <a:pt x="811530" y="2540"/>
                  </a:lnTo>
                  <a:lnTo>
                    <a:pt x="811530" y="430530"/>
                  </a:lnTo>
                  <a:lnTo>
                    <a:pt x="3810" y="430530"/>
                  </a:lnTo>
                  <a:lnTo>
                    <a:pt x="3810" y="2540"/>
                  </a:lnTo>
                  <a:lnTo>
                    <a:pt x="811530" y="2540"/>
                  </a:lnTo>
                  <a:lnTo>
                    <a:pt x="811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30530"/>
                  </a:lnTo>
                  <a:lnTo>
                    <a:pt x="0" y="434340"/>
                  </a:lnTo>
                  <a:lnTo>
                    <a:pt x="815340" y="434340"/>
                  </a:lnTo>
                  <a:lnTo>
                    <a:pt x="815340" y="430530"/>
                  </a:lnTo>
                  <a:lnTo>
                    <a:pt x="815340" y="2540"/>
                  </a:lnTo>
                  <a:lnTo>
                    <a:pt x="815340" y="0"/>
                  </a:lnTo>
                  <a:close/>
                </a:path>
              </a:pathLst>
            </a:custGeom>
            <a:solidFill>
              <a:srgbClr val="38A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168140" y="4700269"/>
              <a:ext cx="807720" cy="427990"/>
            </a:xfrm>
            <a:custGeom>
              <a:avLst/>
              <a:gdLst/>
              <a:ahLst/>
              <a:cxnLst/>
              <a:rect l="l" t="t" r="r" b="b"/>
              <a:pathLst>
                <a:path w="807720" h="427989">
                  <a:moveTo>
                    <a:pt x="807720" y="0"/>
                  </a:moveTo>
                  <a:lnTo>
                    <a:pt x="803910" y="0"/>
                  </a:lnTo>
                  <a:lnTo>
                    <a:pt x="803910" y="3810"/>
                  </a:lnTo>
                  <a:lnTo>
                    <a:pt x="803910" y="424180"/>
                  </a:lnTo>
                  <a:lnTo>
                    <a:pt x="3810" y="424180"/>
                  </a:lnTo>
                  <a:lnTo>
                    <a:pt x="3810" y="3810"/>
                  </a:lnTo>
                  <a:lnTo>
                    <a:pt x="803910" y="3810"/>
                  </a:lnTo>
                  <a:lnTo>
                    <a:pt x="803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4180"/>
                  </a:lnTo>
                  <a:lnTo>
                    <a:pt x="0" y="427990"/>
                  </a:lnTo>
                  <a:lnTo>
                    <a:pt x="807720" y="427990"/>
                  </a:lnTo>
                  <a:lnTo>
                    <a:pt x="807720" y="424180"/>
                  </a:lnTo>
                  <a:lnTo>
                    <a:pt x="807720" y="3810"/>
                  </a:lnTo>
                  <a:lnTo>
                    <a:pt x="80772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4171950" y="4704079"/>
              <a:ext cx="800100" cy="420370"/>
            </a:xfrm>
            <a:custGeom>
              <a:avLst/>
              <a:gdLst/>
              <a:ahLst/>
              <a:cxnLst/>
              <a:rect l="l" t="t" r="r" b="b"/>
              <a:pathLst>
                <a:path w="800100" h="420370">
                  <a:moveTo>
                    <a:pt x="800100" y="0"/>
                  </a:moveTo>
                  <a:lnTo>
                    <a:pt x="796290" y="0"/>
                  </a:lnTo>
                  <a:lnTo>
                    <a:pt x="796290" y="3810"/>
                  </a:lnTo>
                  <a:lnTo>
                    <a:pt x="796290" y="416560"/>
                  </a:lnTo>
                  <a:lnTo>
                    <a:pt x="2540" y="416560"/>
                  </a:lnTo>
                  <a:lnTo>
                    <a:pt x="2540" y="3810"/>
                  </a:lnTo>
                  <a:lnTo>
                    <a:pt x="796290" y="3810"/>
                  </a:lnTo>
                  <a:lnTo>
                    <a:pt x="796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6560"/>
                  </a:lnTo>
                  <a:lnTo>
                    <a:pt x="0" y="420370"/>
                  </a:lnTo>
                  <a:lnTo>
                    <a:pt x="800100" y="420370"/>
                  </a:lnTo>
                  <a:lnTo>
                    <a:pt x="800100" y="416560"/>
                  </a:lnTo>
                  <a:lnTo>
                    <a:pt x="800100" y="381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38A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4174490" y="4707889"/>
              <a:ext cx="793750" cy="412750"/>
            </a:xfrm>
            <a:custGeom>
              <a:avLst/>
              <a:gdLst/>
              <a:ahLst/>
              <a:cxnLst/>
              <a:rect l="l" t="t" r="r" b="b"/>
              <a:pathLst>
                <a:path w="793750" h="412750">
                  <a:moveTo>
                    <a:pt x="793750" y="0"/>
                  </a:moveTo>
                  <a:lnTo>
                    <a:pt x="791210" y="0"/>
                  </a:lnTo>
                  <a:lnTo>
                    <a:pt x="791210" y="3810"/>
                  </a:lnTo>
                  <a:lnTo>
                    <a:pt x="791210" y="408940"/>
                  </a:lnTo>
                  <a:lnTo>
                    <a:pt x="3810" y="408940"/>
                  </a:lnTo>
                  <a:lnTo>
                    <a:pt x="3810" y="3810"/>
                  </a:lnTo>
                  <a:lnTo>
                    <a:pt x="791210" y="3810"/>
                  </a:lnTo>
                  <a:lnTo>
                    <a:pt x="791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8940"/>
                  </a:lnTo>
                  <a:lnTo>
                    <a:pt x="0" y="412750"/>
                  </a:lnTo>
                  <a:lnTo>
                    <a:pt x="793750" y="412750"/>
                  </a:lnTo>
                  <a:lnTo>
                    <a:pt x="793750" y="408940"/>
                  </a:lnTo>
                  <a:lnTo>
                    <a:pt x="793750" y="3810"/>
                  </a:lnTo>
                  <a:lnTo>
                    <a:pt x="79375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178300" y="4711699"/>
              <a:ext cx="787400" cy="405130"/>
            </a:xfrm>
            <a:custGeom>
              <a:avLst/>
              <a:gdLst/>
              <a:ahLst/>
              <a:cxnLst/>
              <a:rect l="l" t="t" r="r" b="b"/>
              <a:pathLst>
                <a:path w="787400" h="405129">
                  <a:moveTo>
                    <a:pt x="787400" y="0"/>
                  </a:moveTo>
                  <a:lnTo>
                    <a:pt x="783590" y="0"/>
                  </a:lnTo>
                  <a:lnTo>
                    <a:pt x="783590" y="3810"/>
                  </a:lnTo>
                  <a:lnTo>
                    <a:pt x="783590" y="401320"/>
                  </a:lnTo>
                  <a:lnTo>
                    <a:pt x="3810" y="401320"/>
                  </a:lnTo>
                  <a:lnTo>
                    <a:pt x="3810" y="3810"/>
                  </a:lnTo>
                  <a:lnTo>
                    <a:pt x="783590" y="3810"/>
                  </a:lnTo>
                  <a:lnTo>
                    <a:pt x="783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1320"/>
                  </a:lnTo>
                  <a:lnTo>
                    <a:pt x="0" y="405130"/>
                  </a:lnTo>
                  <a:lnTo>
                    <a:pt x="787400" y="405130"/>
                  </a:lnTo>
                  <a:lnTo>
                    <a:pt x="787400" y="401320"/>
                  </a:lnTo>
                  <a:lnTo>
                    <a:pt x="787400" y="3810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39A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4182110" y="4715509"/>
              <a:ext cx="779780" cy="397510"/>
            </a:xfrm>
            <a:custGeom>
              <a:avLst/>
              <a:gdLst/>
              <a:ahLst/>
              <a:cxnLst/>
              <a:rect l="l" t="t" r="r" b="b"/>
              <a:pathLst>
                <a:path w="779779" h="397510">
                  <a:moveTo>
                    <a:pt x="779780" y="0"/>
                  </a:moveTo>
                  <a:lnTo>
                    <a:pt x="775970" y="0"/>
                  </a:lnTo>
                  <a:lnTo>
                    <a:pt x="775970" y="3810"/>
                  </a:lnTo>
                  <a:lnTo>
                    <a:pt x="77597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775970" y="3810"/>
                  </a:lnTo>
                  <a:lnTo>
                    <a:pt x="775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7510"/>
                  </a:lnTo>
                  <a:lnTo>
                    <a:pt x="779780" y="397510"/>
                  </a:lnTo>
                  <a:lnTo>
                    <a:pt x="779780" y="393700"/>
                  </a:lnTo>
                  <a:lnTo>
                    <a:pt x="779780" y="3810"/>
                  </a:lnTo>
                  <a:lnTo>
                    <a:pt x="779780" y="0"/>
                  </a:lnTo>
                  <a:close/>
                </a:path>
              </a:pathLst>
            </a:custGeom>
            <a:solidFill>
              <a:srgbClr val="39B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4185920" y="4719319"/>
              <a:ext cx="772160" cy="389890"/>
            </a:xfrm>
            <a:custGeom>
              <a:avLst/>
              <a:gdLst/>
              <a:ahLst/>
              <a:cxnLst/>
              <a:rect l="l" t="t" r="r" b="b"/>
              <a:pathLst>
                <a:path w="772160" h="389889">
                  <a:moveTo>
                    <a:pt x="772160" y="0"/>
                  </a:moveTo>
                  <a:lnTo>
                    <a:pt x="768350" y="0"/>
                  </a:lnTo>
                  <a:lnTo>
                    <a:pt x="768350" y="2540"/>
                  </a:lnTo>
                  <a:lnTo>
                    <a:pt x="768350" y="387350"/>
                  </a:lnTo>
                  <a:lnTo>
                    <a:pt x="3810" y="387350"/>
                  </a:lnTo>
                  <a:lnTo>
                    <a:pt x="3810" y="2540"/>
                  </a:lnTo>
                  <a:lnTo>
                    <a:pt x="768350" y="2540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7350"/>
                  </a:lnTo>
                  <a:lnTo>
                    <a:pt x="0" y="389890"/>
                  </a:lnTo>
                  <a:lnTo>
                    <a:pt x="772160" y="389890"/>
                  </a:lnTo>
                  <a:lnTo>
                    <a:pt x="772160" y="387350"/>
                  </a:lnTo>
                  <a:lnTo>
                    <a:pt x="772160" y="2540"/>
                  </a:lnTo>
                  <a:lnTo>
                    <a:pt x="772160" y="0"/>
                  </a:lnTo>
                  <a:close/>
                </a:path>
              </a:pathLst>
            </a:custGeom>
            <a:solidFill>
              <a:srgbClr val="39B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4189730" y="4721859"/>
              <a:ext cx="764540" cy="384810"/>
            </a:xfrm>
            <a:custGeom>
              <a:avLst/>
              <a:gdLst/>
              <a:ahLst/>
              <a:cxnLst/>
              <a:rect l="l" t="t" r="r" b="b"/>
              <a:pathLst>
                <a:path w="764539" h="384810">
                  <a:moveTo>
                    <a:pt x="764540" y="0"/>
                  </a:moveTo>
                  <a:lnTo>
                    <a:pt x="760730" y="0"/>
                  </a:lnTo>
                  <a:lnTo>
                    <a:pt x="760730" y="5080"/>
                  </a:lnTo>
                  <a:lnTo>
                    <a:pt x="760730" y="381000"/>
                  </a:lnTo>
                  <a:lnTo>
                    <a:pt x="3810" y="381000"/>
                  </a:lnTo>
                  <a:lnTo>
                    <a:pt x="3810" y="5080"/>
                  </a:lnTo>
                  <a:lnTo>
                    <a:pt x="760730" y="5080"/>
                  </a:lnTo>
                  <a:lnTo>
                    <a:pt x="76073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81000"/>
                  </a:lnTo>
                  <a:lnTo>
                    <a:pt x="0" y="384810"/>
                  </a:lnTo>
                  <a:lnTo>
                    <a:pt x="764540" y="384810"/>
                  </a:lnTo>
                  <a:lnTo>
                    <a:pt x="764540" y="381000"/>
                  </a:lnTo>
                  <a:lnTo>
                    <a:pt x="764540" y="5080"/>
                  </a:lnTo>
                  <a:lnTo>
                    <a:pt x="764540" y="0"/>
                  </a:lnTo>
                  <a:close/>
                </a:path>
              </a:pathLst>
            </a:custGeom>
            <a:solidFill>
              <a:srgbClr val="39B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4193540" y="4726939"/>
              <a:ext cx="756920" cy="375920"/>
            </a:xfrm>
            <a:custGeom>
              <a:avLst/>
              <a:gdLst/>
              <a:ahLst/>
              <a:cxnLst/>
              <a:rect l="l" t="t" r="r" b="b"/>
              <a:pathLst>
                <a:path w="756920" h="375920">
                  <a:moveTo>
                    <a:pt x="756920" y="0"/>
                  </a:moveTo>
                  <a:lnTo>
                    <a:pt x="753110" y="0"/>
                  </a:lnTo>
                  <a:lnTo>
                    <a:pt x="753110" y="2540"/>
                  </a:lnTo>
                  <a:lnTo>
                    <a:pt x="753110" y="372110"/>
                  </a:lnTo>
                  <a:lnTo>
                    <a:pt x="3810" y="372110"/>
                  </a:lnTo>
                  <a:lnTo>
                    <a:pt x="3810" y="2540"/>
                  </a:lnTo>
                  <a:lnTo>
                    <a:pt x="753110" y="2540"/>
                  </a:lnTo>
                  <a:lnTo>
                    <a:pt x="7531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72110"/>
                  </a:lnTo>
                  <a:lnTo>
                    <a:pt x="0" y="375920"/>
                  </a:lnTo>
                  <a:lnTo>
                    <a:pt x="756920" y="375920"/>
                  </a:lnTo>
                  <a:lnTo>
                    <a:pt x="756920" y="372110"/>
                  </a:lnTo>
                  <a:lnTo>
                    <a:pt x="756920" y="2540"/>
                  </a:lnTo>
                  <a:lnTo>
                    <a:pt x="756920" y="0"/>
                  </a:lnTo>
                  <a:close/>
                </a:path>
              </a:pathLst>
            </a:custGeom>
            <a:solidFill>
              <a:srgbClr val="39B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4197350" y="4729479"/>
              <a:ext cx="749300" cy="369570"/>
            </a:xfrm>
            <a:custGeom>
              <a:avLst/>
              <a:gdLst/>
              <a:ahLst/>
              <a:cxnLst/>
              <a:rect l="l" t="t" r="r" b="b"/>
              <a:pathLst>
                <a:path w="749300" h="369570">
                  <a:moveTo>
                    <a:pt x="749300" y="0"/>
                  </a:moveTo>
                  <a:lnTo>
                    <a:pt x="745490" y="0"/>
                  </a:lnTo>
                  <a:lnTo>
                    <a:pt x="745490" y="3810"/>
                  </a:lnTo>
                  <a:lnTo>
                    <a:pt x="745490" y="365760"/>
                  </a:lnTo>
                  <a:lnTo>
                    <a:pt x="2540" y="365760"/>
                  </a:lnTo>
                  <a:lnTo>
                    <a:pt x="2540" y="3810"/>
                  </a:lnTo>
                  <a:lnTo>
                    <a:pt x="745490" y="3810"/>
                  </a:lnTo>
                  <a:lnTo>
                    <a:pt x="745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5760"/>
                  </a:lnTo>
                  <a:lnTo>
                    <a:pt x="0" y="369570"/>
                  </a:lnTo>
                  <a:lnTo>
                    <a:pt x="749300" y="369570"/>
                  </a:lnTo>
                  <a:lnTo>
                    <a:pt x="749300" y="365760"/>
                  </a:lnTo>
                  <a:lnTo>
                    <a:pt x="749300" y="3810"/>
                  </a:lnTo>
                  <a:lnTo>
                    <a:pt x="749300" y="0"/>
                  </a:lnTo>
                  <a:close/>
                </a:path>
              </a:pathLst>
            </a:custGeom>
            <a:solidFill>
              <a:srgbClr val="39B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4199890" y="4733289"/>
              <a:ext cx="742950" cy="361950"/>
            </a:xfrm>
            <a:custGeom>
              <a:avLst/>
              <a:gdLst/>
              <a:ahLst/>
              <a:cxnLst/>
              <a:rect l="l" t="t" r="r" b="b"/>
              <a:pathLst>
                <a:path w="742950" h="361950">
                  <a:moveTo>
                    <a:pt x="742950" y="0"/>
                  </a:moveTo>
                  <a:lnTo>
                    <a:pt x="739140" y="0"/>
                  </a:lnTo>
                  <a:lnTo>
                    <a:pt x="739140" y="3810"/>
                  </a:lnTo>
                  <a:lnTo>
                    <a:pt x="739140" y="358140"/>
                  </a:lnTo>
                  <a:lnTo>
                    <a:pt x="3810" y="358140"/>
                  </a:lnTo>
                  <a:lnTo>
                    <a:pt x="3810" y="3810"/>
                  </a:lnTo>
                  <a:lnTo>
                    <a:pt x="739140" y="3810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8140"/>
                  </a:lnTo>
                  <a:lnTo>
                    <a:pt x="0" y="361950"/>
                  </a:lnTo>
                  <a:lnTo>
                    <a:pt x="742950" y="361950"/>
                  </a:lnTo>
                  <a:lnTo>
                    <a:pt x="742950" y="358140"/>
                  </a:lnTo>
                  <a:lnTo>
                    <a:pt x="742950" y="3810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39B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4203700" y="4737099"/>
              <a:ext cx="735330" cy="354330"/>
            </a:xfrm>
            <a:custGeom>
              <a:avLst/>
              <a:gdLst/>
              <a:ahLst/>
              <a:cxnLst/>
              <a:rect l="l" t="t" r="r" b="b"/>
              <a:pathLst>
                <a:path w="735329" h="354329">
                  <a:moveTo>
                    <a:pt x="735330" y="0"/>
                  </a:moveTo>
                  <a:lnTo>
                    <a:pt x="732790" y="0"/>
                  </a:lnTo>
                  <a:lnTo>
                    <a:pt x="732790" y="3810"/>
                  </a:lnTo>
                  <a:lnTo>
                    <a:pt x="73279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732790" y="3810"/>
                  </a:lnTo>
                  <a:lnTo>
                    <a:pt x="732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735330" y="354330"/>
                  </a:lnTo>
                  <a:lnTo>
                    <a:pt x="735330" y="350520"/>
                  </a:lnTo>
                  <a:lnTo>
                    <a:pt x="735330" y="3810"/>
                  </a:lnTo>
                  <a:lnTo>
                    <a:pt x="735330" y="0"/>
                  </a:lnTo>
                  <a:close/>
                </a:path>
              </a:pathLst>
            </a:custGeom>
            <a:solidFill>
              <a:srgbClr val="39B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4207510" y="4740909"/>
              <a:ext cx="728980" cy="346710"/>
            </a:xfrm>
            <a:custGeom>
              <a:avLst/>
              <a:gdLst/>
              <a:ahLst/>
              <a:cxnLst/>
              <a:rect l="l" t="t" r="r" b="b"/>
              <a:pathLst>
                <a:path w="728979" h="346710">
                  <a:moveTo>
                    <a:pt x="728980" y="0"/>
                  </a:moveTo>
                  <a:lnTo>
                    <a:pt x="725170" y="0"/>
                  </a:lnTo>
                  <a:lnTo>
                    <a:pt x="725170" y="3810"/>
                  </a:lnTo>
                  <a:lnTo>
                    <a:pt x="725170" y="342900"/>
                  </a:lnTo>
                  <a:lnTo>
                    <a:pt x="3810" y="342900"/>
                  </a:lnTo>
                  <a:lnTo>
                    <a:pt x="3810" y="3810"/>
                  </a:lnTo>
                  <a:lnTo>
                    <a:pt x="725170" y="3810"/>
                  </a:lnTo>
                  <a:lnTo>
                    <a:pt x="725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728980" y="346710"/>
                  </a:lnTo>
                  <a:lnTo>
                    <a:pt x="728980" y="342900"/>
                  </a:lnTo>
                  <a:lnTo>
                    <a:pt x="728980" y="3810"/>
                  </a:lnTo>
                  <a:lnTo>
                    <a:pt x="728980" y="0"/>
                  </a:lnTo>
                  <a:close/>
                </a:path>
              </a:pathLst>
            </a:custGeom>
            <a:solidFill>
              <a:srgbClr val="39B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4211320" y="4744719"/>
              <a:ext cx="721360" cy="339090"/>
            </a:xfrm>
            <a:custGeom>
              <a:avLst/>
              <a:gdLst/>
              <a:ahLst/>
              <a:cxnLst/>
              <a:rect l="l" t="t" r="r" b="b"/>
              <a:pathLst>
                <a:path w="721360" h="339089">
                  <a:moveTo>
                    <a:pt x="721360" y="0"/>
                  </a:moveTo>
                  <a:lnTo>
                    <a:pt x="717550" y="0"/>
                  </a:lnTo>
                  <a:lnTo>
                    <a:pt x="717550" y="3810"/>
                  </a:lnTo>
                  <a:lnTo>
                    <a:pt x="717550" y="336550"/>
                  </a:lnTo>
                  <a:lnTo>
                    <a:pt x="3810" y="336550"/>
                  </a:lnTo>
                  <a:lnTo>
                    <a:pt x="3810" y="3810"/>
                  </a:lnTo>
                  <a:lnTo>
                    <a:pt x="717550" y="3810"/>
                  </a:lnTo>
                  <a:lnTo>
                    <a:pt x="717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6550"/>
                  </a:lnTo>
                  <a:lnTo>
                    <a:pt x="0" y="339090"/>
                  </a:lnTo>
                  <a:lnTo>
                    <a:pt x="721360" y="339090"/>
                  </a:lnTo>
                  <a:lnTo>
                    <a:pt x="721360" y="336550"/>
                  </a:lnTo>
                  <a:lnTo>
                    <a:pt x="721360" y="381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39B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4215130" y="4748529"/>
              <a:ext cx="713740" cy="332740"/>
            </a:xfrm>
            <a:custGeom>
              <a:avLst/>
              <a:gdLst/>
              <a:ahLst/>
              <a:cxnLst/>
              <a:rect l="l" t="t" r="r" b="b"/>
              <a:pathLst>
                <a:path w="713739" h="332739">
                  <a:moveTo>
                    <a:pt x="713740" y="0"/>
                  </a:moveTo>
                  <a:lnTo>
                    <a:pt x="709930" y="0"/>
                  </a:lnTo>
                  <a:lnTo>
                    <a:pt x="709930" y="2540"/>
                  </a:lnTo>
                  <a:lnTo>
                    <a:pt x="709930" y="328930"/>
                  </a:lnTo>
                  <a:lnTo>
                    <a:pt x="3810" y="328930"/>
                  </a:lnTo>
                  <a:lnTo>
                    <a:pt x="3810" y="2540"/>
                  </a:lnTo>
                  <a:lnTo>
                    <a:pt x="709930" y="2540"/>
                  </a:lnTo>
                  <a:lnTo>
                    <a:pt x="7099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28930"/>
                  </a:lnTo>
                  <a:lnTo>
                    <a:pt x="0" y="332740"/>
                  </a:lnTo>
                  <a:lnTo>
                    <a:pt x="713740" y="332740"/>
                  </a:lnTo>
                  <a:lnTo>
                    <a:pt x="713740" y="328930"/>
                  </a:lnTo>
                  <a:lnTo>
                    <a:pt x="713740" y="2540"/>
                  </a:lnTo>
                  <a:lnTo>
                    <a:pt x="713740" y="0"/>
                  </a:lnTo>
                  <a:close/>
                </a:path>
              </a:pathLst>
            </a:custGeom>
            <a:solidFill>
              <a:srgbClr val="39B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4218940" y="4751069"/>
              <a:ext cx="706120" cy="326390"/>
            </a:xfrm>
            <a:custGeom>
              <a:avLst/>
              <a:gdLst/>
              <a:ahLst/>
              <a:cxnLst/>
              <a:rect l="l" t="t" r="r" b="b"/>
              <a:pathLst>
                <a:path w="706120" h="326389">
                  <a:moveTo>
                    <a:pt x="706120" y="0"/>
                  </a:moveTo>
                  <a:lnTo>
                    <a:pt x="702310" y="0"/>
                  </a:lnTo>
                  <a:lnTo>
                    <a:pt x="702310" y="3810"/>
                  </a:lnTo>
                  <a:lnTo>
                    <a:pt x="702310" y="322580"/>
                  </a:lnTo>
                  <a:lnTo>
                    <a:pt x="2540" y="322580"/>
                  </a:lnTo>
                  <a:lnTo>
                    <a:pt x="2540" y="3810"/>
                  </a:lnTo>
                  <a:lnTo>
                    <a:pt x="702310" y="3810"/>
                  </a:lnTo>
                  <a:lnTo>
                    <a:pt x="702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2580"/>
                  </a:lnTo>
                  <a:lnTo>
                    <a:pt x="0" y="326390"/>
                  </a:lnTo>
                  <a:lnTo>
                    <a:pt x="706120" y="326390"/>
                  </a:lnTo>
                  <a:lnTo>
                    <a:pt x="706120" y="322580"/>
                  </a:lnTo>
                  <a:lnTo>
                    <a:pt x="706120" y="3810"/>
                  </a:lnTo>
                  <a:lnTo>
                    <a:pt x="706120" y="0"/>
                  </a:lnTo>
                  <a:close/>
                </a:path>
              </a:pathLst>
            </a:custGeom>
            <a:solidFill>
              <a:srgbClr val="39B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4221480" y="4754879"/>
              <a:ext cx="699770" cy="318770"/>
            </a:xfrm>
            <a:custGeom>
              <a:avLst/>
              <a:gdLst/>
              <a:ahLst/>
              <a:cxnLst/>
              <a:rect l="l" t="t" r="r" b="b"/>
              <a:pathLst>
                <a:path w="699770" h="318770">
                  <a:moveTo>
                    <a:pt x="699770" y="0"/>
                  </a:moveTo>
                  <a:lnTo>
                    <a:pt x="695960" y="0"/>
                  </a:lnTo>
                  <a:lnTo>
                    <a:pt x="695960" y="3810"/>
                  </a:lnTo>
                  <a:lnTo>
                    <a:pt x="695960" y="314960"/>
                  </a:lnTo>
                  <a:lnTo>
                    <a:pt x="3810" y="314960"/>
                  </a:lnTo>
                  <a:lnTo>
                    <a:pt x="3810" y="3810"/>
                  </a:lnTo>
                  <a:lnTo>
                    <a:pt x="695960" y="3810"/>
                  </a:lnTo>
                  <a:lnTo>
                    <a:pt x="695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4960"/>
                  </a:lnTo>
                  <a:lnTo>
                    <a:pt x="0" y="318770"/>
                  </a:lnTo>
                  <a:lnTo>
                    <a:pt x="699770" y="318770"/>
                  </a:lnTo>
                  <a:lnTo>
                    <a:pt x="699770" y="314960"/>
                  </a:lnTo>
                  <a:lnTo>
                    <a:pt x="699770" y="3810"/>
                  </a:lnTo>
                  <a:lnTo>
                    <a:pt x="699770" y="0"/>
                  </a:lnTo>
                  <a:close/>
                </a:path>
              </a:pathLst>
            </a:custGeom>
            <a:solidFill>
              <a:srgbClr val="39B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4225290" y="4758689"/>
              <a:ext cx="692150" cy="311150"/>
            </a:xfrm>
            <a:custGeom>
              <a:avLst/>
              <a:gdLst/>
              <a:ahLst/>
              <a:cxnLst/>
              <a:rect l="l" t="t" r="r" b="b"/>
              <a:pathLst>
                <a:path w="692150" h="311150">
                  <a:moveTo>
                    <a:pt x="692150" y="0"/>
                  </a:moveTo>
                  <a:lnTo>
                    <a:pt x="689610" y="0"/>
                  </a:lnTo>
                  <a:lnTo>
                    <a:pt x="689610" y="3810"/>
                  </a:lnTo>
                  <a:lnTo>
                    <a:pt x="689610" y="307340"/>
                  </a:lnTo>
                  <a:lnTo>
                    <a:pt x="3810" y="307340"/>
                  </a:lnTo>
                  <a:lnTo>
                    <a:pt x="3810" y="3810"/>
                  </a:lnTo>
                  <a:lnTo>
                    <a:pt x="689610" y="3810"/>
                  </a:lnTo>
                  <a:lnTo>
                    <a:pt x="689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692150" y="311150"/>
                  </a:lnTo>
                  <a:lnTo>
                    <a:pt x="692150" y="307340"/>
                  </a:lnTo>
                  <a:lnTo>
                    <a:pt x="692150" y="381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3AB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4229100" y="4762499"/>
              <a:ext cx="685800" cy="303530"/>
            </a:xfrm>
            <a:custGeom>
              <a:avLst/>
              <a:gdLst/>
              <a:ahLst/>
              <a:cxnLst/>
              <a:rect l="l" t="t" r="r" b="b"/>
              <a:pathLst>
                <a:path w="685800" h="303529">
                  <a:moveTo>
                    <a:pt x="685800" y="0"/>
                  </a:moveTo>
                  <a:lnTo>
                    <a:pt x="681990" y="0"/>
                  </a:lnTo>
                  <a:lnTo>
                    <a:pt x="681990" y="3810"/>
                  </a:lnTo>
                  <a:lnTo>
                    <a:pt x="681990" y="299720"/>
                  </a:lnTo>
                  <a:lnTo>
                    <a:pt x="3810" y="299720"/>
                  </a:lnTo>
                  <a:lnTo>
                    <a:pt x="3810" y="3810"/>
                  </a:lnTo>
                  <a:lnTo>
                    <a:pt x="681990" y="3810"/>
                  </a:lnTo>
                  <a:lnTo>
                    <a:pt x="681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685800" y="303530"/>
                  </a:lnTo>
                  <a:lnTo>
                    <a:pt x="685800" y="299720"/>
                  </a:lnTo>
                  <a:lnTo>
                    <a:pt x="685800" y="381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3AB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4232910" y="4766309"/>
              <a:ext cx="678180" cy="295910"/>
            </a:xfrm>
            <a:custGeom>
              <a:avLst/>
              <a:gdLst/>
              <a:ahLst/>
              <a:cxnLst/>
              <a:rect l="l" t="t" r="r" b="b"/>
              <a:pathLst>
                <a:path w="678179" h="295910">
                  <a:moveTo>
                    <a:pt x="678180" y="0"/>
                  </a:moveTo>
                  <a:lnTo>
                    <a:pt x="674370" y="0"/>
                  </a:lnTo>
                  <a:lnTo>
                    <a:pt x="674370" y="3810"/>
                  </a:lnTo>
                  <a:lnTo>
                    <a:pt x="674370" y="293370"/>
                  </a:lnTo>
                  <a:lnTo>
                    <a:pt x="3810" y="293370"/>
                  </a:lnTo>
                  <a:lnTo>
                    <a:pt x="3810" y="3810"/>
                  </a:lnTo>
                  <a:lnTo>
                    <a:pt x="674370" y="3810"/>
                  </a:lnTo>
                  <a:lnTo>
                    <a:pt x="674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3370"/>
                  </a:lnTo>
                  <a:lnTo>
                    <a:pt x="0" y="295910"/>
                  </a:lnTo>
                  <a:lnTo>
                    <a:pt x="678180" y="295910"/>
                  </a:lnTo>
                  <a:lnTo>
                    <a:pt x="678180" y="293370"/>
                  </a:lnTo>
                  <a:lnTo>
                    <a:pt x="678180" y="3810"/>
                  </a:lnTo>
                  <a:lnTo>
                    <a:pt x="678180" y="0"/>
                  </a:lnTo>
                  <a:close/>
                </a:path>
              </a:pathLst>
            </a:custGeom>
            <a:solidFill>
              <a:srgbClr val="3AB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4236720" y="4770119"/>
              <a:ext cx="670560" cy="289560"/>
            </a:xfrm>
            <a:custGeom>
              <a:avLst/>
              <a:gdLst/>
              <a:ahLst/>
              <a:cxnLst/>
              <a:rect l="l" t="t" r="r" b="b"/>
              <a:pathLst>
                <a:path w="670560" h="289560">
                  <a:moveTo>
                    <a:pt x="670560" y="0"/>
                  </a:moveTo>
                  <a:lnTo>
                    <a:pt x="666750" y="0"/>
                  </a:lnTo>
                  <a:lnTo>
                    <a:pt x="666750" y="2540"/>
                  </a:lnTo>
                  <a:lnTo>
                    <a:pt x="666750" y="285750"/>
                  </a:lnTo>
                  <a:lnTo>
                    <a:pt x="3810" y="285750"/>
                  </a:lnTo>
                  <a:lnTo>
                    <a:pt x="3810" y="2540"/>
                  </a:lnTo>
                  <a:lnTo>
                    <a:pt x="666750" y="2540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85750"/>
                  </a:lnTo>
                  <a:lnTo>
                    <a:pt x="0" y="289560"/>
                  </a:lnTo>
                  <a:lnTo>
                    <a:pt x="670560" y="289560"/>
                  </a:lnTo>
                  <a:lnTo>
                    <a:pt x="670560" y="285750"/>
                  </a:lnTo>
                  <a:lnTo>
                    <a:pt x="670560" y="2540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3A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240530" y="4772659"/>
              <a:ext cx="662940" cy="283210"/>
            </a:xfrm>
            <a:custGeom>
              <a:avLst/>
              <a:gdLst/>
              <a:ahLst/>
              <a:cxnLst/>
              <a:rect l="l" t="t" r="r" b="b"/>
              <a:pathLst>
                <a:path w="662939" h="283210">
                  <a:moveTo>
                    <a:pt x="662940" y="0"/>
                  </a:moveTo>
                  <a:lnTo>
                    <a:pt x="659130" y="0"/>
                  </a:lnTo>
                  <a:lnTo>
                    <a:pt x="659130" y="3810"/>
                  </a:lnTo>
                  <a:lnTo>
                    <a:pt x="659130" y="279400"/>
                  </a:lnTo>
                  <a:lnTo>
                    <a:pt x="2540" y="279400"/>
                  </a:lnTo>
                  <a:lnTo>
                    <a:pt x="2540" y="3810"/>
                  </a:lnTo>
                  <a:lnTo>
                    <a:pt x="659130" y="3810"/>
                  </a:lnTo>
                  <a:lnTo>
                    <a:pt x="659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9400"/>
                  </a:lnTo>
                  <a:lnTo>
                    <a:pt x="0" y="283210"/>
                  </a:lnTo>
                  <a:lnTo>
                    <a:pt x="662940" y="283210"/>
                  </a:lnTo>
                  <a:lnTo>
                    <a:pt x="662940" y="279400"/>
                  </a:lnTo>
                  <a:lnTo>
                    <a:pt x="662940" y="3810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243070" y="4776469"/>
              <a:ext cx="656590" cy="275590"/>
            </a:xfrm>
            <a:custGeom>
              <a:avLst/>
              <a:gdLst/>
              <a:ahLst/>
              <a:cxnLst/>
              <a:rect l="l" t="t" r="r" b="b"/>
              <a:pathLst>
                <a:path w="656589" h="275589">
                  <a:moveTo>
                    <a:pt x="656590" y="0"/>
                  </a:moveTo>
                  <a:lnTo>
                    <a:pt x="652780" y="0"/>
                  </a:lnTo>
                  <a:lnTo>
                    <a:pt x="652780" y="3810"/>
                  </a:lnTo>
                  <a:lnTo>
                    <a:pt x="652780" y="271780"/>
                  </a:lnTo>
                  <a:lnTo>
                    <a:pt x="3810" y="271780"/>
                  </a:lnTo>
                  <a:lnTo>
                    <a:pt x="3810" y="3810"/>
                  </a:lnTo>
                  <a:lnTo>
                    <a:pt x="652780" y="3810"/>
                  </a:lnTo>
                  <a:lnTo>
                    <a:pt x="6527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1780"/>
                  </a:lnTo>
                  <a:lnTo>
                    <a:pt x="0" y="275590"/>
                  </a:lnTo>
                  <a:lnTo>
                    <a:pt x="656590" y="275590"/>
                  </a:lnTo>
                  <a:lnTo>
                    <a:pt x="656590" y="271780"/>
                  </a:lnTo>
                  <a:lnTo>
                    <a:pt x="656590" y="3810"/>
                  </a:lnTo>
                  <a:lnTo>
                    <a:pt x="656590" y="0"/>
                  </a:lnTo>
                  <a:close/>
                </a:path>
              </a:pathLst>
            </a:custGeom>
            <a:solidFill>
              <a:srgbClr val="3AB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4246880" y="4780279"/>
              <a:ext cx="648970" cy="267970"/>
            </a:xfrm>
            <a:custGeom>
              <a:avLst/>
              <a:gdLst/>
              <a:ahLst/>
              <a:cxnLst/>
              <a:rect l="l" t="t" r="r" b="b"/>
              <a:pathLst>
                <a:path w="648970" h="267970">
                  <a:moveTo>
                    <a:pt x="648970" y="0"/>
                  </a:moveTo>
                  <a:lnTo>
                    <a:pt x="646430" y="0"/>
                  </a:lnTo>
                  <a:lnTo>
                    <a:pt x="646430" y="3810"/>
                  </a:lnTo>
                  <a:lnTo>
                    <a:pt x="646430" y="264160"/>
                  </a:lnTo>
                  <a:lnTo>
                    <a:pt x="3810" y="264160"/>
                  </a:lnTo>
                  <a:lnTo>
                    <a:pt x="3810" y="3810"/>
                  </a:lnTo>
                  <a:lnTo>
                    <a:pt x="646430" y="3810"/>
                  </a:lnTo>
                  <a:lnTo>
                    <a:pt x="646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7970"/>
                  </a:lnTo>
                  <a:lnTo>
                    <a:pt x="648970" y="267970"/>
                  </a:lnTo>
                  <a:lnTo>
                    <a:pt x="648970" y="264160"/>
                  </a:lnTo>
                  <a:lnTo>
                    <a:pt x="648970" y="3810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3AB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250690" y="4784089"/>
              <a:ext cx="642620" cy="260350"/>
            </a:xfrm>
            <a:custGeom>
              <a:avLst/>
              <a:gdLst/>
              <a:ahLst/>
              <a:cxnLst/>
              <a:rect l="l" t="t" r="r" b="b"/>
              <a:pathLst>
                <a:path w="642620" h="260350">
                  <a:moveTo>
                    <a:pt x="642620" y="0"/>
                  </a:moveTo>
                  <a:lnTo>
                    <a:pt x="637540" y="0"/>
                  </a:lnTo>
                  <a:lnTo>
                    <a:pt x="637540" y="3810"/>
                  </a:lnTo>
                  <a:lnTo>
                    <a:pt x="637540" y="256540"/>
                  </a:lnTo>
                  <a:lnTo>
                    <a:pt x="3810" y="256540"/>
                  </a:lnTo>
                  <a:lnTo>
                    <a:pt x="3810" y="3810"/>
                  </a:lnTo>
                  <a:lnTo>
                    <a:pt x="637540" y="3810"/>
                  </a:lnTo>
                  <a:lnTo>
                    <a:pt x="637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642620" y="260350"/>
                  </a:lnTo>
                  <a:lnTo>
                    <a:pt x="642620" y="256540"/>
                  </a:lnTo>
                  <a:lnTo>
                    <a:pt x="642620" y="3810"/>
                  </a:lnTo>
                  <a:lnTo>
                    <a:pt x="642620" y="0"/>
                  </a:lnTo>
                  <a:close/>
                </a:path>
              </a:pathLst>
            </a:custGeom>
            <a:solidFill>
              <a:srgbClr val="3AB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4254500" y="4787899"/>
              <a:ext cx="633730" cy="252729"/>
            </a:xfrm>
            <a:custGeom>
              <a:avLst/>
              <a:gdLst/>
              <a:ahLst/>
              <a:cxnLst/>
              <a:rect l="l" t="t" r="r" b="b"/>
              <a:pathLst>
                <a:path w="633729" h="252729">
                  <a:moveTo>
                    <a:pt x="633730" y="0"/>
                  </a:moveTo>
                  <a:lnTo>
                    <a:pt x="631190" y="0"/>
                  </a:lnTo>
                  <a:lnTo>
                    <a:pt x="631190" y="3810"/>
                  </a:lnTo>
                  <a:lnTo>
                    <a:pt x="631190" y="248920"/>
                  </a:lnTo>
                  <a:lnTo>
                    <a:pt x="3810" y="248920"/>
                  </a:lnTo>
                  <a:lnTo>
                    <a:pt x="3810" y="3810"/>
                  </a:lnTo>
                  <a:lnTo>
                    <a:pt x="631190" y="3810"/>
                  </a:lnTo>
                  <a:lnTo>
                    <a:pt x="631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633730" y="252730"/>
                  </a:lnTo>
                  <a:lnTo>
                    <a:pt x="633730" y="248920"/>
                  </a:lnTo>
                  <a:lnTo>
                    <a:pt x="633730" y="3810"/>
                  </a:lnTo>
                  <a:lnTo>
                    <a:pt x="633730" y="0"/>
                  </a:lnTo>
                  <a:close/>
                </a:path>
              </a:pathLst>
            </a:custGeom>
            <a:solidFill>
              <a:srgbClr val="3AB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4258310" y="4791709"/>
              <a:ext cx="627380" cy="245110"/>
            </a:xfrm>
            <a:custGeom>
              <a:avLst/>
              <a:gdLst/>
              <a:ahLst/>
              <a:cxnLst/>
              <a:rect l="l" t="t" r="r" b="b"/>
              <a:pathLst>
                <a:path w="627379" h="245110">
                  <a:moveTo>
                    <a:pt x="627380" y="0"/>
                  </a:moveTo>
                  <a:lnTo>
                    <a:pt x="623570" y="0"/>
                  </a:lnTo>
                  <a:lnTo>
                    <a:pt x="623570" y="3810"/>
                  </a:lnTo>
                  <a:lnTo>
                    <a:pt x="623570" y="241300"/>
                  </a:lnTo>
                  <a:lnTo>
                    <a:pt x="3810" y="241300"/>
                  </a:lnTo>
                  <a:lnTo>
                    <a:pt x="3810" y="3810"/>
                  </a:lnTo>
                  <a:lnTo>
                    <a:pt x="623570" y="3810"/>
                  </a:lnTo>
                  <a:lnTo>
                    <a:pt x="623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0"/>
                  </a:lnTo>
                  <a:lnTo>
                    <a:pt x="0" y="245110"/>
                  </a:lnTo>
                  <a:lnTo>
                    <a:pt x="627380" y="245110"/>
                  </a:lnTo>
                  <a:lnTo>
                    <a:pt x="627380" y="241300"/>
                  </a:lnTo>
                  <a:lnTo>
                    <a:pt x="627380" y="3810"/>
                  </a:lnTo>
                  <a:lnTo>
                    <a:pt x="627380" y="0"/>
                  </a:lnTo>
                  <a:close/>
                </a:path>
              </a:pathLst>
            </a:custGeom>
            <a:solidFill>
              <a:srgbClr val="3AB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4262120" y="4795519"/>
              <a:ext cx="619760" cy="237490"/>
            </a:xfrm>
            <a:custGeom>
              <a:avLst/>
              <a:gdLst/>
              <a:ahLst/>
              <a:cxnLst/>
              <a:rect l="l" t="t" r="r" b="b"/>
              <a:pathLst>
                <a:path w="619760" h="237489">
                  <a:moveTo>
                    <a:pt x="619760" y="0"/>
                  </a:moveTo>
                  <a:lnTo>
                    <a:pt x="615950" y="0"/>
                  </a:lnTo>
                  <a:lnTo>
                    <a:pt x="615950" y="3810"/>
                  </a:lnTo>
                  <a:lnTo>
                    <a:pt x="615950" y="234950"/>
                  </a:lnTo>
                  <a:lnTo>
                    <a:pt x="3810" y="234950"/>
                  </a:lnTo>
                  <a:lnTo>
                    <a:pt x="3810" y="3810"/>
                  </a:lnTo>
                  <a:lnTo>
                    <a:pt x="615950" y="3810"/>
                  </a:lnTo>
                  <a:lnTo>
                    <a:pt x="615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4950"/>
                  </a:lnTo>
                  <a:lnTo>
                    <a:pt x="0" y="237490"/>
                  </a:lnTo>
                  <a:lnTo>
                    <a:pt x="619760" y="237490"/>
                  </a:lnTo>
                  <a:lnTo>
                    <a:pt x="619760" y="234950"/>
                  </a:lnTo>
                  <a:lnTo>
                    <a:pt x="619760" y="3810"/>
                  </a:lnTo>
                  <a:lnTo>
                    <a:pt x="619760" y="0"/>
                  </a:lnTo>
                  <a:close/>
                </a:path>
              </a:pathLst>
            </a:custGeom>
            <a:solidFill>
              <a:srgbClr val="3AB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4265930" y="4799329"/>
              <a:ext cx="612140" cy="231140"/>
            </a:xfrm>
            <a:custGeom>
              <a:avLst/>
              <a:gdLst/>
              <a:ahLst/>
              <a:cxnLst/>
              <a:rect l="l" t="t" r="r" b="b"/>
              <a:pathLst>
                <a:path w="612139" h="231139">
                  <a:moveTo>
                    <a:pt x="612140" y="0"/>
                  </a:moveTo>
                  <a:lnTo>
                    <a:pt x="608330" y="0"/>
                  </a:lnTo>
                  <a:lnTo>
                    <a:pt x="608330" y="2540"/>
                  </a:lnTo>
                  <a:lnTo>
                    <a:pt x="608330" y="227330"/>
                  </a:lnTo>
                  <a:lnTo>
                    <a:pt x="3810" y="227330"/>
                  </a:lnTo>
                  <a:lnTo>
                    <a:pt x="3810" y="2540"/>
                  </a:lnTo>
                  <a:lnTo>
                    <a:pt x="608330" y="2540"/>
                  </a:lnTo>
                  <a:lnTo>
                    <a:pt x="6083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7330"/>
                  </a:lnTo>
                  <a:lnTo>
                    <a:pt x="0" y="231140"/>
                  </a:lnTo>
                  <a:lnTo>
                    <a:pt x="612140" y="231140"/>
                  </a:lnTo>
                  <a:lnTo>
                    <a:pt x="612140" y="227330"/>
                  </a:lnTo>
                  <a:lnTo>
                    <a:pt x="612140" y="2540"/>
                  </a:lnTo>
                  <a:lnTo>
                    <a:pt x="612140" y="0"/>
                  </a:lnTo>
                  <a:close/>
                </a:path>
              </a:pathLst>
            </a:custGeom>
            <a:solidFill>
              <a:srgbClr val="3A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4269740" y="4801869"/>
              <a:ext cx="604520" cy="224790"/>
            </a:xfrm>
            <a:custGeom>
              <a:avLst/>
              <a:gdLst/>
              <a:ahLst/>
              <a:cxnLst/>
              <a:rect l="l" t="t" r="r" b="b"/>
              <a:pathLst>
                <a:path w="604520" h="224789">
                  <a:moveTo>
                    <a:pt x="604520" y="0"/>
                  </a:moveTo>
                  <a:lnTo>
                    <a:pt x="600710" y="0"/>
                  </a:lnTo>
                  <a:lnTo>
                    <a:pt x="600710" y="3810"/>
                  </a:lnTo>
                  <a:lnTo>
                    <a:pt x="600710" y="220980"/>
                  </a:lnTo>
                  <a:lnTo>
                    <a:pt x="2540" y="220980"/>
                  </a:lnTo>
                  <a:lnTo>
                    <a:pt x="2540" y="3810"/>
                  </a:lnTo>
                  <a:lnTo>
                    <a:pt x="600710" y="3810"/>
                  </a:lnTo>
                  <a:lnTo>
                    <a:pt x="600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0980"/>
                  </a:lnTo>
                  <a:lnTo>
                    <a:pt x="0" y="224790"/>
                  </a:lnTo>
                  <a:lnTo>
                    <a:pt x="604520" y="224790"/>
                  </a:lnTo>
                  <a:lnTo>
                    <a:pt x="604520" y="220980"/>
                  </a:lnTo>
                  <a:lnTo>
                    <a:pt x="604520" y="3810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3AB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4272280" y="4805679"/>
              <a:ext cx="598170" cy="217170"/>
            </a:xfrm>
            <a:custGeom>
              <a:avLst/>
              <a:gdLst/>
              <a:ahLst/>
              <a:cxnLst/>
              <a:rect l="l" t="t" r="r" b="b"/>
              <a:pathLst>
                <a:path w="598170" h="217170">
                  <a:moveTo>
                    <a:pt x="598170" y="0"/>
                  </a:moveTo>
                  <a:lnTo>
                    <a:pt x="594360" y="0"/>
                  </a:lnTo>
                  <a:lnTo>
                    <a:pt x="594360" y="3810"/>
                  </a:lnTo>
                  <a:lnTo>
                    <a:pt x="594360" y="213360"/>
                  </a:lnTo>
                  <a:lnTo>
                    <a:pt x="3810" y="213360"/>
                  </a:lnTo>
                  <a:lnTo>
                    <a:pt x="3810" y="3810"/>
                  </a:lnTo>
                  <a:lnTo>
                    <a:pt x="594360" y="3810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17170"/>
                  </a:lnTo>
                  <a:lnTo>
                    <a:pt x="598170" y="217170"/>
                  </a:lnTo>
                  <a:lnTo>
                    <a:pt x="598170" y="213360"/>
                  </a:lnTo>
                  <a:lnTo>
                    <a:pt x="598170" y="3810"/>
                  </a:lnTo>
                  <a:lnTo>
                    <a:pt x="598170" y="0"/>
                  </a:lnTo>
                  <a:close/>
                </a:path>
              </a:pathLst>
            </a:custGeom>
            <a:solidFill>
              <a:srgbClr val="3AB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4276090" y="4809489"/>
              <a:ext cx="590550" cy="209550"/>
            </a:xfrm>
            <a:custGeom>
              <a:avLst/>
              <a:gdLst/>
              <a:ahLst/>
              <a:cxnLst/>
              <a:rect l="l" t="t" r="r" b="b"/>
              <a:pathLst>
                <a:path w="590550" h="209550">
                  <a:moveTo>
                    <a:pt x="590550" y="0"/>
                  </a:moveTo>
                  <a:lnTo>
                    <a:pt x="588010" y="0"/>
                  </a:lnTo>
                  <a:lnTo>
                    <a:pt x="588010" y="3810"/>
                  </a:lnTo>
                  <a:lnTo>
                    <a:pt x="588010" y="205740"/>
                  </a:lnTo>
                  <a:lnTo>
                    <a:pt x="3810" y="205740"/>
                  </a:lnTo>
                  <a:lnTo>
                    <a:pt x="3810" y="3810"/>
                  </a:lnTo>
                  <a:lnTo>
                    <a:pt x="588010" y="3810"/>
                  </a:lnTo>
                  <a:lnTo>
                    <a:pt x="588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590550" y="209550"/>
                  </a:lnTo>
                  <a:lnTo>
                    <a:pt x="590550" y="205740"/>
                  </a:lnTo>
                  <a:lnTo>
                    <a:pt x="590550" y="3810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3AB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4279900" y="4813299"/>
              <a:ext cx="584200" cy="201930"/>
            </a:xfrm>
            <a:custGeom>
              <a:avLst/>
              <a:gdLst/>
              <a:ahLst/>
              <a:cxnLst/>
              <a:rect l="l" t="t" r="r" b="b"/>
              <a:pathLst>
                <a:path w="584200" h="201929">
                  <a:moveTo>
                    <a:pt x="584200" y="0"/>
                  </a:moveTo>
                  <a:lnTo>
                    <a:pt x="580390" y="0"/>
                  </a:lnTo>
                  <a:lnTo>
                    <a:pt x="580390" y="3810"/>
                  </a:lnTo>
                  <a:lnTo>
                    <a:pt x="580390" y="198120"/>
                  </a:lnTo>
                  <a:lnTo>
                    <a:pt x="3810" y="198120"/>
                  </a:lnTo>
                  <a:lnTo>
                    <a:pt x="3810" y="3810"/>
                  </a:lnTo>
                  <a:lnTo>
                    <a:pt x="580390" y="3810"/>
                  </a:lnTo>
                  <a:lnTo>
                    <a:pt x="580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584200" y="201930"/>
                  </a:lnTo>
                  <a:lnTo>
                    <a:pt x="584200" y="198120"/>
                  </a:lnTo>
                  <a:lnTo>
                    <a:pt x="584200" y="3810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3B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4283710" y="4817109"/>
              <a:ext cx="576580" cy="194310"/>
            </a:xfrm>
            <a:custGeom>
              <a:avLst/>
              <a:gdLst/>
              <a:ahLst/>
              <a:cxnLst/>
              <a:rect l="l" t="t" r="r" b="b"/>
              <a:pathLst>
                <a:path w="576579" h="194310">
                  <a:moveTo>
                    <a:pt x="576580" y="0"/>
                  </a:moveTo>
                  <a:lnTo>
                    <a:pt x="572770" y="0"/>
                  </a:lnTo>
                  <a:lnTo>
                    <a:pt x="572770" y="3810"/>
                  </a:lnTo>
                  <a:lnTo>
                    <a:pt x="572770" y="191770"/>
                  </a:lnTo>
                  <a:lnTo>
                    <a:pt x="3810" y="191770"/>
                  </a:lnTo>
                  <a:lnTo>
                    <a:pt x="3810" y="3810"/>
                  </a:lnTo>
                  <a:lnTo>
                    <a:pt x="572770" y="3810"/>
                  </a:lnTo>
                  <a:lnTo>
                    <a:pt x="572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1770"/>
                  </a:lnTo>
                  <a:lnTo>
                    <a:pt x="0" y="194310"/>
                  </a:lnTo>
                  <a:lnTo>
                    <a:pt x="576580" y="194310"/>
                  </a:lnTo>
                  <a:lnTo>
                    <a:pt x="576580" y="191770"/>
                  </a:lnTo>
                  <a:lnTo>
                    <a:pt x="576580" y="3810"/>
                  </a:lnTo>
                  <a:lnTo>
                    <a:pt x="576580" y="0"/>
                  </a:lnTo>
                  <a:close/>
                </a:path>
              </a:pathLst>
            </a:custGeom>
            <a:solidFill>
              <a:srgbClr val="3BB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4287520" y="4820919"/>
              <a:ext cx="568960" cy="187960"/>
            </a:xfrm>
            <a:custGeom>
              <a:avLst/>
              <a:gdLst/>
              <a:ahLst/>
              <a:cxnLst/>
              <a:rect l="l" t="t" r="r" b="b"/>
              <a:pathLst>
                <a:path w="568960" h="187960">
                  <a:moveTo>
                    <a:pt x="568960" y="0"/>
                  </a:moveTo>
                  <a:lnTo>
                    <a:pt x="565150" y="0"/>
                  </a:lnTo>
                  <a:lnTo>
                    <a:pt x="565150" y="2540"/>
                  </a:lnTo>
                  <a:lnTo>
                    <a:pt x="565150" y="184150"/>
                  </a:lnTo>
                  <a:lnTo>
                    <a:pt x="3810" y="184150"/>
                  </a:lnTo>
                  <a:lnTo>
                    <a:pt x="3810" y="2540"/>
                  </a:lnTo>
                  <a:lnTo>
                    <a:pt x="565150" y="2540"/>
                  </a:lnTo>
                  <a:lnTo>
                    <a:pt x="5651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4150"/>
                  </a:lnTo>
                  <a:lnTo>
                    <a:pt x="0" y="187960"/>
                  </a:lnTo>
                  <a:lnTo>
                    <a:pt x="568960" y="187960"/>
                  </a:lnTo>
                  <a:lnTo>
                    <a:pt x="568960" y="184150"/>
                  </a:lnTo>
                  <a:lnTo>
                    <a:pt x="568960" y="2540"/>
                  </a:lnTo>
                  <a:lnTo>
                    <a:pt x="568960" y="0"/>
                  </a:lnTo>
                  <a:close/>
                </a:path>
              </a:pathLst>
            </a:custGeom>
            <a:solidFill>
              <a:srgbClr val="3BB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4291330" y="4823459"/>
              <a:ext cx="561340" cy="181610"/>
            </a:xfrm>
            <a:custGeom>
              <a:avLst/>
              <a:gdLst/>
              <a:ahLst/>
              <a:cxnLst/>
              <a:rect l="l" t="t" r="r" b="b"/>
              <a:pathLst>
                <a:path w="561339" h="181610">
                  <a:moveTo>
                    <a:pt x="561340" y="0"/>
                  </a:moveTo>
                  <a:lnTo>
                    <a:pt x="557530" y="0"/>
                  </a:lnTo>
                  <a:lnTo>
                    <a:pt x="557530" y="3810"/>
                  </a:lnTo>
                  <a:lnTo>
                    <a:pt x="557530" y="177800"/>
                  </a:lnTo>
                  <a:lnTo>
                    <a:pt x="2540" y="177800"/>
                  </a:lnTo>
                  <a:lnTo>
                    <a:pt x="2540" y="3810"/>
                  </a:lnTo>
                  <a:lnTo>
                    <a:pt x="557530" y="3810"/>
                  </a:lnTo>
                  <a:lnTo>
                    <a:pt x="557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0"/>
                  </a:lnTo>
                  <a:lnTo>
                    <a:pt x="0" y="181610"/>
                  </a:lnTo>
                  <a:lnTo>
                    <a:pt x="561340" y="181610"/>
                  </a:lnTo>
                  <a:lnTo>
                    <a:pt x="561340" y="177800"/>
                  </a:lnTo>
                  <a:lnTo>
                    <a:pt x="561340" y="3810"/>
                  </a:lnTo>
                  <a:lnTo>
                    <a:pt x="561340" y="0"/>
                  </a:lnTo>
                  <a:close/>
                </a:path>
              </a:pathLst>
            </a:custGeom>
            <a:solidFill>
              <a:srgbClr val="3BB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4293870" y="4827269"/>
              <a:ext cx="554990" cy="173990"/>
            </a:xfrm>
            <a:custGeom>
              <a:avLst/>
              <a:gdLst/>
              <a:ahLst/>
              <a:cxnLst/>
              <a:rect l="l" t="t" r="r" b="b"/>
              <a:pathLst>
                <a:path w="554989" h="173989">
                  <a:moveTo>
                    <a:pt x="554990" y="0"/>
                  </a:moveTo>
                  <a:lnTo>
                    <a:pt x="551180" y="0"/>
                  </a:lnTo>
                  <a:lnTo>
                    <a:pt x="551180" y="3810"/>
                  </a:lnTo>
                  <a:lnTo>
                    <a:pt x="551180" y="170180"/>
                  </a:lnTo>
                  <a:lnTo>
                    <a:pt x="3810" y="170180"/>
                  </a:lnTo>
                  <a:lnTo>
                    <a:pt x="3810" y="3810"/>
                  </a:lnTo>
                  <a:lnTo>
                    <a:pt x="551180" y="3810"/>
                  </a:lnTo>
                  <a:lnTo>
                    <a:pt x="551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0180"/>
                  </a:lnTo>
                  <a:lnTo>
                    <a:pt x="0" y="173990"/>
                  </a:lnTo>
                  <a:lnTo>
                    <a:pt x="554990" y="173990"/>
                  </a:lnTo>
                  <a:lnTo>
                    <a:pt x="554990" y="170180"/>
                  </a:lnTo>
                  <a:lnTo>
                    <a:pt x="554990" y="3810"/>
                  </a:lnTo>
                  <a:lnTo>
                    <a:pt x="554990" y="0"/>
                  </a:lnTo>
                  <a:close/>
                </a:path>
              </a:pathLst>
            </a:custGeom>
            <a:solidFill>
              <a:srgbClr val="3B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297680" y="4831079"/>
              <a:ext cx="547370" cy="166370"/>
            </a:xfrm>
            <a:custGeom>
              <a:avLst/>
              <a:gdLst/>
              <a:ahLst/>
              <a:cxnLst/>
              <a:rect l="l" t="t" r="r" b="b"/>
              <a:pathLst>
                <a:path w="547370" h="166370">
                  <a:moveTo>
                    <a:pt x="547370" y="0"/>
                  </a:moveTo>
                  <a:lnTo>
                    <a:pt x="544830" y="0"/>
                  </a:lnTo>
                  <a:lnTo>
                    <a:pt x="544830" y="3810"/>
                  </a:lnTo>
                  <a:lnTo>
                    <a:pt x="544830" y="162560"/>
                  </a:lnTo>
                  <a:lnTo>
                    <a:pt x="3810" y="162560"/>
                  </a:lnTo>
                  <a:lnTo>
                    <a:pt x="3810" y="3810"/>
                  </a:lnTo>
                  <a:lnTo>
                    <a:pt x="544830" y="3810"/>
                  </a:lnTo>
                  <a:lnTo>
                    <a:pt x="544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547370" y="166370"/>
                  </a:lnTo>
                  <a:lnTo>
                    <a:pt x="547370" y="162560"/>
                  </a:lnTo>
                  <a:lnTo>
                    <a:pt x="547370" y="3810"/>
                  </a:lnTo>
                  <a:lnTo>
                    <a:pt x="547370" y="0"/>
                  </a:lnTo>
                  <a:close/>
                </a:path>
              </a:pathLst>
            </a:custGeom>
            <a:solidFill>
              <a:srgbClr val="3BB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4301490" y="4834889"/>
              <a:ext cx="541020" cy="158750"/>
            </a:xfrm>
            <a:custGeom>
              <a:avLst/>
              <a:gdLst/>
              <a:ahLst/>
              <a:cxnLst/>
              <a:rect l="l" t="t" r="r" b="b"/>
              <a:pathLst>
                <a:path w="541020" h="158750">
                  <a:moveTo>
                    <a:pt x="541020" y="0"/>
                  </a:moveTo>
                  <a:lnTo>
                    <a:pt x="537210" y="0"/>
                  </a:lnTo>
                  <a:lnTo>
                    <a:pt x="537210" y="3810"/>
                  </a:lnTo>
                  <a:lnTo>
                    <a:pt x="537210" y="154940"/>
                  </a:lnTo>
                  <a:lnTo>
                    <a:pt x="3810" y="154940"/>
                  </a:lnTo>
                  <a:lnTo>
                    <a:pt x="3810" y="3810"/>
                  </a:lnTo>
                  <a:lnTo>
                    <a:pt x="537210" y="3810"/>
                  </a:lnTo>
                  <a:lnTo>
                    <a:pt x="537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541020" y="158750"/>
                  </a:lnTo>
                  <a:lnTo>
                    <a:pt x="541020" y="154940"/>
                  </a:lnTo>
                  <a:lnTo>
                    <a:pt x="541020" y="3810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3BB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4305300" y="4838700"/>
              <a:ext cx="533400" cy="151130"/>
            </a:xfrm>
            <a:custGeom>
              <a:avLst/>
              <a:gdLst/>
              <a:ahLst/>
              <a:cxnLst/>
              <a:rect l="l" t="t" r="r" b="b"/>
              <a:pathLst>
                <a:path w="533400" h="151129">
                  <a:moveTo>
                    <a:pt x="533400" y="0"/>
                  </a:moveTo>
                  <a:lnTo>
                    <a:pt x="529590" y="0"/>
                  </a:lnTo>
                  <a:lnTo>
                    <a:pt x="529590" y="3810"/>
                  </a:lnTo>
                  <a:lnTo>
                    <a:pt x="529590" y="148590"/>
                  </a:lnTo>
                  <a:lnTo>
                    <a:pt x="3810" y="148590"/>
                  </a:lnTo>
                  <a:lnTo>
                    <a:pt x="3810" y="3810"/>
                  </a:lnTo>
                  <a:lnTo>
                    <a:pt x="529590" y="3810"/>
                  </a:lnTo>
                  <a:lnTo>
                    <a:pt x="529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8590"/>
                  </a:lnTo>
                  <a:lnTo>
                    <a:pt x="0" y="151130"/>
                  </a:lnTo>
                  <a:lnTo>
                    <a:pt x="533400" y="151130"/>
                  </a:lnTo>
                  <a:lnTo>
                    <a:pt x="533400" y="148590"/>
                  </a:lnTo>
                  <a:lnTo>
                    <a:pt x="533400" y="381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3BB8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4309110" y="4842509"/>
              <a:ext cx="525780" cy="144780"/>
            </a:xfrm>
            <a:custGeom>
              <a:avLst/>
              <a:gdLst/>
              <a:ahLst/>
              <a:cxnLst/>
              <a:rect l="l" t="t" r="r" b="b"/>
              <a:pathLst>
                <a:path w="525779" h="144779">
                  <a:moveTo>
                    <a:pt x="525780" y="0"/>
                  </a:moveTo>
                  <a:lnTo>
                    <a:pt x="521970" y="0"/>
                  </a:lnTo>
                  <a:lnTo>
                    <a:pt x="521970" y="2540"/>
                  </a:lnTo>
                  <a:lnTo>
                    <a:pt x="521970" y="140970"/>
                  </a:lnTo>
                  <a:lnTo>
                    <a:pt x="3810" y="140970"/>
                  </a:lnTo>
                  <a:lnTo>
                    <a:pt x="3810" y="2540"/>
                  </a:lnTo>
                  <a:lnTo>
                    <a:pt x="521970" y="2540"/>
                  </a:lnTo>
                  <a:lnTo>
                    <a:pt x="5219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0970"/>
                  </a:lnTo>
                  <a:lnTo>
                    <a:pt x="0" y="144780"/>
                  </a:lnTo>
                  <a:lnTo>
                    <a:pt x="525780" y="144780"/>
                  </a:lnTo>
                  <a:lnTo>
                    <a:pt x="525780" y="140970"/>
                  </a:lnTo>
                  <a:lnTo>
                    <a:pt x="525780" y="254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3BB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312920" y="4845050"/>
              <a:ext cx="518159" cy="138430"/>
            </a:xfrm>
            <a:custGeom>
              <a:avLst/>
              <a:gdLst/>
              <a:ahLst/>
              <a:cxnLst/>
              <a:rect l="l" t="t" r="r" b="b"/>
              <a:pathLst>
                <a:path w="518160" h="138429">
                  <a:moveTo>
                    <a:pt x="518160" y="0"/>
                  </a:moveTo>
                  <a:lnTo>
                    <a:pt x="514350" y="0"/>
                  </a:lnTo>
                  <a:lnTo>
                    <a:pt x="514350" y="3810"/>
                  </a:lnTo>
                  <a:lnTo>
                    <a:pt x="514350" y="134620"/>
                  </a:lnTo>
                  <a:lnTo>
                    <a:pt x="2540" y="134620"/>
                  </a:lnTo>
                  <a:lnTo>
                    <a:pt x="2540" y="3810"/>
                  </a:lnTo>
                  <a:lnTo>
                    <a:pt x="514350" y="3810"/>
                  </a:lnTo>
                  <a:lnTo>
                    <a:pt x="514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4620"/>
                  </a:lnTo>
                  <a:lnTo>
                    <a:pt x="0" y="138430"/>
                  </a:lnTo>
                  <a:lnTo>
                    <a:pt x="518160" y="138430"/>
                  </a:lnTo>
                  <a:lnTo>
                    <a:pt x="518160" y="134620"/>
                  </a:lnTo>
                  <a:lnTo>
                    <a:pt x="518160" y="3810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3BB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315460" y="4848859"/>
              <a:ext cx="511809" cy="130810"/>
            </a:xfrm>
            <a:custGeom>
              <a:avLst/>
              <a:gdLst/>
              <a:ahLst/>
              <a:cxnLst/>
              <a:rect l="l" t="t" r="r" b="b"/>
              <a:pathLst>
                <a:path w="511810" h="130810">
                  <a:moveTo>
                    <a:pt x="511810" y="0"/>
                  </a:moveTo>
                  <a:lnTo>
                    <a:pt x="508000" y="0"/>
                  </a:lnTo>
                  <a:lnTo>
                    <a:pt x="508000" y="3810"/>
                  </a:lnTo>
                  <a:lnTo>
                    <a:pt x="508000" y="127000"/>
                  </a:lnTo>
                  <a:lnTo>
                    <a:pt x="5080" y="127000"/>
                  </a:lnTo>
                  <a:lnTo>
                    <a:pt x="5080" y="3810"/>
                  </a:lnTo>
                  <a:lnTo>
                    <a:pt x="508000" y="3810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0"/>
                  </a:lnTo>
                  <a:lnTo>
                    <a:pt x="0" y="130810"/>
                  </a:lnTo>
                  <a:lnTo>
                    <a:pt x="511810" y="130810"/>
                  </a:lnTo>
                  <a:lnTo>
                    <a:pt x="511810" y="127000"/>
                  </a:lnTo>
                  <a:lnTo>
                    <a:pt x="511810" y="3810"/>
                  </a:lnTo>
                  <a:lnTo>
                    <a:pt x="511810" y="0"/>
                  </a:lnTo>
                  <a:close/>
                </a:path>
              </a:pathLst>
            </a:custGeom>
            <a:solidFill>
              <a:srgbClr val="3BB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4320540" y="4852669"/>
              <a:ext cx="502920" cy="123189"/>
            </a:xfrm>
            <a:custGeom>
              <a:avLst/>
              <a:gdLst/>
              <a:ahLst/>
              <a:cxnLst/>
              <a:rect l="l" t="t" r="r" b="b"/>
              <a:pathLst>
                <a:path w="502920" h="123189">
                  <a:moveTo>
                    <a:pt x="502920" y="0"/>
                  </a:moveTo>
                  <a:lnTo>
                    <a:pt x="499110" y="0"/>
                  </a:lnTo>
                  <a:lnTo>
                    <a:pt x="499110" y="3810"/>
                  </a:lnTo>
                  <a:lnTo>
                    <a:pt x="499110" y="119380"/>
                  </a:lnTo>
                  <a:lnTo>
                    <a:pt x="2540" y="119380"/>
                  </a:lnTo>
                  <a:lnTo>
                    <a:pt x="2540" y="3810"/>
                  </a:lnTo>
                  <a:lnTo>
                    <a:pt x="499110" y="3810"/>
                  </a:lnTo>
                  <a:lnTo>
                    <a:pt x="499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502920" y="123190"/>
                  </a:lnTo>
                  <a:lnTo>
                    <a:pt x="502920" y="119380"/>
                  </a:lnTo>
                  <a:lnTo>
                    <a:pt x="502920" y="3810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3BB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4323080" y="4856479"/>
              <a:ext cx="496570" cy="115570"/>
            </a:xfrm>
            <a:custGeom>
              <a:avLst/>
              <a:gdLst/>
              <a:ahLst/>
              <a:cxnLst/>
              <a:rect l="l" t="t" r="r" b="b"/>
              <a:pathLst>
                <a:path w="496570" h="115570">
                  <a:moveTo>
                    <a:pt x="496570" y="0"/>
                  </a:moveTo>
                  <a:lnTo>
                    <a:pt x="492760" y="0"/>
                  </a:lnTo>
                  <a:lnTo>
                    <a:pt x="492760" y="3810"/>
                  </a:lnTo>
                  <a:lnTo>
                    <a:pt x="492760" y="111760"/>
                  </a:lnTo>
                  <a:lnTo>
                    <a:pt x="3810" y="111760"/>
                  </a:lnTo>
                  <a:lnTo>
                    <a:pt x="3810" y="3810"/>
                  </a:lnTo>
                  <a:lnTo>
                    <a:pt x="492760" y="3810"/>
                  </a:lnTo>
                  <a:lnTo>
                    <a:pt x="492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496570" y="115570"/>
                  </a:lnTo>
                  <a:lnTo>
                    <a:pt x="496570" y="111760"/>
                  </a:lnTo>
                  <a:lnTo>
                    <a:pt x="496570" y="3810"/>
                  </a:lnTo>
                  <a:lnTo>
                    <a:pt x="496570" y="0"/>
                  </a:lnTo>
                  <a:close/>
                </a:path>
              </a:pathLst>
            </a:custGeom>
            <a:solidFill>
              <a:srgbClr val="3BB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4326890" y="4860289"/>
              <a:ext cx="488950" cy="107950"/>
            </a:xfrm>
            <a:custGeom>
              <a:avLst/>
              <a:gdLst/>
              <a:ahLst/>
              <a:cxnLst/>
              <a:rect l="l" t="t" r="r" b="b"/>
              <a:pathLst>
                <a:path w="488950" h="107950">
                  <a:moveTo>
                    <a:pt x="488950" y="0"/>
                  </a:moveTo>
                  <a:lnTo>
                    <a:pt x="486410" y="0"/>
                  </a:lnTo>
                  <a:lnTo>
                    <a:pt x="486410" y="3810"/>
                  </a:lnTo>
                  <a:lnTo>
                    <a:pt x="486410" y="104140"/>
                  </a:lnTo>
                  <a:lnTo>
                    <a:pt x="3810" y="104140"/>
                  </a:lnTo>
                  <a:lnTo>
                    <a:pt x="3810" y="3810"/>
                  </a:lnTo>
                  <a:lnTo>
                    <a:pt x="486410" y="3810"/>
                  </a:lnTo>
                  <a:lnTo>
                    <a:pt x="486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488950" y="107950"/>
                  </a:lnTo>
                  <a:lnTo>
                    <a:pt x="488950" y="104140"/>
                  </a:lnTo>
                  <a:lnTo>
                    <a:pt x="488950" y="3810"/>
                  </a:lnTo>
                  <a:lnTo>
                    <a:pt x="48895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330700" y="4864100"/>
              <a:ext cx="482600" cy="100330"/>
            </a:xfrm>
            <a:custGeom>
              <a:avLst/>
              <a:gdLst/>
              <a:ahLst/>
              <a:cxnLst/>
              <a:rect l="l" t="t" r="r" b="b"/>
              <a:pathLst>
                <a:path w="482600" h="100329">
                  <a:moveTo>
                    <a:pt x="482600" y="0"/>
                  </a:moveTo>
                  <a:lnTo>
                    <a:pt x="478790" y="0"/>
                  </a:lnTo>
                  <a:lnTo>
                    <a:pt x="478790" y="3810"/>
                  </a:lnTo>
                  <a:lnTo>
                    <a:pt x="478790" y="96520"/>
                  </a:lnTo>
                  <a:lnTo>
                    <a:pt x="3810" y="96520"/>
                  </a:lnTo>
                  <a:lnTo>
                    <a:pt x="3810" y="3810"/>
                  </a:lnTo>
                  <a:lnTo>
                    <a:pt x="478790" y="3810"/>
                  </a:lnTo>
                  <a:lnTo>
                    <a:pt x="478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520"/>
                  </a:lnTo>
                  <a:lnTo>
                    <a:pt x="0" y="100330"/>
                  </a:lnTo>
                  <a:lnTo>
                    <a:pt x="482600" y="100330"/>
                  </a:lnTo>
                  <a:lnTo>
                    <a:pt x="482600" y="96520"/>
                  </a:lnTo>
                  <a:lnTo>
                    <a:pt x="482600" y="3810"/>
                  </a:lnTo>
                  <a:lnTo>
                    <a:pt x="482600" y="0"/>
                  </a:lnTo>
                  <a:close/>
                </a:path>
              </a:pathLst>
            </a:custGeom>
            <a:solidFill>
              <a:srgbClr val="3CB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334510" y="4867909"/>
              <a:ext cx="474980" cy="92710"/>
            </a:xfrm>
            <a:custGeom>
              <a:avLst/>
              <a:gdLst/>
              <a:ahLst/>
              <a:cxnLst/>
              <a:rect l="l" t="t" r="r" b="b"/>
              <a:pathLst>
                <a:path w="474979" h="92710">
                  <a:moveTo>
                    <a:pt x="474980" y="0"/>
                  </a:moveTo>
                  <a:lnTo>
                    <a:pt x="471170" y="0"/>
                  </a:lnTo>
                  <a:lnTo>
                    <a:pt x="471170" y="3810"/>
                  </a:lnTo>
                  <a:lnTo>
                    <a:pt x="47117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471170" y="3810"/>
                  </a:lnTo>
                  <a:lnTo>
                    <a:pt x="471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2710"/>
                  </a:lnTo>
                  <a:lnTo>
                    <a:pt x="474980" y="92710"/>
                  </a:lnTo>
                  <a:lnTo>
                    <a:pt x="474980" y="90170"/>
                  </a:lnTo>
                  <a:lnTo>
                    <a:pt x="474980" y="3810"/>
                  </a:lnTo>
                  <a:lnTo>
                    <a:pt x="474980" y="0"/>
                  </a:lnTo>
                  <a:close/>
                </a:path>
              </a:pathLst>
            </a:custGeom>
            <a:solidFill>
              <a:srgbClr val="3CB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338320" y="4871719"/>
              <a:ext cx="467359" cy="86360"/>
            </a:xfrm>
            <a:custGeom>
              <a:avLst/>
              <a:gdLst/>
              <a:ahLst/>
              <a:cxnLst/>
              <a:rect l="l" t="t" r="r" b="b"/>
              <a:pathLst>
                <a:path w="467360" h="86360">
                  <a:moveTo>
                    <a:pt x="467360" y="0"/>
                  </a:moveTo>
                  <a:lnTo>
                    <a:pt x="463550" y="0"/>
                  </a:lnTo>
                  <a:lnTo>
                    <a:pt x="463550" y="2540"/>
                  </a:lnTo>
                  <a:lnTo>
                    <a:pt x="463550" y="82550"/>
                  </a:lnTo>
                  <a:lnTo>
                    <a:pt x="3810" y="82550"/>
                  </a:lnTo>
                  <a:lnTo>
                    <a:pt x="3810" y="2540"/>
                  </a:lnTo>
                  <a:lnTo>
                    <a:pt x="463550" y="2540"/>
                  </a:lnTo>
                  <a:lnTo>
                    <a:pt x="4635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467360" y="86360"/>
                  </a:lnTo>
                  <a:lnTo>
                    <a:pt x="467360" y="82550"/>
                  </a:lnTo>
                  <a:lnTo>
                    <a:pt x="467360" y="2540"/>
                  </a:lnTo>
                  <a:lnTo>
                    <a:pt x="467360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4342130" y="4874259"/>
              <a:ext cx="459740" cy="80010"/>
            </a:xfrm>
            <a:custGeom>
              <a:avLst/>
              <a:gdLst/>
              <a:ahLst/>
              <a:cxnLst/>
              <a:rect l="l" t="t" r="r" b="b"/>
              <a:pathLst>
                <a:path w="459739" h="80010">
                  <a:moveTo>
                    <a:pt x="459740" y="0"/>
                  </a:moveTo>
                  <a:lnTo>
                    <a:pt x="455930" y="0"/>
                  </a:lnTo>
                  <a:lnTo>
                    <a:pt x="455930" y="3810"/>
                  </a:lnTo>
                  <a:lnTo>
                    <a:pt x="455930" y="76200"/>
                  </a:lnTo>
                  <a:lnTo>
                    <a:pt x="2540" y="76200"/>
                  </a:lnTo>
                  <a:lnTo>
                    <a:pt x="2540" y="3810"/>
                  </a:lnTo>
                  <a:lnTo>
                    <a:pt x="455930" y="3810"/>
                  </a:lnTo>
                  <a:lnTo>
                    <a:pt x="455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459740" y="80010"/>
                  </a:lnTo>
                  <a:lnTo>
                    <a:pt x="459740" y="76200"/>
                  </a:lnTo>
                  <a:lnTo>
                    <a:pt x="459740" y="3810"/>
                  </a:lnTo>
                  <a:lnTo>
                    <a:pt x="459740" y="0"/>
                  </a:lnTo>
                  <a:close/>
                </a:path>
              </a:pathLst>
            </a:custGeom>
            <a:solidFill>
              <a:srgbClr val="3CB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344670" y="4878069"/>
              <a:ext cx="453390" cy="72390"/>
            </a:xfrm>
            <a:custGeom>
              <a:avLst/>
              <a:gdLst/>
              <a:ahLst/>
              <a:cxnLst/>
              <a:rect l="l" t="t" r="r" b="b"/>
              <a:pathLst>
                <a:path w="453389" h="72389">
                  <a:moveTo>
                    <a:pt x="453390" y="0"/>
                  </a:moveTo>
                  <a:lnTo>
                    <a:pt x="449580" y="0"/>
                  </a:lnTo>
                  <a:lnTo>
                    <a:pt x="449580" y="3810"/>
                  </a:lnTo>
                  <a:lnTo>
                    <a:pt x="44958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449580" y="3810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453390" y="72390"/>
                  </a:lnTo>
                  <a:lnTo>
                    <a:pt x="453390" y="68580"/>
                  </a:lnTo>
                  <a:lnTo>
                    <a:pt x="453390" y="3810"/>
                  </a:lnTo>
                  <a:lnTo>
                    <a:pt x="453390" y="0"/>
                  </a:lnTo>
                  <a:close/>
                </a:path>
              </a:pathLst>
            </a:custGeom>
            <a:solidFill>
              <a:srgbClr val="3CB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348480" y="4881879"/>
              <a:ext cx="445770" cy="64769"/>
            </a:xfrm>
            <a:custGeom>
              <a:avLst/>
              <a:gdLst/>
              <a:ahLst/>
              <a:cxnLst/>
              <a:rect l="l" t="t" r="r" b="b"/>
              <a:pathLst>
                <a:path w="445770" h="64770">
                  <a:moveTo>
                    <a:pt x="445770" y="0"/>
                  </a:moveTo>
                  <a:lnTo>
                    <a:pt x="443230" y="0"/>
                  </a:lnTo>
                  <a:lnTo>
                    <a:pt x="443230" y="3810"/>
                  </a:lnTo>
                  <a:lnTo>
                    <a:pt x="44323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443230" y="3810"/>
                  </a:lnTo>
                  <a:lnTo>
                    <a:pt x="443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445770" y="64770"/>
                  </a:lnTo>
                  <a:lnTo>
                    <a:pt x="445770" y="60960"/>
                  </a:lnTo>
                  <a:lnTo>
                    <a:pt x="445770" y="3810"/>
                  </a:lnTo>
                  <a:lnTo>
                    <a:pt x="445770" y="0"/>
                  </a:lnTo>
                  <a:close/>
                </a:path>
              </a:pathLst>
            </a:custGeom>
            <a:solidFill>
              <a:srgbClr val="3CBA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352290" y="4885689"/>
              <a:ext cx="439420" cy="57150"/>
            </a:xfrm>
            <a:custGeom>
              <a:avLst/>
              <a:gdLst/>
              <a:ahLst/>
              <a:cxnLst/>
              <a:rect l="l" t="t" r="r" b="b"/>
              <a:pathLst>
                <a:path w="439420" h="57150">
                  <a:moveTo>
                    <a:pt x="439420" y="0"/>
                  </a:moveTo>
                  <a:lnTo>
                    <a:pt x="435610" y="0"/>
                  </a:lnTo>
                  <a:lnTo>
                    <a:pt x="435610" y="3810"/>
                  </a:lnTo>
                  <a:lnTo>
                    <a:pt x="43561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435610" y="3810"/>
                  </a:lnTo>
                  <a:lnTo>
                    <a:pt x="435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439420" y="57150"/>
                  </a:lnTo>
                  <a:lnTo>
                    <a:pt x="439420" y="53340"/>
                  </a:lnTo>
                  <a:lnTo>
                    <a:pt x="439420" y="3810"/>
                  </a:lnTo>
                  <a:lnTo>
                    <a:pt x="439420" y="0"/>
                  </a:lnTo>
                  <a:close/>
                </a:path>
              </a:pathLst>
            </a:custGeom>
            <a:solidFill>
              <a:srgbClr val="3CB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356100" y="4889500"/>
              <a:ext cx="431800" cy="49530"/>
            </a:xfrm>
            <a:custGeom>
              <a:avLst/>
              <a:gdLst/>
              <a:ahLst/>
              <a:cxnLst/>
              <a:rect l="l" t="t" r="r" b="b"/>
              <a:pathLst>
                <a:path w="431800" h="49529">
                  <a:moveTo>
                    <a:pt x="431800" y="0"/>
                  </a:moveTo>
                  <a:lnTo>
                    <a:pt x="427990" y="0"/>
                  </a:lnTo>
                  <a:lnTo>
                    <a:pt x="427990" y="3810"/>
                  </a:lnTo>
                  <a:lnTo>
                    <a:pt x="42799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427990" y="3810"/>
                  </a:lnTo>
                  <a:lnTo>
                    <a:pt x="427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49530"/>
                  </a:lnTo>
                  <a:lnTo>
                    <a:pt x="431800" y="49530"/>
                  </a:lnTo>
                  <a:lnTo>
                    <a:pt x="431800" y="46990"/>
                  </a:lnTo>
                  <a:lnTo>
                    <a:pt x="431800" y="3810"/>
                  </a:lnTo>
                  <a:lnTo>
                    <a:pt x="431800" y="0"/>
                  </a:lnTo>
                  <a:close/>
                </a:path>
              </a:pathLst>
            </a:custGeom>
            <a:solidFill>
              <a:srgbClr val="3C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4359910" y="4893309"/>
              <a:ext cx="424180" cy="43180"/>
            </a:xfrm>
            <a:custGeom>
              <a:avLst/>
              <a:gdLst/>
              <a:ahLst/>
              <a:cxnLst/>
              <a:rect l="l" t="t" r="r" b="b"/>
              <a:pathLst>
                <a:path w="424179" h="43179">
                  <a:moveTo>
                    <a:pt x="424180" y="0"/>
                  </a:moveTo>
                  <a:lnTo>
                    <a:pt x="420370" y="0"/>
                  </a:lnTo>
                  <a:lnTo>
                    <a:pt x="420370" y="2540"/>
                  </a:lnTo>
                  <a:lnTo>
                    <a:pt x="420370" y="39370"/>
                  </a:lnTo>
                  <a:lnTo>
                    <a:pt x="3810" y="39370"/>
                  </a:lnTo>
                  <a:lnTo>
                    <a:pt x="3810" y="2540"/>
                  </a:lnTo>
                  <a:lnTo>
                    <a:pt x="420370" y="2540"/>
                  </a:lnTo>
                  <a:lnTo>
                    <a:pt x="4203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424180" y="43180"/>
                  </a:lnTo>
                  <a:lnTo>
                    <a:pt x="424180" y="39370"/>
                  </a:lnTo>
                  <a:lnTo>
                    <a:pt x="424180" y="2540"/>
                  </a:lnTo>
                  <a:lnTo>
                    <a:pt x="424180" y="0"/>
                  </a:lnTo>
                  <a:close/>
                </a:path>
              </a:pathLst>
            </a:custGeom>
            <a:solidFill>
              <a:srgbClr val="3CB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4363720" y="4895850"/>
              <a:ext cx="416559" cy="36830"/>
            </a:xfrm>
            <a:custGeom>
              <a:avLst/>
              <a:gdLst/>
              <a:ahLst/>
              <a:cxnLst/>
              <a:rect l="l" t="t" r="r" b="b"/>
              <a:pathLst>
                <a:path w="416560" h="36829">
                  <a:moveTo>
                    <a:pt x="416560" y="0"/>
                  </a:moveTo>
                  <a:lnTo>
                    <a:pt x="412750" y="0"/>
                  </a:lnTo>
                  <a:lnTo>
                    <a:pt x="412750" y="3810"/>
                  </a:lnTo>
                  <a:lnTo>
                    <a:pt x="412750" y="33020"/>
                  </a:lnTo>
                  <a:lnTo>
                    <a:pt x="2540" y="33020"/>
                  </a:lnTo>
                  <a:lnTo>
                    <a:pt x="2540" y="3810"/>
                  </a:lnTo>
                  <a:lnTo>
                    <a:pt x="412750" y="3810"/>
                  </a:lnTo>
                  <a:lnTo>
                    <a:pt x="412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416560" y="36830"/>
                  </a:lnTo>
                  <a:lnTo>
                    <a:pt x="416560" y="33020"/>
                  </a:lnTo>
                  <a:lnTo>
                    <a:pt x="416560" y="3810"/>
                  </a:lnTo>
                  <a:lnTo>
                    <a:pt x="416560" y="0"/>
                  </a:lnTo>
                  <a:close/>
                </a:path>
              </a:pathLst>
            </a:custGeom>
            <a:solidFill>
              <a:srgbClr val="3CB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4366260" y="4899659"/>
              <a:ext cx="410209" cy="29209"/>
            </a:xfrm>
            <a:custGeom>
              <a:avLst/>
              <a:gdLst/>
              <a:ahLst/>
              <a:cxnLst/>
              <a:rect l="l" t="t" r="r" b="b"/>
              <a:pathLst>
                <a:path w="410210" h="29210">
                  <a:moveTo>
                    <a:pt x="410210" y="0"/>
                  </a:moveTo>
                  <a:lnTo>
                    <a:pt x="406400" y="0"/>
                  </a:lnTo>
                  <a:lnTo>
                    <a:pt x="406400" y="3810"/>
                  </a:lnTo>
                  <a:lnTo>
                    <a:pt x="40640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406400" y="3810"/>
                  </a:lnTo>
                  <a:lnTo>
                    <a:pt x="406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410210" y="29210"/>
                  </a:lnTo>
                  <a:lnTo>
                    <a:pt x="410210" y="25400"/>
                  </a:lnTo>
                  <a:lnTo>
                    <a:pt x="410210" y="3810"/>
                  </a:lnTo>
                  <a:lnTo>
                    <a:pt x="410210" y="0"/>
                  </a:lnTo>
                  <a:close/>
                </a:path>
              </a:pathLst>
            </a:custGeom>
            <a:solidFill>
              <a:srgbClr val="3CB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370070" y="4903469"/>
              <a:ext cx="402590" cy="21590"/>
            </a:xfrm>
            <a:custGeom>
              <a:avLst/>
              <a:gdLst/>
              <a:ahLst/>
              <a:cxnLst/>
              <a:rect l="l" t="t" r="r" b="b"/>
              <a:pathLst>
                <a:path w="402589" h="21589">
                  <a:moveTo>
                    <a:pt x="402590" y="0"/>
                  </a:moveTo>
                  <a:lnTo>
                    <a:pt x="400050" y="0"/>
                  </a:lnTo>
                  <a:lnTo>
                    <a:pt x="400050" y="3810"/>
                  </a:lnTo>
                  <a:lnTo>
                    <a:pt x="40005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400050" y="3810"/>
                  </a:lnTo>
                  <a:lnTo>
                    <a:pt x="400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402590" y="21590"/>
                  </a:lnTo>
                  <a:lnTo>
                    <a:pt x="402590" y="17780"/>
                  </a:lnTo>
                  <a:lnTo>
                    <a:pt x="402590" y="3810"/>
                  </a:lnTo>
                  <a:lnTo>
                    <a:pt x="402590" y="0"/>
                  </a:lnTo>
                  <a:close/>
                </a:path>
              </a:pathLst>
            </a:custGeom>
            <a:solidFill>
              <a:srgbClr val="3C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4373880" y="4907279"/>
              <a:ext cx="396240" cy="13970"/>
            </a:xfrm>
            <a:custGeom>
              <a:avLst/>
              <a:gdLst/>
              <a:ahLst/>
              <a:cxnLst/>
              <a:rect l="l" t="t" r="r" b="b"/>
              <a:pathLst>
                <a:path w="396239" h="13970">
                  <a:moveTo>
                    <a:pt x="396240" y="0"/>
                  </a:moveTo>
                  <a:lnTo>
                    <a:pt x="392430" y="0"/>
                  </a:lnTo>
                  <a:lnTo>
                    <a:pt x="392430" y="3810"/>
                  </a:lnTo>
                  <a:lnTo>
                    <a:pt x="39243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392430" y="3810"/>
                  </a:lnTo>
                  <a:lnTo>
                    <a:pt x="392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396240" y="13970"/>
                  </a:lnTo>
                  <a:lnTo>
                    <a:pt x="396240" y="10160"/>
                  </a:lnTo>
                  <a:lnTo>
                    <a:pt x="396240" y="3810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3CBC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810000" y="4343400"/>
              <a:ext cx="1524000" cy="1143000"/>
            </a:xfrm>
            <a:custGeom>
              <a:avLst/>
              <a:gdLst/>
              <a:ahLst/>
              <a:cxnLst/>
              <a:rect l="l" t="t" r="r" b="b"/>
              <a:pathLst>
                <a:path w="1524000" h="1143000">
                  <a:moveTo>
                    <a:pt x="762000" y="0"/>
                  </a:moveTo>
                  <a:lnTo>
                    <a:pt x="817726" y="1383"/>
                  </a:lnTo>
                  <a:lnTo>
                    <a:pt x="872188" y="5478"/>
                  </a:lnTo>
                  <a:lnTo>
                    <a:pt x="925272" y="12203"/>
                  </a:lnTo>
                  <a:lnTo>
                    <a:pt x="976865" y="21474"/>
                  </a:lnTo>
                  <a:lnTo>
                    <a:pt x="1026855" y="33208"/>
                  </a:lnTo>
                  <a:lnTo>
                    <a:pt x="1075129" y="47324"/>
                  </a:lnTo>
                  <a:lnTo>
                    <a:pt x="1121574" y="63738"/>
                  </a:lnTo>
                  <a:lnTo>
                    <a:pt x="1166078" y="82368"/>
                  </a:lnTo>
                  <a:lnTo>
                    <a:pt x="1208528" y="103132"/>
                  </a:lnTo>
                  <a:lnTo>
                    <a:pt x="1248810" y="125945"/>
                  </a:lnTo>
                  <a:lnTo>
                    <a:pt x="1286813" y="150727"/>
                  </a:lnTo>
                  <a:lnTo>
                    <a:pt x="1322424" y="177393"/>
                  </a:lnTo>
                  <a:lnTo>
                    <a:pt x="1355529" y="205862"/>
                  </a:lnTo>
                  <a:lnTo>
                    <a:pt x="1386017" y="236051"/>
                  </a:lnTo>
                  <a:lnTo>
                    <a:pt x="1413773" y="267877"/>
                  </a:lnTo>
                  <a:lnTo>
                    <a:pt x="1438687" y="301257"/>
                  </a:lnTo>
                  <a:lnTo>
                    <a:pt x="1460645" y="336109"/>
                  </a:lnTo>
                  <a:lnTo>
                    <a:pt x="1479533" y="372351"/>
                  </a:lnTo>
                  <a:lnTo>
                    <a:pt x="1495241" y="409898"/>
                  </a:lnTo>
                  <a:lnTo>
                    <a:pt x="1507653" y="448670"/>
                  </a:lnTo>
                  <a:lnTo>
                    <a:pt x="1516659" y="488582"/>
                  </a:lnTo>
                  <a:lnTo>
                    <a:pt x="1522146" y="529553"/>
                  </a:lnTo>
                  <a:lnTo>
                    <a:pt x="1524000" y="571500"/>
                  </a:lnTo>
                  <a:lnTo>
                    <a:pt x="1522146" y="613295"/>
                  </a:lnTo>
                  <a:lnTo>
                    <a:pt x="1516659" y="654141"/>
                  </a:lnTo>
                  <a:lnTo>
                    <a:pt x="1507653" y="693954"/>
                  </a:lnTo>
                  <a:lnTo>
                    <a:pt x="1495241" y="732649"/>
                  </a:lnTo>
                  <a:lnTo>
                    <a:pt x="1479533" y="770141"/>
                  </a:lnTo>
                  <a:lnTo>
                    <a:pt x="1460645" y="806347"/>
                  </a:lnTo>
                  <a:lnTo>
                    <a:pt x="1438687" y="841181"/>
                  </a:lnTo>
                  <a:lnTo>
                    <a:pt x="1413773" y="874558"/>
                  </a:lnTo>
                  <a:lnTo>
                    <a:pt x="1386017" y="906396"/>
                  </a:lnTo>
                  <a:lnTo>
                    <a:pt x="1355529" y="936608"/>
                  </a:lnTo>
                  <a:lnTo>
                    <a:pt x="1322424" y="965110"/>
                  </a:lnTo>
                  <a:lnTo>
                    <a:pt x="1286813" y="991818"/>
                  </a:lnTo>
                  <a:lnTo>
                    <a:pt x="1248810" y="1016647"/>
                  </a:lnTo>
                  <a:lnTo>
                    <a:pt x="1208528" y="1039512"/>
                  </a:lnTo>
                  <a:lnTo>
                    <a:pt x="1166078" y="1060330"/>
                  </a:lnTo>
                  <a:lnTo>
                    <a:pt x="1121574" y="1079015"/>
                  </a:lnTo>
                  <a:lnTo>
                    <a:pt x="1075129" y="1095483"/>
                  </a:lnTo>
                  <a:lnTo>
                    <a:pt x="1026855" y="1109650"/>
                  </a:lnTo>
                  <a:lnTo>
                    <a:pt x="976865" y="1121430"/>
                  </a:lnTo>
                  <a:lnTo>
                    <a:pt x="925272" y="1130740"/>
                  </a:lnTo>
                  <a:lnTo>
                    <a:pt x="872188" y="1137494"/>
                  </a:lnTo>
                  <a:lnTo>
                    <a:pt x="817726" y="1141609"/>
                  </a:lnTo>
                  <a:lnTo>
                    <a:pt x="762000" y="1143000"/>
                  </a:lnTo>
                  <a:lnTo>
                    <a:pt x="706273" y="1141609"/>
                  </a:lnTo>
                  <a:lnTo>
                    <a:pt x="651811" y="1137494"/>
                  </a:lnTo>
                  <a:lnTo>
                    <a:pt x="598727" y="1130740"/>
                  </a:lnTo>
                  <a:lnTo>
                    <a:pt x="547134" y="1121430"/>
                  </a:lnTo>
                  <a:lnTo>
                    <a:pt x="497144" y="1109650"/>
                  </a:lnTo>
                  <a:lnTo>
                    <a:pt x="448870" y="1095483"/>
                  </a:lnTo>
                  <a:lnTo>
                    <a:pt x="402425" y="1079015"/>
                  </a:lnTo>
                  <a:lnTo>
                    <a:pt x="357921" y="1060330"/>
                  </a:lnTo>
                  <a:lnTo>
                    <a:pt x="315471" y="1039512"/>
                  </a:lnTo>
                  <a:lnTo>
                    <a:pt x="275189" y="1016647"/>
                  </a:lnTo>
                  <a:lnTo>
                    <a:pt x="237186" y="991818"/>
                  </a:lnTo>
                  <a:lnTo>
                    <a:pt x="201575" y="965110"/>
                  </a:lnTo>
                  <a:lnTo>
                    <a:pt x="168470" y="936608"/>
                  </a:lnTo>
                  <a:lnTo>
                    <a:pt x="137982" y="906396"/>
                  </a:lnTo>
                  <a:lnTo>
                    <a:pt x="110226" y="874558"/>
                  </a:lnTo>
                  <a:lnTo>
                    <a:pt x="85312" y="841181"/>
                  </a:lnTo>
                  <a:lnTo>
                    <a:pt x="63354" y="806347"/>
                  </a:lnTo>
                  <a:lnTo>
                    <a:pt x="44466" y="770141"/>
                  </a:lnTo>
                  <a:lnTo>
                    <a:pt x="28758" y="732649"/>
                  </a:lnTo>
                  <a:lnTo>
                    <a:pt x="16346" y="693954"/>
                  </a:lnTo>
                  <a:lnTo>
                    <a:pt x="7340" y="654141"/>
                  </a:lnTo>
                  <a:lnTo>
                    <a:pt x="1853" y="613295"/>
                  </a:lnTo>
                  <a:lnTo>
                    <a:pt x="0" y="571500"/>
                  </a:lnTo>
                  <a:lnTo>
                    <a:pt x="1853" y="529553"/>
                  </a:lnTo>
                  <a:lnTo>
                    <a:pt x="7340" y="488582"/>
                  </a:lnTo>
                  <a:lnTo>
                    <a:pt x="16346" y="448670"/>
                  </a:lnTo>
                  <a:lnTo>
                    <a:pt x="28758" y="409898"/>
                  </a:lnTo>
                  <a:lnTo>
                    <a:pt x="44466" y="372351"/>
                  </a:lnTo>
                  <a:lnTo>
                    <a:pt x="63354" y="336109"/>
                  </a:lnTo>
                  <a:lnTo>
                    <a:pt x="85312" y="301257"/>
                  </a:lnTo>
                  <a:lnTo>
                    <a:pt x="110226" y="267877"/>
                  </a:lnTo>
                  <a:lnTo>
                    <a:pt x="137982" y="236051"/>
                  </a:lnTo>
                  <a:lnTo>
                    <a:pt x="168470" y="205862"/>
                  </a:lnTo>
                  <a:lnTo>
                    <a:pt x="201575" y="177393"/>
                  </a:lnTo>
                  <a:lnTo>
                    <a:pt x="237186" y="150727"/>
                  </a:lnTo>
                  <a:lnTo>
                    <a:pt x="275189" y="125945"/>
                  </a:lnTo>
                  <a:lnTo>
                    <a:pt x="315471" y="103132"/>
                  </a:lnTo>
                  <a:lnTo>
                    <a:pt x="357921" y="82368"/>
                  </a:lnTo>
                  <a:lnTo>
                    <a:pt x="402425" y="63738"/>
                  </a:lnTo>
                  <a:lnTo>
                    <a:pt x="448870" y="47324"/>
                  </a:lnTo>
                  <a:lnTo>
                    <a:pt x="497144" y="33208"/>
                  </a:lnTo>
                  <a:lnTo>
                    <a:pt x="547134" y="21474"/>
                  </a:lnTo>
                  <a:lnTo>
                    <a:pt x="598727" y="12203"/>
                  </a:lnTo>
                  <a:lnTo>
                    <a:pt x="651811" y="5478"/>
                  </a:lnTo>
                  <a:lnTo>
                    <a:pt x="706273" y="1383"/>
                  </a:lnTo>
                  <a:lnTo>
                    <a:pt x="762000" y="0"/>
                  </a:lnTo>
                  <a:close/>
                </a:path>
                <a:path w="1524000" h="1143000">
                  <a:moveTo>
                    <a:pt x="0" y="0"/>
                  </a:moveTo>
                  <a:lnTo>
                    <a:pt x="0" y="0"/>
                  </a:lnTo>
                </a:path>
                <a:path w="1524000" h="1143000">
                  <a:moveTo>
                    <a:pt x="1524000" y="1143000"/>
                  </a:moveTo>
                  <a:lnTo>
                    <a:pt x="1524000" y="11430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810000" y="1904999"/>
              <a:ext cx="1524000" cy="1143000"/>
            </a:xfrm>
            <a:custGeom>
              <a:avLst/>
              <a:gdLst/>
              <a:ahLst/>
              <a:cxnLst/>
              <a:rect l="l" t="t" r="r" b="b"/>
              <a:pathLst>
                <a:path w="1524000" h="1143000">
                  <a:moveTo>
                    <a:pt x="6350" y="497217"/>
                  </a:moveTo>
                  <a:lnTo>
                    <a:pt x="3810" y="511810"/>
                  </a:lnTo>
                  <a:lnTo>
                    <a:pt x="2540" y="531710"/>
                  </a:lnTo>
                  <a:lnTo>
                    <a:pt x="0" y="571500"/>
                  </a:lnTo>
                  <a:lnTo>
                    <a:pt x="2540" y="611301"/>
                  </a:lnTo>
                  <a:lnTo>
                    <a:pt x="3810" y="631190"/>
                  </a:lnTo>
                  <a:lnTo>
                    <a:pt x="6350" y="645807"/>
                  </a:lnTo>
                  <a:lnTo>
                    <a:pt x="6350" y="497217"/>
                  </a:lnTo>
                  <a:close/>
                </a:path>
                <a:path w="1524000" h="1143000">
                  <a:moveTo>
                    <a:pt x="866559" y="6350"/>
                  </a:moveTo>
                  <a:lnTo>
                    <a:pt x="840740" y="3810"/>
                  </a:lnTo>
                  <a:lnTo>
                    <a:pt x="814489" y="2540"/>
                  </a:lnTo>
                  <a:lnTo>
                    <a:pt x="762000" y="0"/>
                  </a:lnTo>
                  <a:lnTo>
                    <a:pt x="708660" y="2540"/>
                  </a:lnTo>
                  <a:lnTo>
                    <a:pt x="681990" y="3810"/>
                  </a:lnTo>
                  <a:lnTo>
                    <a:pt x="656158" y="6350"/>
                  </a:lnTo>
                  <a:lnTo>
                    <a:pt x="866559" y="6350"/>
                  </a:lnTo>
                  <a:close/>
                </a:path>
                <a:path w="1524000" h="1143000">
                  <a:moveTo>
                    <a:pt x="892378" y="1135380"/>
                  </a:moveTo>
                  <a:lnTo>
                    <a:pt x="630339" y="1135380"/>
                  </a:lnTo>
                  <a:lnTo>
                    <a:pt x="669074" y="1139190"/>
                  </a:lnTo>
                  <a:lnTo>
                    <a:pt x="675525" y="1139190"/>
                  </a:lnTo>
                  <a:lnTo>
                    <a:pt x="675525" y="1140460"/>
                  </a:lnTo>
                  <a:lnTo>
                    <a:pt x="721982" y="1140460"/>
                  </a:lnTo>
                  <a:lnTo>
                    <a:pt x="721982" y="1143000"/>
                  </a:lnTo>
                  <a:lnTo>
                    <a:pt x="801370" y="1143000"/>
                  </a:lnTo>
                  <a:lnTo>
                    <a:pt x="801370" y="1140460"/>
                  </a:lnTo>
                  <a:lnTo>
                    <a:pt x="847191" y="1140460"/>
                  </a:lnTo>
                  <a:lnTo>
                    <a:pt x="847191" y="1139190"/>
                  </a:lnTo>
                  <a:lnTo>
                    <a:pt x="853643" y="1139190"/>
                  </a:lnTo>
                  <a:lnTo>
                    <a:pt x="892378" y="1135380"/>
                  </a:lnTo>
                  <a:close/>
                </a:path>
                <a:path w="1524000" h="1143000">
                  <a:moveTo>
                    <a:pt x="1524000" y="571500"/>
                  </a:moveTo>
                  <a:lnTo>
                    <a:pt x="1520190" y="526732"/>
                  </a:lnTo>
                  <a:lnTo>
                    <a:pt x="1518920" y="511810"/>
                  </a:lnTo>
                  <a:lnTo>
                    <a:pt x="1516380" y="497217"/>
                  </a:lnTo>
                  <a:lnTo>
                    <a:pt x="1516380" y="645807"/>
                  </a:lnTo>
                  <a:lnTo>
                    <a:pt x="1518920" y="631190"/>
                  </a:lnTo>
                  <a:lnTo>
                    <a:pt x="1520190" y="616280"/>
                  </a:lnTo>
                  <a:lnTo>
                    <a:pt x="1524000" y="57150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816350" y="1911349"/>
              <a:ext cx="1510030" cy="1129030"/>
            </a:xfrm>
            <a:custGeom>
              <a:avLst/>
              <a:gdLst/>
              <a:ahLst/>
              <a:cxnLst/>
              <a:rect l="l" t="t" r="r" b="b"/>
              <a:pathLst>
                <a:path w="1510029" h="1129030">
                  <a:moveTo>
                    <a:pt x="3810" y="468960"/>
                  </a:moveTo>
                  <a:lnTo>
                    <a:pt x="0" y="490867"/>
                  </a:lnTo>
                  <a:lnTo>
                    <a:pt x="0" y="639457"/>
                  </a:lnTo>
                  <a:lnTo>
                    <a:pt x="3810" y="661352"/>
                  </a:lnTo>
                  <a:lnTo>
                    <a:pt x="3810" y="468960"/>
                  </a:lnTo>
                  <a:close/>
                </a:path>
                <a:path w="1510029" h="1129030">
                  <a:moveTo>
                    <a:pt x="898944" y="3810"/>
                  </a:moveTo>
                  <a:lnTo>
                    <a:pt x="860209" y="0"/>
                  </a:lnTo>
                  <a:lnTo>
                    <a:pt x="649808" y="0"/>
                  </a:lnTo>
                  <a:lnTo>
                    <a:pt x="611073" y="3810"/>
                  </a:lnTo>
                  <a:lnTo>
                    <a:pt x="898944" y="3810"/>
                  </a:lnTo>
                  <a:close/>
                </a:path>
                <a:path w="1510029" h="1129030">
                  <a:moveTo>
                    <a:pt x="914920" y="1125220"/>
                  </a:moveTo>
                  <a:lnTo>
                    <a:pt x="595096" y="1125220"/>
                  </a:lnTo>
                  <a:lnTo>
                    <a:pt x="595096" y="1126490"/>
                  </a:lnTo>
                  <a:lnTo>
                    <a:pt x="611073" y="1126490"/>
                  </a:lnTo>
                  <a:lnTo>
                    <a:pt x="611073" y="1129030"/>
                  </a:lnTo>
                  <a:lnTo>
                    <a:pt x="898944" y="1129030"/>
                  </a:lnTo>
                  <a:lnTo>
                    <a:pt x="898944" y="1126490"/>
                  </a:lnTo>
                  <a:lnTo>
                    <a:pt x="914920" y="1126490"/>
                  </a:lnTo>
                  <a:lnTo>
                    <a:pt x="914920" y="1125220"/>
                  </a:lnTo>
                  <a:close/>
                </a:path>
                <a:path w="1510029" h="1129030">
                  <a:moveTo>
                    <a:pt x="1510030" y="490867"/>
                  </a:moveTo>
                  <a:lnTo>
                    <a:pt x="1507490" y="476250"/>
                  </a:lnTo>
                  <a:lnTo>
                    <a:pt x="1507490" y="654062"/>
                  </a:lnTo>
                  <a:lnTo>
                    <a:pt x="1510030" y="639457"/>
                  </a:lnTo>
                  <a:lnTo>
                    <a:pt x="1510030" y="490867"/>
                  </a:lnTo>
                  <a:close/>
                </a:path>
              </a:pathLst>
            </a:custGeom>
            <a:solidFill>
              <a:srgbClr val="339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820160" y="1915159"/>
              <a:ext cx="1503680" cy="1121410"/>
            </a:xfrm>
            <a:custGeom>
              <a:avLst/>
              <a:gdLst/>
              <a:ahLst/>
              <a:cxnLst/>
              <a:rect l="l" t="t" r="r" b="b"/>
              <a:pathLst>
                <a:path w="1503679" h="1121410">
                  <a:moveTo>
                    <a:pt x="3810" y="443230"/>
                  </a:moveTo>
                  <a:lnTo>
                    <a:pt x="0" y="465137"/>
                  </a:lnTo>
                  <a:lnTo>
                    <a:pt x="0" y="657542"/>
                  </a:lnTo>
                  <a:lnTo>
                    <a:pt x="3810" y="679450"/>
                  </a:lnTo>
                  <a:lnTo>
                    <a:pt x="3810" y="443230"/>
                  </a:lnTo>
                  <a:close/>
                </a:path>
                <a:path w="1503679" h="1121410">
                  <a:moveTo>
                    <a:pt x="914742" y="1270"/>
                  </a:moveTo>
                  <a:lnTo>
                    <a:pt x="901585" y="1270"/>
                  </a:lnTo>
                  <a:lnTo>
                    <a:pt x="901585" y="0"/>
                  </a:lnTo>
                  <a:lnTo>
                    <a:pt x="600811" y="0"/>
                  </a:lnTo>
                  <a:lnTo>
                    <a:pt x="600811" y="1270"/>
                  </a:lnTo>
                  <a:lnTo>
                    <a:pt x="587654" y="1270"/>
                  </a:lnTo>
                  <a:lnTo>
                    <a:pt x="587654" y="3810"/>
                  </a:lnTo>
                  <a:lnTo>
                    <a:pt x="914742" y="3810"/>
                  </a:lnTo>
                  <a:lnTo>
                    <a:pt x="914742" y="1270"/>
                  </a:lnTo>
                  <a:close/>
                </a:path>
                <a:path w="1503679" h="1121410">
                  <a:moveTo>
                    <a:pt x="932599" y="1117600"/>
                  </a:moveTo>
                  <a:lnTo>
                    <a:pt x="569798" y="1117600"/>
                  </a:lnTo>
                  <a:lnTo>
                    <a:pt x="588213" y="1121410"/>
                  </a:lnTo>
                  <a:lnTo>
                    <a:pt x="914184" y="1121410"/>
                  </a:lnTo>
                  <a:lnTo>
                    <a:pt x="932599" y="1117600"/>
                  </a:lnTo>
                  <a:close/>
                </a:path>
                <a:path w="1503679" h="1121410">
                  <a:moveTo>
                    <a:pt x="1503680" y="472440"/>
                  </a:moveTo>
                  <a:lnTo>
                    <a:pt x="1499870" y="450532"/>
                  </a:lnTo>
                  <a:lnTo>
                    <a:pt x="1499870" y="672160"/>
                  </a:lnTo>
                  <a:lnTo>
                    <a:pt x="1503680" y="650252"/>
                  </a:lnTo>
                  <a:lnTo>
                    <a:pt x="1503680" y="47244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823970" y="1918970"/>
              <a:ext cx="1496060" cy="1113790"/>
            </a:xfrm>
            <a:custGeom>
              <a:avLst/>
              <a:gdLst/>
              <a:ahLst/>
              <a:cxnLst/>
              <a:rect l="l" t="t" r="r" b="b"/>
              <a:pathLst>
                <a:path w="1496060" h="1113789">
                  <a:moveTo>
                    <a:pt x="941069" y="1111250"/>
                  </a:moveTo>
                  <a:lnTo>
                    <a:pt x="553720" y="1111250"/>
                  </a:lnTo>
                  <a:lnTo>
                    <a:pt x="565996" y="1113789"/>
                  </a:lnTo>
                  <a:lnTo>
                    <a:pt x="928793" y="1113789"/>
                  </a:lnTo>
                  <a:lnTo>
                    <a:pt x="941069" y="1111250"/>
                  </a:lnTo>
                  <a:close/>
                </a:path>
                <a:path w="1496060" h="1113789">
                  <a:moveTo>
                    <a:pt x="3809" y="428498"/>
                  </a:moveTo>
                  <a:lnTo>
                    <a:pt x="0" y="439419"/>
                  </a:lnTo>
                  <a:lnTo>
                    <a:pt x="0" y="675639"/>
                  </a:lnTo>
                  <a:lnTo>
                    <a:pt x="3809" y="686815"/>
                  </a:lnTo>
                  <a:lnTo>
                    <a:pt x="3809" y="428498"/>
                  </a:lnTo>
                  <a:close/>
                </a:path>
                <a:path w="1496060" h="1113789">
                  <a:moveTo>
                    <a:pt x="1492250" y="432138"/>
                  </a:moveTo>
                  <a:lnTo>
                    <a:pt x="1492250" y="683090"/>
                  </a:lnTo>
                  <a:lnTo>
                    <a:pt x="1494789" y="675639"/>
                  </a:lnTo>
                  <a:lnTo>
                    <a:pt x="1496059" y="668337"/>
                  </a:lnTo>
                  <a:lnTo>
                    <a:pt x="1496059" y="446722"/>
                  </a:lnTo>
                  <a:lnTo>
                    <a:pt x="1494789" y="439419"/>
                  </a:lnTo>
                  <a:lnTo>
                    <a:pt x="1492250" y="432138"/>
                  </a:lnTo>
                  <a:close/>
                </a:path>
                <a:path w="1496060" h="1113789">
                  <a:moveTo>
                    <a:pt x="917632" y="0"/>
                  </a:moveTo>
                  <a:lnTo>
                    <a:pt x="577157" y="0"/>
                  </a:lnTo>
                  <a:lnTo>
                    <a:pt x="557068" y="3809"/>
                  </a:lnTo>
                  <a:lnTo>
                    <a:pt x="937721" y="3809"/>
                  </a:lnTo>
                  <a:lnTo>
                    <a:pt x="917632" y="0"/>
                  </a:lnTo>
                  <a:close/>
                </a:path>
              </a:pathLst>
            </a:custGeom>
            <a:solidFill>
              <a:srgbClr val="339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827780" y="1922779"/>
              <a:ext cx="1488440" cy="1107440"/>
            </a:xfrm>
            <a:custGeom>
              <a:avLst/>
              <a:gdLst/>
              <a:ahLst/>
              <a:cxnLst/>
              <a:rect l="l" t="t" r="r" b="b"/>
              <a:pathLst>
                <a:path w="1488439" h="1107439">
                  <a:moveTo>
                    <a:pt x="3810" y="413778"/>
                  </a:moveTo>
                  <a:lnTo>
                    <a:pt x="0" y="424700"/>
                  </a:lnTo>
                  <a:lnTo>
                    <a:pt x="0" y="683006"/>
                  </a:lnTo>
                  <a:lnTo>
                    <a:pt x="3810" y="694182"/>
                  </a:lnTo>
                  <a:lnTo>
                    <a:pt x="3810" y="413778"/>
                  </a:lnTo>
                  <a:close/>
                </a:path>
                <a:path w="1488439" h="1107439">
                  <a:moveTo>
                    <a:pt x="953998" y="3810"/>
                  </a:moveTo>
                  <a:lnTo>
                    <a:pt x="933907" y="0"/>
                  </a:lnTo>
                  <a:lnTo>
                    <a:pt x="553250" y="0"/>
                  </a:lnTo>
                  <a:lnTo>
                    <a:pt x="533158" y="3810"/>
                  </a:lnTo>
                  <a:lnTo>
                    <a:pt x="953998" y="3810"/>
                  </a:lnTo>
                  <a:close/>
                </a:path>
                <a:path w="1488439" h="1107439">
                  <a:moveTo>
                    <a:pt x="955675" y="1103630"/>
                  </a:moveTo>
                  <a:lnTo>
                    <a:pt x="531495" y="1103630"/>
                  </a:lnTo>
                  <a:lnTo>
                    <a:pt x="549910" y="1107440"/>
                  </a:lnTo>
                  <a:lnTo>
                    <a:pt x="937247" y="1107440"/>
                  </a:lnTo>
                  <a:lnTo>
                    <a:pt x="955675" y="1103630"/>
                  </a:lnTo>
                  <a:close/>
                </a:path>
                <a:path w="1488439" h="1107439">
                  <a:moveTo>
                    <a:pt x="1488440" y="428332"/>
                  </a:moveTo>
                  <a:lnTo>
                    <a:pt x="1484630" y="417410"/>
                  </a:lnTo>
                  <a:lnTo>
                    <a:pt x="1484630" y="690460"/>
                  </a:lnTo>
                  <a:lnTo>
                    <a:pt x="1488440" y="679284"/>
                  </a:lnTo>
                  <a:lnTo>
                    <a:pt x="1488440" y="428332"/>
                  </a:lnTo>
                  <a:close/>
                </a:path>
              </a:pathLst>
            </a:custGeom>
            <a:solidFill>
              <a:srgbClr val="339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831590" y="1926589"/>
              <a:ext cx="1480820" cy="1099820"/>
            </a:xfrm>
            <a:custGeom>
              <a:avLst/>
              <a:gdLst/>
              <a:ahLst/>
              <a:cxnLst/>
              <a:rect l="l" t="t" r="r" b="b"/>
              <a:pathLst>
                <a:path w="1480820" h="1099820">
                  <a:moveTo>
                    <a:pt x="2540" y="402678"/>
                  </a:moveTo>
                  <a:lnTo>
                    <a:pt x="0" y="409968"/>
                  </a:lnTo>
                  <a:lnTo>
                    <a:pt x="0" y="690372"/>
                  </a:lnTo>
                  <a:lnTo>
                    <a:pt x="2540" y="697826"/>
                  </a:lnTo>
                  <a:lnTo>
                    <a:pt x="2540" y="402678"/>
                  </a:lnTo>
                  <a:close/>
                </a:path>
                <a:path w="1480820" h="1099820">
                  <a:moveTo>
                    <a:pt x="963574" y="2540"/>
                  </a:moveTo>
                  <a:lnTo>
                    <a:pt x="950188" y="0"/>
                  </a:lnTo>
                  <a:lnTo>
                    <a:pt x="529348" y="0"/>
                  </a:lnTo>
                  <a:lnTo>
                    <a:pt x="515962" y="2540"/>
                  </a:lnTo>
                  <a:lnTo>
                    <a:pt x="963574" y="2540"/>
                  </a:lnTo>
                  <a:close/>
                </a:path>
                <a:path w="1480820" h="1099820">
                  <a:moveTo>
                    <a:pt x="970280" y="1096010"/>
                  </a:moveTo>
                  <a:lnTo>
                    <a:pt x="509270" y="1096010"/>
                  </a:lnTo>
                  <a:lnTo>
                    <a:pt x="527685" y="1099820"/>
                  </a:lnTo>
                  <a:lnTo>
                    <a:pt x="951865" y="1099820"/>
                  </a:lnTo>
                  <a:lnTo>
                    <a:pt x="970280" y="1096010"/>
                  </a:lnTo>
                  <a:close/>
                </a:path>
                <a:path w="1480820" h="1099820">
                  <a:moveTo>
                    <a:pt x="1480820" y="413600"/>
                  </a:moveTo>
                  <a:lnTo>
                    <a:pt x="1477010" y="402678"/>
                  </a:lnTo>
                  <a:lnTo>
                    <a:pt x="1477010" y="697826"/>
                  </a:lnTo>
                  <a:lnTo>
                    <a:pt x="1480820" y="686650"/>
                  </a:lnTo>
                  <a:lnTo>
                    <a:pt x="1480820" y="413600"/>
                  </a:lnTo>
                  <a:close/>
                </a:path>
              </a:pathLst>
            </a:custGeom>
            <a:solidFill>
              <a:srgbClr val="3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834129" y="1929129"/>
              <a:ext cx="1474470" cy="1093470"/>
            </a:xfrm>
            <a:custGeom>
              <a:avLst/>
              <a:gdLst/>
              <a:ahLst/>
              <a:cxnLst/>
              <a:rect l="l" t="t" r="r" b="b"/>
              <a:pathLst>
                <a:path w="1474470" h="1093470">
                  <a:moveTo>
                    <a:pt x="982980" y="1089660"/>
                  </a:moveTo>
                  <a:lnTo>
                    <a:pt x="491489" y="1089660"/>
                  </a:lnTo>
                  <a:lnTo>
                    <a:pt x="506730" y="1093470"/>
                  </a:lnTo>
                  <a:lnTo>
                    <a:pt x="967740" y="1093470"/>
                  </a:lnTo>
                  <a:lnTo>
                    <a:pt x="982980" y="1089660"/>
                  </a:lnTo>
                  <a:close/>
                </a:path>
                <a:path w="1474470" h="1093470">
                  <a:moveTo>
                    <a:pt x="3810" y="389212"/>
                  </a:moveTo>
                  <a:lnTo>
                    <a:pt x="0" y="400134"/>
                  </a:lnTo>
                  <a:lnTo>
                    <a:pt x="0" y="695282"/>
                  </a:lnTo>
                  <a:lnTo>
                    <a:pt x="3810" y="706458"/>
                  </a:lnTo>
                  <a:lnTo>
                    <a:pt x="3810" y="389212"/>
                  </a:lnTo>
                  <a:close/>
                </a:path>
                <a:path w="1474470" h="1093470">
                  <a:moveTo>
                    <a:pt x="1470660" y="389212"/>
                  </a:moveTo>
                  <a:lnTo>
                    <a:pt x="1470660" y="706458"/>
                  </a:lnTo>
                  <a:lnTo>
                    <a:pt x="1474470" y="695282"/>
                  </a:lnTo>
                  <a:lnTo>
                    <a:pt x="1474470" y="400134"/>
                  </a:lnTo>
                  <a:lnTo>
                    <a:pt x="1470660" y="389212"/>
                  </a:lnTo>
                  <a:close/>
                </a:path>
                <a:path w="1474470" h="1093470">
                  <a:moveTo>
                    <a:pt x="961043" y="0"/>
                  </a:moveTo>
                  <a:lnTo>
                    <a:pt x="513426" y="0"/>
                  </a:lnTo>
                  <a:lnTo>
                    <a:pt x="506730" y="1270"/>
                  </a:lnTo>
                  <a:lnTo>
                    <a:pt x="497247" y="3810"/>
                  </a:lnTo>
                  <a:lnTo>
                    <a:pt x="977222" y="3810"/>
                  </a:lnTo>
                  <a:lnTo>
                    <a:pt x="967740" y="1270"/>
                  </a:lnTo>
                  <a:lnTo>
                    <a:pt x="961043" y="0"/>
                  </a:lnTo>
                  <a:close/>
                </a:path>
              </a:pathLst>
            </a:custGeom>
            <a:solidFill>
              <a:srgbClr val="339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837940" y="1932939"/>
              <a:ext cx="1466850" cy="1085850"/>
            </a:xfrm>
            <a:custGeom>
              <a:avLst/>
              <a:gdLst/>
              <a:ahLst/>
              <a:cxnLst/>
              <a:rect l="l" t="t" r="r" b="b"/>
              <a:pathLst>
                <a:path w="1466850" h="1085850">
                  <a:moveTo>
                    <a:pt x="3810" y="374484"/>
                  </a:moveTo>
                  <a:lnTo>
                    <a:pt x="0" y="385406"/>
                  </a:lnTo>
                  <a:lnTo>
                    <a:pt x="0" y="702652"/>
                  </a:lnTo>
                  <a:lnTo>
                    <a:pt x="3810" y="713828"/>
                  </a:lnTo>
                  <a:lnTo>
                    <a:pt x="3810" y="374484"/>
                  </a:lnTo>
                  <a:close/>
                </a:path>
                <a:path w="1466850" h="1085850">
                  <a:moveTo>
                    <a:pt x="987628" y="3810"/>
                  </a:moveTo>
                  <a:lnTo>
                    <a:pt x="973404" y="0"/>
                  </a:lnTo>
                  <a:lnTo>
                    <a:pt x="493433" y="0"/>
                  </a:lnTo>
                  <a:lnTo>
                    <a:pt x="479209" y="3810"/>
                  </a:lnTo>
                  <a:lnTo>
                    <a:pt x="987628" y="3810"/>
                  </a:lnTo>
                  <a:close/>
                </a:path>
                <a:path w="1466850" h="1085850">
                  <a:moveTo>
                    <a:pt x="994410" y="1082040"/>
                  </a:moveTo>
                  <a:lnTo>
                    <a:pt x="472427" y="1082040"/>
                  </a:lnTo>
                  <a:lnTo>
                    <a:pt x="487667" y="1085850"/>
                  </a:lnTo>
                  <a:lnTo>
                    <a:pt x="979170" y="1085850"/>
                  </a:lnTo>
                  <a:lnTo>
                    <a:pt x="994410" y="1082040"/>
                  </a:lnTo>
                  <a:close/>
                </a:path>
                <a:path w="1466850" h="1085850">
                  <a:moveTo>
                    <a:pt x="1466850" y="385406"/>
                  </a:moveTo>
                  <a:lnTo>
                    <a:pt x="1464310" y="378129"/>
                  </a:lnTo>
                  <a:lnTo>
                    <a:pt x="1464310" y="710107"/>
                  </a:lnTo>
                  <a:lnTo>
                    <a:pt x="1466850" y="702652"/>
                  </a:lnTo>
                  <a:lnTo>
                    <a:pt x="1466850" y="385406"/>
                  </a:lnTo>
                  <a:close/>
                </a:path>
              </a:pathLst>
            </a:custGeom>
            <a:solidFill>
              <a:srgbClr val="339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841750" y="1936750"/>
              <a:ext cx="1460500" cy="1078230"/>
            </a:xfrm>
            <a:custGeom>
              <a:avLst/>
              <a:gdLst/>
              <a:ahLst/>
              <a:cxnLst/>
              <a:rect l="l" t="t" r="r" b="b"/>
              <a:pathLst>
                <a:path w="1460500" h="1078230">
                  <a:moveTo>
                    <a:pt x="1005839" y="1074420"/>
                  </a:moveTo>
                  <a:lnTo>
                    <a:pt x="453390" y="1074420"/>
                  </a:lnTo>
                  <a:lnTo>
                    <a:pt x="468629" y="1078229"/>
                  </a:lnTo>
                  <a:lnTo>
                    <a:pt x="990600" y="1078229"/>
                  </a:lnTo>
                  <a:lnTo>
                    <a:pt x="1005839" y="1074420"/>
                  </a:lnTo>
                  <a:close/>
                </a:path>
                <a:path w="1460500" h="1078230">
                  <a:moveTo>
                    <a:pt x="3810" y="361415"/>
                  </a:moveTo>
                  <a:lnTo>
                    <a:pt x="1270" y="367029"/>
                  </a:lnTo>
                  <a:lnTo>
                    <a:pt x="0" y="370670"/>
                  </a:lnTo>
                  <a:lnTo>
                    <a:pt x="0" y="710014"/>
                  </a:lnTo>
                  <a:lnTo>
                    <a:pt x="1270" y="713739"/>
                  </a:lnTo>
                  <a:lnTo>
                    <a:pt x="3810" y="719221"/>
                  </a:lnTo>
                  <a:lnTo>
                    <a:pt x="3810" y="361415"/>
                  </a:lnTo>
                  <a:close/>
                </a:path>
                <a:path w="1460500" h="1078230">
                  <a:moveTo>
                    <a:pt x="1456689" y="364222"/>
                  </a:moveTo>
                  <a:lnTo>
                    <a:pt x="1456689" y="716480"/>
                  </a:lnTo>
                  <a:lnTo>
                    <a:pt x="1457960" y="713739"/>
                  </a:lnTo>
                  <a:lnTo>
                    <a:pt x="1460500" y="706289"/>
                  </a:lnTo>
                  <a:lnTo>
                    <a:pt x="1460500" y="374311"/>
                  </a:lnTo>
                  <a:lnTo>
                    <a:pt x="1457960" y="367029"/>
                  </a:lnTo>
                  <a:lnTo>
                    <a:pt x="1456689" y="364222"/>
                  </a:lnTo>
                  <a:close/>
                </a:path>
                <a:path w="1460500" h="1078230">
                  <a:moveTo>
                    <a:pt x="983826" y="0"/>
                  </a:moveTo>
                  <a:lnTo>
                    <a:pt x="475403" y="0"/>
                  </a:lnTo>
                  <a:lnTo>
                    <a:pt x="461179" y="3810"/>
                  </a:lnTo>
                  <a:lnTo>
                    <a:pt x="998050" y="3810"/>
                  </a:lnTo>
                  <a:lnTo>
                    <a:pt x="983826" y="0"/>
                  </a:lnTo>
                  <a:close/>
                </a:path>
              </a:pathLst>
            </a:custGeom>
            <a:solidFill>
              <a:srgbClr val="33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845560" y="1940559"/>
              <a:ext cx="1452880" cy="1070610"/>
            </a:xfrm>
            <a:custGeom>
              <a:avLst/>
              <a:gdLst/>
              <a:ahLst/>
              <a:cxnLst/>
              <a:rect l="l" t="t" r="r" b="b"/>
              <a:pathLst>
                <a:path w="1452879" h="1070610">
                  <a:moveTo>
                    <a:pt x="3810" y="349186"/>
                  </a:moveTo>
                  <a:lnTo>
                    <a:pt x="0" y="357606"/>
                  </a:lnTo>
                  <a:lnTo>
                    <a:pt x="0" y="715416"/>
                  </a:lnTo>
                  <a:lnTo>
                    <a:pt x="3810" y="723633"/>
                  </a:lnTo>
                  <a:lnTo>
                    <a:pt x="3810" y="349186"/>
                  </a:lnTo>
                  <a:close/>
                </a:path>
                <a:path w="1452879" h="1070610">
                  <a:moveTo>
                    <a:pt x="1008456" y="3810"/>
                  </a:moveTo>
                  <a:lnTo>
                    <a:pt x="994232" y="0"/>
                  </a:lnTo>
                  <a:lnTo>
                    <a:pt x="457365" y="0"/>
                  </a:lnTo>
                  <a:lnTo>
                    <a:pt x="443141" y="3810"/>
                  </a:lnTo>
                  <a:lnTo>
                    <a:pt x="1008456" y="3810"/>
                  </a:lnTo>
                  <a:close/>
                </a:path>
                <a:path w="1452879" h="1070610">
                  <a:moveTo>
                    <a:pt x="1012190" y="1068070"/>
                  </a:moveTo>
                  <a:lnTo>
                    <a:pt x="439407" y="1068070"/>
                  </a:lnTo>
                  <a:lnTo>
                    <a:pt x="449580" y="1070610"/>
                  </a:lnTo>
                  <a:lnTo>
                    <a:pt x="1002030" y="1070610"/>
                  </a:lnTo>
                  <a:lnTo>
                    <a:pt x="1012190" y="1068070"/>
                  </a:lnTo>
                  <a:close/>
                </a:path>
                <a:path w="1452879" h="1070610">
                  <a:moveTo>
                    <a:pt x="1452880" y="360413"/>
                  </a:moveTo>
                  <a:lnTo>
                    <a:pt x="1449070" y="351993"/>
                  </a:lnTo>
                  <a:lnTo>
                    <a:pt x="1449070" y="720902"/>
                  </a:lnTo>
                  <a:lnTo>
                    <a:pt x="1452880" y="712673"/>
                  </a:lnTo>
                  <a:lnTo>
                    <a:pt x="1452880" y="360413"/>
                  </a:lnTo>
                  <a:close/>
                </a:path>
              </a:pathLst>
            </a:custGeom>
            <a:solidFill>
              <a:srgbClr val="33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849370" y="1944369"/>
              <a:ext cx="1445260" cy="1064260"/>
            </a:xfrm>
            <a:custGeom>
              <a:avLst/>
              <a:gdLst/>
              <a:ahLst/>
              <a:cxnLst/>
              <a:rect l="l" t="t" r="r" b="b"/>
              <a:pathLst>
                <a:path w="1445260" h="1064260">
                  <a:moveTo>
                    <a:pt x="3810" y="336956"/>
                  </a:moveTo>
                  <a:lnTo>
                    <a:pt x="0" y="345376"/>
                  </a:lnTo>
                  <a:lnTo>
                    <a:pt x="0" y="719823"/>
                  </a:lnTo>
                  <a:lnTo>
                    <a:pt x="3810" y="728052"/>
                  </a:lnTo>
                  <a:lnTo>
                    <a:pt x="3810" y="336956"/>
                  </a:lnTo>
                  <a:close/>
                </a:path>
                <a:path w="1445260" h="1064260">
                  <a:moveTo>
                    <a:pt x="1018870" y="3810"/>
                  </a:moveTo>
                  <a:lnTo>
                    <a:pt x="1004646" y="0"/>
                  </a:lnTo>
                  <a:lnTo>
                    <a:pt x="439331" y="0"/>
                  </a:lnTo>
                  <a:lnTo>
                    <a:pt x="425107" y="3810"/>
                  </a:lnTo>
                  <a:lnTo>
                    <a:pt x="1018870" y="3810"/>
                  </a:lnTo>
                  <a:close/>
                </a:path>
                <a:path w="1445260" h="1064260">
                  <a:moveTo>
                    <a:pt x="1023620" y="1060450"/>
                  </a:moveTo>
                  <a:lnTo>
                    <a:pt x="420370" y="1060450"/>
                  </a:lnTo>
                  <a:lnTo>
                    <a:pt x="435597" y="1064260"/>
                  </a:lnTo>
                  <a:lnTo>
                    <a:pt x="1008380" y="1064260"/>
                  </a:lnTo>
                  <a:lnTo>
                    <a:pt x="1023620" y="1060450"/>
                  </a:lnTo>
                  <a:close/>
                </a:path>
                <a:path w="1445260" h="1064260">
                  <a:moveTo>
                    <a:pt x="1445260" y="348183"/>
                  </a:moveTo>
                  <a:lnTo>
                    <a:pt x="1441450" y="339763"/>
                  </a:lnTo>
                  <a:lnTo>
                    <a:pt x="1441450" y="725309"/>
                  </a:lnTo>
                  <a:lnTo>
                    <a:pt x="1445260" y="717092"/>
                  </a:lnTo>
                  <a:lnTo>
                    <a:pt x="1445260" y="348183"/>
                  </a:lnTo>
                  <a:close/>
                </a:path>
              </a:pathLst>
            </a:custGeom>
            <a:solidFill>
              <a:srgbClr val="339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853179" y="1948179"/>
              <a:ext cx="1437640" cy="1056640"/>
            </a:xfrm>
            <a:custGeom>
              <a:avLst/>
              <a:gdLst/>
              <a:ahLst/>
              <a:cxnLst/>
              <a:rect l="l" t="t" r="r" b="b"/>
              <a:pathLst>
                <a:path w="1437639" h="1056639">
                  <a:moveTo>
                    <a:pt x="1030437" y="1052830"/>
                  </a:moveTo>
                  <a:lnTo>
                    <a:pt x="406132" y="1052830"/>
                  </a:lnTo>
                  <a:lnTo>
                    <a:pt x="416560" y="1056640"/>
                  </a:lnTo>
                  <a:lnTo>
                    <a:pt x="1019810" y="1056640"/>
                  </a:lnTo>
                  <a:lnTo>
                    <a:pt x="1030437" y="1052830"/>
                  </a:lnTo>
                  <a:close/>
                </a:path>
                <a:path w="1437639" h="1056639">
                  <a:moveTo>
                    <a:pt x="2540" y="327526"/>
                  </a:moveTo>
                  <a:lnTo>
                    <a:pt x="0" y="333141"/>
                  </a:lnTo>
                  <a:lnTo>
                    <a:pt x="0" y="724234"/>
                  </a:lnTo>
                  <a:lnTo>
                    <a:pt x="2540" y="729715"/>
                  </a:lnTo>
                  <a:lnTo>
                    <a:pt x="2540" y="327526"/>
                  </a:lnTo>
                  <a:close/>
                </a:path>
                <a:path w="1437639" h="1056639">
                  <a:moveTo>
                    <a:pt x="1433830" y="327526"/>
                  </a:moveTo>
                  <a:lnTo>
                    <a:pt x="1433830" y="729715"/>
                  </a:lnTo>
                  <a:lnTo>
                    <a:pt x="1437640" y="721493"/>
                  </a:lnTo>
                  <a:lnTo>
                    <a:pt x="1437640" y="335948"/>
                  </a:lnTo>
                  <a:lnTo>
                    <a:pt x="1433830" y="327526"/>
                  </a:lnTo>
                  <a:close/>
                </a:path>
                <a:path w="1437639" h="1056639">
                  <a:moveTo>
                    <a:pt x="1015068" y="0"/>
                  </a:moveTo>
                  <a:lnTo>
                    <a:pt x="421301" y="0"/>
                  </a:lnTo>
                  <a:lnTo>
                    <a:pt x="416560" y="1270"/>
                  </a:lnTo>
                  <a:lnTo>
                    <a:pt x="412891" y="2540"/>
                  </a:lnTo>
                  <a:lnTo>
                    <a:pt x="1023549" y="2540"/>
                  </a:lnTo>
                  <a:lnTo>
                    <a:pt x="1019810" y="1270"/>
                  </a:lnTo>
                  <a:lnTo>
                    <a:pt x="1015068" y="0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855720" y="1950719"/>
              <a:ext cx="1431290" cy="1050290"/>
            </a:xfrm>
            <a:custGeom>
              <a:avLst/>
              <a:gdLst/>
              <a:ahLst/>
              <a:cxnLst/>
              <a:rect l="l" t="t" r="r" b="b"/>
              <a:pathLst>
                <a:path w="1431289" h="1050289">
                  <a:moveTo>
                    <a:pt x="3810" y="316572"/>
                  </a:moveTo>
                  <a:lnTo>
                    <a:pt x="0" y="324993"/>
                  </a:lnTo>
                  <a:lnTo>
                    <a:pt x="0" y="727176"/>
                  </a:lnTo>
                  <a:lnTo>
                    <a:pt x="3810" y="735406"/>
                  </a:lnTo>
                  <a:lnTo>
                    <a:pt x="3810" y="316572"/>
                  </a:lnTo>
                  <a:close/>
                </a:path>
                <a:path w="1431289" h="1050289">
                  <a:moveTo>
                    <a:pt x="1032217" y="3810"/>
                  </a:moveTo>
                  <a:lnTo>
                    <a:pt x="1021003" y="0"/>
                  </a:lnTo>
                  <a:lnTo>
                    <a:pt x="410349" y="0"/>
                  </a:lnTo>
                  <a:lnTo>
                    <a:pt x="399338" y="3810"/>
                  </a:lnTo>
                  <a:lnTo>
                    <a:pt x="1032217" y="3810"/>
                  </a:lnTo>
                  <a:close/>
                </a:path>
                <a:path w="1431289" h="1050289">
                  <a:moveTo>
                    <a:pt x="1038517" y="1046480"/>
                  </a:moveTo>
                  <a:lnTo>
                    <a:pt x="393153" y="1046480"/>
                  </a:lnTo>
                  <a:lnTo>
                    <a:pt x="403580" y="1050290"/>
                  </a:lnTo>
                  <a:lnTo>
                    <a:pt x="1027887" y="1050290"/>
                  </a:lnTo>
                  <a:lnTo>
                    <a:pt x="1038517" y="1046480"/>
                  </a:lnTo>
                  <a:close/>
                </a:path>
                <a:path w="1431289" h="1050289">
                  <a:moveTo>
                    <a:pt x="1431290" y="324993"/>
                  </a:moveTo>
                  <a:lnTo>
                    <a:pt x="1427480" y="316572"/>
                  </a:lnTo>
                  <a:lnTo>
                    <a:pt x="1427480" y="735406"/>
                  </a:lnTo>
                  <a:lnTo>
                    <a:pt x="1431290" y="727176"/>
                  </a:lnTo>
                  <a:lnTo>
                    <a:pt x="1431290" y="324993"/>
                  </a:lnTo>
                  <a:close/>
                </a:path>
              </a:pathLst>
            </a:custGeom>
            <a:solidFill>
              <a:srgbClr val="339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859530" y="1954529"/>
              <a:ext cx="1423670" cy="1042669"/>
            </a:xfrm>
            <a:custGeom>
              <a:avLst/>
              <a:gdLst/>
              <a:ahLst/>
              <a:cxnLst/>
              <a:rect l="l" t="t" r="r" b="b"/>
              <a:pathLst>
                <a:path w="1423670" h="1042669">
                  <a:moveTo>
                    <a:pt x="3810" y="304342"/>
                  </a:moveTo>
                  <a:lnTo>
                    <a:pt x="0" y="312762"/>
                  </a:lnTo>
                  <a:lnTo>
                    <a:pt x="0" y="731596"/>
                  </a:lnTo>
                  <a:lnTo>
                    <a:pt x="3810" y="739813"/>
                  </a:lnTo>
                  <a:lnTo>
                    <a:pt x="3810" y="304342"/>
                  </a:lnTo>
                  <a:close/>
                </a:path>
                <a:path w="1423670" h="1042669">
                  <a:moveTo>
                    <a:pt x="1039634" y="3810"/>
                  </a:moveTo>
                  <a:lnTo>
                    <a:pt x="1028407" y="0"/>
                  </a:lnTo>
                  <a:lnTo>
                    <a:pt x="395528" y="0"/>
                  </a:lnTo>
                  <a:lnTo>
                    <a:pt x="384517" y="3810"/>
                  </a:lnTo>
                  <a:lnTo>
                    <a:pt x="1039634" y="3810"/>
                  </a:lnTo>
                  <a:close/>
                </a:path>
                <a:path w="1423670" h="1042669">
                  <a:moveTo>
                    <a:pt x="1045337" y="1038860"/>
                  </a:moveTo>
                  <a:lnTo>
                    <a:pt x="378917" y="1038860"/>
                  </a:lnTo>
                  <a:lnTo>
                    <a:pt x="389343" y="1042670"/>
                  </a:lnTo>
                  <a:lnTo>
                    <a:pt x="1034707" y="1042670"/>
                  </a:lnTo>
                  <a:lnTo>
                    <a:pt x="1045337" y="1038860"/>
                  </a:lnTo>
                  <a:close/>
                </a:path>
                <a:path w="1423670" h="1042669">
                  <a:moveTo>
                    <a:pt x="1423670" y="312762"/>
                  </a:moveTo>
                  <a:lnTo>
                    <a:pt x="1421130" y="307149"/>
                  </a:lnTo>
                  <a:lnTo>
                    <a:pt x="1421130" y="737069"/>
                  </a:lnTo>
                  <a:lnTo>
                    <a:pt x="1423670" y="731596"/>
                  </a:lnTo>
                  <a:lnTo>
                    <a:pt x="1423670" y="312762"/>
                  </a:lnTo>
                  <a:close/>
                </a:path>
              </a:pathLst>
            </a:custGeom>
            <a:solidFill>
              <a:srgbClr val="339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863340" y="1958339"/>
              <a:ext cx="1417320" cy="1035050"/>
            </a:xfrm>
            <a:custGeom>
              <a:avLst/>
              <a:gdLst/>
              <a:ahLst/>
              <a:cxnLst/>
              <a:rect l="l" t="t" r="r" b="b"/>
              <a:pathLst>
                <a:path w="1417320" h="1035050">
                  <a:moveTo>
                    <a:pt x="3810" y="292100"/>
                  </a:moveTo>
                  <a:lnTo>
                    <a:pt x="0" y="300532"/>
                  </a:lnTo>
                  <a:lnTo>
                    <a:pt x="0" y="736003"/>
                  </a:lnTo>
                  <a:lnTo>
                    <a:pt x="3810" y="744220"/>
                  </a:lnTo>
                  <a:lnTo>
                    <a:pt x="3810" y="292100"/>
                  </a:lnTo>
                  <a:close/>
                </a:path>
                <a:path w="1417320" h="1035050">
                  <a:moveTo>
                    <a:pt x="1047038" y="3810"/>
                  </a:moveTo>
                  <a:lnTo>
                    <a:pt x="1035824" y="0"/>
                  </a:lnTo>
                  <a:lnTo>
                    <a:pt x="380707" y="0"/>
                  </a:lnTo>
                  <a:lnTo>
                    <a:pt x="369709" y="3810"/>
                  </a:lnTo>
                  <a:lnTo>
                    <a:pt x="1047038" y="3810"/>
                  </a:lnTo>
                  <a:close/>
                </a:path>
                <a:path w="1417320" h="1035050">
                  <a:moveTo>
                    <a:pt x="1052156" y="1031240"/>
                  </a:moveTo>
                  <a:lnTo>
                    <a:pt x="364680" y="1031240"/>
                  </a:lnTo>
                  <a:lnTo>
                    <a:pt x="375107" y="1035050"/>
                  </a:lnTo>
                  <a:lnTo>
                    <a:pt x="1041527" y="1035050"/>
                  </a:lnTo>
                  <a:lnTo>
                    <a:pt x="1052156" y="1031240"/>
                  </a:lnTo>
                  <a:close/>
                </a:path>
                <a:path w="1417320" h="1035050">
                  <a:moveTo>
                    <a:pt x="1417320" y="303339"/>
                  </a:moveTo>
                  <a:lnTo>
                    <a:pt x="1413510" y="294919"/>
                  </a:lnTo>
                  <a:lnTo>
                    <a:pt x="1413510" y="741489"/>
                  </a:lnTo>
                  <a:lnTo>
                    <a:pt x="1417320" y="733259"/>
                  </a:lnTo>
                  <a:lnTo>
                    <a:pt x="1417320" y="303339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867150" y="1962150"/>
              <a:ext cx="1409700" cy="1027430"/>
            </a:xfrm>
            <a:custGeom>
              <a:avLst/>
              <a:gdLst/>
              <a:ahLst/>
              <a:cxnLst/>
              <a:rect l="l" t="t" r="r" b="b"/>
              <a:pathLst>
                <a:path w="1409700" h="1027430">
                  <a:moveTo>
                    <a:pt x="1055436" y="1024889"/>
                  </a:moveTo>
                  <a:lnTo>
                    <a:pt x="353928" y="1024889"/>
                  </a:lnTo>
                  <a:lnTo>
                    <a:pt x="360880" y="1027429"/>
                  </a:lnTo>
                  <a:lnTo>
                    <a:pt x="1048351" y="1027429"/>
                  </a:lnTo>
                  <a:lnTo>
                    <a:pt x="1055436" y="1024889"/>
                  </a:lnTo>
                  <a:close/>
                </a:path>
                <a:path w="1409700" h="1027430">
                  <a:moveTo>
                    <a:pt x="3810" y="282346"/>
                  </a:moveTo>
                  <a:lnTo>
                    <a:pt x="0" y="288289"/>
                  </a:lnTo>
                  <a:lnTo>
                    <a:pt x="0" y="740410"/>
                  </a:lnTo>
                  <a:lnTo>
                    <a:pt x="3810" y="746506"/>
                  </a:lnTo>
                  <a:lnTo>
                    <a:pt x="3810" y="282346"/>
                  </a:lnTo>
                  <a:close/>
                </a:path>
                <a:path w="1409700" h="1027430">
                  <a:moveTo>
                    <a:pt x="1405889" y="284162"/>
                  </a:moveTo>
                  <a:lnTo>
                    <a:pt x="1405889" y="744643"/>
                  </a:lnTo>
                  <a:lnTo>
                    <a:pt x="1408429" y="740410"/>
                  </a:lnTo>
                  <a:lnTo>
                    <a:pt x="1409700" y="737669"/>
                  </a:lnTo>
                  <a:lnTo>
                    <a:pt x="1409700" y="291097"/>
                  </a:lnTo>
                  <a:lnTo>
                    <a:pt x="1408429" y="288289"/>
                  </a:lnTo>
                  <a:lnTo>
                    <a:pt x="1405889" y="284162"/>
                  </a:lnTo>
                  <a:close/>
                </a:path>
                <a:path w="1409700" h="1027430">
                  <a:moveTo>
                    <a:pt x="1043234" y="0"/>
                  </a:moveTo>
                  <a:lnTo>
                    <a:pt x="365901" y="0"/>
                  </a:lnTo>
                  <a:lnTo>
                    <a:pt x="354894" y="3810"/>
                  </a:lnTo>
                  <a:lnTo>
                    <a:pt x="1054452" y="3810"/>
                  </a:lnTo>
                  <a:lnTo>
                    <a:pt x="1043234" y="0"/>
                  </a:lnTo>
                  <a:close/>
                </a:path>
              </a:pathLst>
            </a:custGeom>
            <a:solidFill>
              <a:srgbClr val="339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870960" y="1965959"/>
              <a:ext cx="1402080" cy="1021080"/>
            </a:xfrm>
            <a:custGeom>
              <a:avLst/>
              <a:gdLst/>
              <a:ahLst/>
              <a:cxnLst/>
              <a:rect l="l" t="t" r="r" b="b"/>
              <a:pathLst>
                <a:path w="1402079" h="1021080">
                  <a:moveTo>
                    <a:pt x="3810" y="272592"/>
                  </a:moveTo>
                  <a:lnTo>
                    <a:pt x="0" y="278536"/>
                  </a:lnTo>
                  <a:lnTo>
                    <a:pt x="0" y="742708"/>
                  </a:lnTo>
                  <a:lnTo>
                    <a:pt x="3810" y="748804"/>
                  </a:lnTo>
                  <a:lnTo>
                    <a:pt x="3810" y="272592"/>
                  </a:lnTo>
                  <a:close/>
                </a:path>
                <a:path w="1402079" h="1021080">
                  <a:moveTo>
                    <a:pt x="1061859" y="3810"/>
                  </a:moveTo>
                  <a:lnTo>
                    <a:pt x="1050632" y="0"/>
                  </a:lnTo>
                  <a:lnTo>
                    <a:pt x="351078" y="0"/>
                  </a:lnTo>
                  <a:lnTo>
                    <a:pt x="340067" y="3810"/>
                  </a:lnTo>
                  <a:lnTo>
                    <a:pt x="1061859" y="3810"/>
                  </a:lnTo>
                  <a:close/>
                </a:path>
                <a:path w="1402079" h="1021080">
                  <a:moveTo>
                    <a:pt x="1062253" y="1017270"/>
                  </a:moveTo>
                  <a:lnTo>
                    <a:pt x="339686" y="1017270"/>
                  </a:lnTo>
                  <a:lnTo>
                    <a:pt x="350113" y="1021080"/>
                  </a:lnTo>
                  <a:lnTo>
                    <a:pt x="1051623" y="1021080"/>
                  </a:lnTo>
                  <a:lnTo>
                    <a:pt x="1062253" y="1017270"/>
                  </a:lnTo>
                  <a:close/>
                </a:path>
                <a:path w="1402079" h="1021080">
                  <a:moveTo>
                    <a:pt x="1402080" y="280352"/>
                  </a:moveTo>
                  <a:lnTo>
                    <a:pt x="1398270" y="274167"/>
                  </a:lnTo>
                  <a:lnTo>
                    <a:pt x="1398270" y="747191"/>
                  </a:lnTo>
                  <a:lnTo>
                    <a:pt x="1402080" y="740841"/>
                  </a:lnTo>
                  <a:lnTo>
                    <a:pt x="1402080" y="280352"/>
                  </a:lnTo>
                  <a:close/>
                </a:path>
              </a:pathLst>
            </a:custGeom>
            <a:solidFill>
              <a:srgbClr val="339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874770" y="1969770"/>
              <a:ext cx="1394460" cy="1013460"/>
            </a:xfrm>
            <a:custGeom>
              <a:avLst/>
              <a:gdLst/>
              <a:ahLst/>
              <a:cxnLst/>
              <a:rect l="l" t="t" r="r" b="b"/>
              <a:pathLst>
                <a:path w="1394460" h="1013460">
                  <a:moveTo>
                    <a:pt x="1068416" y="1009650"/>
                  </a:moveTo>
                  <a:lnTo>
                    <a:pt x="326043" y="1009650"/>
                  </a:lnTo>
                  <a:lnTo>
                    <a:pt x="328929" y="1010919"/>
                  </a:lnTo>
                  <a:lnTo>
                    <a:pt x="335881" y="1013459"/>
                  </a:lnTo>
                  <a:lnTo>
                    <a:pt x="1058444" y="1013459"/>
                  </a:lnTo>
                  <a:lnTo>
                    <a:pt x="1065529" y="1010919"/>
                  </a:lnTo>
                  <a:lnTo>
                    <a:pt x="1068416" y="1009650"/>
                  </a:lnTo>
                  <a:close/>
                </a:path>
                <a:path w="1394460" h="1013460">
                  <a:moveTo>
                    <a:pt x="3809" y="262839"/>
                  </a:moveTo>
                  <a:lnTo>
                    <a:pt x="0" y="268782"/>
                  </a:lnTo>
                  <a:lnTo>
                    <a:pt x="0" y="744982"/>
                  </a:lnTo>
                  <a:lnTo>
                    <a:pt x="3809" y="751077"/>
                  </a:lnTo>
                  <a:lnTo>
                    <a:pt x="3809" y="262839"/>
                  </a:lnTo>
                  <a:close/>
                </a:path>
                <a:path w="1394460" h="1013460">
                  <a:moveTo>
                    <a:pt x="1390650" y="264160"/>
                  </a:moveTo>
                  <a:lnTo>
                    <a:pt x="1390650" y="749723"/>
                  </a:lnTo>
                  <a:lnTo>
                    <a:pt x="1394459" y="743373"/>
                  </a:lnTo>
                  <a:lnTo>
                    <a:pt x="1394459" y="270351"/>
                  </a:lnTo>
                  <a:lnTo>
                    <a:pt x="1390650" y="264160"/>
                  </a:lnTo>
                  <a:close/>
                </a:path>
                <a:path w="1394460" h="1013460">
                  <a:moveTo>
                    <a:pt x="1058051" y="0"/>
                  </a:moveTo>
                  <a:lnTo>
                    <a:pt x="336267" y="0"/>
                  </a:lnTo>
                  <a:lnTo>
                    <a:pt x="328929" y="2539"/>
                  </a:lnTo>
                  <a:lnTo>
                    <a:pt x="326043" y="3809"/>
                  </a:lnTo>
                  <a:lnTo>
                    <a:pt x="1068416" y="3809"/>
                  </a:lnTo>
                  <a:lnTo>
                    <a:pt x="1065529" y="2539"/>
                  </a:lnTo>
                  <a:lnTo>
                    <a:pt x="1058051" y="0"/>
                  </a:lnTo>
                  <a:close/>
                </a:path>
              </a:pathLst>
            </a:custGeom>
            <a:solidFill>
              <a:srgbClr val="339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878580" y="1973579"/>
              <a:ext cx="1386840" cy="1005840"/>
            </a:xfrm>
            <a:custGeom>
              <a:avLst/>
              <a:gdLst/>
              <a:ahLst/>
              <a:cxnLst/>
              <a:rect l="l" t="t" r="r" b="b"/>
              <a:pathLst>
                <a:path w="1386839" h="1005839">
                  <a:moveTo>
                    <a:pt x="3810" y="253098"/>
                  </a:moveTo>
                  <a:lnTo>
                    <a:pt x="0" y="259041"/>
                  </a:lnTo>
                  <a:lnTo>
                    <a:pt x="0" y="747268"/>
                  </a:lnTo>
                  <a:lnTo>
                    <a:pt x="3810" y="753364"/>
                  </a:lnTo>
                  <a:lnTo>
                    <a:pt x="3810" y="253098"/>
                  </a:lnTo>
                  <a:close/>
                </a:path>
                <a:path w="1386839" h="1005839">
                  <a:moveTo>
                    <a:pt x="1073264" y="1002030"/>
                  </a:moveTo>
                  <a:lnTo>
                    <a:pt x="313563" y="1002030"/>
                  </a:lnTo>
                  <a:lnTo>
                    <a:pt x="322224" y="1005840"/>
                  </a:lnTo>
                  <a:lnTo>
                    <a:pt x="1064602" y="1005840"/>
                  </a:lnTo>
                  <a:lnTo>
                    <a:pt x="1073264" y="1002030"/>
                  </a:lnTo>
                  <a:close/>
                </a:path>
                <a:path w="1386839" h="1005839">
                  <a:moveTo>
                    <a:pt x="1073264" y="3810"/>
                  </a:moveTo>
                  <a:lnTo>
                    <a:pt x="1064602" y="0"/>
                  </a:lnTo>
                  <a:lnTo>
                    <a:pt x="322224" y="0"/>
                  </a:lnTo>
                  <a:lnTo>
                    <a:pt x="313563" y="3810"/>
                  </a:lnTo>
                  <a:lnTo>
                    <a:pt x="1073264" y="3810"/>
                  </a:lnTo>
                  <a:close/>
                </a:path>
                <a:path w="1386839" h="1005839">
                  <a:moveTo>
                    <a:pt x="1386840" y="260362"/>
                  </a:moveTo>
                  <a:lnTo>
                    <a:pt x="1383030" y="254165"/>
                  </a:lnTo>
                  <a:lnTo>
                    <a:pt x="1383030" y="752271"/>
                  </a:lnTo>
                  <a:lnTo>
                    <a:pt x="1386840" y="745921"/>
                  </a:lnTo>
                  <a:lnTo>
                    <a:pt x="1386840" y="260362"/>
                  </a:lnTo>
                  <a:close/>
                </a:path>
              </a:pathLst>
            </a:custGeom>
            <a:solidFill>
              <a:srgbClr val="339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882390" y="1977389"/>
              <a:ext cx="1379220" cy="998219"/>
            </a:xfrm>
            <a:custGeom>
              <a:avLst/>
              <a:gdLst/>
              <a:ahLst/>
              <a:cxnLst/>
              <a:rect l="l" t="t" r="r" b="b"/>
              <a:pathLst>
                <a:path w="1379220" h="998219">
                  <a:moveTo>
                    <a:pt x="2540" y="245325"/>
                  </a:moveTo>
                  <a:lnTo>
                    <a:pt x="0" y="249288"/>
                  </a:lnTo>
                  <a:lnTo>
                    <a:pt x="0" y="749554"/>
                  </a:lnTo>
                  <a:lnTo>
                    <a:pt x="2540" y="753618"/>
                  </a:lnTo>
                  <a:lnTo>
                    <a:pt x="2540" y="245325"/>
                  </a:lnTo>
                  <a:close/>
                </a:path>
                <a:path w="1379220" h="998219">
                  <a:moveTo>
                    <a:pt x="1075220" y="2540"/>
                  </a:moveTo>
                  <a:lnTo>
                    <a:pt x="1069454" y="0"/>
                  </a:lnTo>
                  <a:lnTo>
                    <a:pt x="309753" y="0"/>
                  </a:lnTo>
                  <a:lnTo>
                    <a:pt x="303987" y="2540"/>
                  </a:lnTo>
                  <a:lnTo>
                    <a:pt x="1075220" y="2540"/>
                  </a:lnTo>
                  <a:close/>
                </a:path>
                <a:path w="1379220" h="998219">
                  <a:moveTo>
                    <a:pt x="1078103" y="994410"/>
                  </a:moveTo>
                  <a:lnTo>
                    <a:pt x="301104" y="994410"/>
                  </a:lnTo>
                  <a:lnTo>
                    <a:pt x="309753" y="998220"/>
                  </a:lnTo>
                  <a:lnTo>
                    <a:pt x="1069454" y="998220"/>
                  </a:lnTo>
                  <a:lnTo>
                    <a:pt x="1078103" y="994410"/>
                  </a:lnTo>
                  <a:close/>
                </a:path>
                <a:path w="1379220" h="998219">
                  <a:moveTo>
                    <a:pt x="1379220" y="250355"/>
                  </a:moveTo>
                  <a:lnTo>
                    <a:pt x="1375410" y="244157"/>
                  </a:lnTo>
                  <a:lnTo>
                    <a:pt x="1375410" y="754811"/>
                  </a:lnTo>
                  <a:lnTo>
                    <a:pt x="1379220" y="748461"/>
                  </a:lnTo>
                  <a:lnTo>
                    <a:pt x="1379220" y="250355"/>
                  </a:lnTo>
                  <a:close/>
                </a:path>
              </a:pathLst>
            </a:custGeom>
            <a:solidFill>
              <a:srgbClr val="33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3884930" y="1979929"/>
              <a:ext cx="1372870" cy="991869"/>
            </a:xfrm>
            <a:custGeom>
              <a:avLst/>
              <a:gdLst/>
              <a:ahLst/>
              <a:cxnLst/>
              <a:rect l="l" t="t" r="r" b="b"/>
              <a:pathLst>
                <a:path w="1372870" h="991869">
                  <a:moveTo>
                    <a:pt x="3810" y="236829"/>
                  </a:moveTo>
                  <a:lnTo>
                    <a:pt x="0" y="242773"/>
                  </a:lnTo>
                  <a:lnTo>
                    <a:pt x="0" y="751078"/>
                  </a:lnTo>
                  <a:lnTo>
                    <a:pt x="3810" y="757174"/>
                  </a:lnTo>
                  <a:lnTo>
                    <a:pt x="3810" y="236829"/>
                  </a:lnTo>
                  <a:close/>
                </a:path>
                <a:path w="1372870" h="991869">
                  <a:moveTo>
                    <a:pt x="1081341" y="3810"/>
                  </a:moveTo>
                  <a:lnTo>
                    <a:pt x="1072680" y="0"/>
                  </a:lnTo>
                  <a:lnTo>
                    <a:pt x="301447" y="0"/>
                  </a:lnTo>
                  <a:lnTo>
                    <a:pt x="292785" y="3810"/>
                  </a:lnTo>
                  <a:lnTo>
                    <a:pt x="1081341" y="3810"/>
                  </a:lnTo>
                  <a:close/>
                </a:path>
                <a:path w="1372870" h="991869">
                  <a:moveTo>
                    <a:pt x="1084224" y="988060"/>
                  </a:moveTo>
                  <a:lnTo>
                    <a:pt x="289902" y="988060"/>
                  </a:lnTo>
                  <a:lnTo>
                    <a:pt x="298564" y="991870"/>
                  </a:lnTo>
                  <a:lnTo>
                    <a:pt x="1075563" y="991870"/>
                  </a:lnTo>
                  <a:lnTo>
                    <a:pt x="1084224" y="988060"/>
                  </a:lnTo>
                  <a:close/>
                </a:path>
                <a:path w="1372870" h="991869">
                  <a:moveTo>
                    <a:pt x="1372870" y="241617"/>
                  </a:moveTo>
                  <a:lnTo>
                    <a:pt x="1369060" y="235432"/>
                  </a:lnTo>
                  <a:lnTo>
                    <a:pt x="1369060" y="758621"/>
                  </a:lnTo>
                  <a:lnTo>
                    <a:pt x="1372870" y="752271"/>
                  </a:lnTo>
                  <a:lnTo>
                    <a:pt x="1372870" y="241617"/>
                  </a:lnTo>
                  <a:close/>
                </a:path>
              </a:pathLst>
            </a:custGeom>
            <a:solidFill>
              <a:srgbClr val="339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888740" y="1983739"/>
              <a:ext cx="1365250" cy="984250"/>
            </a:xfrm>
            <a:custGeom>
              <a:avLst/>
              <a:gdLst/>
              <a:ahLst/>
              <a:cxnLst/>
              <a:rect l="l" t="t" r="r" b="b"/>
              <a:pathLst>
                <a:path w="1365250" h="984250">
                  <a:moveTo>
                    <a:pt x="3810" y="227076"/>
                  </a:moveTo>
                  <a:lnTo>
                    <a:pt x="0" y="233019"/>
                  </a:lnTo>
                  <a:lnTo>
                    <a:pt x="0" y="753364"/>
                  </a:lnTo>
                  <a:lnTo>
                    <a:pt x="3810" y="759460"/>
                  </a:lnTo>
                  <a:lnTo>
                    <a:pt x="3810" y="227076"/>
                  </a:lnTo>
                  <a:close/>
                </a:path>
                <a:path w="1365250" h="984250">
                  <a:moveTo>
                    <a:pt x="1086192" y="3810"/>
                  </a:moveTo>
                  <a:lnTo>
                    <a:pt x="1077531" y="0"/>
                  </a:lnTo>
                  <a:lnTo>
                    <a:pt x="288975" y="0"/>
                  </a:lnTo>
                  <a:lnTo>
                    <a:pt x="280314" y="3810"/>
                  </a:lnTo>
                  <a:lnTo>
                    <a:pt x="1086192" y="3810"/>
                  </a:lnTo>
                  <a:close/>
                </a:path>
                <a:path w="1365250" h="984250">
                  <a:moveTo>
                    <a:pt x="1089075" y="980440"/>
                  </a:moveTo>
                  <a:lnTo>
                    <a:pt x="277431" y="980440"/>
                  </a:lnTo>
                  <a:lnTo>
                    <a:pt x="286092" y="984250"/>
                  </a:lnTo>
                  <a:lnTo>
                    <a:pt x="1080414" y="984250"/>
                  </a:lnTo>
                  <a:lnTo>
                    <a:pt x="1089075" y="980440"/>
                  </a:lnTo>
                  <a:close/>
                </a:path>
                <a:path w="1365250" h="984250">
                  <a:moveTo>
                    <a:pt x="1365250" y="231622"/>
                  </a:moveTo>
                  <a:lnTo>
                    <a:pt x="1362710" y="227495"/>
                  </a:lnTo>
                  <a:lnTo>
                    <a:pt x="1362710" y="759040"/>
                  </a:lnTo>
                  <a:lnTo>
                    <a:pt x="1365250" y="754811"/>
                  </a:lnTo>
                  <a:lnTo>
                    <a:pt x="1365250" y="231622"/>
                  </a:lnTo>
                  <a:close/>
                </a:path>
              </a:pathLst>
            </a:custGeom>
            <a:solidFill>
              <a:srgbClr val="339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3892550" y="1987549"/>
              <a:ext cx="1358900" cy="976630"/>
            </a:xfrm>
            <a:custGeom>
              <a:avLst/>
              <a:gdLst/>
              <a:ahLst/>
              <a:cxnLst/>
              <a:rect l="l" t="t" r="r" b="b"/>
              <a:pathLst>
                <a:path w="1358900" h="976630">
                  <a:moveTo>
                    <a:pt x="3810" y="217322"/>
                  </a:moveTo>
                  <a:lnTo>
                    <a:pt x="0" y="223266"/>
                  </a:lnTo>
                  <a:lnTo>
                    <a:pt x="0" y="755650"/>
                  </a:lnTo>
                  <a:lnTo>
                    <a:pt x="3810" y="761746"/>
                  </a:lnTo>
                  <a:lnTo>
                    <a:pt x="3810" y="217322"/>
                  </a:lnTo>
                  <a:close/>
                </a:path>
                <a:path w="1358900" h="976630">
                  <a:moveTo>
                    <a:pt x="1091044" y="3810"/>
                  </a:moveTo>
                  <a:lnTo>
                    <a:pt x="1082382" y="0"/>
                  </a:lnTo>
                  <a:lnTo>
                    <a:pt x="276504" y="0"/>
                  </a:lnTo>
                  <a:lnTo>
                    <a:pt x="267843" y="3810"/>
                  </a:lnTo>
                  <a:lnTo>
                    <a:pt x="1091044" y="3810"/>
                  </a:lnTo>
                  <a:close/>
                </a:path>
                <a:path w="1358900" h="976630">
                  <a:moveTo>
                    <a:pt x="1093927" y="972820"/>
                  </a:moveTo>
                  <a:lnTo>
                    <a:pt x="264960" y="972820"/>
                  </a:lnTo>
                  <a:lnTo>
                    <a:pt x="273621" y="976630"/>
                  </a:lnTo>
                  <a:lnTo>
                    <a:pt x="1085265" y="976630"/>
                  </a:lnTo>
                  <a:lnTo>
                    <a:pt x="1093927" y="972820"/>
                  </a:lnTo>
                  <a:close/>
                </a:path>
                <a:path w="1358900" h="976630">
                  <a:moveTo>
                    <a:pt x="1358900" y="223685"/>
                  </a:moveTo>
                  <a:lnTo>
                    <a:pt x="1355090" y="217487"/>
                  </a:lnTo>
                  <a:lnTo>
                    <a:pt x="1355090" y="761580"/>
                  </a:lnTo>
                  <a:lnTo>
                    <a:pt x="1358900" y="755230"/>
                  </a:lnTo>
                  <a:lnTo>
                    <a:pt x="1358900" y="223685"/>
                  </a:lnTo>
                  <a:close/>
                </a:path>
              </a:pathLst>
            </a:custGeom>
            <a:solidFill>
              <a:srgbClr val="339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3896359" y="1991359"/>
              <a:ext cx="1351280" cy="969010"/>
            </a:xfrm>
            <a:custGeom>
              <a:avLst/>
              <a:gdLst/>
              <a:ahLst/>
              <a:cxnLst/>
              <a:rect l="l" t="t" r="r" b="b"/>
              <a:pathLst>
                <a:path w="1351279" h="969010">
                  <a:moveTo>
                    <a:pt x="1095894" y="966469"/>
                  </a:moveTo>
                  <a:lnTo>
                    <a:pt x="255385" y="966469"/>
                  </a:lnTo>
                  <a:lnTo>
                    <a:pt x="261158" y="969010"/>
                  </a:lnTo>
                  <a:lnTo>
                    <a:pt x="1090121" y="969010"/>
                  </a:lnTo>
                  <a:lnTo>
                    <a:pt x="1095894" y="966469"/>
                  </a:lnTo>
                  <a:close/>
                </a:path>
                <a:path w="1351279" h="969010">
                  <a:moveTo>
                    <a:pt x="3810" y="207983"/>
                  </a:moveTo>
                  <a:lnTo>
                    <a:pt x="2539" y="209550"/>
                  </a:lnTo>
                  <a:lnTo>
                    <a:pt x="0" y="213512"/>
                  </a:lnTo>
                  <a:lnTo>
                    <a:pt x="0" y="757936"/>
                  </a:lnTo>
                  <a:lnTo>
                    <a:pt x="2539" y="762000"/>
                  </a:lnTo>
                  <a:lnTo>
                    <a:pt x="3810" y="763566"/>
                  </a:lnTo>
                  <a:lnTo>
                    <a:pt x="3810" y="207983"/>
                  </a:lnTo>
                  <a:close/>
                </a:path>
                <a:path w="1351279" h="969010">
                  <a:moveTo>
                    <a:pt x="1347469" y="207983"/>
                  </a:moveTo>
                  <a:lnTo>
                    <a:pt x="1347469" y="763566"/>
                  </a:lnTo>
                  <a:lnTo>
                    <a:pt x="1348739" y="762000"/>
                  </a:lnTo>
                  <a:lnTo>
                    <a:pt x="1351178" y="757936"/>
                  </a:lnTo>
                  <a:lnTo>
                    <a:pt x="1351178" y="213512"/>
                  </a:lnTo>
                  <a:lnTo>
                    <a:pt x="1348739" y="209550"/>
                  </a:lnTo>
                  <a:lnTo>
                    <a:pt x="1347469" y="207983"/>
                  </a:lnTo>
                  <a:close/>
                </a:path>
                <a:path w="1351279" h="969010">
                  <a:moveTo>
                    <a:pt x="1087235" y="0"/>
                  </a:moveTo>
                  <a:lnTo>
                    <a:pt x="264044" y="0"/>
                  </a:lnTo>
                  <a:lnTo>
                    <a:pt x="255385" y="3810"/>
                  </a:lnTo>
                  <a:lnTo>
                    <a:pt x="1095894" y="3810"/>
                  </a:lnTo>
                  <a:lnTo>
                    <a:pt x="1087235" y="0"/>
                  </a:lnTo>
                  <a:close/>
                </a:path>
              </a:pathLst>
            </a:custGeom>
            <a:solidFill>
              <a:srgbClr val="33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3900170" y="1995169"/>
              <a:ext cx="1343660" cy="962660"/>
            </a:xfrm>
            <a:custGeom>
              <a:avLst/>
              <a:gdLst/>
              <a:ahLst/>
              <a:cxnLst/>
              <a:rect l="l" t="t" r="r" b="b"/>
              <a:pathLst>
                <a:path w="1343660" h="962660">
                  <a:moveTo>
                    <a:pt x="3810" y="199478"/>
                  </a:moveTo>
                  <a:lnTo>
                    <a:pt x="0" y="204177"/>
                  </a:lnTo>
                  <a:lnTo>
                    <a:pt x="0" y="759764"/>
                  </a:lnTo>
                  <a:lnTo>
                    <a:pt x="3810" y="764463"/>
                  </a:lnTo>
                  <a:lnTo>
                    <a:pt x="3810" y="199478"/>
                  </a:lnTo>
                  <a:close/>
                </a:path>
                <a:path w="1343660" h="962660">
                  <a:moveTo>
                    <a:pt x="1100734" y="958850"/>
                  </a:moveTo>
                  <a:lnTo>
                    <a:pt x="242912" y="958850"/>
                  </a:lnTo>
                  <a:lnTo>
                    <a:pt x="251574" y="962660"/>
                  </a:lnTo>
                  <a:lnTo>
                    <a:pt x="1092073" y="962660"/>
                  </a:lnTo>
                  <a:lnTo>
                    <a:pt x="1100734" y="958850"/>
                  </a:lnTo>
                  <a:close/>
                </a:path>
                <a:path w="1343660" h="962660">
                  <a:moveTo>
                    <a:pt x="1100734" y="3810"/>
                  </a:moveTo>
                  <a:lnTo>
                    <a:pt x="1092073" y="0"/>
                  </a:lnTo>
                  <a:lnTo>
                    <a:pt x="251574" y="0"/>
                  </a:lnTo>
                  <a:lnTo>
                    <a:pt x="242912" y="3810"/>
                  </a:lnTo>
                  <a:lnTo>
                    <a:pt x="1100734" y="3810"/>
                  </a:lnTo>
                  <a:close/>
                </a:path>
                <a:path w="1343660" h="962660">
                  <a:moveTo>
                    <a:pt x="1343660" y="204177"/>
                  </a:moveTo>
                  <a:lnTo>
                    <a:pt x="1339850" y="199478"/>
                  </a:lnTo>
                  <a:lnTo>
                    <a:pt x="1339850" y="764463"/>
                  </a:lnTo>
                  <a:lnTo>
                    <a:pt x="1343660" y="759764"/>
                  </a:lnTo>
                  <a:lnTo>
                    <a:pt x="1343660" y="204177"/>
                  </a:lnTo>
                  <a:close/>
                </a:path>
              </a:pathLst>
            </a:custGeom>
            <a:solidFill>
              <a:srgbClr val="339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3903979" y="1998979"/>
              <a:ext cx="1336040" cy="955040"/>
            </a:xfrm>
            <a:custGeom>
              <a:avLst/>
              <a:gdLst/>
              <a:ahLst/>
              <a:cxnLst/>
              <a:rect l="l" t="t" r="r" b="b"/>
              <a:pathLst>
                <a:path w="1336039" h="955039">
                  <a:moveTo>
                    <a:pt x="1104391" y="951230"/>
                  </a:moveTo>
                  <a:lnTo>
                    <a:pt x="231546" y="951230"/>
                  </a:lnTo>
                  <a:lnTo>
                    <a:pt x="236220" y="953770"/>
                  </a:lnTo>
                  <a:lnTo>
                    <a:pt x="239106" y="955040"/>
                  </a:lnTo>
                  <a:lnTo>
                    <a:pt x="1096933" y="955040"/>
                  </a:lnTo>
                  <a:lnTo>
                    <a:pt x="1099820" y="953770"/>
                  </a:lnTo>
                  <a:lnTo>
                    <a:pt x="1104391" y="951230"/>
                  </a:lnTo>
                  <a:close/>
                </a:path>
                <a:path w="1336039" h="955039">
                  <a:moveTo>
                    <a:pt x="1332230" y="190965"/>
                  </a:moveTo>
                  <a:lnTo>
                    <a:pt x="1332230" y="765344"/>
                  </a:lnTo>
                  <a:lnTo>
                    <a:pt x="1336040" y="760645"/>
                  </a:lnTo>
                  <a:lnTo>
                    <a:pt x="1336040" y="195664"/>
                  </a:lnTo>
                  <a:lnTo>
                    <a:pt x="1332230" y="190965"/>
                  </a:lnTo>
                  <a:close/>
                </a:path>
                <a:path w="1336039" h="955039">
                  <a:moveTo>
                    <a:pt x="2540" y="192532"/>
                  </a:moveTo>
                  <a:lnTo>
                    <a:pt x="0" y="195664"/>
                  </a:lnTo>
                  <a:lnTo>
                    <a:pt x="0" y="760645"/>
                  </a:lnTo>
                  <a:lnTo>
                    <a:pt x="2540" y="763778"/>
                  </a:lnTo>
                  <a:lnTo>
                    <a:pt x="2540" y="192532"/>
                  </a:lnTo>
                  <a:close/>
                </a:path>
                <a:path w="1336039" h="955039">
                  <a:moveTo>
                    <a:pt x="1096933" y="0"/>
                  </a:moveTo>
                  <a:lnTo>
                    <a:pt x="239106" y="0"/>
                  </a:lnTo>
                  <a:lnTo>
                    <a:pt x="236220" y="1270"/>
                  </a:lnTo>
                  <a:lnTo>
                    <a:pt x="233883" y="2540"/>
                  </a:lnTo>
                  <a:lnTo>
                    <a:pt x="1102106" y="2540"/>
                  </a:lnTo>
                  <a:lnTo>
                    <a:pt x="1099820" y="1270"/>
                  </a:lnTo>
                  <a:lnTo>
                    <a:pt x="1096933" y="0"/>
                  </a:lnTo>
                  <a:close/>
                </a:path>
              </a:pathLst>
            </a:custGeom>
            <a:solidFill>
              <a:srgbClr val="339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3906520" y="2001519"/>
              <a:ext cx="1329690" cy="948690"/>
            </a:xfrm>
            <a:custGeom>
              <a:avLst/>
              <a:gdLst/>
              <a:ahLst/>
              <a:cxnLst/>
              <a:rect l="l" t="t" r="r" b="b"/>
              <a:pathLst>
                <a:path w="1329689" h="948689">
                  <a:moveTo>
                    <a:pt x="3810" y="185305"/>
                  </a:moveTo>
                  <a:lnTo>
                    <a:pt x="0" y="189992"/>
                  </a:lnTo>
                  <a:lnTo>
                    <a:pt x="0" y="761238"/>
                  </a:lnTo>
                  <a:lnTo>
                    <a:pt x="3810" y="765937"/>
                  </a:lnTo>
                  <a:lnTo>
                    <a:pt x="3810" y="185305"/>
                  </a:lnTo>
                  <a:close/>
                </a:path>
                <a:path w="1329689" h="948689">
                  <a:moveTo>
                    <a:pt x="1106411" y="3810"/>
                  </a:moveTo>
                  <a:lnTo>
                    <a:pt x="1099566" y="0"/>
                  </a:lnTo>
                  <a:lnTo>
                    <a:pt x="231343" y="0"/>
                  </a:lnTo>
                  <a:lnTo>
                    <a:pt x="224332" y="3810"/>
                  </a:lnTo>
                  <a:lnTo>
                    <a:pt x="1106411" y="3810"/>
                  </a:lnTo>
                  <a:close/>
                </a:path>
                <a:path w="1329689" h="948689">
                  <a:moveTo>
                    <a:pt x="1108710" y="944880"/>
                  </a:moveTo>
                  <a:lnTo>
                    <a:pt x="221996" y="944880"/>
                  </a:lnTo>
                  <a:lnTo>
                    <a:pt x="229006" y="948690"/>
                  </a:lnTo>
                  <a:lnTo>
                    <a:pt x="1101839" y="948690"/>
                  </a:lnTo>
                  <a:lnTo>
                    <a:pt x="1108710" y="944880"/>
                  </a:lnTo>
                  <a:close/>
                </a:path>
                <a:path w="1329689" h="948689">
                  <a:moveTo>
                    <a:pt x="1329690" y="188429"/>
                  </a:moveTo>
                  <a:lnTo>
                    <a:pt x="1325880" y="183730"/>
                  </a:lnTo>
                  <a:lnTo>
                    <a:pt x="1325880" y="767511"/>
                  </a:lnTo>
                  <a:lnTo>
                    <a:pt x="1329690" y="762812"/>
                  </a:lnTo>
                  <a:lnTo>
                    <a:pt x="1329690" y="188429"/>
                  </a:lnTo>
                  <a:close/>
                </a:path>
              </a:pathLst>
            </a:custGeom>
            <a:solidFill>
              <a:srgbClr val="339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910330" y="2005329"/>
              <a:ext cx="1322070" cy="941069"/>
            </a:xfrm>
            <a:custGeom>
              <a:avLst/>
              <a:gdLst/>
              <a:ahLst/>
              <a:cxnLst/>
              <a:rect l="l" t="t" r="r" b="b"/>
              <a:pathLst>
                <a:path w="1322070" h="941069">
                  <a:moveTo>
                    <a:pt x="3810" y="176796"/>
                  </a:moveTo>
                  <a:lnTo>
                    <a:pt x="0" y="181495"/>
                  </a:lnTo>
                  <a:lnTo>
                    <a:pt x="0" y="762127"/>
                  </a:lnTo>
                  <a:lnTo>
                    <a:pt x="3810" y="766838"/>
                  </a:lnTo>
                  <a:lnTo>
                    <a:pt x="3810" y="176796"/>
                  </a:lnTo>
                  <a:close/>
                </a:path>
                <a:path w="1322070" h="941069">
                  <a:moveTo>
                    <a:pt x="1109472" y="3810"/>
                  </a:moveTo>
                  <a:lnTo>
                    <a:pt x="1102601" y="0"/>
                  </a:lnTo>
                  <a:lnTo>
                    <a:pt x="220522" y="0"/>
                  </a:lnTo>
                  <a:lnTo>
                    <a:pt x="213512" y="3810"/>
                  </a:lnTo>
                  <a:lnTo>
                    <a:pt x="1109472" y="3810"/>
                  </a:lnTo>
                  <a:close/>
                </a:path>
                <a:path w="1322070" h="941069">
                  <a:moveTo>
                    <a:pt x="1111758" y="937260"/>
                  </a:moveTo>
                  <a:lnTo>
                    <a:pt x="211162" y="937260"/>
                  </a:lnTo>
                  <a:lnTo>
                    <a:pt x="218186" y="941070"/>
                  </a:lnTo>
                  <a:lnTo>
                    <a:pt x="1104900" y="941070"/>
                  </a:lnTo>
                  <a:lnTo>
                    <a:pt x="1111758" y="937260"/>
                  </a:lnTo>
                  <a:close/>
                </a:path>
                <a:path w="1322070" h="941069">
                  <a:moveTo>
                    <a:pt x="1322070" y="179920"/>
                  </a:moveTo>
                  <a:lnTo>
                    <a:pt x="1319530" y="176796"/>
                  </a:lnTo>
                  <a:lnTo>
                    <a:pt x="1319530" y="766838"/>
                  </a:lnTo>
                  <a:lnTo>
                    <a:pt x="1322070" y="763701"/>
                  </a:lnTo>
                  <a:lnTo>
                    <a:pt x="1322070" y="179920"/>
                  </a:lnTo>
                  <a:close/>
                </a:path>
              </a:pathLst>
            </a:custGeom>
            <a:solidFill>
              <a:srgbClr val="339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3914140" y="2009139"/>
              <a:ext cx="1315720" cy="933450"/>
            </a:xfrm>
            <a:custGeom>
              <a:avLst/>
              <a:gdLst/>
              <a:ahLst/>
              <a:cxnLst/>
              <a:rect l="l" t="t" r="r" b="b"/>
              <a:pathLst>
                <a:path w="1315720" h="933450">
                  <a:moveTo>
                    <a:pt x="3810" y="168287"/>
                  </a:moveTo>
                  <a:lnTo>
                    <a:pt x="0" y="172986"/>
                  </a:lnTo>
                  <a:lnTo>
                    <a:pt x="0" y="763016"/>
                  </a:lnTo>
                  <a:lnTo>
                    <a:pt x="3810" y="767715"/>
                  </a:lnTo>
                  <a:lnTo>
                    <a:pt x="3810" y="168287"/>
                  </a:lnTo>
                  <a:close/>
                </a:path>
                <a:path w="1315720" h="933450">
                  <a:moveTo>
                    <a:pt x="1112520" y="3810"/>
                  </a:moveTo>
                  <a:lnTo>
                    <a:pt x="1105662" y="0"/>
                  </a:lnTo>
                  <a:lnTo>
                    <a:pt x="209702" y="0"/>
                  </a:lnTo>
                  <a:lnTo>
                    <a:pt x="202679" y="3810"/>
                  </a:lnTo>
                  <a:lnTo>
                    <a:pt x="1112520" y="3810"/>
                  </a:lnTo>
                  <a:close/>
                </a:path>
                <a:path w="1315720" h="933450">
                  <a:moveTo>
                    <a:pt x="1114806" y="929640"/>
                  </a:moveTo>
                  <a:lnTo>
                    <a:pt x="200342" y="929640"/>
                  </a:lnTo>
                  <a:lnTo>
                    <a:pt x="207352" y="933450"/>
                  </a:lnTo>
                  <a:lnTo>
                    <a:pt x="1107948" y="933450"/>
                  </a:lnTo>
                  <a:lnTo>
                    <a:pt x="1114806" y="929640"/>
                  </a:lnTo>
                  <a:close/>
                </a:path>
                <a:path w="1315720" h="933450">
                  <a:moveTo>
                    <a:pt x="1315720" y="172986"/>
                  </a:moveTo>
                  <a:lnTo>
                    <a:pt x="1311910" y="168287"/>
                  </a:lnTo>
                  <a:lnTo>
                    <a:pt x="1311910" y="767715"/>
                  </a:lnTo>
                  <a:lnTo>
                    <a:pt x="1315720" y="763016"/>
                  </a:lnTo>
                  <a:lnTo>
                    <a:pt x="1315720" y="172986"/>
                  </a:lnTo>
                  <a:close/>
                </a:path>
              </a:pathLst>
            </a:custGeom>
            <a:solidFill>
              <a:srgbClr val="349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917950" y="2012949"/>
              <a:ext cx="1308100" cy="925830"/>
            </a:xfrm>
            <a:custGeom>
              <a:avLst/>
              <a:gdLst/>
              <a:ahLst/>
              <a:cxnLst/>
              <a:rect l="l" t="t" r="r" b="b"/>
              <a:pathLst>
                <a:path w="1308100" h="925830">
                  <a:moveTo>
                    <a:pt x="3810" y="159778"/>
                  </a:moveTo>
                  <a:lnTo>
                    <a:pt x="0" y="164477"/>
                  </a:lnTo>
                  <a:lnTo>
                    <a:pt x="0" y="763905"/>
                  </a:lnTo>
                  <a:lnTo>
                    <a:pt x="3810" y="768616"/>
                  </a:lnTo>
                  <a:lnTo>
                    <a:pt x="3810" y="159778"/>
                  </a:lnTo>
                  <a:close/>
                </a:path>
                <a:path w="1308100" h="925830">
                  <a:moveTo>
                    <a:pt x="1115568" y="923290"/>
                  </a:moveTo>
                  <a:lnTo>
                    <a:pt x="191858" y="923290"/>
                  </a:lnTo>
                  <a:lnTo>
                    <a:pt x="196532" y="925830"/>
                  </a:lnTo>
                  <a:lnTo>
                    <a:pt x="1110996" y="925830"/>
                  </a:lnTo>
                  <a:lnTo>
                    <a:pt x="1115568" y="923290"/>
                  </a:lnTo>
                  <a:close/>
                </a:path>
                <a:path w="1308100" h="925830">
                  <a:moveTo>
                    <a:pt x="1115568" y="3810"/>
                  </a:moveTo>
                  <a:lnTo>
                    <a:pt x="1108710" y="0"/>
                  </a:lnTo>
                  <a:lnTo>
                    <a:pt x="198869" y="0"/>
                  </a:lnTo>
                  <a:lnTo>
                    <a:pt x="191858" y="3810"/>
                  </a:lnTo>
                  <a:lnTo>
                    <a:pt x="1115568" y="3810"/>
                  </a:lnTo>
                  <a:close/>
                </a:path>
                <a:path w="1308100" h="925830">
                  <a:moveTo>
                    <a:pt x="1308100" y="164477"/>
                  </a:moveTo>
                  <a:lnTo>
                    <a:pt x="1304290" y="159778"/>
                  </a:lnTo>
                  <a:lnTo>
                    <a:pt x="1304290" y="768616"/>
                  </a:lnTo>
                  <a:lnTo>
                    <a:pt x="1308100" y="763905"/>
                  </a:lnTo>
                  <a:lnTo>
                    <a:pt x="1308100" y="164477"/>
                  </a:lnTo>
                  <a:close/>
                </a:path>
              </a:pathLst>
            </a:custGeom>
            <a:solidFill>
              <a:srgbClr val="349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3921760" y="2016759"/>
              <a:ext cx="1300480" cy="919480"/>
            </a:xfrm>
            <a:custGeom>
              <a:avLst/>
              <a:gdLst/>
              <a:ahLst/>
              <a:cxnLst/>
              <a:rect l="l" t="t" r="r" b="b"/>
              <a:pathLst>
                <a:path w="1300479" h="919480">
                  <a:moveTo>
                    <a:pt x="3810" y="151257"/>
                  </a:moveTo>
                  <a:lnTo>
                    <a:pt x="0" y="155956"/>
                  </a:lnTo>
                  <a:lnTo>
                    <a:pt x="0" y="764806"/>
                  </a:lnTo>
                  <a:lnTo>
                    <a:pt x="3810" y="769505"/>
                  </a:lnTo>
                  <a:lnTo>
                    <a:pt x="3810" y="151257"/>
                  </a:lnTo>
                  <a:close/>
                </a:path>
                <a:path w="1300479" h="919480">
                  <a:moveTo>
                    <a:pt x="1118616" y="915670"/>
                  </a:moveTo>
                  <a:lnTo>
                    <a:pt x="181038" y="915670"/>
                  </a:lnTo>
                  <a:lnTo>
                    <a:pt x="188048" y="919480"/>
                  </a:lnTo>
                  <a:lnTo>
                    <a:pt x="1111758" y="919480"/>
                  </a:lnTo>
                  <a:lnTo>
                    <a:pt x="1118616" y="915670"/>
                  </a:lnTo>
                  <a:close/>
                </a:path>
                <a:path w="1300479" h="919480">
                  <a:moveTo>
                    <a:pt x="1118616" y="3810"/>
                  </a:moveTo>
                  <a:lnTo>
                    <a:pt x="1111758" y="0"/>
                  </a:lnTo>
                  <a:lnTo>
                    <a:pt x="188048" y="0"/>
                  </a:lnTo>
                  <a:lnTo>
                    <a:pt x="181038" y="3810"/>
                  </a:lnTo>
                  <a:lnTo>
                    <a:pt x="1118616" y="3810"/>
                  </a:lnTo>
                  <a:close/>
                </a:path>
                <a:path w="1300479" h="919480">
                  <a:moveTo>
                    <a:pt x="1300480" y="155956"/>
                  </a:moveTo>
                  <a:lnTo>
                    <a:pt x="1296670" y="151257"/>
                  </a:lnTo>
                  <a:lnTo>
                    <a:pt x="1296670" y="769505"/>
                  </a:lnTo>
                  <a:lnTo>
                    <a:pt x="1300480" y="764806"/>
                  </a:lnTo>
                  <a:lnTo>
                    <a:pt x="1300480" y="155956"/>
                  </a:lnTo>
                  <a:close/>
                </a:path>
              </a:pathLst>
            </a:custGeom>
            <a:solidFill>
              <a:srgbClr val="349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3925570" y="2020569"/>
              <a:ext cx="1292860" cy="911860"/>
            </a:xfrm>
            <a:custGeom>
              <a:avLst/>
              <a:gdLst/>
              <a:ahLst/>
              <a:cxnLst/>
              <a:rect l="l" t="t" r="r" b="b"/>
              <a:pathLst>
                <a:path w="1292860" h="911860">
                  <a:moveTo>
                    <a:pt x="2540" y="144322"/>
                  </a:moveTo>
                  <a:lnTo>
                    <a:pt x="0" y="147447"/>
                  </a:lnTo>
                  <a:lnTo>
                    <a:pt x="0" y="765695"/>
                  </a:lnTo>
                  <a:lnTo>
                    <a:pt x="2540" y="768819"/>
                  </a:lnTo>
                  <a:lnTo>
                    <a:pt x="2540" y="144322"/>
                  </a:lnTo>
                  <a:close/>
                </a:path>
                <a:path w="1292860" h="911860">
                  <a:moveTo>
                    <a:pt x="1119378" y="2540"/>
                  </a:moveTo>
                  <a:lnTo>
                    <a:pt x="1114806" y="0"/>
                  </a:lnTo>
                  <a:lnTo>
                    <a:pt x="177228" y="0"/>
                  </a:lnTo>
                  <a:lnTo>
                    <a:pt x="172554" y="2540"/>
                  </a:lnTo>
                  <a:lnTo>
                    <a:pt x="1119378" y="2540"/>
                  </a:lnTo>
                  <a:close/>
                </a:path>
                <a:path w="1292860" h="911860">
                  <a:moveTo>
                    <a:pt x="1121651" y="908050"/>
                  </a:moveTo>
                  <a:lnTo>
                    <a:pt x="170230" y="908050"/>
                  </a:lnTo>
                  <a:lnTo>
                    <a:pt x="177228" y="911860"/>
                  </a:lnTo>
                  <a:lnTo>
                    <a:pt x="1114806" y="911860"/>
                  </a:lnTo>
                  <a:lnTo>
                    <a:pt x="1121651" y="908050"/>
                  </a:lnTo>
                  <a:close/>
                </a:path>
                <a:path w="1292860" h="911860">
                  <a:moveTo>
                    <a:pt x="1292860" y="147447"/>
                  </a:moveTo>
                  <a:lnTo>
                    <a:pt x="1289050" y="142760"/>
                  </a:lnTo>
                  <a:lnTo>
                    <a:pt x="1289050" y="770382"/>
                  </a:lnTo>
                  <a:lnTo>
                    <a:pt x="1292860" y="765695"/>
                  </a:lnTo>
                  <a:lnTo>
                    <a:pt x="1292860" y="147447"/>
                  </a:lnTo>
                  <a:close/>
                </a:path>
              </a:pathLst>
            </a:custGeom>
            <a:solidFill>
              <a:srgbClr val="349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3928110" y="2023109"/>
              <a:ext cx="1286510" cy="905510"/>
            </a:xfrm>
            <a:custGeom>
              <a:avLst/>
              <a:gdLst/>
              <a:ahLst/>
              <a:cxnLst/>
              <a:rect l="l" t="t" r="r" b="b"/>
              <a:pathLst>
                <a:path w="1286510" h="905510">
                  <a:moveTo>
                    <a:pt x="3810" y="137083"/>
                  </a:moveTo>
                  <a:lnTo>
                    <a:pt x="0" y="141782"/>
                  </a:lnTo>
                  <a:lnTo>
                    <a:pt x="0" y="766279"/>
                  </a:lnTo>
                  <a:lnTo>
                    <a:pt x="3810" y="770978"/>
                  </a:lnTo>
                  <a:lnTo>
                    <a:pt x="3810" y="137083"/>
                  </a:lnTo>
                  <a:close/>
                </a:path>
                <a:path w="1286510" h="905510">
                  <a:moveTo>
                    <a:pt x="1123696" y="3810"/>
                  </a:moveTo>
                  <a:lnTo>
                    <a:pt x="1116838" y="0"/>
                  </a:lnTo>
                  <a:lnTo>
                    <a:pt x="170027" y="0"/>
                  </a:lnTo>
                  <a:lnTo>
                    <a:pt x="163004" y="3810"/>
                  </a:lnTo>
                  <a:lnTo>
                    <a:pt x="1123696" y="3810"/>
                  </a:lnTo>
                  <a:close/>
                </a:path>
                <a:path w="1286510" h="905510">
                  <a:moveTo>
                    <a:pt x="1125982" y="901700"/>
                  </a:moveTo>
                  <a:lnTo>
                    <a:pt x="160680" y="901700"/>
                  </a:lnTo>
                  <a:lnTo>
                    <a:pt x="167690" y="905510"/>
                  </a:lnTo>
                  <a:lnTo>
                    <a:pt x="1119111" y="905510"/>
                  </a:lnTo>
                  <a:lnTo>
                    <a:pt x="1125982" y="901700"/>
                  </a:lnTo>
                  <a:close/>
                </a:path>
                <a:path w="1286510" h="905510">
                  <a:moveTo>
                    <a:pt x="1286510" y="140220"/>
                  </a:moveTo>
                  <a:lnTo>
                    <a:pt x="1282700" y="135509"/>
                  </a:lnTo>
                  <a:lnTo>
                    <a:pt x="1282700" y="772541"/>
                  </a:lnTo>
                  <a:lnTo>
                    <a:pt x="1286510" y="767842"/>
                  </a:lnTo>
                  <a:lnTo>
                    <a:pt x="1286510" y="140220"/>
                  </a:lnTo>
                  <a:close/>
                </a:path>
              </a:pathLst>
            </a:custGeom>
            <a:solidFill>
              <a:srgbClr val="349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3931920" y="2026919"/>
              <a:ext cx="1278890" cy="897890"/>
            </a:xfrm>
            <a:custGeom>
              <a:avLst/>
              <a:gdLst/>
              <a:ahLst/>
              <a:cxnLst/>
              <a:rect l="l" t="t" r="r" b="b"/>
              <a:pathLst>
                <a:path w="1278889" h="897889">
                  <a:moveTo>
                    <a:pt x="3810" y="128574"/>
                  </a:moveTo>
                  <a:lnTo>
                    <a:pt x="0" y="133273"/>
                  </a:lnTo>
                  <a:lnTo>
                    <a:pt x="0" y="767168"/>
                  </a:lnTo>
                  <a:lnTo>
                    <a:pt x="3810" y="771867"/>
                  </a:lnTo>
                  <a:lnTo>
                    <a:pt x="3810" y="128574"/>
                  </a:lnTo>
                  <a:close/>
                </a:path>
                <a:path w="1278889" h="897889">
                  <a:moveTo>
                    <a:pt x="1126731" y="3810"/>
                  </a:moveTo>
                  <a:lnTo>
                    <a:pt x="1119886" y="0"/>
                  </a:lnTo>
                  <a:lnTo>
                    <a:pt x="159194" y="0"/>
                  </a:lnTo>
                  <a:lnTo>
                    <a:pt x="152196" y="3810"/>
                  </a:lnTo>
                  <a:lnTo>
                    <a:pt x="1126731" y="3810"/>
                  </a:lnTo>
                  <a:close/>
                </a:path>
                <a:path w="1278889" h="897889">
                  <a:moveTo>
                    <a:pt x="1129030" y="894080"/>
                  </a:moveTo>
                  <a:lnTo>
                    <a:pt x="149860" y="894080"/>
                  </a:lnTo>
                  <a:lnTo>
                    <a:pt x="156870" y="897890"/>
                  </a:lnTo>
                  <a:lnTo>
                    <a:pt x="1122172" y="897890"/>
                  </a:lnTo>
                  <a:lnTo>
                    <a:pt x="1129030" y="894080"/>
                  </a:lnTo>
                  <a:close/>
                </a:path>
                <a:path w="1278889" h="897889">
                  <a:moveTo>
                    <a:pt x="1278890" y="131699"/>
                  </a:moveTo>
                  <a:lnTo>
                    <a:pt x="1276350" y="128574"/>
                  </a:lnTo>
                  <a:lnTo>
                    <a:pt x="1276350" y="771867"/>
                  </a:lnTo>
                  <a:lnTo>
                    <a:pt x="1278890" y="768731"/>
                  </a:lnTo>
                  <a:lnTo>
                    <a:pt x="1278890" y="131699"/>
                  </a:lnTo>
                  <a:close/>
                </a:path>
              </a:pathLst>
            </a:custGeom>
            <a:solidFill>
              <a:srgbClr val="34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3935729" y="2030729"/>
              <a:ext cx="1272540" cy="890269"/>
            </a:xfrm>
            <a:custGeom>
              <a:avLst/>
              <a:gdLst/>
              <a:ahLst/>
              <a:cxnLst/>
              <a:rect l="l" t="t" r="r" b="b"/>
              <a:pathLst>
                <a:path w="1272539" h="890269">
                  <a:moveTo>
                    <a:pt x="1130554" y="886460"/>
                  </a:moveTo>
                  <a:lnTo>
                    <a:pt x="140715" y="886460"/>
                  </a:lnTo>
                  <a:lnTo>
                    <a:pt x="146050" y="890270"/>
                  </a:lnTo>
                  <a:lnTo>
                    <a:pt x="1125220" y="890270"/>
                  </a:lnTo>
                  <a:lnTo>
                    <a:pt x="1130554" y="886460"/>
                  </a:lnTo>
                  <a:close/>
                </a:path>
                <a:path w="1272539" h="890269">
                  <a:moveTo>
                    <a:pt x="1267460" y="119155"/>
                  </a:moveTo>
                  <a:lnTo>
                    <a:pt x="1267460" y="773430"/>
                  </a:lnTo>
                  <a:lnTo>
                    <a:pt x="1271270" y="769620"/>
                  </a:lnTo>
                  <a:lnTo>
                    <a:pt x="1272540" y="768053"/>
                  </a:lnTo>
                  <a:lnTo>
                    <a:pt x="1272540" y="124756"/>
                  </a:lnTo>
                  <a:lnTo>
                    <a:pt x="1271270" y="123190"/>
                  </a:lnTo>
                  <a:lnTo>
                    <a:pt x="1267460" y="119155"/>
                  </a:lnTo>
                  <a:close/>
                </a:path>
                <a:path w="1272539" h="890269">
                  <a:moveTo>
                    <a:pt x="3810" y="120419"/>
                  </a:moveTo>
                  <a:lnTo>
                    <a:pt x="1270" y="123190"/>
                  </a:lnTo>
                  <a:lnTo>
                    <a:pt x="0" y="124756"/>
                  </a:lnTo>
                  <a:lnTo>
                    <a:pt x="0" y="768053"/>
                  </a:lnTo>
                  <a:lnTo>
                    <a:pt x="1270" y="769620"/>
                  </a:lnTo>
                  <a:lnTo>
                    <a:pt x="3810" y="772236"/>
                  </a:lnTo>
                  <a:lnTo>
                    <a:pt x="3810" y="120419"/>
                  </a:lnTo>
                  <a:close/>
                </a:path>
                <a:path w="1272539" h="890269">
                  <a:moveTo>
                    <a:pt x="1122933" y="0"/>
                  </a:moveTo>
                  <a:lnTo>
                    <a:pt x="148386" y="0"/>
                  </a:lnTo>
                  <a:lnTo>
                    <a:pt x="146050" y="1270"/>
                  </a:lnTo>
                  <a:lnTo>
                    <a:pt x="142494" y="3810"/>
                  </a:lnTo>
                  <a:lnTo>
                    <a:pt x="1128776" y="3810"/>
                  </a:lnTo>
                  <a:lnTo>
                    <a:pt x="1125220" y="1270"/>
                  </a:lnTo>
                  <a:lnTo>
                    <a:pt x="1122933" y="0"/>
                  </a:lnTo>
                  <a:close/>
                </a:path>
              </a:pathLst>
            </a:custGeom>
            <a:solidFill>
              <a:srgbClr val="34A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3939540" y="2034539"/>
              <a:ext cx="1263650" cy="882650"/>
            </a:xfrm>
            <a:custGeom>
              <a:avLst/>
              <a:gdLst/>
              <a:ahLst/>
              <a:cxnLst/>
              <a:rect l="l" t="t" r="r" b="b"/>
              <a:pathLst>
                <a:path w="1263650" h="882650">
                  <a:moveTo>
                    <a:pt x="3810" y="112458"/>
                  </a:moveTo>
                  <a:lnTo>
                    <a:pt x="0" y="116611"/>
                  </a:lnTo>
                  <a:lnTo>
                    <a:pt x="0" y="768438"/>
                  </a:lnTo>
                  <a:lnTo>
                    <a:pt x="3810" y="772363"/>
                  </a:lnTo>
                  <a:lnTo>
                    <a:pt x="3810" y="112458"/>
                  </a:lnTo>
                  <a:close/>
                </a:path>
                <a:path w="1263650" h="882650">
                  <a:moveTo>
                    <a:pt x="1130300" y="3810"/>
                  </a:moveTo>
                  <a:lnTo>
                    <a:pt x="1124966" y="0"/>
                  </a:lnTo>
                  <a:lnTo>
                    <a:pt x="138684" y="0"/>
                  </a:lnTo>
                  <a:lnTo>
                    <a:pt x="133350" y="3810"/>
                  </a:lnTo>
                  <a:lnTo>
                    <a:pt x="1130300" y="3810"/>
                  </a:lnTo>
                  <a:close/>
                </a:path>
                <a:path w="1263650" h="882650">
                  <a:moveTo>
                    <a:pt x="1132078" y="878840"/>
                  </a:moveTo>
                  <a:lnTo>
                    <a:pt x="131559" y="878840"/>
                  </a:lnTo>
                  <a:lnTo>
                    <a:pt x="136893" y="882650"/>
                  </a:lnTo>
                  <a:lnTo>
                    <a:pt x="1126744" y="882650"/>
                  </a:lnTo>
                  <a:lnTo>
                    <a:pt x="1132078" y="878840"/>
                  </a:lnTo>
                  <a:close/>
                </a:path>
                <a:path w="1263650" h="882650">
                  <a:moveTo>
                    <a:pt x="1263650" y="115354"/>
                  </a:moveTo>
                  <a:lnTo>
                    <a:pt x="1261110" y="112661"/>
                  </a:lnTo>
                  <a:lnTo>
                    <a:pt x="1261110" y="772160"/>
                  </a:lnTo>
                  <a:lnTo>
                    <a:pt x="1263650" y="769620"/>
                  </a:lnTo>
                  <a:lnTo>
                    <a:pt x="1263650" y="115354"/>
                  </a:lnTo>
                  <a:close/>
                </a:path>
              </a:pathLst>
            </a:custGeom>
            <a:solidFill>
              <a:srgbClr val="34A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3943350" y="2038349"/>
              <a:ext cx="1257300" cy="875030"/>
            </a:xfrm>
            <a:custGeom>
              <a:avLst/>
              <a:gdLst/>
              <a:ahLst/>
              <a:cxnLst/>
              <a:rect l="l" t="t" r="r" b="b"/>
              <a:pathLst>
                <a:path w="1257300" h="875030">
                  <a:moveTo>
                    <a:pt x="3810" y="104495"/>
                  </a:moveTo>
                  <a:lnTo>
                    <a:pt x="0" y="108648"/>
                  </a:lnTo>
                  <a:lnTo>
                    <a:pt x="0" y="768553"/>
                  </a:lnTo>
                  <a:lnTo>
                    <a:pt x="3810" y="772477"/>
                  </a:lnTo>
                  <a:lnTo>
                    <a:pt x="3810" y="104495"/>
                  </a:lnTo>
                  <a:close/>
                </a:path>
                <a:path w="1257300" h="875030">
                  <a:moveTo>
                    <a:pt x="1131824" y="872490"/>
                  </a:moveTo>
                  <a:lnTo>
                    <a:pt x="124206" y="872490"/>
                  </a:lnTo>
                  <a:lnTo>
                    <a:pt x="127749" y="875030"/>
                  </a:lnTo>
                  <a:lnTo>
                    <a:pt x="1128268" y="875030"/>
                  </a:lnTo>
                  <a:lnTo>
                    <a:pt x="1131824" y="872490"/>
                  </a:lnTo>
                  <a:close/>
                </a:path>
                <a:path w="1257300" h="875030">
                  <a:moveTo>
                    <a:pt x="1131824" y="3810"/>
                  </a:moveTo>
                  <a:lnTo>
                    <a:pt x="1126490" y="0"/>
                  </a:lnTo>
                  <a:lnTo>
                    <a:pt x="129540" y="0"/>
                  </a:lnTo>
                  <a:lnTo>
                    <a:pt x="124206" y="3810"/>
                  </a:lnTo>
                  <a:lnTo>
                    <a:pt x="1131824" y="3810"/>
                  </a:lnTo>
                  <a:close/>
                </a:path>
                <a:path w="1257300" h="875030">
                  <a:moveTo>
                    <a:pt x="1257300" y="108851"/>
                  </a:moveTo>
                  <a:lnTo>
                    <a:pt x="1253490" y="104813"/>
                  </a:lnTo>
                  <a:lnTo>
                    <a:pt x="1253490" y="772160"/>
                  </a:lnTo>
                  <a:lnTo>
                    <a:pt x="1257300" y="768350"/>
                  </a:lnTo>
                  <a:lnTo>
                    <a:pt x="1257300" y="108851"/>
                  </a:lnTo>
                  <a:close/>
                </a:path>
              </a:pathLst>
            </a:custGeom>
            <a:solidFill>
              <a:srgbClr val="34A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3947160" y="2042159"/>
              <a:ext cx="1249680" cy="868680"/>
            </a:xfrm>
            <a:custGeom>
              <a:avLst/>
              <a:gdLst/>
              <a:ahLst/>
              <a:cxnLst/>
              <a:rect l="l" t="t" r="r" b="b"/>
              <a:pathLst>
                <a:path w="1249679" h="868680">
                  <a:moveTo>
                    <a:pt x="3810" y="96532"/>
                  </a:moveTo>
                  <a:lnTo>
                    <a:pt x="0" y="100685"/>
                  </a:lnTo>
                  <a:lnTo>
                    <a:pt x="0" y="768667"/>
                  </a:lnTo>
                  <a:lnTo>
                    <a:pt x="3810" y="772591"/>
                  </a:lnTo>
                  <a:lnTo>
                    <a:pt x="3810" y="96532"/>
                  </a:lnTo>
                  <a:close/>
                </a:path>
                <a:path w="1249679" h="868680">
                  <a:moveTo>
                    <a:pt x="1133348" y="864870"/>
                  </a:moveTo>
                  <a:lnTo>
                    <a:pt x="115049" y="864870"/>
                  </a:lnTo>
                  <a:lnTo>
                    <a:pt x="120396" y="868680"/>
                  </a:lnTo>
                  <a:lnTo>
                    <a:pt x="1128014" y="868680"/>
                  </a:lnTo>
                  <a:lnTo>
                    <a:pt x="1133348" y="864870"/>
                  </a:lnTo>
                  <a:close/>
                </a:path>
                <a:path w="1249679" h="868680">
                  <a:moveTo>
                    <a:pt x="1133348" y="3810"/>
                  </a:moveTo>
                  <a:lnTo>
                    <a:pt x="1128014" y="0"/>
                  </a:lnTo>
                  <a:lnTo>
                    <a:pt x="120396" y="0"/>
                  </a:lnTo>
                  <a:lnTo>
                    <a:pt x="115049" y="3810"/>
                  </a:lnTo>
                  <a:lnTo>
                    <a:pt x="1133348" y="3810"/>
                  </a:lnTo>
                  <a:close/>
                </a:path>
                <a:path w="1249679" h="868680">
                  <a:moveTo>
                    <a:pt x="1249680" y="101003"/>
                  </a:moveTo>
                  <a:lnTo>
                    <a:pt x="1245870" y="96977"/>
                  </a:lnTo>
                  <a:lnTo>
                    <a:pt x="1245870" y="772160"/>
                  </a:lnTo>
                  <a:lnTo>
                    <a:pt x="1249680" y="768350"/>
                  </a:lnTo>
                  <a:lnTo>
                    <a:pt x="1249680" y="101003"/>
                  </a:lnTo>
                  <a:close/>
                </a:path>
              </a:pathLst>
            </a:custGeom>
            <a:solidFill>
              <a:srgbClr val="34A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950970" y="2045969"/>
              <a:ext cx="1242060" cy="861060"/>
            </a:xfrm>
            <a:custGeom>
              <a:avLst/>
              <a:gdLst/>
              <a:ahLst/>
              <a:cxnLst/>
              <a:rect l="l" t="t" r="r" b="b"/>
              <a:pathLst>
                <a:path w="1242060" h="861060">
                  <a:moveTo>
                    <a:pt x="3810" y="88557"/>
                  </a:moveTo>
                  <a:lnTo>
                    <a:pt x="0" y="92710"/>
                  </a:lnTo>
                  <a:lnTo>
                    <a:pt x="0" y="768781"/>
                  </a:lnTo>
                  <a:lnTo>
                    <a:pt x="3810" y="772706"/>
                  </a:lnTo>
                  <a:lnTo>
                    <a:pt x="3810" y="88557"/>
                  </a:lnTo>
                  <a:close/>
                </a:path>
                <a:path w="1242060" h="861060">
                  <a:moveTo>
                    <a:pt x="1133094" y="2540"/>
                  </a:moveTo>
                  <a:lnTo>
                    <a:pt x="1129538" y="0"/>
                  </a:lnTo>
                  <a:lnTo>
                    <a:pt x="111239" y="0"/>
                  </a:lnTo>
                  <a:lnTo>
                    <a:pt x="107696" y="2540"/>
                  </a:lnTo>
                  <a:lnTo>
                    <a:pt x="1133094" y="2540"/>
                  </a:lnTo>
                  <a:close/>
                </a:path>
                <a:path w="1242060" h="861060">
                  <a:moveTo>
                    <a:pt x="1134872" y="857250"/>
                  </a:moveTo>
                  <a:lnTo>
                    <a:pt x="105918" y="857250"/>
                  </a:lnTo>
                  <a:lnTo>
                    <a:pt x="111239" y="861060"/>
                  </a:lnTo>
                  <a:lnTo>
                    <a:pt x="1129538" y="861060"/>
                  </a:lnTo>
                  <a:lnTo>
                    <a:pt x="1134872" y="857250"/>
                  </a:lnTo>
                  <a:close/>
                </a:path>
                <a:path w="1242060" h="861060">
                  <a:moveTo>
                    <a:pt x="1242060" y="93167"/>
                  </a:moveTo>
                  <a:lnTo>
                    <a:pt x="1238250" y="89128"/>
                  </a:lnTo>
                  <a:lnTo>
                    <a:pt x="1238250" y="772160"/>
                  </a:lnTo>
                  <a:lnTo>
                    <a:pt x="1242060" y="768350"/>
                  </a:lnTo>
                  <a:lnTo>
                    <a:pt x="1242060" y="93167"/>
                  </a:lnTo>
                  <a:close/>
                </a:path>
              </a:pathLst>
            </a:custGeom>
            <a:solidFill>
              <a:srgbClr val="34A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3954780" y="2048509"/>
              <a:ext cx="1234440" cy="854710"/>
            </a:xfrm>
            <a:custGeom>
              <a:avLst/>
              <a:gdLst/>
              <a:ahLst/>
              <a:cxnLst/>
              <a:rect l="l" t="t" r="r" b="b"/>
              <a:pathLst>
                <a:path w="1234439" h="854710">
                  <a:moveTo>
                    <a:pt x="6350" y="79095"/>
                  </a:moveTo>
                  <a:lnTo>
                    <a:pt x="2540" y="83248"/>
                  </a:lnTo>
                  <a:lnTo>
                    <a:pt x="0" y="86017"/>
                  </a:lnTo>
                  <a:lnTo>
                    <a:pt x="0" y="770166"/>
                  </a:lnTo>
                  <a:lnTo>
                    <a:pt x="2540" y="772782"/>
                  </a:lnTo>
                  <a:lnTo>
                    <a:pt x="6350" y="776706"/>
                  </a:lnTo>
                  <a:lnTo>
                    <a:pt x="6350" y="79095"/>
                  </a:lnTo>
                  <a:close/>
                </a:path>
                <a:path w="1234439" h="854710">
                  <a:moveTo>
                    <a:pt x="1139939" y="7620"/>
                  </a:moveTo>
                  <a:lnTo>
                    <a:pt x="1134618" y="3810"/>
                  </a:lnTo>
                  <a:lnTo>
                    <a:pt x="1129284" y="0"/>
                  </a:lnTo>
                  <a:lnTo>
                    <a:pt x="103886" y="0"/>
                  </a:lnTo>
                  <a:lnTo>
                    <a:pt x="98539" y="3810"/>
                  </a:lnTo>
                  <a:lnTo>
                    <a:pt x="93218" y="7620"/>
                  </a:lnTo>
                  <a:lnTo>
                    <a:pt x="1139939" y="7620"/>
                  </a:lnTo>
                  <a:close/>
                </a:path>
                <a:path w="1234439" h="854710">
                  <a:moveTo>
                    <a:pt x="1141730" y="847090"/>
                  </a:moveTo>
                  <a:lnTo>
                    <a:pt x="91427" y="847090"/>
                  </a:lnTo>
                  <a:lnTo>
                    <a:pt x="96774" y="850900"/>
                  </a:lnTo>
                  <a:lnTo>
                    <a:pt x="102108" y="854710"/>
                  </a:lnTo>
                  <a:lnTo>
                    <a:pt x="1131062" y="854710"/>
                  </a:lnTo>
                  <a:lnTo>
                    <a:pt x="1136396" y="850900"/>
                  </a:lnTo>
                  <a:lnTo>
                    <a:pt x="1141730" y="847090"/>
                  </a:lnTo>
                  <a:close/>
                </a:path>
                <a:path w="1234439" h="854710">
                  <a:moveTo>
                    <a:pt x="1234440" y="86588"/>
                  </a:moveTo>
                  <a:lnTo>
                    <a:pt x="1230630" y="82550"/>
                  </a:lnTo>
                  <a:lnTo>
                    <a:pt x="1226820" y="78524"/>
                  </a:lnTo>
                  <a:lnTo>
                    <a:pt x="1226820" y="777240"/>
                  </a:lnTo>
                  <a:lnTo>
                    <a:pt x="1230630" y="773430"/>
                  </a:lnTo>
                  <a:lnTo>
                    <a:pt x="1234440" y="769620"/>
                  </a:lnTo>
                  <a:lnTo>
                    <a:pt x="1234440" y="86588"/>
                  </a:lnTo>
                  <a:close/>
                </a:path>
              </a:pathLst>
            </a:custGeom>
            <a:solidFill>
              <a:srgbClr val="34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3961130" y="2056129"/>
              <a:ext cx="1220470" cy="839469"/>
            </a:xfrm>
            <a:custGeom>
              <a:avLst/>
              <a:gdLst/>
              <a:ahLst/>
              <a:cxnLst/>
              <a:rect l="l" t="t" r="r" b="b"/>
              <a:pathLst>
                <a:path w="1220470" h="839469">
                  <a:moveTo>
                    <a:pt x="3810" y="67322"/>
                  </a:moveTo>
                  <a:lnTo>
                    <a:pt x="0" y="71475"/>
                  </a:lnTo>
                  <a:lnTo>
                    <a:pt x="0" y="769086"/>
                  </a:lnTo>
                  <a:lnTo>
                    <a:pt x="3810" y="773010"/>
                  </a:lnTo>
                  <a:lnTo>
                    <a:pt x="3810" y="67322"/>
                  </a:lnTo>
                  <a:close/>
                </a:path>
                <a:path w="1220470" h="839469">
                  <a:moveTo>
                    <a:pt x="1138936" y="3810"/>
                  </a:moveTo>
                  <a:lnTo>
                    <a:pt x="1133589" y="0"/>
                  </a:lnTo>
                  <a:lnTo>
                    <a:pt x="86868" y="0"/>
                  </a:lnTo>
                  <a:lnTo>
                    <a:pt x="81534" y="3810"/>
                  </a:lnTo>
                  <a:lnTo>
                    <a:pt x="1138936" y="3810"/>
                  </a:lnTo>
                  <a:close/>
                </a:path>
                <a:path w="1220470" h="839469">
                  <a:moveTo>
                    <a:pt x="1140714" y="835660"/>
                  </a:moveTo>
                  <a:lnTo>
                    <a:pt x="79743" y="835660"/>
                  </a:lnTo>
                  <a:lnTo>
                    <a:pt x="85077" y="839470"/>
                  </a:lnTo>
                  <a:lnTo>
                    <a:pt x="1135380" y="839470"/>
                  </a:lnTo>
                  <a:lnTo>
                    <a:pt x="1140714" y="835660"/>
                  </a:lnTo>
                  <a:close/>
                </a:path>
                <a:path w="1220470" h="839469">
                  <a:moveTo>
                    <a:pt x="1220470" y="70904"/>
                  </a:moveTo>
                  <a:lnTo>
                    <a:pt x="1217930" y="68211"/>
                  </a:lnTo>
                  <a:lnTo>
                    <a:pt x="1217930" y="772160"/>
                  </a:lnTo>
                  <a:lnTo>
                    <a:pt x="1220470" y="769620"/>
                  </a:lnTo>
                  <a:lnTo>
                    <a:pt x="1220470" y="70904"/>
                  </a:lnTo>
                  <a:close/>
                </a:path>
              </a:pathLst>
            </a:custGeom>
            <a:solidFill>
              <a:srgbClr val="34A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3964940" y="2059939"/>
              <a:ext cx="1214120" cy="831850"/>
            </a:xfrm>
            <a:custGeom>
              <a:avLst/>
              <a:gdLst/>
              <a:ahLst/>
              <a:cxnLst/>
              <a:rect l="l" t="t" r="r" b="b"/>
              <a:pathLst>
                <a:path w="1214120" h="831850">
                  <a:moveTo>
                    <a:pt x="3810" y="59347"/>
                  </a:moveTo>
                  <a:lnTo>
                    <a:pt x="0" y="63512"/>
                  </a:lnTo>
                  <a:lnTo>
                    <a:pt x="0" y="769200"/>
                  </a:lnTo>
                  <a:lnTo>
                    <a:pt x="3810" y="773125"/>
                  </a:lnTo>
                  <a:lnTo>
                    <a:pt x="3810" y="59347"/>
                  </a:lnTo>
                  <a:close/>
                </a:path>
                <a:path w="1214120" h="831850">
                  <a:moveTo>
                    <a:pt x="1140460" y="829310"/>
                  </a:moveTo>
                  <a:lnTo>
                    <a:pt x="72390" y="829310"/>
                  </a:lnTo>
                  <a:lnTo>
                    <a:pt x="75933" y="831850"/>
                  </a:lnTo>
                  <a:lnTo>
                    <a:pt x="1136904" y="831850"/>
                  </a:lnTo>
                  <a:lnTo>
                    <a:pt x="1140460" y="829310"/>
                  </a:lnTo>
                  <a:close/>
                </a:path>
                <a:path w="1214120" h="831850">
                  <a:moveTo>
                    <a:pt x="1140460" y="3810"/>
                  </a:moveTo>
                  <a:lnTo>
                    <a:pt x="1135126" y="0"/>
                  </a:lnTo>
                  <a:lnTo>
                    <a:pt x="77724" y="0"/>
                  </a:lnTo>
                  <a:lnTo>
                    <a:pt x="72390" y="3810"/>
                  </a:lnTo>
                  <a:lnTo>
                    <a:pt x="1140460" y="3810"/>
                  </a:lnTo>
                  <a:close/>
                </a:path>
                <a:path w="1214120" h="831850">
                  <a:moveTo>
                    <a:pt x="1214120" y="64401"/>
                  </a:moveTo>
                  <a:lnTo>
                    <a:pt x="1210310" y="60363"/>
                  </a:lnTo>
                  <a:lnTo>
                    <a:pt x="1210310" y="772160"/>
                  </a:lnTo>
                  <a:lnTo>
                    <a:pt x="1214120" y="768350"/>
                  </a:lnTo>
                  <a:lnTo>
                    <a:pt x="1214120" y="64401"/>
                  </a:lnTo>
                  <a:close/>
                </a:path>
              </a:pathLst>
            </a:custGeom>
            <a:solidFill>
              <a:srgbClr val="34A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3968750" y="2063749"/>
              <a:ext cx="1206500" cy="825500"/>
            </a:xfrm>
            <a:custGeom>
              <a:avLst/>
              <a:gdLst/>
              <a:ahLst/>
              <a:cxnLst/>
              <a:rect l="l" t="t" r="r" b="b"/>
              <a:pathLst>
                <a:path w="1206500" h="825500">
                  <a:moveTo>
                    <a:pt x="3810" y="51384"/>
                  </a:moveTo>
                  <a:lnTo>
                    <a:pt x="0" y="55537"/>
                  </a:lnTo>
                  <a:lnTo>
                    <a:pt x="0" y="769315"/>
                  </a:lnTo>
                  <a:lnTo>
                    <a:pt x="3810" y="773239"/>
                  </a:lnTo>
                  <a:lnTo>
                    <a:pt x="3810" y="51384"/>
                  </a:lnTo>
                  <a:close/>
                </a:path>
                <a:path w="1206500" h="825500">
                  <a:moveTo>
                    <a:pt x="1141984" y="821690"/>
                  </a:moveTo>
                  <a:lnTo>
                    <a:pt x="63233" y="821690"/>
                  </a:lnTo>
                  <a:lnTo>
                    <a:pt x="68580" y="825500"/>
                  </a:lnTo>
                  <a:lnTo>
                    <a:pt x="1136650" y="825500"/>
                  </a:lnTo>
                  <a:lnTo>
                    <a:pt x="1141984" y="821690"/>
                  </a:lnTo>
                  <a:close/>
                </a:path>
                <a:path w="1206500" h="825500">
                  <a:moveTo>
                    <a:pt x="1141984" y="3810"/>
                  </a:moveTo>
                  <a:lnTo>
                    <a:pt x="1136650" y="0"/>
                  </a:lnTo>
                  <a:lnTo>
                    <a:pt x="68580" y="0"/>
                  </a:lnTo>
                  <a:lnTo>
                    <a:pt x="63233" y="3810"/>
                  </a:lnTo>
                  <a:lnTo>
                    <a:pt x="1141984" y="3810"/>
                  </a:lnTo>
                  <a:close/>
                </a:path>
                <a:path w="1206500" h="825500">
                  <a:moveTo>
                    <a:pt x="1206500" y="56553"/>
                  </a:moveTo>
                  <a:lnTo>
                    <a:pt x="1202690" y="52527"/>
                  </a:lnTo>
                  <a:lnTo>
                    <a:pt x="1202690" y="772160"/>
                  </a:lnTo>
                  <a:lnTo>
                    <a:pt x="1206500" y="768350"/>
                  </a:lnTo>
                  <a:lnTo>
                    <a:pt x="1206500" y="56553"/>
                  </a:lnTo>
                  <a:close/>
                </a:path>
              </a:pathLst>
            </a:custGeom>
            <a:solidFill>
              <a:srgbClr val="35A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3972559" y="2067559"/>
              <a:ext cx="1198880" cy="817880"/>
            </a:xfrm>
            <a:custGeom>
              <a:avLst/>
              <a:gdLst/>
              <a:ahLst/>
              <a:cxnLst/>
              <a:rect l="l" t="t" r="r" b="b"/>
              <a:pathLst>
                <a:path w="1198879" h="817880">
                  <a:moveTo>
                    <a:pt x="1143327" y="814069"/>
                  </a:moveTo>
                  <a:lnTo>
                    <a:pt x="54282" y="814069"/>
                  </a:lnTo>
                  <a:lnTo>
                    <a:pt x="55879" y="815339"/>
                  </a:lnTo>
                  <a:lnTo>
                    <a:pt x="59435" y="817879"/>
                  </a:lnTo>
                  <a:lnTo>
                    <a:pt x="1138174" y="817879"/>
                  </a:lnTo>
                  <a:lnTo>
                    <a:pt x="1141729" y="815339"/>
                  </a:lnTo>
                  <a:lnTo>
                    <a:pt x="1143327" y="814069"/>
                  </a:lnTo>
                  <a:close/>
                </a:path>
                <a:path w="1198879" h="817880">
                  <a:moveTo>
                    <a:pt x="3810" y="43410"/>
                  </a:moveTo>
                  <a:lnTo>
                    <a:pt x="0" y="47567"/>
                  </a:lnTo>
                  <a:lnTo>
                    <a:pt x="0" y="769427"/>
                  </a:lnTo>
                  <a:lnTo>
                    <a:pt x="3810" y="773353"/>
                  </a:lnTo>
                  <a:lnTo>
                    <a:pt x="3810" y="43410"/>
                  </a:lnTo>
                  <a:close/>
                </a:path>
                <a:path w="1198879" h="817880">
                  <a:moveTo>
                    <a:pt x="1195069" y="44674"/>
                  </a:moveTo>
                  <a:lnTo>
                    <a:pt x="1195069" y="772160"/>
                  </a:lnTo>
                  <a:lnTo>
                    <a:pt x="1198879" y="768350"/>
                  </a:lnTo>
                  <a:lnTo>
                    <a:pt x="1198879" y="48708"/>
                  </a:lnTo>
                  <a:lnTo>
                    <a:pt x="1195069" y="44674"/>
                  </a:lnTo>
                  <a:close/>
                </a:path>
                <a:path w="1198879" h="817880">
                  <a:moveTo>
                    <a:pt x="1138173" y="0"/>
                  </a:moveTo>
                  <a:lnTo>
                    <a:pt x="59435" y="0"/>
                  </a:lnTo>
                  <a:lnTo>
                    <a:pt x="55879" y="2539"/>
                  </a:lnTo>
                  <a:lnTo>
                    <a:pt x="1141729" y="2539"/>
                  </a:lnTo>
                  <a:lnTo>
                    <a:pt x="1138173" y="0"/>
                  </a:lnTo>
                  <a:close/>
                </a:path>
              </a:pathLst>
            </a:custGeom>
            <a:solidFill>
              <a:srgbClr val="35A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3976370" y="2070099"/>
              <a:ext cx="1191260" cy="811530"/>
            </a:xfrm>
            <a:custGeom>
              <a:avLst/>
              <a:gdLst/>
              <a:ahLst/>
              <a:cxnLst/>
              <a:rect l="l" t="t" r="r" b="b"/>
              <a:pathLst>
                <a:path w="1191260" h="811530">
                  <a:moveTo>
                    <a:pt x="2540" y="38100"/>
                  </a:moveTo>
                  <a:lnTo>
                    <a:pt x="0" y="40881"/>
                  </a:lnTo>
                  <a:lnTo>
                    <a:pt x="0" y="770813"/>
                  </a:lnTo>
                  <a:lnTo>
                    <a:pt x="2540" y="773430"/>
                  </a:lnTo>
                  <a:lnTo>
                    <a:pt x="2540" y="38100"/>
                  </a:lnTo>
                  <a:close/>
                </a:path>
                <a:path w="1191260" h="811530">
                  <a:moveTo>
                    <a:pt x="1142873" y="3810"/>
                  </a:moveTo>
                  <a:lnTo>
                    <a:pt x="1137920" y="0"/>
                  </a:lnTo>
                  <a:lnTo>
                    <a:pt x="52070" y="0"/>
                  </a:lnTo>
                  <a:lnTo>
                    <a:pt x="47117" y="3810"/>
                  </a:lnTo>
                  <a:lnTo>
                    <a:pt x="1142873" y="3810"/>
                  </a:lnTo>
                  <a:close/>
                </a:path>
                <a:path w="1191260" h="811530">
                  <a:moveTo>
                    <a:pt x="1144308" y="807720"/>
                  </a:moveTo>
                  <a:lnTo>
                    <a:pt x="45669" y="807720"/>
                  </a:lnTo>
                  <a:lnTo>
                    <a:pt x="50469" y="811530"/>
                  </a:lnTo>
                  <a:lnTo>
                    <a:pt x="1139507" y="811530"/>
                  </a:lnTo>
                  <a:lnTo>
                    <a:pt x="1144308" y="807720"/>
                  </a:lnTo>
                  <a:close/>
                </a:path>
                <a:path w="1191260" h="811530">
                  <a:moveTo>
                    <a:pt x="1191260" y="42138"/>
                  </a:moveTo>
                  <a:lnTo>
                    <a:pt x="1187450" y="38100"/>
                  </a:lnTo>
                  <a:lnTo>
                    <a:pt x="1187450" y="773430"/>
                  </a:lnTo>
                  <a:lnTo>
                    <a:pt x="1191260" y="769620"/>
                  </a:lnTo>
                  <a:lnTo>
                    <a:pt x="1191260" y="42138"/>
                  </a:lnTo>
                  <a:close/>
                </a:path>
              </a:pathLst>
            </a:custGeom>
            <a:solidFill>
              <a:srgbClr val="35A2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3978910" y="2073909"/>
              <a:ext cx="1184910" cy="803910"/>
            </a:xfrm>
            <a:custGeom>
              <a:avLst/>
              <a:gdLst/>
              <a:ahLst/>
              <a:cxnLst/>
              <a:rect l="l" t="t" r="r" b="b"/>
              <a:pathLst>
                <a:path w="1184910" h="803910">
                  <a:moveTo>
                    <a:pt x="3810" y="31369"/>
                  </a:moveTo>
                  <a:lnTo>
                    <a:pt x="0" y="34290"/>
                  </a:lnTo>
                  <a:lnTo>
                    <a:pt x="0" y="769620"/>
                  </a:lnTo>
                  <a:lnTo>
                    <a:pt x="3810" y="772655"/>
                  </a:lnTo>
                  <a:lnTo>
                    <a:pt x="3810" y="31369"/>
                  </a:lnTo>
                  <a:close/>
                </a:path>
                <a:path w="1184910" h="803910">
                  <a:moveTo>
                    <a:pt x="1145286" y="3810"/>
                  </a:moveTo>
                  <a:lnTo>
                    <a:pt x="1140333" y="0"/>
                  </a:lnTo>
                  <a:lnTo>
                    <a:pt x="44577" y="0"/>
                  </a:lnTo>
                  <a:lnTo>
                    <a:pt x="39611" y="3810"/>
                  </a:lnTo>
                  <a:lnTo>
                    <a:pt x="1145286" y="3810"/>
                  </a:lnTo>
                  <a:close/>
                </a:path>
                <a:path w="1184910" h="803910">
                  <a:moveTo>
                    <a:pt x="1146556" y="800100"/>
                  </a:moveTo>
                  <a:lnTo>
                    <a:pt x="38341" y="800100"/>
                  </a:lnTo>
                  <a:lnTo>
                    <a:pt x="43129" y="803910"/>
                  </a:lnTo>
                  <a:lnTo>
                    <a:pt x="1141768" y="803910"/>
                  </a:lnTo>
                  <a:lnTo>
                    <a:pt x="1146556" y="800100"/>
                  </a:lnTo>
                  <a:close/>
                </a:path>
                <a:path w="1184910" h="803910">
                  <a:moveTo>
                    <a:pt x="1184910" y="34290"/>
                  </a:moveTo>
                  <a:lnTo>
                    <a:pt x="1181100" y="31369"/>
                  </a:lnTo>
                  <a:lnTo>
                    <a:pt x="1181100" y="772655"/>
                  </a:lnTo>
                  <a:lnTo>
                    <a:pt x="1184910" y="769620"/>
                  </a:lnTo>
                  <a:lnTo>
                    <a:pt x="1184910" y="34290"/>
                  </a:lnTo>
                  <a:close/>
                </a:path>
              </a:pathLst>
            </a:custGeom>
            <a:solidFill>
              <a:srgbClr val="35A3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3982720" y="2077719"/>
              <a:ext cx="1177290" cy="796290"/>
            </a:xfrm>
            <a:custGeom>
              <a:avLst/>
              <a:gdLst/>
              <a:ahLst/>
              <a:cxnLst/>
              <a:rect l="l" t="t" r="r" b="b"/>
              <a:pathLst>
                <a:path w="1177289" h="796289">
                  <a:moveTo>
                    <a:pt x="3810" y="24625"/>
                  </a:moveTo>
                  <a:lnTo>
                    <a:pt x="0" y="27559"/>
                  </a:lnTo>
                  <a:lnTo>
                    <a:pt x="0" y="768845"/>
                  </a:lnTo>
                  <a:lnTo>
                    <a:pt x="3810" y="771867"/>
                  </a:lnTo>
                  <a:lnTo>
                    <a:pt x="3810" y="24625"/>
                  </a:lnTo>
                  <a:close/>
                </a:path>
                <a:path w="1177289" h="796289">
                  <a:moveTo>
                    <a:pt x="1146416" y="3810"/>
                  </a:moveTo>
                  <a:lnTo>
                    <a:pt x="1141476" y="0"/>
                  </a:lnTo>
                  <a:lnTo>
                    <a:pt x="35801" y="0"/>
                  </a:lnTo>
                  <a:lnTo>
                    <a:pt x="30861" y="3810"/>
                  </a:lnTo>
                  <a:lnTo>
                    <a:pt x="1146416" y="3810"/>
                  </a:lnTo>
                  <a:close/>
                </a:path>
                <a:path w="1177289" h="796289">
                  <a:moveTo>
                    <a:pt x="1147546" y="792480"/>
                  </a:moveTo>
                  <a:lnTo>
                    <a:pt x="29730" y="792480"/>
                  </a:lnTo>
                  <a:lnTo>
                    <a:pt x="34531" y="796290"/>
                  </a:lnTo>
                  <a:lnTo>
                    <a:pt x="1142746" y="796290"/>
                  </a:lnTo>
                  <a:lnTo>
                    <a:pt x="1147546" y="792480"/>
                  </a:lnTo>
                  <a:close/>
                </a:path>
                <a:path w="1177289" h="796289">
                  <a:moveTo>
                    <a:pt x="1177290" y="27559"/>
                  </a:moveTo>
                  <a:lnTo>
                    <a:pt x="1174750" y="25603"/>
                  </a:lnTo>
                  <a:lnTo>
                    <a:pt x="1174750" y="770864"/>
                  </a:lnTo>
                  <a:lnTo>
                    <a:pt x="1177290" y="768845"/>
                  </a:lnTo>
                  <a:lnTo>
                    <a:pt x="1177290" y="27559"/>
                  </a:lnTo>
                  <a:close/>
                </a:path>
              </a:pathLst>
            </a:custGeom>
            <a:solidFill>
              <a:srgbClr val="35A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3986530" y="2081529"/>
              <a:ext cx="1170940" cy="788670"/>
            </a:xfrm>
            <a:custGeom>
              <a:avLst/>
              <a:gdLst/>
              <a:ahLst/>
              <a:cxnLst/>
              <a:rect l="l" t="t" r="r" b="b"/>
              <a:pathLst>
                <a:path w="1170939" h="788669">
                  <a:moveTo>
                    <a:pt x="3810" y="17881"/>
                  </a:moveTo>
                  <a:lnTo>
                    <a:pt x="0" y="20815"/>
                  </a:lnTo>
                  <a:lnTo>
                    <a:pt x="0" y="768057"/>
                  </a:lnTo>
                  <a:lnTo>
                    <a:pt x="3810" y="771093"/>
                  </a:lnTo>
                  <a:lnTo>
                    <a:pt x="3810" y="17881"/>
                  </a:lnTo>
                  <a:close/>
                </a:path>
                <a:path w="1170939" h="788669">
                  <a:moveTo>
                    <a:pt x="1146924" y="786130"/>
                  </a:moveTo>
                  <a:lnTo>
                    <a:pt x="22733" y="786130"/>
                  </a:lnTo>
                  <a:lnTo>
                    <a:pt x="25920" y="788670"/>
                  </a:lnTo>
                  <a:lnTo>
                    <a:pt x="1143736" y="788670"/>
                  </a:lnTo>
                  <a:lnTo>
                    <a:pt x="1146924" y="786130"/>
                  </a:lnTo>
                  <a:close/>
                </a:path>
                <a:path w="1170939" h="788669">
                  <a:moveTo>
                    <a:pt x="1147572" y="3810"/>
                  </a:moveTo>
                  <a:lnTo>
                    <a:pt x="1142606" y="0"/>
                  </a:lnTo>
                  <a:lnTo>
                    <a:pt x="27051" y="0"/>
                  </a:lnTo>
                  <a:lnTo>
                    <a:pt x="22098" y="3810"/>
                  </a:lnTo>
                  <a:lnTo>
                    <a:pt x="1147572" y="3810"/>
                  </a:lnTo>
                  <a:close/>
                </a:path>
                <a:path w="1170939" h="788669">
                  <a:moveTo>
                    <a:pt x="1170940" y="21793"/>
                  </a:moveTo>
                  <a:lnTo>
                    <a:pt x="1167130" y="18859"/>
                  </a:lnTo>
                  <a:lnTo>
                    <a:pt x="1167130" y="770077"/>
                  </a:lnTo>
                  <a:lnTo>
                    <a:pt x="1170940" y="767054"/>
                  </a:lnTo>
                  <a:lnTo>
                    <a:pt x="1170940" y="21793"/>
                  </a:lnTo>
                  <a:close/>
                </a:path>
              </a:pathLst>
            </a:custGeom>
            <a:solidFill>
              <a:srgbClr val="35A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3990340" y="2085339"/>
              <a:ext cx="1163320" cy="782320"/>
            </a:xfrm>
            <a:custGeom>
              <a:avLst/>
              <a:gdLst/>
              <a:ahLst/>
              <a:cxnLst/>
              <a:rect l="l" t="t" r="r" b="b"/>
              <a:pathLst>
                <a:path w="1163320" h="782319">
                  <a:moveTo>
                    <a:pt x="3810" y="11137"/>
                  </a:moveTo>
                  <a:lnTo>
                    <a:pt x="0" y="14071"/>
                  </a:lnTo>
                  <a:lnTo>
                    <a:pt x="0" y="767283"/>
                  </a:lnTo>
                  <a:lnTo>
                    <a:pt x="3810" y="770305"/>
                  </a:lnTo>
                  <a:lnTo>
                    <a:pt x="3810" y="11137"/>
                  </a:lnTo>
                  <a:close/>
                </a:path>
                <a:path w="1163320" h="782319">
                  <a:moveTo>
                    <a:pt x="1147914" y="778510"/>
                  </a:moveTo>
                  <a:lnTo>
                    <a:pt x="14122" y="778510"/>
                  </a:lnTo>
                  <a:lnTo>
                    <a:pt x="18923" y="782320"/>
                  </a:lnTo>
                  <a:lnTo>
                    <a:pt x="1143114" y="782320"/>
                  </a:lnTo>
                  <a:lnTo>
                    <a:pt x="1147914" y="778510"/>
                  </a:lnTo>
                  <a:close/>
                </a:path>
                <a:path w="1163320" h="782319">
                  <a:moveTo>
                    <a:pt x="1148715" y="3810"/>
                  </a:moveTo>
                  <a:lnTo>
                    <a:pt x="1143762" y="0"/>
                  </a:lnTo>
                  <a:lnTo>
                    <a:pt x="18288" y="0"/>
                  </a:lnTo>
                  <a:lnTo>
                    <a:pt x="13335" y="3810"/>
                  </a:lnTo>
                  <a:lnTo>
                    <a:pt x="1148715" y="3810"/>
                  </a:lnTo>
                  <a:close/>
                </a:path>
                <a:path w="1163320" h="782319">
                  <a:moveTo>
                    <a:pt x="1163320" y="15049"/>
                  </a:moveTo>
                  <a:lnTo>
                    <a:pt x="1159510" y="12115"/>
                  </a:lnTo>
                  <a:lnTo>
                    <a:pt x="1159510" y="769302"/>
                  </a:lnTo>
                  <a:lnTo>
                    <a:pt x="1163320" y="766267"/>
                  </a:lnTo>
                  <a:lnTo>
                    <a:pt x="1163320" y="15049"/>
                  </a:lnTo>
                  <a:close/>
                </a:path>
              </a:pathLst>
            </a:custGeom>
            <a:solidFill>
              <a:srgbClr val="35A3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3994150" y="2089149"/>
              <a:ext cx="1155700" cy="774700"/>
            </a:xfrm>
            <a:custGeom>
              <a:avLst/>
              <a:gdLst/>
              <a:ahLst/>
              <a:cxnLst/>
              <a:rect l="l" t="t" r="r" b="b"/>
              <a:pathLst>
                <a:path w="1155700" h="774700">
                  <a:moveTo>
                    <a:pt x="3810" y="4406"/>
                  </a:moveTo>
                  <a:lnTo>
                    <a:pt x="0" y="7327"/>
                  </a:lnTo>
                  <a:lnTo>
                    <a:pt x="0" y="766495"/>
                  </a:lnTo>
                  <a:lnTo>
                    <a:pt x="3810" y="769531"/>
                  </a:lnTo>
                  <a:lnTo>
                    <a:pt x="3810" y="4406"/>
                  </a:lnTo>
                  <a:close/>
                </a:path>
                <a:path w="1155700" h="774700">
                  <a:moveTo>
                    <a:pt x="1148207" y="2540"/>
                  </a:moveTo>
                  <a:lnTo>
                    <a:pt x="1144905" y="0"/>
                  </a:lnTo>
                  <a:lnTo>
                    <a:pt x="9525" y="0"/>
                  </a:lnTo>
                  <a:lnTo>
                    <a:pt x="6223" y="2540"/>
                  </a:lnTo>
                  <a:lnTo>
                    <a:pt x="1148207" y="2540"/>
                  </a:lnTo>
                  <a:close/>
                </a:path>
                <a:path w="1155700" h="774700">
                  <a:moveTo>
                    <a:pt x="1148892" y="770890"/>
                  </a:moveTo>
                  <a:lnTo>
                    <a:pt x="5524" y="770890"/>
                  </a:lnTo>
                  <a:lnTo>
                    <a:pt x="10312" y="774700"/>
                  </a:lnTo>
                  <a:lnTo>
                    <a:pt x="1144104" y="774700"/>
                  </a:lnTo>
                  <a:lnTo>
                    <a:pt x="1148892" y="770890"/>
                  </a:lnTo>
                  <a:close/>
                </a:path>
                <a:path w="1155700" h="774700">
                  <a:moveTo>
                    <a:pt x="1155700" y="8305"/>
                  </a:moveTo>
                  <a:lnTo>
                    <a:pt x="1151890" y="5384"/>
                  </a:lnTo>
                  <a:lnTo>
                    <a:pt x="1151890" y="768515"/>
                  </a:lnTo>
                  <a:lnTo>
                    <a:pt x="1155700" y="765492"/>
                  </a:lnTo>
                  <a:lnTo>
                    <a:pt x="1155700" y="8305"/>
                  </a:lnTo>
                  <a:close/>
                </a:path>
              </a:pathLst>
            </a:custGeom>
            <a:solidFill>
              <a:srgbClr val="35A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3997959" y="2091690"/>
              <a:ext cx="1148080" cy="768350"/>
            </a:xfrm>
            <a:custGeom>
              <a:avLst/>
              <a:gdLst/>
              <a:ahLst/>
              <a:cxnLst/>
              <a:rect l="l" t="t" r="r" b="b"/>
              <a:pathLst>
                <a:path w="1148079" h="768350">
                  <a:moveTo>
                    <a:pt x="1144396" y="0"/>
                  </a:moveTo>
                  <a:lnTo>
                    <a:pt x="2412" y="0"/>
                  </a:lnTo>
                  <a:lnTo>
                    <a:pt x="0" y="1856"/>
                  </a:lnTo>
                  <a:lnTo>
                    <a:pt x="0" y="766982"/>
                  </a:lnTo>
                  <a:lnTo>
                    <a:pt x="1720" y="768350"/>
                  </a:lnTo>
                  <a:lnTo>
                    <a:pt x="1145089" y="768350"/>
                  </a:lnTo>
                  <a:lnTo>
                    <a:pt x="1148079" y="765972"/>
                  </a:lnTo>
                  <a:lnTo>
                    <a:pt x="1148079" y="764539"/>
                  </a:lnTo>
                  <a:lnTo>
                    <a:pt x="3810" y="764539"/>
                  </a:lnTo>
                  <a:lnTo>
                    <a:pt x="3810" y="5080"/>
                  </a:lnTo>
                  <a:lnTo>
                    <a:pt x="1148079" y="5080"/>
                  </a:lnTo>
                  <a:lnTo>
                    <a:pt x="1148079" y="2833"/>
                  </a:lnTo>
                  <a:lnTo>
                    <a:pt x="1144396" y="0"/>
                  </a:lnTo>
                  <a:close/>
                </a:path>
                <a:path w="1148079" h="768350">
                  <a:moveTo>
                    <a:pt x="1148079" y="5080"/>
                  </a:moveTo>
                  <a:lnTo>
                    <a:pt x="1144269" y="5080"/>
                  </a:lnTo>
                  <a:lnTo>
                    <a:pt x="1144269" y="764539"/>
                  </a:lnTo>
                  <a:lnTo>
                    <a:pt x="1148079" y="764539"/>
                  </a:lnTo>
                  <a:lnTo>
                    <a:pt x="1148079" y="5080"/>
                  </a:lnTo>
                  <a:close/>
                </a:path>
              </a:pathLst>
            </a:custGeom>
            <a:solidFill>
              <a:srgbClr val="35A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001770" y="2096769"/>
              <a:ext cx="1140460" cy="759460"/>
            </a:xfrm>
            <a:custGeom>
              <a:avLst/>
              <a:gdLst/>
              <a:ahLst/>
              <a:cxnLst/>
              <a:rect l="l" t="t" r="r" b="b"/>
              <a:pathLst>
                <a:path w="1140460" h="759460">
                  <a:moveTo>
                    <a:pt x="1140460" y="0"/>
                  </a:moveTo>
                  <a:lnTo>
                    <a:pt x="1136650" y="0"/>
                  </a:lnTo>
                  <a:lnTo>
                    <a:pt x="1136650" y="2540"/>
                  </a:lnTo>
                  <a:lnTo>
                    <a:pt x="1136650" y="755650"/>
                  </a:lnTo>
                  <a:lnTo>
                    <a:pt x="3810" y="755650"/>
                  </a:lnTo>
                  <a:lnTo>
                    <a:pt x="3810" y="2540"/>
                  </a:lnTo>
                  <a:lnTo>
                    <a:pt x="1136650" y="2540"/>
                  </a:lnTo>
                  <a:lnTo>
                    <a:pt x="11366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55650"/>
                  </a:lnTo>
                  <a:lnTo>
                    <a:pt x="0" y="759460"/>
                  </a:lnTo>
                  <a:lnTo>
                    <a:pt x="1140460" y="759460"/>
                  </a:lnTo>
                  <a:lnTo>
                    <a:pt x="1140460" y="755650"/>
                  </a:lnTo>
                  <a:lnTo>
                    <a:pt x="1140460" y="2540"/>
                  </a:lnTo>
                  <a:lnTo>
                    <a:pt x="1140460" y="0"/>
                  </a:lnTo>
                  <a:close/>
                </a:path>
              </a:pathLst>
            </a:custGeom>
            <a:solidFill>
              <a:srgbClr val="35A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005580" y="2099309"/>
              <a:ext cx="1132840" cy="753110"/>
            </a:xfrm>
            <a:custGeom>
              <a:avLst/>
              <a:gdLst/>
              <a:ahLst/>
              <a:cxnLst/>
              <a:rect l="l" t="t" r="r" b="b"/>
              <a:pathLst>
                <a:path w="1132839" h="753110">
                  <a:moveTo>
                    <a:pt x="1132840" y="0"/>
                  </a:moveTo>
                  <a:lnTo>
                    <a:pt x="1129030" y="0"/>
                  </a:lnTo>
                  <a:lnTo>
                    <a:pt x="1129030" y="3810"/>
                  </a:lnTo>
                  <a:lnTo>
                    <a:pt x="1129030" y="749300"/>
                  </a:lnTo>
                  <a:lnTo>
                    <a:pt x="2540" y="749300"/>
                  </a:lnTo>
                  <a:lnTo>
                    <a:pt x="2540" y="3810"/>
                  </a:lnTo>
                  <a:lnTo>
                    <a:pt x="1129030" y="3810"/>
                  </a:lnTo>
                  <a:lnTo>
                    <a:pt x="1129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49300"/>
                  </a:lnTo>
                  <a:lnTo>
                    <a:pt x="0" y="753110"/>
                  </a:lnTo>
                  <a:lnTo>
                    <a:pt x="1132840" y="753110"/>
                  </a:lnTo>
                  <a:lnTo>
                    <a:pt x="1132840" y="749300"/>
                  </a:lnTo>
                  <a:lnTo>
                    <a:pt x="1132840" y="3810"/>
                  </a:lnTo>
                  <a:lnTo>
                    <a:pt x="1132840" y="0"/>
                  </a:lnTo>
                  <a:close/>
                </a:path>
              </a:pathLst>
            </a:custGeom>
            <a:solidFill>
              <a:srgbClr val="35A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008120" y="2103119"/>
              <a:ext cx="1126490" cy="745490"/>
            </a:xfrm>
            <a:custGeom>
              <a:avLst/>
              <a:gdLst/>
              <a:ahLst/>
              <a:cxnLst/>
              <a:rect l="l" t="t" r="r" b="b"/>
              <a:pathLst>
                <a:path w="1126489" h="745489">
                  <a:moveTo>
                    <a:pt x="1126490" y="0"/>
                  </a:moveTo>
                  <a:lnTo>
                    <a:pt x="1123950" y="0"/>
                  </a:lnTo>
                  <a:lnTo>
                    <a:pt x="1123950" y="3810"/>
                  </a:lnTo>
                  <a:lnTo>
                    <a:pt x="1123950" y="741680"/>
                  </a:lnTo>
                  <a:lnTo>
                    <a:pt x="3810" y="741680"/>
                  </a:lnTo>
                  <a:lnTo>
                    <a:pt x="3810" y="3810"/>
                  </a:lnTo>
                  <a:lnTo>
                    <a:pt x="1123950" y="3810"/>
                  </a:lnTo>
                  <a:lnTo>
                    <a:pt x="1123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41680"/>
                  </a:lnTo>
                  <a:lnTo>
                    <a:pt x="0" y="745490"/>
                  </a:lnTo>
                  <a:lnTo>
                    <a:pt x="1126490" y="745490"/>
                  </a:lnTo>
                  <a:lnTo>
                    <a:pt x="1126490" y="741680"/>
                  </a:lnTo>
                  <a:lnTo>
                    <a:pt x="1126490" y="3810"/>
                  </a:lnTo>
                  <a:lnTo>
                    <a:pt x="1126490" y="0"/>
                  </a:lnTo>
                  <a:close/>
                </a:path>
              </a:pathLst>
            </a:custGeom>
            <a:solidFill>
              <a:srgbClr val="35A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011930" y="2106929"/>
              <a:ext cx="1120140" cy="737870"/>
            </a:xfrm>
            <a:custGeom>
              <a:avLst/>
              <a:gdLst/>
              <a:ahLst/>
              <a:cxnLst/>
              <a:rect l="l" t="t" r="r" b="b"/>
              <a:pathLst>
                <a:path w="1120139" h="737869">
                  <a:moveTo>
                    <a:pt x="1120140" y="0"/>
                  </a:moveTo>
                  <a:lnTo>
                    <a:pt x="1116330" y="0"/>
                  </a:lnTo>
                  <a:lnTo>
                    <a:pt x="1116330" y="3810"/>
                  </a:lnTo>
                  <a:lnTo>
                    <a:pt x="1116330" y="734060"/>
                  </a:lnTo>
                  <a:lnTo>
                    <a:pt x="3810" y="734060"/>
                  </a:lnTo>
                  <a:lnTo>
                    <a:pt x="3810" y="3810"/>
                  </a:lnTo>
                  <a:lnTo>
                    <a:pt x="1116330" y="3810"/>
                  </a:lnTo>
                  <a:lnTo>
                    <a:pt x="11163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34060"/>
                  </a:lnTo>
                  <a:lnTo>
                    <a:pt x="0" y="737870"/>
                  </a:lnTo>
                  <a:lnTo>
                    <a:pt x="1120140" y="737870"/>
                  </a:lnTo>
                  <a:lnTo>
                    <a:pt x="1120140" y="734060"/>
                  </a:lnTo>
                  <a:lnTo>
                    <a:pt x="1120140" y="3810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35A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015740" y="2110739"/>
              <a:ext cx="1112520" cy="730250"/>
            </a:xfrm>
            <a:custGeom>
              <a:avLst/>
              <a:gdLst/>
              <a:ahLst/>
              <a:cxnLst/>
              <a:rect l="l" t="t" r="r" b="b"/>
              <a:pathLst>
                <a:path w="1112520" h="730250">
                  <a:moveTo>
                    <a:pt x="1112520" y="0"/>
                  </a:moveTo>
                  <a:lnTo>
                    <a:pt x="1108710" y="0"/>
                  </a:lnTo>
                  <a:lnTo>
                    <a:pt x="1108710" y="3810"/>
                  </a:lnTo>
                  <a:lnTo>
                    <a:pt x="1108710" y="727710"/>
                  </a:lnTo>
                  <a:lnTo>
                    <a:pt x="3810" y="727710"/>
                  </a:lnTo>
                  <a:lnTo>
                    <a:pt x="3810" y="3810"/>
                  </a:lnTo>
                  <a:lnTo>
                    <a:pt x="1108710" y="3810"/>
                  </a:lnTo>
                  <a:lnTo>
                    <a:pt x="1108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27710"/>
                  </a:lnTo>
                  <a:lnTo>
                    <a:pt x="0" y="730250"/>
                  </a:lnTo>
                  <a:lnTo>
                    <a:pt x="1112520" y="730250"/>
                  </a:lnTo>
                  <a:lnTo>
                    <a:pt x="1112520" y="727710"/>
                  </a:lnTo>
                  <a:lnTo>
                    <a:pt x="1112520" y="3810"/>
                  </a:lnTo>
                  <a:lnTo>
                    <a:pt x="1112520" y="0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019550" y="2114549"/>
              <a:ext cx="1104900" cy="723900"/>
            </a:xfrm>
            <a:custGeom>
              <a:avLst/>
              <a:gdLst/>
              <a:ahLst/>
              <a:cxnLst/>
              <a:rect l="l" t="t" r="r" b="b"/>
              <a:pathLst>
                <a:path w="1104900" h="723900">
                  <a:moveTo>
                    <a:pt x="1104900" y="0"/>
                  </a:moveTo>
                  <a:lnTo>
                    <a:pt x="1101090" y="0"/>
                  </a:lnTo>
                  <a:lnTo>
                    <a:pt x="1101090" y="3810"/>
                  </a:lnTo>
                  <a:lnTo>
                    <a:pt x="1101090" y="720090"/>
                  </a:lnTo>
                  <a:lnTo>
                    <a:pt x="3810" y="720090"/>
                  </a:lnTo>
                  <a:lnTo>
                    <a:pt x="3810" y="3810"/>
                  </a:lnTo>
                  <a:lnTo>
                    <a:pt x="1101090" y="3810"/>
                  </a:lnTo>
                  <a:lnTo>
                    <a:pt x="1101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20090"/>
                  </a:lnTo>
                  <a:lnTo>
                    <a:pt x="0" y="723900"/>
                  </a:lnTo>
                  <a:lnTo>
                    <a:pt x="1104900" y="723900"/>
                  </a:lnTo>
                  <a:lnTo>
                    <a:pt x="1104900" y="720090"/>
                  </a:lnTo>
                  <a:lnTo>
                    <a:pt x="1104900" y="3810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36A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023360" y="2118359"/>
              <a:ext cx="1097280" cy="716280"/>
            </a:xfrm>
            <a:custGeom>
              <a:avLst/>
              <a:gdLst/>
              <a:ahLst/>
              <a:cxnLst/>
              <a:rect l="l" t="t" r="r" b="b"/>
              <a:pathLst>
                <a:path w="1097279" h="716280">
                  <a:moveTo>
                    <a:pt x="1097280" y="0"/>
                  </a:moveTo>
                  <a:lnTo>
                    <a:pt x="1093470" y="0"/>
                  </a:lnTo>
                  <a:lnTo>
                    <a:pt x="1093470" y="2540"/>
                  </a:lnTo>
                  <a:lnTo>
                    <a:pt x="1093470" y="712470"/>
                  </a:lnTo>
                  <a:lnTo>
                    <a:pt x="3810" y="712470"/>
                  </a:lnTo>
                  <a:lnTo>
                    <a:pt x="3810" y="2540"/>
                  </a:lnTo>
                  <a:lnTo>
                    <a:pt x="1093470" y="2540"/>
                  </a:lnTo>
                  <a:lnTo>
                    <a:pt x="10934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12470"/>
                  </a:lnTo>
                  <a:lnTo>
                    <a:pt x="0" y="716280"/>
                  </a:lnTo>
                  <a:lnTo>
                    <a:pt x="1097280" y="716280"/>
                  </a:lnTo>
                  <a:lnTo>
                    <a:pt x="1097280" y="712470"/>
                  </a:lnTo>
                  <a:lnTo>
                    <a:pt x="1097280" y="2540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4027170" y="2120899"/>
              <a:ext cx="1089660" cy="709930"/>
            </a:xfrm>
            <a:custGeom>
              <a:avLst/>
              <a:gdLst/>
              <a:ahLst/>
              <a:cxnLst/>
              <a:rect l="l" t="t" r="r" b="b"/>
              <a:pathLst>
                <a:path w="1089660" h="709930">
                  <a:moveTo>
                    <a:pt x="1089660" y="0"/>
                  </a:moveTo>
                  <a:lnTo>
                    <a:pt x="1085850" y="0"/>
                  </a:lnTo>
                  <a:lnTo>
                    <a:pt x="1085850" y="3810"/>
                  </a:lnTo>
                  <a:lnTo>
                    <a:pt x="1085850" y="706120"/>
                  </a:lnTo>
                  <a:lnTo>
                    <a:pt x="2540" y="706120"/>
                  </a:lnTo>
                  <a:lnTo>
                    <a:pt x="2540" y="3810"/>
                  </a:lnTo>
                  <a:lnTo>
                    <a:pt x="1085850" y="3810"/>
                  </a:lnTo>
                  <a:lnTo>
                    <a:pt x="1085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06120"/>
                  </a:lnTo>
                  <a:lnTo>
                    <a:pt x="0" y="709930"/>
                  </a:lnTo>
                  <a:lnTo>
                    <a:pt x="1089660" y="709930"/>
                  </a:lnTo>
                  <a:lnTo>
                    <a:pt x="1089660" y="706120"/>
                  </a:lnTo>
                  <a:lnTo>
                    <a:pt x="1089660" y="3810"/>
                  </a:lnTo>
                  <a:lnTo>
                    <a:pt x="1089660" y="0"/>
                  </a:lnTo>
                  <a:close/>
                </a:path>
              </a:pathLst>
            </a:custGeom>
            <a:solidFill>
              <a:srgbClr val="36A6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4029710" y="2124709"/>
              <a:ext cx="1083310" cy="702310"/>
            </a:xfrm>
            <a:custGeom>
              <a:avLst/>
              <a:gdLst/>
              <a:ahLst/>
              <a:cxnLst/>
              <a:rect l="l" t="t" r="r" b="b"/>
              <a:pathLst>
                <a:path w="1083310" h="702310">
                  <a:moveTo>
                    <a:pt x="1083310" y="0"/>
                  </a:moveTo>
                  <a:lnTo>
                    <a:pt x="1079500" y="0"/>
                  </a:lnTo>
                  <a:lnTo>
                    <a:pt x="1079500" y="3810"/>
                  </a:lnTo>
                  <a:lnTo>
                    <a:pt x="1079500" y="698500"/>
                  </a:lnTo>
                  <a:lnTo>
                    <a:pt x="3810" y="698500"/>
                  </a:lnTo>
                  <a:lnTo>
                    <a:pt x="3810" y="3810"/>
                  </a:lnTo>
                  <a:lnTo>
                    <a:pt x="1079500" y="3810"/>
                  </a:lnTo>
                  <a:lnTo>
                    <a:pt x="1079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8500"/>
                  </a:lnTo>
                  <a:lnTo>
                    <a:pt x="0" y="702310"/>
                  </a:lnTo>
                  <a:lnTo>
                    <a:pt x="1083310" y="702310"/>
                  </a:lnTo>
                  <a:lnTo>
                    <a:pt x="1083310" y="698500"/>
                  </a:lnTo>
                  <a:lnTo>
                    <a:pt x="1083310" y="3810"/>
                  </a:lnTo>
                  <a:lnTo>
                    <a:pt x="1083310" y="0"/>
                  </a:lnTo>
                  <a:close/>
                </a:path>
              </a:pathLst>
            </a:custGeom>
            <a:solidFill>
              <a:srgbClr val="36A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4033520" y="2128519"/>
              <a:ext cx="1075690" cy="694690"/>
            </a:xfrm>
            <a:custGeom>
              <a:avLst/>
              <a:gdLst/>
              <a:ahLst/>
              <a:cxnLst/>
              <a:rect l="l" t="t" r="r" b="b"/>
              <a:pathLst>
                <a:path w="1075689" h="694689">
                  <a:moveTo>
                    <a:pt x="1075690" y="0"/>
                  </a:moveTo>
                  <a:lnTo>
                    <a:pt x="1073150" y="0"/>
                  </a:lnTo>
                  <a:lnTo>
                    <a:pt x="1073150" y="3810"/>
                  </a:lnTo>
                  <a:lnTo>
                    <a:pt x="1073150" y="690880"/>
                  </a:lnTo>
                  <a:lnTo>
                    <a:pt x="3810" y="690880"/>
                  </a:lnTo>
                  <a:lnTo>
                    <a:pt x="3810" y="3810"/>
                  </a:lnTo>
                  <a:lnTo>
                    <a:pt x="1073150" y="3810"/>
                  </a:lnTo>
                  <a:lnTo>
                    <a:pt x="1073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0880"/>
                  </a:lnTo>
                  <a:lnTo>
                    <a:pt x="0" y="694690"/>
                  </a:lnTo>
                  <a:lnTo>
                    <a:pt x="1075690" y="694690"/>
                  </a:lnTo>
                  <a:lnTo>
                    <a:pt x="1075690" y="690880"/>
                  </a:lnTo>
                  <a:lnTo>
                    <a:pt x="1075690" y="3810"/>
                  </a:lnTo>
                  <a:lnTo>
                    <a:pt x="1075690" y="0"/>
                  </a:lnTo>
                  <a:close/>
                </a:path>
              </a:pathLst>
            </a:custGeom>
            <a:solidFill>
              <a:srgbClr val="36A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4037330" y="2132329"/>
              <a:ext cx="1069340" cy="687070"/>
            </a:xfrm>
            <a:custGeom>
              <a:avLst/>
              <a:gdLst/>
              <a:ahLst/>
              <a:cxnLst/>
              <a:rect l="l" t="t" r="r" b="b"/>
              <a:pathLst>
                <a:path w="1069339" h="687069">
                  <a:moveTo>
                    <a:pt x="1069340" y="0"/>
                  </a:moveTo>
                  <a:lnTo>
                    <a:pt x="1065530" y="0"/>
                  </a:lnTo>
                  <a:lnTo>
                    <a:pt x="1065530" y="3810"/>
                  </a:lnTo>
                  <a:lnTo>
                    <a:pt x="1065530" y="684530"/>
                  </a:lnTo>
                  <a:lnTo>
                    <a:pt x="3810" y="684530"/>
                  </a:lnTo>
                  <a:lnTo>
                    <a:pt x="3810" y="3810"/>
                  </a:lnTo>
                  <a:lnTo>
                    <a:pt x="1065530" y="3810"/>
                  </a:lnTo>
                  <a:lnTo>
                    <a:pt x="1065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4530"/>
                  </a:lnTo>
                  <a:lnTo>
                    <a:pt x="0" y="687070"/>
                  </a:lnTo>
                  <a:lnTo>
                    <a:pt x="1069340" y="687070"/>
                  </a:lnTo>
                  <a:lnTo>
                    <a:pt x="1069340" y="684530"/>
                  </a:lnTo>
                  <a:lnTo>
                    <a:pt x="1069340" y="3810"/>
                  </a:lnTo>
                  <a:lnTo>
                    <a:pt x="1069340" y="0"/>
                  </a:lnTo>
                  <a:close/>
                </a:path>
              </a:pathLst>
            </a:custGeom>
            <a:solidFill>
              <a:srgbClr val="36A6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4041140" y="2136139"/>
              <a:ext cx="1061720" cy="680720"/>
            </a:xfrm>
            <a:custGeom>
              <a:avLst/>
              <a:gdLst/>
              <a:ahLst/>
              <a:cxnLst/>
              <a:rect l="l" t="t" r="r" b="b"/>
              <a:pathLst>
                <a:path w="1061720" h="680719">
                  <a:moveTo>
                    <a:pt x="1061720" y="0"/>
                  </a:moveTo>
                  <a:lnTo>
                    <a:pt x="1057910" y="0"/>
                  </a:lnTo>
                  <a:lnTo>
                    <a:pt x="1057910" y="3810"/>
                  </a:lnTo>
                  <a:lnTo>
                    <a:pt x="1057910" y="676910"/>
                  </a:lnTo>
                  <a:lnTo>
                    <a:pt x="3810" y="676910"/>
                  </a:lnTo>
                  <a:lnTo>
                    <a:pt x="3810" y="3810"/>
                  </a:lnTo>
                  <a:lnTo>
                    <a:pt x="1057910" y="3810"/>
                  </a:lnTo>
                  <a:lnTo>
                    <a:pt x="1057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76910"/>
                  </a:lnTo>
                  <a:lnTo>
                    <a:pt x="0" y="680720"/>
                  </a:lnTo>
                  <a:lnTo>
                    <a:pt x="1061720" y="680720"/>
                  </a:lnTo>
                  <a:lnTo>
                    <a:pt x="1061720" y="676910"/>
                  </a:lnTo>
                  <a:lnTo>
                    <a:pt x="1061720" y="3810"/>
                  </a:lnTo>
                  <a:lnTo>
                    <a:pt x="1061720" y="0"/>
                  </a:lnTo>
                  <a:close/>
                </a:path>
              </a:pathLst>
            </a:custGeom>
            <a:solidFill>
              <a:srgbClr val="36A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4044950" y="2139949"/>
              <a:ext cx="1054100" cy="673100"/>
            </a:xfrm>
            <a:custGeom>
              <a:avLst/>
              <a:gdLst/>
              <a:ahLst/>
              <a:cxnLst/>
              <a:rect l="l" t="t" r="r" b="b"/>
              <a:pathLst>
                <a:path w="1054100" h="673100">
                  <a:moveTo>
                    <a:pt x="1054100" y="0"/>
                  </a:moveTo>
                  <a:lnTo>
                    <a:pt x="1050290" y="0"/>
                  </a:lnTo>
                  <a:lnTo>
                    <a:pt x="1050290" y="2540"/>
                  </a:lnTo>
                  <a:lnTo>
                    <a:pt x="1050290" y="669290"/>
                  </a:lnTo>
                  <a:lnTo>
                    <a:pt x="3810" y="669290"/>
                  </a:lnTo>
                  <a:lnTo>
                    <a:pt x="3810" y="2540"/>
                  </a:lnTo>
                  <a:lnTo>
                    <a:pt x="1050290" y="2540"/>
                  </a:lnTo>
                  <a:lnTo>
                    <a:pt x="10502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69290"/>
                  </a:lnTo>
                  <a:lnTo>
                    <a:pt x="0" y="673100"/>
                  </a:lnTo>
                  <a:lnTo>
                    <a:pt x="1054100" y="673100"/>
                  </a:lnTo>
                  <a:lnTo>
                    <a:pt x="1054100" y="669290"/>
                  </a:lnTo>
                  <a:lnTo>
                    <a:pt x="1054100" y="2540"/>
                  </a:lnTo>
                  <a:lnTo>
                    <a:pt x="1054100" y="0"/>
                  </a:lnTo>
                  <a:close/>
                </a:path>
              </a:pathLst>
            </a:custGeom>
            <a:solidFill>
              <a:srgbClr val="36A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4048760" y="2142489"/>
              <a:ext cx="1046480" cy="666750"/>
            </a:xfrm>
            <a:custGeom>
              <a:avLst/>
              <a:gdLst/>
              <a:ahLst/>
              <a:cxnLst/>
              <a:rect l="l" t="t" r="r" b="b"/>
              <a:pathLst>
                <a:path w="1046479" h="666750">
                  <a:moveTo>
                    <a:pt x="1046480" y="0"/>
                  </a:moveTo>
                  <a:lnTo>
                    <a:pt x="1042670" y="0"/>
                  </a:lnTo>
                  <a:lnTo>
                    <a:pt x="1042670" y="3810"/>
                  </a:lnTo>
                  <a:lnTo>
                    <a:pt x="1042670" y="662940"/>
                  </a:lnTo>
                  <a:lnTo>
                    <a:pt x="2540" y="662940"/>
                  </a:lnTo>
                  <a:lnTo>
                    <a:pt x="2540" y="3810"/>
                  </a:lnTo>
                  <a:lnTo>
                    <a:pt x="1042670" y="3810"/>
                  </a:lnTo>
                  <a:lnTo>
                    <a:pt x="1042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2940"/>
                  </a:lnTo>
                  <a:lnTo>
                    <a:pt x="0" y="666750"/>
                  </a:lnTo>
                  <a:lnTo>
                    <a:pt x="1046480" y="666750"/>
                  </a:lnTo>
                  <a:lnTo>
                    <a:pt x="1046480" y="662940"/>
                  </a:lnTo>
                  <a:lnTo>
                    <a:pt x="1046480" y="3810"/>
                  </a:lnTo>
                  <a:lnTo>
                    <a:pt x="1046480" y="0"/>
                  </a:lnTo>
                  <a:close/>
                </a:path>
              </a:pathLst>
            </a:custGeom>
            <a:solidFill>
              <a:srgbClr val="36A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4051300" y="2146299"/>
              <a:ext cx="1040130" cy="659130"/>
            </a:xfrm>
            <a:custGeom>
              <a:avLst/>
              <a:gdLst/>
              <a:ahLst/>
              <a:cxnLst/>
              <a:rect l="l" t="t" r="r" b="b"/>
              <a:pathLst>
                <a:path w="1040129" h="659130">
                  <a:moveTo>
                    <a:pt x="1040130" y="0"/>
                  </a:moveTo>
                  <a:lnTo>
                    <a:pt x="1036320" y="0"/>
                  </a:lnTo>
                  <a:lnTo>
                    <a:pt x="1036320" y="3810"/>
                  </a:lnTo>
                  <a:lnTo>
                    <a:pt x="1036320" y="655320"/>
                  </a:lnTo>
                  <a:lnTo>
                    <a:pt x="3810" y="655320"/>
                  </a:lnTo>
                  <a:lnTo>
                    <a:pt x="3810" y="3810"/>
                  </a:lnTo>
                  <a:lnTo>
                    <a:pt x="1036320" y="3810"/>
                  </a:lnTo>
                  <a:lnTo>
                    <a:pt x="1036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5320"/>
                  </a:lnTo>
                  <a:lnTo>
                    <a:pt x="0" y="659130"/>
                  </a:lnTo>
                  <a:lnTo>
                    <a:pt x="1040130" y="659130"/>
                  </a:lnTo>
                  <a:lnTo>
                    <a:pt x="1040130" y="655320"/>
                  </a:lnTo>
                  <a:lnTo>
                    <a:pt x="1040130" y="3810"/>
                  </a:lnTo>
                  <a:lnTo>
                    <a:pt x="1040130" y="0"/>
                  </a:lnTo>
                  <a:close/>
                </a:path>
              </a:pathLst>
            </a:custGeom>
            <a:solidFill>
              <a:srgbClr val="36A7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4055110" y="2150109"/>
              <a:ext cx="1032510" cy="651510"/>
            </a:xfrm>
            <a:custGeom>
              <a:avLst/>
              <a:gdLst/>
              <a:ahLst/>
              <a:cxnLst/>
              <a:rect l="l" t="t" r="r" b="b"/>
              <a:pathLst>
                <a:path w="1032510" h="651510">
                  <a:moveTo>
                    <a:pt x="1032510" y="0"/>
                  </a:moveTo>
                  <a:lnTo>
                    <a:pt x="1029970" y="0"/>
                  </a:lnTo>
                  <a:lnTo>
                    <a:pt x="1029970" y="3810"/>
                  </a:lnTo>
                  <a:lnTo>
                    <a:pt x="1029970" y="647700"/>
                  </a:lnTo>
                  <a:lnTo>
                    <a:pt x="3810" y="647700"/>
                  </a:lnTo>
                  <a:lnTo>
                    <a:pt x="3810" y="3810"/>
                  </a:lnTo>
                  <a:lnTo>
                    <a:pt x="1029970" y="3810"/>
                  </a:lnTo>
                  <a:lnTo>
                    <a:pt x="1029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7700"/>
                  </a:lnTo>
                  <a:lnTo>
                    <a:pt x="0" y="651510"/>
                  </a:lnTo>
                  <a:lnTo>
                    <a:pt x="1032510" y="651510"/>
                  </a:lnTo>
                  <a:lnTo>
                    <a:pt x="1032510" y="647700"/>
                  </a:lnTo>
                  <a:lnTo>
                    <a:pt x="1032510" y="3810"/>
                  </a:lnTo>
                  <a:lnTo>
                    <a:pt x="1032510" y="0"/>
                  </a:lnTo>
                  <a:close/>
                </a:path>
              </a:pathLst>
            </a:custGeom>
            <a:solidFill>
              <a:srgbClr val="36A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4058920" y="2153919"/>
              <a:ext cx="1026160" cy="643890"/>
            </a:xfrm>
            <a:custGeom>
              <a:avLst/>
              <a:gdLst/>
              <a:ahLst/>
              <a:cxnLst/>
              <a:rect l="l" t="t" r="r" b="b"/>
              <a:pathLst>
                <a:path w="1026160" h="643889">
                  <a:moveTo>
                    <a:pt x="1026160" y="0"/>
                  </a:moveTo>
                  <a:lnTo>
                    <a:pt x="1022350" y="0"/>
                  </a:lnTo>
                  <a:lnTo>
                    <a:pt x="1022350" y="3810"/>
                  </a:lnTo>
                  <a:lnTo>
                    <a:pt x="1022350" y="641350"/>
                  </a:lnTo>
                  <a:lnTo>
                    <a:pt x="3810" y="641350"/>
                  </a:lnTo>
                  <a:lnTo>
                    <a:pt x="3810" y="3810"/>
                  </a:lnTo>
                  <a:lnTo>
                    <a:pt x="1022350" y="3810"/>
                  </a:lnTo>
                  <a:lnTo>
                    <a:pt x="1022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1350"/>
                  </a:lnTo>
                  <a:lnTo>
                    <a:pt x="0" y="643890"/>
                  </a:lnTo>
                  <a:lnTo>
                    <a:pt x="1026160" y="643890"/>
                  </a:lnTo>
                  <a:lnTo>
                    <a:pt x="1026160" y="641350"/>
                  </a:lnTo>
                  <a:lnTo>
                    <a:pt x="1026160" y="3810"/>
                  </a:lnTo>
                  <a:lnTo>
                    <a:pt x="1026160" y="0"/>
                  </a:lnTo>
                  <a:close/>
                </a:path>
              </a:pathLst>
            </a:custGeom>
            <a:solidFill>
              <a:srgbClr val="36A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4062730" y="2157729"/>
              <a:ext cx="1018540" cy="637540"/>
            </a:xfrm>
            <a:custGeom>
              <a:avLst/>
              <a:gdLst/>
              <a:ahLst/>
              <a:cxnLst/>
              <a:rect l="l" t="t" r="r" b="b"/>
              <a:pathLst>
                <a:path w="1018539" h="637539">
                  <a:moveTo>
                    <a:pt x="1018540" y="0"/>
                  </a:moveTo>
                  <a:lnTo>
                    <a:pt x="1014730" y="0"/>
                  </a:lnTo>
                  <a:lnTo>
                    <a:pt x="1014730" y="3810"/>
                  </a:lnTo>
                  <a:lnTo>
                    <a:pt x="1014730" y="632460"/>
                  </a:lnTo>
                  <a:lnTo>
                    <a:pt x="3810" y="632460"/>
                  </a:lnTo>
                  <a:lnTo>
                    <a:pt x="3810" y="3810"/>
                  </a:lnTo>
                  <a:lnTo>
                    <a:pt x="1014730" y="3810"/>
                  </a:lnTo>
                  <a:lnTo>
                    <a:pt x="1014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2460"/>
                  </a:lnTo>
                  <a:lnTo>
                    <a:pt x="0" y="637540"/>
                  </a:lnTo>
                  <a:lnTo>
                    <a:pt x="1018540" y="637540"/>
                  </a:lnTo>
                  <a:lnTo>
                    <a:pt x="1018540" y="632460"/>
                  </a:lnTo>
                  <a:lnTo>
                    <a:pt x="1018540" y="3810"/>
                  </a:lnTo>
                  <a:lnTo>
                    <a:pt x="1018540" y="0"/>
                  </a:lnTo>
                  <a:close/>
                </a:path>
              </a:pathLst>
            </a:custGeom>
            <a:solidFill>
              <a:srgbClr val="36A8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066540" y="2161539"/>
              <a:ext cx="1010919" cy="628650"/>
            </a:xfrm>
            <a:custGeom>
              <a:avLst/>
              <a:gdLst/>
              <a:ahLst/>
              <a:cxnLst/>
              <a:rect l="l" t="t" r="r" b="b"/>
              <a:pathLst>
                <a:path w="1010920" h="628650">
                  <a:moveTo>
                    <a:pt x="1010920" y="0"/>
                  </a:moveTo>
                  <a:lnTo>
                    <a:pt x="1007110" y="0"/>
                  </a:lnTo>
                  <a:lnTo>
                    <a:pt x="1007110" y="3810"/>
                  </a:lnTo>
                  <a:lnTo>
                    <a:pt x="1007110" y="626110"/>
                  </a:lnTo>
                  <a:lnTo>
                    <a:pt x="3810" y="626110"/>
                  </a:lnTo>
                  <a:lnTo>
                    <a:pt x="3810" y="3810"/>
                  </a:lnTo>
                  <a:lnTo>
                    <a:pt x="1007110" y="3810"/>
                  </a:lnTo>
                  <a:lnTo>
                    <a:pt x="1007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6110"/>
                  </a:lnTo>
                  <a:lnTo>
                    <a:pt x="0" y="628650"/>
                  </a:lnTo>
                  <a:lnTo>
                    <a:pt x="1010920" y="628650"/>
                  </a:lnTo>
                  <a:lnTo>
                    <a:pt x="1010920" y="626110"/>
                  </a:lnTo>
                  <a:lnTo>
                    <a:pt x="1010920" y="3810"/>
                  </a:lnTo>
                  <a:lnTo>
                    <a:pt x="1010920" y="0"/>
                  </a:lnTo>
                  <a:close/>
                </a:path>
              </a:pathLst>
            </a:custGeom>
            <a:solidFill>
              <a:srgbClr val="36A8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4070350" y="2165349"/>
              <a:ext cx="1003300" cy="622300"/>
            </a:xfrm>
            <a:custGeom>
              <a:avLst/>
              <a:gdLst/>
              <a:ahLst/>
              <a:cxnLst/>
              <a:rect l="l" t="t" r="r" b="b"/>
              <a:pathLst>
                <a:path w="1003300" h="622300">
                  <a:moveTo>
                    <a:pt x="1003300" y="0"/>
                  </a:moveTo>
                  <a:lnTo>
                    <a:pt x="999490" y="0"/>
                  </a:lnTo>
                  <a:lnTo>
                    <a:pt x="999490" y="3810"/>
                  </a:lnTo>
                  <a:lnTo>
                    <a:pt x="999490" y="618490"/>
                  </a:lnTo>
                  <a:lnTo>
                    <a:pt x="3810" y="618490"/>
                  </a:lnTo>
                  <a:lnTo>
                    <a:pt x="3810" y="3810"/>
                  </a:lnTo>
                  <a:lnTo>
                    <a:pt x="999490" y="381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8490"/>
                  </a:lnTo>
                  <a:lnTo>
                    <a:pt x="0" y="622300"/>
                  </a:lnTo>
                  <a:lnTo>
                    <a:pt x="1003300" y="622300"/>
                  </a:lnTo>
                  <a:lnTo>
                    <a:pt x="1003300" y="618490"/>
                  </a:lnTo>
                  <a:lnTo>
                    <a:pt x="1003300" y="3810"/>
                  </a:lnTo>
                  <a:lnTo>
                    <a:pt x="1003300" y="0"/>
                  </a:lnTo>
                  <a:close/>
                </a:path>
              </a:pathLst>
            </a:custGeom>
            <a:solidFill>
              <a:srgbClr val="37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4074160" y="2169159"/>
              <a:ext cx="995680" cy="614680"/>
            </a:xfrm>
            <a:custGeom>
              <a:avLst/>
              <a:gdLst/>
              <a:ahLst/>
              <a:cxnLst/>
              <a:rect l="l" t="t" r="r" b="b"/>
              <a:pathLst>
                <a:path w="995679" h="614680">
                  <a:moveTo>
                    <a:pt x="995680" y="0"/>
                  </a:moveTo>
                  <a:lnTo>
                    <a:pt x="991870" y="0"/>
                  </a:lnTo>
                  <a:lnTo>
                    <a:pt x="991870" y="2540"/>
                  </a:lnTo>
                  <a:lnTo>
                    <a:pt x="991870" y="610870"/>
                  </a:lnTo>
                  <a:lnTo>
                    <a:pt x="3810" y="610870"/>
                  </a:lnTo>
                  <a:lnTo>
                    <a:pt x="3810" y="2540"/>
                  </a:lnTo>
                  <a:lnTo>
                    <a:pt x="991870" y="2540"/>
                  </a:lnTo>
                  <a:lnTo>
                    <a:pt x="9918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10870"/>
                  </a:lnTo>
                  <a:lnTo>
                    <a:pt x="0" y="614680"/>
                  </a:lnTo>
                  <a:lnTo>
                    <a:pt x="995680" y="614680"/>
                  </a:lnTo>
                  <a:lnTo>
                    <a:pt x="995680" y="610870"/>
                  </a:lnTo>
                  <a:lnTo>
                    <a:pt x="995680" y="2540"/>
                  </a:lnTo>
                  <a:lnTo>
                    <a:pt x="995680" y="0"/>
                  </a:lnTo>
                  <a:close/>
                </a:path>
              </a:pathLst>
            </a:custGeom>
            <a:solidFill>
              <a:srgbClr val="37A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4077970" y="2171699"/>
              <a:ext cx="988060" cy="608330"/>
            </a:xfrm>
            <a:custGeom>
              <a:avLst/>
              <a:gdLst/>
              <a:ahLst/>
              <a:cxnLst/>
              <a:rect l="l" t="t" r="r" b="b"/>
              <a:pathLst>
                <a:path w="988060" h="608330">
                  <a:moveTo>
                    <a:pt x="988060" y="0"/>
                  </a:moveTo>
                  <a:lnTo>
                    <a:pt x="984250" y="0"/>
                  </a:lnTo>
                  <a:lnTo>
                    <a:pt x="984250" y="3810"/>
                  </a:lnTo>
                  <a:lnTo>
                    <a:pt x="984250" y="604520"/>
                  </a:lnTo>
                  <a:lnTo>
                    <a:pt x="2540" y="604520"/>
                  </a:lnTo>
                  <a:lnTo>
                    <a:pt x="2540" y="3810"/>
                  </a:lnTo>
                  <a:lnTo>
                    <a:pt x="984250" y="3810"/>
                  </a:lnTo>
                  <a:lnTo>
                    <a:pt x="984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4520"/>
                  </a:lnTo>
                  <a:lnTo>
                    <a:pt x="0" y="608330"/>
                  </a:lnTo>
                  <a:lnTo>
                    <a:pt x="988060" y="608330"/>
                  </a:lnTo>
                  <a:lnTo>
                    <a:pt x="988060" y="604520"/>
                  </a:lnTo>
                  <a:lnTo>
                    <a:pt x="988060" y="3810"/>
                  </a:lnTo>
                  <a:lnTo>
                    <a:pt x="988060" y="0"/>
                  </a:lnTo>
                  <a:close/>
                </a:path>
              </a:pathLst>
            </a:custGeom>
            <a:solidFill>
              <a:srgbClr val="37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4080510" y="2175509"/>
              <a:ext cx="981710" cy="600710"/>
            </a:xfrm>
            <a:custGeom>
              <a:avLst/>
              <a:gdLst/>
              <a:ahLst/>
              <a:cxnLst/>
              <a:rect l="l" t="t" r="r" b="b"/>
              <a:pathLst>
                <a:path w="981710" h="600710">
                  <a:moveTo>
                    <a:pt x="981710" y="0"/>
                  </a:moveTo>
                  <a:lnTo>
                    <a:pt x="979170" y="0"/>
                  </a:lnTo>
                  <a:lnTo>
                    <a:pt x="979170" y="3810"/>
                  </a:lnTo>
                  <a:lnTo>
                    <a:pt x="979170" y="596900"/>
                  </a:lnTo>
                  <a:lnTo>
                    <a:pt x="3810" y="596900"/>
                  </a:lnTo>
                  <a:lnTo>
                    <a:pt x="3810" y="3810"/>
                  </a:lnTo>
                  <a:lnTo>
                    <a:pt x="979170" y="3810"/>
                  </a:lnTo>
                  <a:lnTo>
                    <a:pt x="979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96900"/>
                  </a:lnTo>
                  <a:lnTo>
                    <a:pt x="0" y="600710"/>
                  </a:lnTo>
                  <a:lnTo>
                    <a:pt x="981710" y="600710"/>
                  </a:lnTo>
                  <a:lnTo>
                    <a:pt x="981710" y="596900"/>
                  </a:lnTo>
                  <a:lnTo>
                    <a:pt x="981710" y="3810"/>
                  </a:lnTo>
                  <a:lnTo>
                    <a:pt x="981710" y="0"/>
                  </a:lnTo>
                  <a:close/>
                </a:path>
              </a:pathLst>
            </a:custGeom>
            <a:solidFill>
              <a:srgbClr val="37A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4084320" y="2179319"/>
              <a:ext cx="975360" cy="593090"/>
            </a:xfrm>
            <a:custGeom>
              <a:avLst/>
              <a:gdLst/>
              <a:ahLst/>
              <a:cxnLst/>
              <a:rect l="l" t="t" r="r" b="b"/>
              <a:pathLst>
                <a:path w="975360" h="593089">
                  <a:moveTo>
                    <a:pt x="975360" y="0"/>
                  </a:moveTo>
                  <a:lnTo>
                    <a:pt x="971550" y="0"/>
                  </a:lnTo>
                  <a:lnTo>
                    <a:pt x="971550" y="3810"/>
                  </a:lnTo>
                  <a:lnTo>
                    <a:pt x="971550" y="589280"/>
                  </a:lnTo>
                  <a:lnTo>
                    <a:pt x="3810" y="589280"/>
                  </a:lnTo>
                  <a:lnTo>
                    <a:pt x="3810" y="3810"/>
                  </a:lnTo>
                  <a:lnTo>
                    <a:pt x="971550" y="3810"/>
                  </a:lnTo>
                  <a:lnTo>
                    <a:pt x="971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9280"/>
                  </a:lnTo>
                  <a:lnTo>
                    <a:pt x="0" y="593090"/>
                  </a:lnTo>
                  <a:lnTo>
                    <a:pt x="975360" y="593090"/>
                  </a:lnTo>
                  <a:lnTo>
                    <a:pt x="975360" y="589280"/>
                  </a:lnTo>
                  <a:lnTo>
                    <a:pt x="975360" y="381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37A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4088130" y="2183129"/>
              <a:ext cx="967740" cy="585470"/>
            </a:xfrm>
            <a:custGeom>
              <a:avLst/>
              <a:gdLst/>
              <a:ahLst/>
              <a:cxnLst/>
              <a:rect l="l" t="t" r="r" b="b"/>
              <a:pathLst>
                <a:path w="967739" h="585469">
                  <a:moveTo>
                    <a:pt x="967740" y="0"/>
                  </a:moveTo>
                  <a:lnTo>
                    <a:pt x="963930" y="0"/>
                  </a:lnTo>
                  <a:lnTo>
                    <a:pt x="963930" y="3810"/>
                  </a:lnTo>
                  <a:lnTo>
                    <a:pt x="963930" y="582930"/>
                  </a:lnTo>
                  <a:lnTo>
                    <a:pt x="3810" y="582930"/>
                  </a:lnTo>
                  <a:lnTo>
                    <a:pt x="3810" y="3810"/>
                  </a:lnTo>
                  <a:lnTo>
                    <a:pt x="963930" y="3810"/>
                  </a:lnTo>
                  <a:lnTo>
                    <a:pt x="963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2930"/>
                  </a:lnTo>
                  <a:lnTo>
                    <a:pt x="0" y="585470"/>
                  </a:lnTo>
                  <a:lnTo>
                    <a:pt x="967740" y="585470"/>
                  </a:lnTo>
                  <a:lnTo>
                    <a:pt x="967740" y="582930"/>
                  </a:lnTo>
                  <a:lnTo>
                    <a:pt x="967740" y="3810"/>
                  </a:lnTo>
                  <a:lnTo>
                    <a:pt x="967740" y="0"/>
                  </a:lnTo>
                  <a:close/>
                </a:path>
              </a:pathLst>
            </a:custGeom>
            <a:solidFill>
              <a:srgbClr val="37AA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4091940" y="2186939"/>
              <a:ext cx="960119" cy="579120"/>
            </a:xfrm>
            <a:custGeom>
              <a:avLst/>
              <a:gdLst/>
              <a:ahLst/>
              <a:cxnLst/>
              <a:rect l="l" t="t" r="r" b="b"/>
              <a:pathLst>
                <a:path w="960120" h="579119">
                  <a:moveTo>
                    <a:pt x="960120" y="0"/>
                  </a:moveTo>
                  <a:lnTo>
                    <a:pt x="956310" y="0"/>
                  </a:lnTo>
                  <a:lnTo>
                    <a:pt x="956310" y="3810"/>
                  </a:lnTo>
                  <a:lnTo>
                    <a:pt x="956310" y="575310"/>
                  </a:lnTo>
                  <a:lnTo>
                    <a:pt x="3810" y="575310"/>
                  </a:lnTo>
                  <a:lnTo>
                    <a:pt x="3810" y="3810"/>
                  </a:lnTo>
                  <a:lnTo>
                    <a:pt x="956310" y="3810"/>
                  </a:lnTo>
                  <a:lnTo>
                    <a:pt x="956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75310"/>
                  </a:lnTo>
                  <a:lnTo>
                    <a:pt x="0" y="579120"/>
                  </a:lnTo>
                  <a:lnTo>
                    <a:pt x="960120" y="579120"/>
                  </a:lnTo>
                  <a:lnTo>
                    <a:pt x="960120" y="575310"/>
                  </a:lnTo>
                  <a:lnTo>
                    <a:pt x="960120" y="3810"/>
                  </a:lnTo>
                  <a:lnTo>
                    <a:pt x="960120" y="0"/>
                  </a:lnTo>
                  <a:close/>
                </a:path>
              </a:pathLst>
            </a:custGeom>
            <a:solidFill>
              <a:srgbClr val="37A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4095750" y="2190749"/>
              <a:ext cx="952500" cy="571500"/>
            </a:xfrm>
            <a:custGeom>
              <a:avLst/>
              <a:gdLst/>
              <a:ahLst/>
              <a:cxnLst/>
              <a:rect l="l" t="t" r="r" b="b"/>
              <a:pathLst>
                <a:path w="952500" h="571500">
                  <a:moveTo>
                    <a:pt x="952500" y="0"/>
                  </a:moveTo>
                  <a:lnTo>
                    <a:pt x="944880" y="0"/>
                  </a:lnTo>
                  <a:lnTo>
                    <a:pt x="944880" y="6350"/>
                  </a:lnTo>
                  <a:lnTo>
                    <a:pt x="944880" y="563880"/>
                  </a:lnTo>
                  <a:lnTo>
                    <a:pt x="6350" y="563880"/>
                  </a:lnTo>
                  <a:lnTo>
                    <a:pt x="6350" y="6350"/>
                  </a:lnTo>
                  <a:lnTo>
                    <a:pt x="944880" y="6350"/>
                  </a:lnTo>
                  <a:lnTo>
                    <a:pt x="9448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67690"/>
                  </a:lnTo>
                  <a:lnTo>
                    <a:pt x="0" y="571500"/>
                  </a:lnTo>
                  <a:lnTo>
                    <a:pt x="952500" y="571500"/>
                  </a:lnTo>
                  <a:lnTo>
                    <a:pt x="952500" y="567690"/>
                  </a:lnTo>
                  <a:lnTo>
                    <a:pt x="952500" y="254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4102100" y="2197099"/>
              <a:ext cx="938530" cy="557530"/>
            </a:xfrm>
            <a:custGeom>
              <a:avLst/>
              <a:gdLst/>
              <a:ahLst/>
              <a:cxnLst/>
              <a:rect l="l" t="t" r="r" b="b"/>
              <a:pathLst>
                <a:path w="938529" h="557530">
                  <a:moveTo>
                    <a:pt x="938530" y="0"/>
                  </a:moveTo>
                  <a:lnTo>
                    <a:pt x="935990" y="0"/>
                  </a:lnTo>
                  <a:lnTo>
                    <a:pt x="935990" y="3810"/>
                  </a:lnTo>
                  <a:lnTo>
                    <a:pt x="935990" y="553720"/>
                  </a:lnTo>
                  <a:lnTo>
                    <a:pt x="3810" y="553720"/>
                  </a:lnTo>
                  <a:lnTo>
                    <a:pt x="3810" y="3810"/>
                  </a:lnTo>
                  <a:lnTo>
                    <a:pt x="935990" y="3810"/>
                  </a:lnTo>
                  <a:lnTo>
                    <a:pt x="935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3720"/>
                  </a:lnTo>
                  <a:lnTo>
                    <a:pt x="0" y="557530"/>
                  </a:lnTo>
                  <a:lnTo>
                    <a:pt x="938530" y="557530"/>
                  </a:lnTo>
                  <a:lnTo>
                    <a:pt x="938530" y="553720"/>
                  </a:lnTo>
                  <a:lnTo>
                    <a:pt x="938530" y="3810"/>
                  </a:lnTo>
                  <a:lnTo>
                    <a:pt x="938530" y="0"/>
                  </a:lnTo>
                  <a:close/>
                </a:path>
              </a:pathLst>
            </a:custGeom>
            <a:solidFill>
              <a:srgbClr val="37A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4105910" y="2200909"/>
              <a:ext cx="932180" cy="549910"/>
            </a:xfrm>
            <a:custGeom>
              <a:avLst/>
              <a:gdLst/>
              <a:ahLst/>
              <a:cxnLst/>
              <a:rect l="l" t="t" r="r" b="b"/>
              <a:pathLst>
                <a:path w="932179" h="549910">
                  <a:moveTo>
                    <a:pt x="932180" y="0"/>
                  </a:moveTo>
                  <a:lnTo>
                    <a:pt x="928370" y="0"/>
                  </a:lnTo>
                  <a:lnTo>
                    <a:pt x="928370" y="3810"/>
                  </a:lnTo>
                  <a:lnTo>
                    <a:pt x="928370" y="546100"/>
                  </a:lnTo>
                  <a:lnTo>
                    <a:pt x="3810" y="546100"/>
                  </a:lnTo>
                  <a:lnTo>
                    <a:pt x="3810" y="3810"/>
                  </a:lnTo>
                  <a:lnTo>
                    <a:pt x="928370" y="3810"/>
                  </a:lnTo>
                  <a:lnTo>
                    <a:pt x="928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0"/>
                  </a:lnTo>
                  <a:lnTo>
                    <a:pt x="0" y="549910"/>
                  </a:lnTo>
                  <a:lnTo>
                    <a:pt x="932180" y="549910"/>
                  </a:lnTo>
                  <a:lnTo>
                    <a:pt x="932180" y="546100"/>
                  </a:lnTo>
                  <a:lnTo>
                    <a:pt x="932180" y="3810"/>
                  </a:lnTo>
                  <a:lnTo>
                    <a:pt x="932180" y="0"/>
                  </a:lnTo>
                  <a:close/>
                </a:path>
              </a:pathLst>
            </a:custGeom>
            <a:solidFill>
              <a:srgbClr val="37A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4109720" y="2204719"/>
              <a:ext cx="924560" cy="542290"/>
            </a:xfrm>
            <a:custGeom>
              <a:avLst/>
              <a:gdLst/>
              <a:ahLst/>
              <a:cxnLst/>
              <a:rect l="l" t="t" r="r" b="b"/>
              <a:pathLst>
                <a:path w="924560" h="542289">
                  <a:moveTo>
                    <a:pt x="924560" y="0"/>
                  </a:moveTo>
                  <a:lnTo>
                    <a:pt x="920750" y="0"/>
                  </a:lnTo>
                  <a:lnTo>
                    <a:pt x="920750" y="3810"/>
                  </a:lnTo>
                  <a:lnTo>
                    <a:pt x="920750" y="539750"/>
                  </a:lnTo>
                  <a:lnTo>
                    <a:pt x="3810" y="539750"/>
                  </a:lnTo>
                  <a:lnTo>
                    <a:pt x="3810" y="3810"/>
                  </a:lnTo>
                  <a:lnTo>
                    <a:pt x="920750" y="3810"/>
                  </a:lnTo>
                  <a:lnTo>
                    <a:pt x="920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9750"/>
                  </a:lnTo>
                  <a:lnTo>
                    <a:pt x="0" y="542290"/>
                  </a:lnTo>
                  <a:lnTo>
                    <a:pt x="924560" y="542290"/>
                  </a:lnTo>
                  <a:lnTo>
                    <a:pt x="924560" y="539750"/>
                  </a:lnTo>
                  <a:lnTo>
                    <a:pt x="924560" y="3810"/>
                  </a:lnTo>
                  <a:lnTo>
                    <a:pt x="924560" y="0"/>
                  </a:lnTo>
                  <a:close/>
                </a:path>
              </a:pathLst>
            </a:custGeom>
            <a:solidFill>
              <a:srgbClr val="37A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4113530" y="2208529"/>
              <a:ext cx="916940" cy="535940"/>
            </a:xfrm>
            <a:custGeom>
              <a:avLst/>
              <a:gdLst/>
              <a:ahLst/>
              <a:cxnLst/>
              <a:rect l="l" t="t" r="r" b="b"/>
              <a:pathLst>
                <a:path w="916939" h="535939">
                  <a:moveTo>
                    <a:pt x="916940" y="0"/>
                  </a:moveTo>
                  <a:lnTo>
                    <a:pt x="913130" y="0"/>
                  </a:lnTo>
                  <a:lnTo>
                    <a:pt x="913130" y="3810"/>
                  </a:lnTo>
                  <a:lnTo>
                    <a:pt x="913130" y="532130"/>
                  </a:lnTo>
                  <a:lnTo>
                    <a:pt x="3810" y="532130"/>
                  </a:lnTo>
                  <a:lnTo>
                    <a:pt x="3810" y="3810"/>
                  </a:lnTo>
                  <a:lnTo>
                    <a:pt x="913130" y="3810"/>
                  </a:lnTo>
                  <a:lnTo>
                    <a:pt x="913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2130"/>
                  </a:lnTo>
                  <a:lnTo>
                    <a:pt x="0" y="535940"/>
                  </a:lnTo>
                  <a:lnTo>
                    <a:pt x="916940" y="535940"/>
                  </a:lnTo>
                  <a:lnTo>
                    <a:pt x="916940" y="532130"/>
                  </a:lnTo>
                  <a:lnTo>
                    <a:pt x="916940" y="3810"/>
                  </a:lnTo>
                  <a:lnTo>
                    <a:pt x="916940" y="0"/>
                  </a:lnTo>
                  <a:close/>
                </a:path>
              </a:pathLst>
            </a:custGeom>
            <a:solidFill>
              <a:srgbClr val="37A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4117340" y="2212339"/>
              <a:ext cx="909319" cy="528320"/>
            </a:xfrm>
            <a:custGeom>
              <a:avLst/>
              <a:gdLst/>
              <a:ahLst/>
              <a:cxnLst/>
              <a:rect l="l" t="t" r="r" b="b"/>
              <a:pathLst>
                <a:path w="909320" h="528319">
                  <a:moveTo>
                    <a:pt x="909320" y="0"/>
                  </a:moveTo>
                  <a:lnTo>
                    <a:pt x="905510" y="0"/>
                  </a:lnTo>
                  <a:lnTo>
                    <a:pt x="905510" y="2540"/>
                  </a:lnTo>
                  <a:lnTo>
                    <a:pt x="905510" y="524510"/>
                  </a:lnTo>
                  <a:lnTo>
                    <a:pt x="3810" y="524510"/>
                  </a:lnTo>
                  <a:lnTo>
                    <a:pt x="3810" y="2540"/>
                  </a:lnTo>
                  <a:lnTo>
                    <a:pt x="905510" y="2540"/>
                  </a:lnTo>
                  <a:lnTo>
                    <a:pt x="9055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24510"/>
                  </a:lnTo>
                  <a:lnTo>
                    <a:pt x="0" y="528320"/>
                  </a:lnTo>
                  <a:lnTo>
                    <a:pt x="909320" y="528320"/>
                  </a:lnTo>
                  <a:lnTo>
                    <a:pt x="909320" y="524510"/>
                  </a:lnTo>
                  <a:lnTo>
                    <a:pt x="909320" y="2540"/>
                  </a:lnTo>
                  <a:lnTo>
                    <a:pt x="909320" y="0"/>
                  </a:lnTo>
                  <a:close/>
                </a:path>
              </a:pathLst>
            </a:custGeom>
            <a:solidFill>
              <a:srgbClr val="37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4121150" y="2214879"/>
              <a:ext cx="901700" cy="521970"/>
            </a:xfrm>
            <a:custGeom>
              <a:avLst/>
              <a:gdLst/>
              <a:ahLst/>
              <a:cxnLst/>
              <a:rect l="l" t="t" r="r" b="b"/>
              <a:pathLst>
                <a:path w="901700" h="521969">
                  <a:moveTo>
                    <a:pt x="901700" y="0"/>
                  </a:moveTo>
                  <a:lnTo>
                    <a:pt x="897890" y="0"/>
                  </a:lnTo>
                  <a:lnTo>
                    <a:pt x="897890" y="3810"/>
                  </a:lnTo>
                  <a:lnTo>
                    <a:pt x="897890" y="518160"/>
                  </a:lnTo>
                  <a:lnTo>
                    <a:pt x="2540" y="518160"/>
                  </a:lnTo>
                  <a:lnTo>
                    <a:pt x="2540" y="3810"/>
                  </a:lnTo>
                  <a:lnTo>
                    <a:pt x="897890" y="3810"/>
                  </a:lnTo>
                  <a:lnTo>
                    <a:pt x="897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8160"/>
                  </a:lnTo>
                  <a:lnTo>
                    <a:pt x="0" y="521970"/>
                  </a:lnTo>
                  <a:lnTo>
                    <a:pt x="901700" y="521970"/>
                  </a:lnTo>
                  <a:lnTo>
                    <a:pt x="901700" y="518160"/>
                  </a:lnTo>
                  <a:lnTo>
                    <a:pt x="901700" y="3810"/>
                  </a:lnTo>
                  <a:lnTo>
                    <a:pt x="901700" y="0"/>
                  </a:lnTo>
                  <a:close/>
                </a:path>
              </a:pathLst>
            </a:custGeom>
            <a:solidFill>
              <a:srgbClr val="37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4123690" y="2218689"/>
              <a:ext cx="895350" cy="514350"/>
            </a:xfrm>
            <a:custGeom>
              <a:avLst/>
              <a:gdLst/>
              <a:ahLst/>
              <a:cxnLst/>
              <a:rect l="l" t="t" r="r" b="b"/>
              <a:pathLst>
                <a:path w="895350" h="514350">
                  <a:moveTo>
                    <a:pt x="895350" y="0"/>
                  </a:moveTo>
                  <a:lnTo>
                    <a:pt x="891540" y="0"/>
                  </a:lnTo>
                  <a:lnTo>
                    <a:pt x="891540" y="3810"/>
                  </a:lnTo>
                  <a:lnTo>
                    <a:pt x="891540" y="510540"/>
                  </a:lnTo>
                  <a:lnTo>
                    <a:pt x="3810" y="510540"/>
                  </a:lnTo>
                  <a:lnTo>
                    <a:pt x="3810" y="3810"/>
                  </a:lnTo>
                  <a:lnTo>
                    <a:pt x="891540" y="381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0540"/>
                  </a:lnTo>
                  <a:lnTo>
                    <a:pt x="0" y="514350"/>
                  </a:lnTo>
                  <a:lnTo>
                    <a:pt x="895350" y="514350"/>
                  </a:lnTo>
                  <a:lnTo>
                    <a:pt x="895350" y="510540"/>
                  </a:lnTo>
                  <a:lnTo>
                    <a:pt x="895350" y="3810"/>
                  </a:lnTo>
                  <a:lnTo>
                    <a:pt x="895350" y="0"/>
                  </a:lnTo>
                  <a:close/>
                </a:path>
              </a:pathLst>
            </a:custGeom>
            <a:solidFill>
              <a:srgbClr val="38A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4127500" y="2222499"/>
              <a:ext cx="887730" cy="506730"/>
            </a:xfrm>
            <a:custGeom>
              <a:avLst/>
              <a:gdLst/>
              <a:ahLst/>
              <a:cxnLst/>
              <a:rect l="l" t="t" r="r" b="b"/>
              <a:pathLst>
                <a:path w="887729" h="506730">
                  <a:moveTo>
                    <a:pt x="887730" y="0"/>
                  </a:moveTo>
                  <a:lnTo>
                    <a:pt x="883920" y="0"/>
                  </a:lnTo>
                  <a:lnTo>
                    <a:pt x="883920" y="3810"/>
                  </a:lnTo>
                  <a:lnTo>
                    <a:pt x="883920" y="502920"/>
                  </a:lnTo>
                  <a:lnTo>
                    <a:pt x="3810" y="502920"/>
                  </a:lnTo>
                  <a:lnTo>
                    <a:pt x="3810" y="3810"/>
                  </a:lnTo>
                  <a:lnTo>
                    <a:pt x="883920" y="3810"/>
                  </a:lnTo>
                  <a:lnTo>
                    <a:pt x="883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2920"/>
                  </a:lnTo>
                  <a:lnTo>
                    <a:pt x="0" y="506730"/>
                  </a:lnTo>
                  <a:lnTo>
                    <a:pt x="887730" y="506730"/>
                  </a:lnTo>
                  <a:lnTo>
                    <a:pt x="887730" y="502920"/>
                  </a:lnTo>
                  <a:lnTo>
                    <a:pt x="887730" y="3810"/>
                  </a:lnTo>
                  <a:lnTo>
                    <a:pt x="887730" y="0"/>
                  </a:lnTo>
                  <a:close/>
                </a:path>
              </a:pathLst>
            </a:custGeom>
            <a:solidFill>
              <a:srgbClr val="38A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4131310" y="2226309"/>
              <a:ext cx="880110" cy="499109"/>
            </a:xfrm>
            <a:custGeom>
              <a:avLst/>
              <a:gdLst/>
              <a:ahLst/>
              <a:cxnLst/>
              <a:rect l="l" t="t" r="r" b="b"/>
              <a:pathLst>
                <a:path w="880110" h="499110">
                  <a:moveTo>
                    <a:pt x="880110" y="0"/>
                  </a:moveTo>
                  <a:lnTo>
                    <a:pt x="877570" y="0"/>
                  </a:lnTo>
                  <a:lnTo>
                    <a:pt x="877570" y="3810"/>
                  </a:lnTo>
                  <a:lnTo>
                    <a:pt x="87757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877570" y="3810"/>
                  </a:lnTo>
                  <a:lnTo>
                    <a:pt x="877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0" y="499110"/>
                  </a:lnTo>
                  <a:lnTo>
                    <a:pt x="880110" y="499110"/>
                  </a:lnTo>
                  <a:lnTo>
                    <a:pt x="880110" y="495300"/>
                  </a:lnTo>
                  <a:lnTo>
                    <a:pt x="880110" y="3810"/>
                  </a:lnTo>
                  <a:lnTo>
                    <a:pt x="880110" y="0"/>
                  </a:lnTo>
                  <a:close/>
                </a:path>
              </a:pathLst>
            </a:custGeom>
            <a:solidFill>
              <a:srgbClr val="38A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4135120" y="2230119"/>
              <a:ext cx="873760" cy="491490"/>
            </a:xfrm>
            <a:custGeom>
              <a:avLst/>
              <a:gdLst/>
              <a:ahLst/>
              <a:cxnLst/>
              <a:rect l="l" t="t" r="r" b="b"/>
              <a:pathLst>
                <a:path w="873760" h="491489">
                  <a:moveTo>
                    <a:pt x="873760" y="0"/>
                  </a:moveTo>
                  <a:lnTo>
                    <a:pt x="869950" y="0"/>
                  </a:lnTo>
                  <a:lnTo>
                    <a:pt x="869950" y="3810"/>
                  </a:lnTo>
                  <a:lnTo>
                    <a:pt x="869950" y="487680"/>
                  </a:lnTo>
                  <a:lnTo>
                    <a:pt x="3810" y="487680"/>
                  </a:lnTo>
                  <a:lnTo>
                    <a:pt x="3810" y="3810"/>
                  </a:lnTo>
                  <a:lnTo>
                    <a:pt x="869950" y="3810"/>
                  </a:lnTo>
                  <a:lnTo>
                    <a:pt x="869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7680"/>
                  </a:lnTo>
                  <a:lnTo>
                    <a:pt x="0" y="491490"/>
                  </a:lnTo>
                  <a:lnTo>
                    <a:pt x="873760" y="491490"/>
                  </a:lnTo>
                  <a:lnTo>
                    <a:pt x="873760" y="487680"/>
                  </a:lnTo>
                  <a:lnTo>
                    <a:pt x="873760" y="3810"/>
                  </a:lnTo>
                  <a:lnTo>
                    <a:pt x="873760" y="0"/>
                  </a:lnTo>
                  <a:close/>
                </a:path>
              </a:pathLst>
            </a:custGeom>
            <a:solidFill>
              <a:srgbClr val="38AD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4138930" y="2233929"/>
              <a:ext cx="866140" cy="483870"/>
            </a:xfrm>
            <a:custGeom>
              <a:avLst/>
              <a:gdLst/>
              <a:ahLst/>
              <a:cxnLst/>
              <a:rect l="l" t="t" r="r" b="b"/>
              <a:pathLst>
                <a:path w="866139" h="483869">
                  <a:moveTo>
                    <a:pt x="866140" y="0"/>
                  </a:moveTo>
                  <a:lnTo>
                    <a:pt x="862330" y="0"/>
                  </a:lnTo>
                  <a:lnTo>
                    <a:pt x="862330" y="3810"/>
                  </a:lnTo>
                  <a:lnTo>
                    <a:pt x="862330" y="481330"/>
                  </a:lnTo>
                  <a:lnTo>
                    <a:pt x="3810" y="481330"/>
                  </a:lnTo>
                  <a:lnTo>
                    <a:pt x="3810" y="3810"/>
                  </a:lnTo>
                  <a:lnTo>
                    <a:pt x="862330" y="3810"/>
                  </a:lnTo>
                  <a:lnTo>
                    <a:pt x="8623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1330"/>
                  </a:lnTo>
                  <a:lnTo>
                    <a:pt x="0" y="483870"/>
                  </a:lnTo>
                  <a:lnTo>
                    <a:pt x="866140" y="483870"/>
                  </a:lnTo>
                  <a:lnTo>
                    <a:pt x="866140" y="481330"/>
                  </a:lnTo>
                  <a:lnTo>
                    <a:pt x="866140" y="3810"/>
                  </a:lnTo>
                  <a:lnTo>
                    <a:pt x="866140" y="0"/>
                  </a:lnTo>
                  <a:close/>
                </a:path>
              </a:pathLst>
            </a:custGeom>
            <a:solidFill>
              <a:srgbClr val="38A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4142740" y="2237739"/>
              <a:ext cx="858519" cy="477520"/>
            </a:xfrm>
            <a:custGeom>
              <a:avLst/>
              <a:gdLst/>
              <a:ahLst/>
              <a:cxnLst/>
              <a:rect l="l" t="t" r="r" b="b"/>
              <a:pathLst>
                <a:path w="858520" h="477519">
                  <a:moveTo>
                    <a:pt x="858520" y="0"/>
                  </a:moveTo>
                  <a:lnTo>
                    <a:pt x="854710" y="0"/>
                  </a:lnTo>
                  <a:lnTo>
                    <a:pt x="854710" y="3810"/>
                  </a:lnTo>
                  <a:lnTo>
                    <a:pt x="854710" y="473710"/>
                  </a:lnTo>
                  <a:lnTo>
                    <a:pt x="3810" y="473710"/>
                  </a:lnTo>
                  <a:lnTo>
                    <a:pt x="3810" y="3810"/>
                  </a:lnTo>
                  <a:lnTo>
                    <a:pt x="854710" y="3810"/>
                  </a:lnTo>
                  <a:lnTo>
                    <a:pt x="854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73710"/>
                  </a:lnTo>
                  <a:lnTo>
                    <a:pt x="0" y="477520"/>
                  </a:lnTo>
                  <a:lnTo>
                    <a:pt x="858520" y="477520"/>
                  </a:lnTo>
                  <a:lnTo>
                    <a:pt x="858520" y="473710"/>
                  </a:lnTo>
                  <a:lnTo>
                    <a:pt x="858520" y="3810"/>
                  </a:lnTo>
                  <a:lnTo>
                    <a:pt x="858520" y="0"/>
                  </a:lnTo>
                  <a:close/>
                </a:path>
              </a:pathLst>
            </a:custGeom>
            <a:solidFill>
              <a:srgbClr val="38A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4146550" y="2241549"/>
              <a:ext cx="850900" cy="469900"/>
            </a:xfrm>
            <a:custGeom>
              <a:avLst/>
              <a:gdLst/>
              <a:ahLst/>
              <a:cxnLst/>
              <a:rect l="l" t="t" r="r" b="b"/>
              <a:pathLst>
                <a:path w="850900" h="469900">
                  <a:moveTo>
                    <a:pt x="850900" y="0"/>
                  </a:moveTo>
                  <a:lnTo>
                    <a:pt x="847090" y="0"/>
                  </a:lnTo>
                  <a:lnTo>
                    <a:pt x="847090" y="2540"/>
                  </a:lnTo>
                  <a:lnTo>
                    <a:pt x="847090" y="466090"/>
                  </a:lnTo>
                  <a:lnTo>
                    <a:pt x="2540" y="466090"/>
                  </a:lnTo>
                  <a:lnTo>
                    <a:pt x="2540" y="2540"/>
                  </a:lnTo>
                  <a:lnTo>
                    <a:pt x="847090" y="2540"/>
                  </a:lnTo>
                  <a:lnTo>
                    <a:pt x="8470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850900" y="469900"/>
                  </a:lnTo>
                  <a:lnTo>
                    <a:pt x="850900" y="466090"/>
                  </a:lnTo>
                  <a:lnTo>
                    <a:pt x="850900" y="2540"/>
                  </a:lnTo>
                  <a:lnTo>
                    <a:pt x="850900" y="0"/>
                  </a:lnTo>
                  <a:close/>
                </a:path>
              </a:pathLst>
            </a:custGeom>
            <a:solidFill>
              <a:srgbClr val="38AD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149090" y="2244089"/>
              <a:ext cx="844550" cy="463550"/>
            </a:xfrm>
            <a:custGeom>
              <a:avLst/>
              <a:gdLst/>
              <a:ahLst/>
              <a:cxnLst/>
              <a:rect l="l" t="t" r="r" b="b"/>
              <a:pathLst>
                <a:path w="844550" h="463550">
                  <a:moveTo>
                    <a:pt x="844550" y="0"/>
                  </a:moveTo>
                  <a:lnTo>
                    <a:pt x="840740" y="0"/>
                  </a:lnTo>
                  <a:lnTo>
                    <a:pt x="840740" y="3810"/>
                  </a:lnTo>
                  <a:lnTo>
                    <a:pt x="840740" y="459740"/>
                  </a:lnTo>
                  <a:lnTo>
                    <a:pt x="3810" y="459740"/>
                  </a:lnTo>
                  <a:lnTo>
                    <a:pt x="3810" y="3810"/>
                  </a:lnTo>
                  <a:lnTo>
                    <a:pt x="840740" y="3810"/>
                  </a:lnTo>
                  <a:lnTo>
                    <a:pt x="8407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9740"/>
                  </a:lnTo>
                  <a:lnTo>
                    <a:pt x="0" y="463550"/>
                  </a:lnTo>
                  <a:lnTo>
                    <a:pt x="844550" y="463550"/>
                  </a:lnTo>
                  <a:lnTo>
                    <a:pt x="844550" y="459740"/>
                  </a:lnTo>
                  <a:lnTo>
                    <a:pt x="844550" y="3810"/>
                  </a:lnTo>
                  <a:lnTo>
                    <a:pt x="844550" y="0"/>
                  </a:lnTo>
                  <a:close/>
                </a:path>
              </a:pathLst>
            </a:custGeom>
            <a:solidFill>
              <a:srgbClr val="38A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152900" y="2247899"/>
              <a:ext cx="836930" cy="455930"/>
            </a:xfrm>
            <a:custGeom>
              <a:avLst/>
              <a:gdLst/>
              <a:ahLst/>
              <a:cxnLst/>
              <a:rect l="l" t="t" r="r" b="b"/>
              <a:pathLst>
                <a:path w="836929" h="455930">
                  <a:moveTo>
                    <a:pt x="836930" y="0"/>
                  </a:moveTo>
                  <a:lnTo>
                    <a:pt x="834390" y="0"/>
                  </a:lnTo>
                  <a:lnTo>
                    <a:pt x="834390" y="3810"/>
                  </a:lnTo>
                  <a:lnTo>
                    <a:pt x="834390" y="452120"/>
                  </a:lnTo>
                  <a:lnTo>
                    <a:pt x="3810" y="452120"/>
                  </a:lnTo>
                  <a:lnTo>
                    <a:pt x="3810" y="3810"/>
                  </a:lnTo>
                  <a:lnTo>
                    <a:pt x="834390" y="3810"/>
                  </a:lnTo>
                  <a:lnTo>
                    <a:pt x="834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2120"/>
                  </a:lnTo>
                  <a:lnTo>
                    <a:pt x="0" y="455930"/>
                  </a:lnTo>
                  <a:lnTo>
                    <a:pt x="836930" y="455930"/>
                  </a:lnTo>
                  <a:lnTo>
                    <a:pt x="836930" y="452120"/>
                  </a:lnTo>
                  <a:lnTo>
                    <a:pt x="836930" y="3810"/>
                  </a:lnTo>
                  <a:lnTo>
                    <a:pt x="836930" y="0"/>
                  </a:lnTo>
                  <a:close/>
                </a:path>
              </a:pathLst>
            </a:custGeom>
            <a:solidFill>
              <a:srgbClr val="38A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4156710" y="2251709"/>
              <a:ext cx="830580" cy="448309"/>
            </a:xfrm>
            <a:custGeom>
              <a:avLst/>
              <a:gdLst/>
              <a:ahLst/>
              <a:cxnLst/>
              <a:rect l="l" t="t" r="r" b="b"/>
              <a:pathLst>
                <a:path w="830579" h="448310">
                  <a:moveTo>
                    <a:pt x="830580" y="0"/>
                  </a:moveTo>
                  <a:lnTo>
                    <a:pt x="826770" y="0"/>
                  </a:lnTo>
                  <a:lnTo>
                    <a:pt x="826770" y="3810"/>
                  </a:lnTo>
                  <a:lnTo>
                    <a:pt x="826770" y="444500"/>
                  </a:lnTo>
                  <a:lnTo>
                    <a:pt x="3810" y="444500"/>
                  </a:lnTo>
                  <a:lnTo>
                    <a:pt x="3810" y="3810"/>
                  </a:lnTo>
                  <a:lnTo>
                    <a:pt x="826770" y="3810"/>
                  </a:lnTo>
                  <a:lnTo>
                    <a:pt x="826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4500"/>
                  </a:lnTo>
                  <a:lnTo>
                    <a:pt x="0" y="448310"/>
                  </a:lnTo>
                  <a:lnTo>
                    <a:pt x="830580" y="448310"/>
                  </a:lnTo>
                  <a:lnTo>
                    <a:pt x="830580" y="444500"/>
                  </a:lnTo>
                  <a:lnTo>
                    <a:pt x="830580" y="3810"/>
                  </a:lnTo>
                  <a:lnTo>
                    <a:pt x="830580" y="0"/>
                  </a:lnTo>
                  <a:close/>
                </a:path>
              </a:pathLst>
            </a:custGeom>
            <a:solidFill>
              <a:srgbClr val="38A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160520" y="2255519"/>
              <a:ext cx="822960" cy="440690"/>
            </a:xfrm>
            <a:custGeom>
              <a:avLst/>
              <a:gdLst/>
              <a:ahLst/>
              <a:cxnLst/>
              <a:rect l="l" t="t" r="r" b="b"/>
              <a:pathLst>
                <a:path w="822960" h="440689">
                  <a:moveTo>
                    <a:pt x="822960" y="0"/>
                  </a:moveTo>
                  <a:lnTo>
                    <a:pt x="819150" y="0"/>
                  </a:lnTo>
                  <a:lnTo>
                    <a:pt x="819150" y="3810"/>
                  </a:lnTo>
                  <a:lnTo>
                    <a:pt x="819150" y="438150"/>
                  </a:lnTo>
                  <a:lnTo>
                    <a:pt x="3810" y="438150"/>
                  </a:lnTo>
                  <a:lnTo>
                    <a:pt x="3810" y="3810"/>
                  </a:lnTo>
                  <a:lnTo>
                    <a:pt x="819150" y="3810"/>
                  </a:lnTo>
                  <a:lnTo>
                    <a:pt x="819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8150"/>
                  </a:lnTo>
                  <a:lnTo>
                    <a:pt x="0" y="440690"/>
                  </a:lnTo>
                  <a:lnTo>
                    <a:pt x="822960" y="440690"/>
                  </a:lnTo>
                  <a:lnTo>
                    <a:pt x="822960" y="438150"/>
                  </a:lnTo>
                  <a:lnTo>
                    <a:pt x="822960" y="3810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3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4164330" y="2259329"/>
              <a:ext cx="815340" cy="434340"/>
            </a:xfrm>
            <a:custGeom>
              <a:avLst/>
              <a:gdLst/>
              <a:ahLst/>
              <a:cxnLst/>
              <a:rect l="l" t="t" r="r" b="b"/>
              <a:pathLst>
                <a:path w="815339" h="434339">
                  <a:moveTo>
                    <a:pt x="815340" y="0"/>
                  </a:moveTo>
                  <a:lnTo>
                    <a:pt x="811530" y="0"/>
                  </a:lnTo>
                  <a:lnTo>
                    <a:pt x="811530" y="3810"/>
                  </a:lnTo>
                  <a:lnTo>
                    <a:pt x="811530" y="430530"/>
                  </a:lnTo>
                  <a:lnTo>
                    <a:pt x="3810" y="430530"/>
                  </a:lnTo>
                  <a:lnTo>
                    <a:pt x="3810" y="3810"/>
                  </a:lnTo>
                  <a:lnTo>
                    <a:pt x="811530" y="3810"/>
                  </a:lnTo>
                  <a:lnTo>
                    <a:pt x="811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0530"/>
                  </a:lnTo>
                  <a:lnTo>
                    <a:pt x="0" y="434340"/>
                  </a:lnTo>
                  <a:lnTo>
                    <a:pt x="815340" y="434340"/>
                  </a:lnTo>
                  <a:lnTo>
                    <a:pt x="815340" y="430530"/>
                  </a:lnTo>
                  <a:lnTo>
                    <a:pt x="815340" y="3810"/>
                  </a:lnTo>
                  <a:lnTo>
                    <a:pt x="815340" y="0"/>
                  </a:lnTo>
                  <a:close/>
                </a:path>
              </a:pathLst>
            </a:custGeom>
            <a:solidFill>
              <a:srgbClr val="38A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4168140" y="2263139"/>
              <a:ext cx="807720" cy="426720"/>
            </a:xfrm>
            <a:custGeom>
              <a:avLst/>
              <a:gdLst/>
              <a:ahLst/>
              <a:cxnLst/>
              <a:rect l="l" t="t" r="r" b="b"/>
              <a:pathLst>
                <a:path w="807720" h="426719">
                  <a:moveTo>
                    <a:pt x="807720" y="0"/>
                  </a:moveTo>
                  <a:lnTo>
                    <a:pt x="803910" y="0"/>
                  </a:lnTo>
                  <a:lnTo>
                    <a:pt x="803910" y="2540"/>
                  </a:lnTo>
                  <a:lnTo>
                    <a:pt x="803910" y="422910"/>
                  </a:lnTo>
                  <a:lnTo>
                    <a:pt x="3810" y="422910"/>
                  </a:lnTo>
                  <a:lnTo>
                    <a:pt x="3810" y="2540"/>
                  </a:lnTo>
                  <a:lnTo>
                    <a:pt x="803910" y="2540"/>
                  </a:lnTo>
                  <a:lnTo>
                    <a:pt x="8039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22910"/>
                  </a:lnTo>
                  <a:lnTo>
                    <a:pt x="0" y="426720"/>
                  </a:lnTo>
                  <a:lnTo>
                    <a:pt x="807720" y="426720"/>
                  </a:lnTo>
                  <a:lnTo>
                    <a:pt x="807720" y="422910"/>
                  </a:lnTo>
                  <a:lnTo>
                    <a:pt x="807720" y="2540"/>
                  </a:lnTo>
                  <a:lnTo>
                    <a:pt x="80772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4171950" y="2265679"/>
              <a:ext cx="800100" cy="420370"/>
            </a:xfrm>
            <a:custGeom>
              <a:avLst/>
              <a:gdLst/>
              <a:ahLst/>
              <a:cxnLst/>
              <a:rect l="l" t="t" r="r" b="b"/>
              <a:pathLst>
                <a:path w="800100" h="420369">
                  <a:moveTo>
                    <a:pt x="800100" y="0"/>
                  </a:moveTo>
                  <a:lnTo>
                    <a:pt x="796290" y="0"/>
                  </a:lnTo>
                  <a:lnTo>
                    <a:pt x="796290" y="3810"/>
                  </a:lnTo>
                  <a:lnTo>
                    <a:pt x="796290" y="416560"/>
                  </a:lnTo>
                  <a:lnTo>
                    <a:pt x="2540" y="416560"/>
                  </a:lnTo>
                  <a:lnTo>
                    <a:pt x="2540" y="3810"/>
                  </a:lnTo>
                  <a:lnTo>
                    <a:pt x="796290" y="3810"/>
                  </a:lnTo>
                  <a:lnTo>
                    <a:pt x="796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6560"/>
                  </a:lnTo>
                  <a:lnTo>
                    <a:pt x="0" y="420370"/>
                  </a:lnTo>
                  <a:lnTo>
                    <a:pt x="800100" y="420370"/>
                  </a:lnTo>
                  <a:lnTo>
                    <a:pt x="800100" y="416560"/>
                  </a:lnTo>
                  <a:lnTo>
                    <a:pt x="800100" y="381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38A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174490" y="2269489"/>
              <a:ext cx="793750" cy="412750"/>
            </a:xfrm>
            <a:custGeom>
              <a:avLst/>
              <a:gdLst/>
              <a:ahLst/>
              <a:cxnLst/>
              <a:rect l="l" t="t" r="r" b="b"/>
              <a:pathLst>
                <a:path w="793750" h="412750">
                  <a:moveTo>
                    <a:pt x="793750" y="0"/>
                  </a:moveTo>
                  <a:lnTo>
                    <a:pt x="791210" y="0"/>
                  </a:lnTo>
                  <a:lnTo>
                    <a:pt x="791210" y="3810"/>
                  </a:lnTo>
                  <a:lnTo>
                    <a:pt x="791210" y="408940"/>
                  </a:lnTo>
                  <a:lnTo>
                    <a:pt x="3810" y="408940"/>
                  </a:lnTo>
                  <a:lnTo>
                    <a:pt x="3810" y="3810"/>
                  </a:lnTo>
                  <a:lnTo>
                    <a:pt x="791210" y="3810"/>
                  </a:lnTo>
                  <a:lnTo>
                    <a:pt x="791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8940"/>
                  </a:lnTo>
                  <a:lnTo>
                    <a:pt x="0" y="412750"/>
                  </a:lnTo>
                  <a:lnTo>
                    <a:pt x="793750" y="412750"/>
                  </a:lnTo>
                  <a:lnTo>
                    <a:pt x="793750" y="408940"/>
                  </a:lnTo>
                  <a:lnTo>
                    <a:pt x="793750" y="3810"/>
                  </a:lnTo>
                  <a:lnTo>
                    <a:pt x="79375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4178300" y="2273299"/>
              <a:ext cx="787400" cy="405130"/>
            </a:xfrm>
            <a:custGeom>
              <a:avLst/>
              <a:gdLst/>
              <a:ahLst/>
              <a:cxnLst/>
              <a:rect l="l" t="t" r="r" b="b"/>
              <a:pathLst>
                <a:path w="787400" h="405130">
                  <a:moveTo>
                    <a:pt x="787400" y="0"/>
                  </a:moveTo>
                  <a:lnTo>
                    <a:pt x="783590" y="0"/>
                  </a:lnTo>
                  <a:lnTo>
                    <a:pt x="783590" y="3810"/>
                  </a:lnTo>
                  <a:lnTo>
                    <a:pt x="783590" y="401320"/>
                  </a:lnTo>
                  <a:lnTo>
                    <a:pt x="3810" y="401320"/>
                  </a:lnTo>
                  <a:lnTo>
                    <a:pt x="3810" y="3810"/>
                  </a:lnTo>
                  <a:lnTo>
                    <a:pt x="783590" y="3810"/>
                  </a:lnTo>
                  <a:lnTo>
                    <a:pt x="783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1320"/>
                  </a:lnTo>
                  <a:lnTo>
                    <a:pt x="0" y="405130"/>
                  </a:lnTo>
                  <a:lnTo>
                    <a:pt x="787400" y="405130"/>
                  </a:lnTo>
                  <a:lnTo>
                    <a:pt x="787400" y="401320"/>
                  </a:lnTo>
                  <a:lnTo>
                    <a:pt x="787400" y="3810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39A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4182110" y="2277109"/>
              <a:ext cx="779780" cy="397510"/>
            </a:xfrm>
            <a:custGeom>
              <a:avLst/>
              <a:gdLst/>
              <a:ahLst/>
              <a:cxnLst/>
              <a:rect l="l" t="t" r="r" b="b"/>
              <a:pathLst>
                <a:path w="779779" h="397510">
                  <a:moveTo>
                    <a:pt x="779780" y="0"/>
                  </a:moveTo>
                  <a:lnTo>
                    <a:pt x="775970" y="0"/>
                  </a:lnTo>
                  <a:lnTo>
                    <a:pt x="775970" y="3810"/>
                  </a:lnTo>
                  <a:lnTo>
                    <a:pt x="775970" y="394970"/>
                  </a:lnTo>
                  <a:lnTo>
                    <a:pt x="3810" y="394970"/>
                  </a:lnTo>
                  <a:lnTo>
                    <a:pt x="3810" y="3810"/>
                  </a:lnTo>
                  <a:lnTo>
                    <a:pt x="775970" y="3810"/>
                  </a:lnTo>
                  <a:lnTo>
                    <a:pt x="775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4970"/>
                  </a:lnTo>
                  <a:lnTo>
                    <a:pt x="0" y="397510"/>
                  </a:lnTo>
                  <a:lnTo>
                    <a:pt x="779780" y="397510"/>
                  </a:lnTo>
                  <a:lnTo>
                    <a:pt x="779780" y="394970"/>
                  </a:lnTo>
                  <a:lnTo>
                    <a:pt x="779780" y="3810"/>
                  </a:lnTo>
                  <a:lnTo>
                    <a:pt x="779780" y="0"/>
                  </a:lnTo>
                  <a:close/>
                </a:path>
              </a:pathLst>
            </a:custGeom>
            <a:solidFill>
              <a:srgbClr val="39B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185920" y="2280919"/>
              <a:ext cx="772160" cy="391160"/>
            </a:xfrm>
            <a:custGeom>
              <a:avLst/>
              <a:gdLst/>
              <a:ahLst/>
              <a:cxnLst/>
              <a:rect l="l" t="t" r="r" b="b"/>
              <a:pathLst>
                <a:path w="772160" h="391160">
                  <a:moveTo>
                    <a:pt x="772160" y="0"/>
                  </a:moveTo>
                  <a:lnTo>
                    <a:pt x="768350" y="0"/>
                  </a:lnTo>
                  <a:lnTo>
                    <a:pt x="768350" y="3810"/>
                  </a:lnTo>
                  <a:lnTo>
                    <a:pt x="768350" y="387350"/>
                  </a:lnTo>
                  <a:lnTo>
                    <a:pt x="3810" y="387350"/>
                  </a:lnTo>
                  <a:lnTo>
                    <a:pt x="3810" y="3810"/>
                  </a:lnTo>
                  <a:lnTo>
                    <a:pt x="768350" y="3810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7350"/>
                  </a:lnTo>
                  <a:lnTo>
                    <a:pt x="0" y="391160"/>
                  </a:lnTo>
                  <a:lnTo>
                    <a:pt x="772160" y="391160"/>
                  </a:lnTo>
                  <a:lnTo>
                    <a:pt x="772160" y="387350"/>
                  </a:lnTo>
                  <a:lnTo>
                    <a:pt x="772160" y="3810"/>
                  </a:lnTo>
                  <a:lnTo>
                    <a:pt x="772160" y="0"/>
                  </a:lnTo>
                  <a:close/>
                </a:path>
              </a:pathLst>
            </a:custGeom>
            <a:solidFill>
              <a:srgbClr val="39B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189730" y="2284729"/>
              <a:ext cx="764540" cy="383540"/>
            </a:xfrm>
            <a:custGeom>
              <a:avLst/>
              <a:gdLst/>
              <a:ahLst/>
              <a:cxnLst/>
              <a:rect l="l" t="t" r="r" b="b"/>
              <a:pathLst>
                <a:path w="764539" h="383539">
                  <a:moveTo>
                    <a:pt x="764540" y="0"/>
                  </a:moveTo>
                  <a:lnTo>
                    <a:pt x="760730" y="0"/>
                  </a:lnTo>
                  <a:lnTo>
                    <a:pt x="760730" y="3810"/>
                  </a:lnTo>
                  <a:lnTo>
                    <a:pt x="760730" y="379730"/>
                  </a:lnTo>
                  <a:lnTo>
                    <a:pt x="3810" y="379730"/>
                  </a:lnTo>
                  <a:lnTo>
                    <a:pt x="3810" y="3810"/>
                  </a:lnTo>
                  <a:lnTo>
                    <a:pt x="760730" y="3810"/>
                  </a:lnTo>
                  <a:lnTo>
                    <a:pt x="760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9730"/>
                  </a:lnTo>
                  <a:lnTo>
                    <a:pt x="0" y="383540"/>
                  </a:lnTo>
                  <a:lnTo>
                    <a:pt x="764540" y="383540"/>
                  </a:lnTo>
                  <a:lnTo>
                    <a:pt x="764540" y="379730"/>
                  </a:lnTo>
                  <a:lnTo>
                    <a:pt x="764540" y="3810"/>
                  </a:lnTo>
                  <a:lnTo>
                    <a:pt x="764540" y="0"/>
                  </a:lnTo>
                  <a:close/>
                </a:path>
              </a:pathLst>
            </a:custGeom>
            <a:solidFill>
              <a:srgbClr val="39B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193540" y="2288539"/>
              <a:ext cx="756920" cy="375920"/>
            </a:xfrm>
            <a:custGeom>
              <a:avLst/>
              <a:gdLst/>
              <a:ahLst/>
              <a:cxnLst/>
              <a:rect l="l" t="t" r="r" b="b"/>
              <a:pathLst>
                <a:path w="756920" h="375919">
                  <a:moveTo>
                    <a:pt x="756920" y="0"/>
                  </a:moveTo>
                  <a:lnTo>
                    <a:pt x="753110" y="0"/>
                  </a:lnTo>
                  <a:lnTo>
                    <a:pt x="753110" y="3810"/>
                  </a:lnTo>
                  <a:lnTo>
                    <a:pt x="753110" y="372110"/>
                  </a:lnTo>
                  <a:lnTo>
                    <a:pt x="3810" y="372110"/>
                  </a:lnTo>
                  <a:lnTo>
                    <a:pt x="3810" y="3810"/>
                  </a:lnTo>
                  <a:lnTo>
                    <a:pt x="753110" y="3810"/>
                  </a:lnTo>
                  <a:lnTo>
                    <a:pt x="753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2110"/>
                  </a:lnTo>
                  <a:lnTo>
                    <a:pt x="0" y="375920"/>
                  </a:lnTo>
                  <a:lnTo>
                    <a:pt x="756920" y="375920"/>
                  </a:lnTo>
                  <a:lnTo>
                    <a:pt x="756920" y="372110"/>
                  </a:lnTo>
                  <a:lnTo>
                    <a:pt x="756920" y="3810"/>
                  </a:lnTo>
                  <a:lnTo>
                    <a:pt x="756920" y="0"/>
                  </a:lnTo>
                  <a:close/>
                </a:path>
              </a:pathLst>
            </a:custGeom>
            <a:solidFill>
              <a:srgbClr val="39B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197350" y="2292349"/>
              <a:ext cx="749300" cy="368300"/>
            </a:xfrm>
            <a:custGeom>
              <a:avLst/>
              <a:gdLst/>
              <a:ahLst/>
              <a:cxnLst/>
              <a:rect l="l" t="t" r="r" b="b"/>
              <a:pathLst>
                <a:path w="749300" h="368300">
                  <a:moveTo>
                    <a:pt x="749300" y="0"/>
                  </a:moveTo>
                  <a:lnTo>
                    <a:pt x="745490" y="0"/>
                  </a:lnTo>
                  <a:lnTo>
                    <a:pt x="745490" y="2540"/>
                  </a:lnTo>
                  <a:lnTo>
                    <a:pt x="745490" y="364490"/>
                  </a:lnTo>
                  <a:lnTo>
                    <a:pt x="2540" y="364490"/>
                  </a:lnTo>
                  <a:lnTo>
                    <a:pt x="2540" y="2540"/>
                  </a:lnTo>
                  <a:lnTo>
                    <a:pt x="745490" y="2540"/>
                  </a:lnTo>
                  <a:lnTo>
                    <a:pt x="745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64490"/>
                  </a:lnTo>
                  <a:lnTo>
                    <a:pt x="0" y="368300"/>
                  </a:lnTo>
                  <a:lnTo>
                    <a:pt x="749300" y="368300"/>
                  </a:lnTo>
                  <a:lnTo>
                    <a:pt x="749300" y="364490"/>
                  </a:lnTo>
                  <a:lnTo>
                    <a:pt x="749300" y="2540"/>
                  </a:lnTo>
                  <a:lnTo>
                    <a:pt x="749300" y="0"/>
                  </a:lnTo>
                  <a:close/>
                </a:path>
              </a:pathLst>
            </a:custGeom>
            <a:solidFill>
              <a:srgbClr val="39B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199890" y="2294889"/>
              <a:ext cx="742950" cy="361950"/>
            </a:xfrm>
            <a:custGeom>
              <a:avLst/>
              <a:gdLst/>
              <a:ahLst/>
              <a:cxnLst/>
              <a:rect l="l" t="t" r="r" b="b"/>
              <a:pathLst>
                <a:path w="742950" h="361950">
                  <a:moveTo>
                    <a:pt x="742950" y="0"/>
                  </a:moveTo>
                  <a:lnTo>
                    <a:pt x="739140" y="0"/>
                  </a:lnTo>
                  <a:lnTo>
                    <a:pt x="739140" y="3810"/>
                  </a:lnTo>
                  <a:lnTo>
                    <a:pt x="739140" y="358140"/>
                  </a:lnTo>
                  <a:lnTo>
                    <a:pt x="3810" y="358140"/>
                  </a:lnTo>
                  <a:lnTo>
                    <a:pt x="3810" y="3810"/>
                  </a:lnTo>
                  <a:lnTo>
                    <a:pt x="739140" y="3810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8140"/>
                  </a:lnTo>
                  <a:lnTo>
                    <a:pt x="0" y="361950"/>
                  </a:lnTo>
                  <a:lnTo>
                    <a:pt x="742950" y="361950"/>
                  </a:lnTo>
                  <a:lnTo>
                    <a:pt x="742950" y="358140"/>
                  </a:lnTo>
                  <a:lnTo>
                    <a:pt x="742950" y="3810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39B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203700" y="2298699"/>
              <a:ext cx="735330" cy="354330"/>
            </a:xfrm>
            <a:custGeom>
              <a:avLst/>
              <a:gdLst/>
              <a:ahLst/>
              <a:cxnLst/>
              <a:rect l="l" t="t" r="r" b="b"/>
              <a:pathLst>
                <a:path w="735329" h="354330">
                  <a:moveTo>
                    <a:pt x="735330" y="0"/>
                  </a:moveTo>
                  <a:lnTo>
                    <a:pt x="732790" y="0"/>
                  </a:lnTo>
                  <a:lnTo>
                    <a:pt x="732790" y="3810"/>
                  </a:lnTo>
                  <a:lnTo>
                    <a:pt x="73279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732790" y="3810"/>
                  </a:lnTo>
                  <a:lnTo>
                    <a:pt x="732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735330" y="354330"/>
                  </a:lnTo>
                  <a:lnTo>
                    <a:pt x="735330" y="350520"/>
                  </a:lnTo>
                  <a:lnTo>
                    <a:pt x="735330" y="3810"/>
                  </a:lnTo>
                  <a:lnTo>
                    <a:pt x="735330" y="0"/>
                  </a:lnTo>
                  <a:close/>
                </a:path>
              </a:pathLst>
            </a:custGeom>
            <a:solidFill>
              <a:srgbClr val="39B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207510" y="2302509"/>
              <a:ext cx="728980" cy="346710"/>
            </a:xfrm>
            <a:custGeom>
              <a:avLst/>
              <a:gdLst/>
              <a:ahLst/>
              <a:cxnLst/>
              <a:rect l="l" t="t" r="r" b="b"/>
              <a:pathLst>
                <a:path w="728979" h="346710">
                  <a:moveTo>
                    <a:pt x="728980" y="0"/>
                  </a:moveTo>
                  <a:lnTo>
                    <a:pt x="725170" y="0"/>
                  </a:lnTo>
                  <a:lnTo>
                    <a:pt x="725170" y="3810"/>
                  </a:lnTo>
                  <a:lnTo>
                    <a:pt x="725170" y="342900"/>
                  </a:lnTo>
                  <a:lnTo>
                    <a:pt x="3810" y="342900"/>
                  </a:lnTo>
                  <a:lnTo>
                    <a:pt x="3810" y="3810"/>
                  </a:lnTo>
                  <a:lnTo>
                    <a:pt x="725170" y="3810"/>
                  </a:lnTo>
                  <a:lnTo>
                    <a:pt x="725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728980" y="346710"/>
                  </a:lnTo>
                  <a:lnTo>
                    <a:pt x="728980" y="342900"/>
                  </a:lnTo>
                  <a:lnTo>
                    <a:pt x="728980" y="3810"/>
                  </a:lnTo>
                  <a:lnTo>
                    <a:pt x="728980" y="0"/>
                  </a:lnTo>
                  <a:close/>
                </a:path>
              </a:pathLst>
            </a:custGeom>
            <a:solidFill>
              <a:srgbClr val="39B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211320" y="2306319"/>
              <a:ext cx="721360" cy="339090"/>
            </a:xfrm>
            <a:custGeom>
              <a:avLst/>
              <a:gdLst/>
              <a:ahLst/>
              <a:cxnLst/>
              <a:rect l="l" t="t" r="r" b="b"/>
              <a:pathLst>
                <a:path w="721360" h="339089">
                  <a:moveTo>
                    <a:pt x="721360" y="0"/>
                  </a:moveTo>
                  <a:lnTo>
                    <a:pt x="717550" y="0"/>
                  </a:lnTo>
                  <a:lnTo>
                    <a:pt x="717550" y="3810"/>
                  </a:lnTo>
                  <a:lnTo>
                    <a:pt x="717550" y="336550"/>
                  </a:lnTo>
                  <a:lnTo>
                    <a:pt x="3810" y="336550"/>
                  </a:lnTo>
                  <a:lnTo>
                    <a:pt x="3810" y="3810"/>
                  </a:lnTo>
                  <a:lnTo>
                    <a:pt x="717550" y="3810"/>
                  </a:lnTo>
                  <a:lnTo>
                    <a:pt x="717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6550"/>
                  </a:lnTo>
                  <a:lnTo>
                    <a:pt x="0" y="339090"/>
                  </a:lnTo>
                  <a:lnTo>
                    <a:pt x="721360" y="339090"/>
                  </a:lnTo>
                  <a:lnTo>
                    <a:pt x="721360" y="336550"/>
                  </a:lnTo>
                  <a:lnTo>
                    <a:pt x="721360" y="381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39B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215130" y="2310129"/>
              <a:ext cx="713740" cy="332740"/>
            </a:xfrm>
            <a:custGeom>
              <a:avLst/>
              <a:gdLst/>
              <a:ahLst/>
              <a:cxnLst/>
              <a:rect l="l" t="t" r="r" b="b"/>
              <a:pathLst>
                <a:path w="713739" h="332739">
                  <a:moveTo>
                    <a:pt x="713740" y="0"/>
                  </a:moveTo>
                  <a:lnTo>
                    <a:pt x="709930" y="0"/>
                  </a:lnTo>
                  <a:lnTo>
                    <a:pt x="709930" y="3810"/>
                  </a:lnTo>
                  <a:lnTo>
                    <a:pt x="709930" y="328930"/>
                  </a:lnTo>
                  <a:lnTo>
                    <a:pt x="3810" y="328930"/>
                  </a:lnTo>
                  <a:lnTo>
                    <a:pt x="3810" y="3810"/>
                  </a:lnTo>
                  <a:lnTo>
                    <a:pt x="709930" y="3810"/>
                  </a:lnTo>
                  <a:lnTo>
                    <a:pt x="709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8930"/>
                  </a:lnTo>
                  <a:lnTo>
                    <a:pt x="0" y="332740"/>
                  </a:lnTo>
                  <a:lnTo>
                    <a:pt x="713740" y="332740"/>
                  </a:lnTo>
                  <a:lnTo>
                    <a:pt x="713740" y="328930"/>
                  </a:lnTo>
                  <a:lnTo>
                    <a:pt x="713740" y="3810"/>
                  </a:lnTo>
                  <a:lnTo>
                    <a:pt x="713740" y="0"/>
                  </a:lnTo>
                  <a:close/>
                </a:path>
              </a:pathLst>
            </a:custGeom>
            <a:solidFill>
              <a:srgbClr val="39B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218940" y="2313939"/>
              <a:ext cx="706120" cy="325120"/>
            </a:xfrm>
            <a:custGeom>
              <a:avLst/>
              <a:gdLst/>
              <a:ahLst/>
              <a:cxnLst/>
              <a:rect l="l" t="t" r="r" b="b"/>
              <a:pathLst>
                <a:path w="706120" h="325119">
                  <a:moveTo>
                    <a:pt x="706120" y="0"/>
                  </a:moveTo>
                  <a:lnTo>
                    <a:pt x="702310" y="0"/>
                  </a:lnTo>
                  <a:lnTo>
                    <a:pt x="702310" y="2540"/>
                  </a:lnTo>
                  <a:lnTo>
                    <a:pt x="702310" y="321310"/>
                  </a:lnTo>
                  <a:lnTo>
                    <a:pt x="2540" y="321310"/>
                  </a:lnTo>
                  <a:lnTo>
                    <a:pt x="2540" y="2540"/>
                  </a:lnTo>
                  <a:lnTo>
                    <a:pt x="702310" y="2540"/>
                  </a:lnTo>
                  <a:lnTo>
                    <a:pt x="7023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21310"/>
                  </a:lnTo>
                  <a:lnTo>
                    <a:pt x="0" y="325120"/>
                  </a:lnTo>
                  <a:lnTo>
                    <a:pt x="706120" y="325120"/>
                  </a:lnTo>
                  <a:lnTo>
                    <a:pt x="706120" y="321310"/>
                  </a:lnTo>
                  <a:lnTo>
                    <a:pt x="706120" y="2540"/>
                  </a:lnTo>
                  <a:lnTo>
                    <a:pt x="706120" y="0"/>
                  </a:lnTo>
                  <a:close/>
                </a:path>
              </a:pathLst>
            </a:custGeom>
            <a:solidFill>
              <a:srgbClr val="39B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4221480" y="2316479"/>
              <a:ext cx="699770" cy="318770"/>
            </a:xfrm>
            <a:custGeom>
              <a:avLst/>
              <a:gdLst/>
              <a:ahLst/>
              <a:cxnLst/>
              <a:rect l="l" t="t" r="r" b="b"/>
              <a:pathLst>
                <a:path w="699770" h="318769">
                  <a:moveTo>
                    <a:pt x="699770" y="0"/>
                  </a:moveTo>
                  <a:lnTo>
                    <a:pt x="695960" y="0"/>
                  </a:lnTo>
                  <a:lnTo>
                    <a:pt x="695960" y="3810"/>
                  </a:lnTo>
                  <a:lnTo>
                    <a:pt x="695960" y="314960"/>
                  </a:lnTo>
                  <a:lnTo>
                    <a:pt x="3810" y="314960"/>
                  </a:lnTo>
                  <a:lnTo>
                    <a:pt x="3810" y="3810"/>
                  </a:lnTo>
                  <a:lnTo>
                    <a:pt x="695960" y="3810"/>
                  </a:lnTo>
                  <a:lnTo>
                    <a:pt x="695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4960"/>
                  </a:lnTo>
                  <a:lnTo>
                    <a:pt x="0" y="318770"/>
                  </a:lnTo>
                  <a:lnTo>
                    <a:pt x="699770" y="318770"/>
                  </a:lnTo>
                  <a:lnTo>
                    <a:pt x="699770" y="314960"/>
                  </a:lnTo>
                  <a:lnTo>
                    <a:pt x="699770" y="3810"/>
                  </a:lnTo>
                  <a:lnTo>
                    <a:pt x="699770" y="0"/>
                  </a:lnTo>
                  <a:close/>
                </a:path>
              </a:pathLst>
            </a:custGeom>
            <a:solidFill>
              <a:srgbClr val="39B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225290" y="2320289"/>
              <a:ext cx="692150" cy="311150"/>
            </a:xfrm>
            <a:custGeom>
              <a:avLst/>
              <a:gdLst/>
              <a:ahLst/>
              <a:cxnLst/>
              <a:rect l="l" t="t" r="r" b="b"/>
              <a:pathLst>
                <a:path w="692150" h="311150">
                  <a:moveTo>
                    <a:pt x="692150" y="0"/>
                  </a:moveTo>
                  <a:lnTo>
                    <a:pt x="689610" y="0"/>
                  </a:lnTo>
                  <a:lnTo>
                    <a:pt x="689610" y="3810"/>
                  </a:lnTo>
                  <a:lnTo>
                    <a:pt x="689610" y="307340"/>
                  </a:lnTo>
                  <a:lnTo>
                    <a:pt x="3810" y="307340"/>
                  </a:lnTo>
                  <a:lnTo>
                    <a:pt x="3810" y="3810"/>
                  </a:lnTo>
                  <a:lnTo>
                    <a:pt x="689610" y="3810"/>
                  </a:lnTo>
                  <a:lnTo>
                    <a:pt x="689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692150" y="311150"/>
                  </a:lnTo>
                  <a:lnTo>
                    <a:pt x="692150" y="307340"/>
                  </a:lnTo>
                  <a:lnTo>
                    <a:pt x="692150" y="381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3AB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4229100" y="2324099"/>
              <a:ext cx="685800" cy="303530"/>
            </a:xfrm>
            <a:custGeom>
              <a:avLst/>
              <a:gdLst/>
              <a:ahLst/>
              <a:cxnLst/>
              <a:rect l="l" t="t" r="r" b="b"/>
              <a:pathLst>
                <a:path w="685800" h="303530">
                  <a:moveTo>
                    <a:pt x="685800" y="0"/>
                  </a:moveTo>
                  <a:lnTo>
                    <a:pt x="681990" y="0"/>
                  </a:lnTo>
                  <a:lnTo>
                    <a:pt x="681990" y="3810"/>
                  </a:lnTo>
                  <a:lnTo>
                    <a:pt x="681990" y="299720"/>
                  </a:lnTo>
                  <a:lnTo>
                    <a:pt x="3810" y="299720"/>
                  </a:lnTo>
                  <a:lnTo>
                    <a:pt x="3810" y="3810"/>
                  </a:lnTo>
                  <a:lnTo>
                    <a:pt x="681990" y="3810"/>
                  </a:lnTo>
                  <a:lnTo>
                    <a:pt x="681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685800" y="303530"/>
                  </a:lnTo>
                  <a:lnTo>
                    <a:pt x="685800" y="299720"/>
                  </a:lnTo>
                  <a:lnTo>
                    <a:pt x="685800" y="381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3AB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4232910" y="2327909"/>
              <a:ext cx="678180" cy="295910"/>
            </a:xfrm>
            <a:custGeom>
              <a:avLst/>
              <a:gdLst/>
              <a:ahLst/>
              <a:cxnLst/>
              <a:rect l="l" t="t" r="r" b="b"/>
              <a:pathLst>
                <a:path w="678179" h="295910">
                  <a:moveTo>
                    <a:pt x="678180" y="0"/>
                  </a:moveTo>
                  <a:lnTo>
                    <a:pt x="674370" y="0"/>
                  </a:lnTo>
                  <a:lnTo>
                    <a:pt x="674370" y="3810"/>
                  </a:lnTo>
                  <a:lnTo>
                    <a:pt x="674370" y="293370"/>
                  </a:lnTo>
                  <a:lnTo>
                    <a:pt x="3810" y="293370"/>
                  </a:lnTo>
                  <a:lnTo>
                    <a:pt x="3810" y="3810"/>
                  </a:lnTo>
                  <a:lnTo>
                    <a:pt x="674370" y="3810"/>
                  </a:lnTo>
                  <a:lnTo>
                    <a:pt x="674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3370"/>
                  </a:lnTo>
                  <a:lnTo>
                    <a:pt x="0" y="295910"/>
                  </a:lnTo>
                  <a:lnTo>
                    <a:pt x="678180" y="295910"/>
                  </a:lnTo>
                  <a:lnTo>
                    <a:pt x="678180" y="293370"/>
                  </a:lnTo>
                  <a:lnTo>
                    <a:pt x="678180" y="3810"/>
                  </a:lnTo>
                  <a:lnTo>
                    <a:pt x="678180" y="0"/>
                  </a:lnTo>
                  <a:close/>
                </a:path>
              </a:pathLst>
            </a:custGeom>
            <a:solidFill>
              <a:srgbClr val="3AB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236720" y="2331719"/>
              <a:ext cx="670560" cy="289560"/>
            </a:xfrm>
            <a:custGeom>
              <a:avLst/>
              <a:gdLst/>
              <a:ahLst/>
              <a:cxnLst/>
              <a:rect l="l" t="t" r="r" b="b"/>
              <a:pathLst>
                <a:path w="670560" h="289560">
                  <a:moveTo>
                    <a:pt x="670560" y="0"/>
                  </a:moveTo>
                  <a:lnTo>
                    <a:pt x="666750" y="0"/>
                  </a:lnTo>
                  <a:lnTo>
                    <a:pt x="666750" y="3810"/>
                  </a:lnTo>
                  <a:lnTo>
                    <a:pt x="666750" y="285750"/>
                  </a:lnTo>
                  <a:lnTo>
                    <a:pt x="3810" y="285750"/>
                  </a:lnTo>
                  <a:lnTo>
                    <a:pt x="3810" y="3810"/>
                  </a:lnTo>
                  <a:lnTo>
                    <a:pt x="666750" y="3810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5750"/>
                  </a:lnTo>
                  <a:lnTo>
                    <a:pt x="0" y="289560"/>
                  </a:lnTo>
                  <a:lnTo>
                    <a:pt x="670560" y="289560"/>
                  </a:lnTo>
                  <a:lnTo>
                    <a:pt x="670560" y="285750"/>
                  </a:lnTo>
                  <a:lnTo>
                    <a:pt x="670560" y="3810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3A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4240530" y="2335529"/>
              <a:ext cx="662940" cy="281940"/>
            </a:xfrm>
            <a:custGeom>
              <a:avLst/>
              <a:gdLst/>
              <a:ahLst/>
              <a:cxnLst/>
              <a:rect l="l" t="t" r="r" b="b"/>
              <a:pathLst>
                <a:path w="662939" h="281939">
                  <a:moveTo>
                    <a:pt x="662940" y="0"/>
                  </a:moveTo>
                  <a:lnTo>
                    <a:pt x="659130" y="0"/>
                  </a:lnTo>
                  <a:lnTo>
                    <a:pt x="659130" y="2540"/>
                  </a:lnTo>
                  <a:lnTo>
                    <a:pt x="659130" y="278130"/>
                  </a:lnTo>
                  <a:lnTo>
                    <a:pt x="2540" y="278130"/>
                  </a:lnTo>
                  <a:lnTo>
                    <a:pt x="2540" y="2540"/>
                  </a:lnTo>
                  <a:lnTo>
                    <a:pt x="659130" y="2540"/>
                  </a:lnTo>
                  <a:lnTo>
                    <a:pt x="6591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8130"/>
                  </a:lnTo>
                  <a:lnTo>
                    <a:pt x="0" y="281940"/>
                  </a:lnTo>
                  <a:lnTo>
                    <a:pt x="662940" y="281940"/>
                  </a:lnTo>
                  <a:lnTo>
                    <a:pt x="662940" y="278130"/>
                  </a:lnTo>
                  <a:lnTo>
                    <a:pt x="662940" y="2540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4243070" y="2338069"/>
              <a:ext cx="656590" cy="275590"/>
            </a:xfrm>
            <a:custGeom>
              <a:avLst/>
              <a:gdLst/>
              <a:ahLst/>
              <a:cxnLst/>
              <a:rect l="l" t="t" r="r" b="b"/>
              <a:pathLst>
                <a:path w="656589" h="275589">
                  <a:moveTo>
                    <a:pt x="656590" y="0"/>
                  </a:moveTo>
                  <a:lnTo>
                    <a:pt x="652780" y="0"/>
                  </a:lnTo>
                  <a:lnTo>
                    <a:pt x="652780" y="3810"/>
                  </a:lnTo>
                  <a:lnTo>
                    <a:pt x="652780" y="271780"/>
                  </a:lnTo>
                  <a:lnTo>
                    <a:pt x="3810" y="271780"/>
                  </a:lnTo>
                  <a:lnTo>
                    <a:pt x="3810" y="3810"/>
                  </a:lnTo>
                  <a:lnTo>
                    <a:pt x="652780" y="3810"/>
                  </a:lnTo>
                  <a:lnTo>
                    <a:pt x="6527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1780"/>
                  </a:lnTo>
                  <a:lnTo>
                    <a:pt x="0" y="275590"/>
                  </a:lnTo>
                  <a:lnTo>
                    <a:pt x="656590" y="275590"/>
                  </a:lnTo>
                  <a:lnTo>
                    <a:pt x="656590" y="271780"/>
                  </a:lnTo>
                  <a:lnTo>
                    <a:pt x="656590" y="3810"/>
                  </a:lnTo>
                  <a:lnTo>
                    <a:pt x="656590" y="0"/>
                  </a:lnTo>
                  <a:close/>
                </a:path>
              </a:pathLst>
            </a:custGeom>
            <a:solidFill>
              <a:srgbClr val="3AB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4246880" y="2341879"/>
              <a:ext cx="648970" cy="267970"/>
            </a:xfrm>
            <a:custGeom>
              <a:avLst/>
              <a:gdLst/>
              <a:ahLst/>
              <a:cxnLst/>
              <a:rect l="l" t="t" r="r" b="b"/>
              <a:pathLst>
                <a:path w="648970" h="267969">
                  <a:moveTo>
                    <a:pt x="648970" y="0"/>
                  </a:moveTo>
                  <a:lnTo>
                    <a:pt x="646430" y="0"/>
                  </a:lnTo>
                  <a:lnTo>
                    <a:pt x="646430" y="3810"/>
                  </a:lnTo>
                  <a:lnTo>
                    <a:pt x="646430" y="264160"/>
                  </a:lnTo>
                  <a:lnTo>
                    <a:pt x="3810" y="264160"/>
                  </a:lnTo>
                  <a:lnTo>
                    <a:pt x="3810" y="3810"/>
                  </a:lnTo>
                  <a:lnTo>
                    <a:pt x="646430" y="3810"/>
                  </a:lnTo>
                  <a:lnTo>
                    <a:pt x="646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7970"/>
                  </a:lnTo>
                  <a:lnTo>
                    <a:pt x="648970" y="267970"/>
                  </a:lnTo>
                  <a:lnTo>
                    <a:pt x="648970" y="264160"/>
                  </a:lnTo>
                  <a:lnTo>
                    <a:pt x="648970" y="3810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3AB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4250690" y="2345689"/>
              <a:ext cx="642620" cy="260350"/>
            </a:xfrm>
            <a:custGeom>
              <a:avLst/>
              <a:gdLst/>
              <a:ahLst/>
              <a:cxnLst/>
              <a:rect l="l" t="t" r="r" b="b"/>
              <a:pathLst>
                <a:path w="642620" h="260350">
                  <a:moveTo>
                    <a:pt x="642620" y="0"/>
                  </a:moveTo>
                  <a:lnTo>
                    <a:pt x="637540" y="0"/>
                  </a:lnTo>
                  <a:lnTo>
                    <a:pt x="637540" y="3810"/>
                  </a:lnTo>
                  <a:lnTo>
                    <a:pt x="637540" y="256540"/>
                  </a:lnTo>
                  <a:lnTo>
                    <a:pt x="3810" y="256540"/>
                  </a:lnTo>
                  <a:lnTo>
                    <a:pt x="3810" y="3810"/>
                  </a:lnTo>
                  <a:lnTo>
                    <a:pt x="637540" y="3810"/>
                  </a:lnTo>
                  <a:lnTo>
                    <a:pt x="637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642620" y="260350"/>
                  </a:lnTo>
                  <a:lnTo>
                    <a:pt x="642620" y="256540"/>
                  </a:lnTo>
                  <a:lnTo>
                    <a:pt x="642620" y="3810"/>
                  </a:lnTo>
                  <a:lnTo>
                    <a:pt x="642620" y="0"/>
                  </a:lnTo>
                  <a:close/>
                </a:path>
              </a:pathLst>
            </a:custGeom>
            <a:solidFill>
              <a:srgbClr val="3AB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4254500" y="2349499"/>
              <a:ext cx="633730" cy="252729"/>
            </a:xfrm>
            <a:custGeom>
              <a:avLst/>
              <a:gdLst/>
              <a:ahLst/>
              <a:cxnLst/>
              <a:rect l="l" t="t" r="r" b="b"/>
              <a:pathLst>
                <a:path w="633729" h="252730">
                  <a:moveTo>
                    <a:pt x="633730" y="0"/>
                  </a:moveTo>
                  <a:lnTo>
                    <a:pt x="631190" y="0"/>
                  </a:lnTo>
                  <a:lnTo>
                    <a:pt x="631190" y="3810"/>
                  </a:lnTo>
                  <a:lnTo>
                    <a:pt x="631190" y="248920"/>
                  </a:lnTo>
                  <a:lnTo>
                    <a:pt x="3810" y="248920"/>
                  </a:lnTo>
                  <a:lnTo>
                    <a:pt x="3810" y="3810"/>
                  </a:lnTo>
                  <a:lnTo>
                    <a:pt x="631190" y="3810"/>
                  </a:lnTo>
                  <a:lnTo>
                    <a:pt x="631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633730" y="252730"/>
                  </a:lnTo>
                  <a:lnTo>
                    <a:pt x="633730" y="248920"/>
                  </a:lnTo>
                  <a:lnTo>
                    <a:pt x="633730" y="3810"/>
                  </a:lnTo>
                  <a:lnTo>
                    <a:pt x="633730" y="0"/>
                  </a:lnTo>
                  <a:close/>
                </a:path>
              </a:pathLst>
            </a:custGeom>
            <a:solidFill>
              <a:srgbClr val="3AB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258310" y="2353309"/>
              <a:ext cx="627380" cy="245110"/>
            </a:xfrm>
            <a:custGeom>
              <a:avLst/>
              <a:gdLst/>
              <a:ahLst/>
              <a:cxnLst/>
              <a:rect l="l" t="t" r="r" b="b"/>
              <a:pathLst>
                <a:path w="627379" h="245110">
                  <a:moveTo>
                    <a:pt x="627380" y="0"/>
                  </a:moveTo>
                  <a:lnTo>
                    <a:pt x="623570" y="0"/>
                  </a:lnTo>
                  <a:lnTo>
                    <a:pt x="623570" y="3810"/>
                  </a:lnTo>
                  <a:lnTo>
                    <a:pt x="623570" y="241300"/>
                  </a:lnTo>
                  <a:lnTo>
                    <a:pt x="3810" y="241300"/>
                  </a:lnTo>
                  <a:lnTo>
                    <a:pt x="3810" y="3810"/>
                  </a:lnTo>
                  <a:lnTo>
                    <a:pt x="623570" y="3810"/>
                  </a:lnTo>
                  <a:lnTo>
                    <a:pt x="623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0"/>
                  </a:lnTo>
                  <a:lnTo>
                    <a:pt x="0" y="245110"/>
                  </a:lnTo>
                  <a:lnTo>
                    <a:pt x="627380" y="245110"/>
                  </a:lnTo>
                  <a:lnTo>
                    <a:pt x="627380" y="241300"/>
                  </a:lnTo>
                  <a:lnTo>
                    <a:pt x="627380" y="3810"/>
                  </a:lnTo>
                  <a:lnTo>
                    <a:pt x="627380" y="0"/>
                  </a:lnTo>
                  <a:close/>
                </a:path>
              </a:pathLst>
            </a:custGeom>
            <a:solidFill>
              <a:srgbClr val="3AB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262120" y="2357119"/>
              <a:ext cx="619760" cy="237490"/>
            </a:xfrm>
            <a:custGeom>
              <a:avLst/>
              <a:gdLst/>
              <a:ahLst/>
              <a:cxnLst/>
              <a:rect l="l" t="t" r="r" b="b"/>
              <a:pathLst>
                <a:path w="619760" h="237489">
                  <a:moveTo>
                    <a:pt x="619760" y="0"/>
                  </a:moveTo>
                  <a:lnTo>
                    <a:pt x="615950" y="0"/>
                  </a:lnTo>
                  <a:lnTo>
                    <a:pt x="615950" y="3810"/>
                  </a:lnTo>
                  <a:lnTo>
                    <a:pt x="615950" y="234950"/>
                  </a:lnTo>
                  <a:lnTo>
                    <a:pt x="3810" y="234950"/>
                  </a:lnTo>
                  <a:lnTo>
                    <a:pt x="3810" y="3810"/>
                  </a:lnTo>
                  <a:lnTo>
                    <a:pt x="615950" y="3810"/>
                  </a:lnTo>
                  <a:lnTo>
                    <a:pt x="615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4950"/>
                  </a:lnTo>
                  <a:lnTo>
                    <a:pt x="0" y="237490"/>
                  </a:lnTo>
                  <a:lnTo>
                    <a:pt x="619760" y="237490"/>
                  </a:lnTo>
                  <a:lnTo>
                    <a:pt x="619760" y="234950"/>
                  </a:lnTo>
                  <a:lnTo>
                    <a:pt x="619760" y="3810"/>
                  </a:lnTo>
                  <a:lnTo>
                    <a:pt x="619760" y="0"/>
                  </a:lnTo>
                  <a:close/>
                </a:path>
              </a:pathLst>
            </a:custGeom>
            <a:solidFill>
              <a:srgbClr val="3AB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4265930" y="2360929"/>
              <a:ext cx="612140" cy="231140"/>
            </a:xfrm>
            <a:custGeom>
              <a:avLst/>
              <a:gdLst/>
              <a:ahLst/>
              <a:cxnLst/>
              <a:rect l="l" t="t" r="r" b="b"/>
              <a:pathLst>
                <a:path w="612139" h="231139">
                  <a:moveTo>
                    <a:pt x="612140" y="0"/>
                  </a:moveTo>
                  <a:lnTo>
                    <a:pt x="608330" y="0"/>
                  </a:lnTo>
                  <a:lnTo>
                    <a:pt x="608330" y="3810"/>
                  </a:lnTo>
                  <a:lnTo>
                    <a:pt x="608330" y="227330"/>
                  </a:lnTo>
                  <a:lnTo>
                    <a:pt x="3810" y="227330"/>
                  </a:lnTo>
                  <a:lnTo>
                    <a:pt x="3810" y="3810"/>
                  </a:lnTo>
                  <a:lnTo>
                    <a:pt x="608330" y="3810"/>
                  </a:lnTo>
                  <a:lnTo>
                    <a:pt x="6083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7330"/>
                  </a:lnTo>
                  <a:lnTo>
                    <a:pt x="0" y="231140"/>
                  </a:lnTo>
                  <a:lnTo>
                    <a:pt x="612140" y="231140"/>
                  </a:lnTo>
                  <a:lnTo>
                    <a:pt x="612140" y="227330"/>
                  </a:lnTo>
                  <a:lnTo>
                    <a:pt x="612140" y="3810"/>
                  </a:lnTo>
                  <a:lnTo>
                    <a:pt x="612140" y="0"/>
                  </a:lnTo>
                  <a:close/>
                </a:path>
              </a:pathLst>
            </a:custGeom>
            <a:solidFill>
              <a:srgbClr val="3A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4269740" y="2364739"/>
              <a:ext cx="604520" cy="223520"/>
            </a:xfrm>
            <a:custGeom>
              <a:avLst/>
              <a:gdLst/>
              <a:ahLst/>
              <a:cxnLst/>
              <a:rect l="l" t="t" r="r" b="b"/>
              <a:pathLst>
                <a:path w="604520" h="223519">
                  <a:moveTo>
                    <a:pt x="604520" y="0"/>
                  </a:moveTo>
                  <a:lnTo>
                    <a:pt x="600710" y="0"/>
                  </a:lnTo>
                  <a:lnTo>
                    <a:pt x="600710" y="2540"/>
                  </a:lnTo>
                  <a:lnTo>
                    <a:pt x="600710" y="219710"/>
                  </a:lnTo>
                  <a:lnTo>
                    <a:pt x="2540" y="219710"/>
                  </a:lnTo>
                  <a:lnTo>
                    <a:pt x="2540" y="2540"/>
                  </a:lnTo>
                  <a:lnTo>
                    <a:pt x="600710" y="2540"/>
                  </a:lnTo>
                  <a:lnTo>
                    <a:pt x="6007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9710"/>
                  </a:lnTo>
                  <a:lnTo>
                    <a:pt x="0" y="223520"/>
                  </a:lnTo>
                  <a:lnTo>
                    <a:pt x="604520" y="223520"/>
                  </a:lnTo>
                  <a:lnTo>
                    <a:pt x="604520" y="219710"/>
                  </a:lnTo>
                  <a:lnTo>
                    <a:pt x="604520" y="2540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3AB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4272280" y="2367279"/>
              <a:ext cx="598170" cy="217170"/>
            </a:xfrm>
            <a:custGeom>
              <a:avLst/>
              <a:gdLst/>
              <a:ahLst/>
              <a:cxnLst/>
              <a:rect l="l" t="t" r="r" b="b"/>
              <a:pathLst>
                <a:path w="598170" h="217169">
                  <a:moveTo>
                    <a:pt x="598170" y="0"/>
                  </a:moveTo>
                  <a:lnTo>
                    <a:pt x="594360" y="0"/>
                  </a:lnTo>
                  <a:lnTo>
                    <a:pt x="594360" y="3810"/>
                  </a:lnTo>
                  <a:lnTo>
                    <a:pt x="594360" y="213360"/>
                  </a:lnTo>
                  <a:lnTo>
                    <a:pt x="3810" y="213360"/>
                  </a:lnTo>
                  <a:lnTo>
                    <a:pt x="3810" y="3810"/>
                  </a:lnTo>
                  <a:lnTo>
                    <a:pt x="594360" y="3810"/>
                  </a:lnTo>
                  <a:lnTo>
                    <a:pt x="594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17170"/>
                  </a:lnTo>
                  <a:lnTo>
                    <a:pt x="598170" y="217170"/>
                  </a:lnTo>
                  <a:lnTo>
                    <a:pt x="598170" y="213360"/>
                  </a:lnTo>
                  <a:lnTo>
                    <a:pt x="598170" y="3810"/>
                  </a:lnTo>
                  <a:lnTo>
                    <a:pt x="598170" y="0"/>
                  </a:lnTo>
                  <a:close/>
                </a:path>
              </a:pathLst>
            </a:custGeom>
            <a:solidFill>
              <a:srgbClr val="3AB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276090" y="2371089"/>
              <a:ext cx="590550" cy="209550"/>
            </a:xfrm>
            <a:custGeom>
              <a:avLst/>
              <a:gdLst/>
              <a:ahLst/>
              <a:cxnLst/>
              <a:rect l="l" t="t" r="r" b="b"/>
              <a:pathLst>
                <a:path w="590550" h="209550">
                  <a:moveTo>
                    <a:pt x="590550" y="0"/>
                  </a:moveTo>
                  <a:lnTo>
                    <a:pt x="588010" y="0"/>
                  </a:lnTo>
                  <a:lnTo>
                    <a:pt x="588010" y="3810"/>
                  </a:lnTo>
                  <a:lnTo>
                    <a:pt x="588010" y="205740"/>
                  </a:lnTo>
                  <a:lnTo>
                    <a:pt x="3810" y="205740"/>
                  </a:lnTo>
                  <a:lnTo>
                    <a:pt x="3810" y="3810"/>
                  </a:lnTo>
                  <a:lnTo>
                    <a:pt x="588010" y="3810"/>
                  </a:lnTo>
                  <a:lnTo>
                    <a:pt x="588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590550" y="209550"/>
                  </a:lnTo>
                  <a:lnTo>
                    <a:pt x="590550" y="205740"/>
                  </a:lnTo>
                  <a:lnTo>
                    <a:pt x="590550" y="3810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3AB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4279900" y="2374899"/>
              <a:ext cx="584200" cy="201930"/>
            </a:xfrm>
            <a:custGeom>
              <a:avLst/>
              <a:gdLst/>
              <a:ahLst/>
              <a:cxnLst/>
              <a:rect l="l" t="t" r="r" b="b"/>
              <a:pathLst>
                <a:path w="584200" h="201930">
                  <a:moveTo>
                    <a:pt x="584200" y="0"/>
                  </a:moveTo>
                  <a:lnTo>
                    <a:pt x="580390" y="0"/>
                  </a:lnTo>
                  <a:lnTo>
                    <a:pt x="580390" y="3810"/>
                  </a:lnTo>
                  <a:lnTo>
                    <a:pt x="580390" y="198120"/>
                  </a:lnTo>
                  <a:lnTo>
                    <a:pt x="3810" y="198120"/>
                  </a:lnTo>
                  <a:lnTo>
                    <a:pt x="3810" y="3810"/>
                  </a:lnTo>
                  <a:lnTo>
                    <a:pt x="580390" y="3810"/>
                  </a:lnTo>
                  <a:lnTo>
                    <a:pt x="580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584200" y="201930"/>
                  </a:lnTo>
                  <a:lnTo>
                    <a:pt x="584200" y="198120"/>
                  </a:lnTo>
                  <a:lnTo>
                    <a:pt x="584200" y="3810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3B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4283710" y="2378709"/>
              <a:ext cx="576580" cy="194310"/>
            </a:xfrm>
            <a:custGeom>
              <a:avLst/>
              <a:gdLst/>
              <a:ahLst/>
              <a:cxnLst/>
              <a:rect l="l" t="t" r="r" b="b"/>
              <a:pathLst>
                <a:path w="576579" h="194310">
                  <a:moveTo>
                    <a:pt x="576580" y="0"/>
                  </a:moveTo>
                  <a:lnTo>
                    <a:pt x="572770" y="0"/>
                  </a:lnTo>
                  <a:lnTo>
                    <a:pt x="572770" y="3810"/>
                  </a:lnTo>
                  <a:lnTo>
                    <a:pt x="572770" y="191770"/>
                  </a:lnTo>
                  <a:lnTo>
                    <a:pt x="3810" y="191770"/>
                  </a:lnTo>
                  <a:lnTo>
                    <a:pt x="3810" y="3810"/>
                  </a:lnTo>
                  <a:lnTo>
                    <a:pt x="572770" y="3810"/>
                  </a:lnTo>
                  <a:lnTo>
                    <a:pt x="572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1770"/>
                  </a:lnTo>
                  <a:lnTo>
                    <a:pt x="0" y="194310"/>
                  </a:lnTo>
                  <a:lnTo>
                    <a:pt x="576580" y="194310"/>
                  </a:lnTo>
                  <a:lnTo>
                    <a:pt x="576580" y="191770"/>
                  </a:lnTo>
                  <a:lnTo>
                    <a:pt x="576580" y="3810"/>
                  </a:lnTo>
                  <a:lnTo>
                    <a:pt x="576580" y="0"/>
                  </a:lnTo>
                  <a:close/>
                </a:path>
              </a:pathLst>
            </a:custGeom>
            <a:solidFill>
              <a:srgbClr val="3BB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4287520" y="2382519"/>
              <a:ext cx="568960" cy="187960"/>
            </a:xfrm>
            <a:custGeom>
              <a:avLst/>
              <a:gdLst/>
              <a:ahLst/>
              <a:cxnLst/>
              <a:rect l="l" t="t" r="r" b="b"/>
              <a:pathLst>
                <a:path w="568960" h="187960">
                  <a:moveTo>
                    <a:pt x="568960" y="0"/>
                  </a:moveTo>
                  <a:lnTo>
                    <a:pt x="565150" y="0"/>
                  </a:lnTo>
                  <a:lnTo>
                    <a:pt x="565150" y="3810"/>
                  </a:lnTo>
                  <a:lnTo>
                    <a:pt x="565150" y="184150"/>
                  </a:lnTo>
                  <a:lnTo>
                    <a:pt x="3810" y="184150"/>
                  </a:lnTo>
                  <a:lnTo>
                    <a:pt x="3810" y="3810"/>
                  </a:lnTo>
                  <a:lnTo>
                    <a:pt x="565150" y="3810"/>
                  </a:lnTo>
                  <a:lnTo>
                    <a:pt x="565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4150"/>
                  </a:lnTo>
                  <a:lnTo>
                    <a:pt x="0" y="187960"/>
                  </a:lnTo>
                  <a:lnTo>
                    <a:pt x="568960" y="187960"/>
                  </a:lnTo>
                  <a:lnTo>
                    <a:pt x="568960" y="184150"/>
                  </a:lnTo>
                  <a:lnTo>
                    <a:pt x="568960" y="3810"/>
                  </a:lnTo>
                  <a:lnTo>
                    <a:pt x="568960" y="0"/>
                  </a:lnTo>
                  <a:close/>
                </a:path>
              </a:pathLst>
            </a:custGeom>
            <a:solidFill>
              <a:srgbClr val="3BB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4291330" y="2386329"/>
              <a:ext cx="561340" cy="180340"/>
            </a:xfrm>
            <a:custGeom>
              <a:avLst/>
              <a:gdLst/>
              <a:ahLst/>
              <a:cxnLst/>
              <a:rect l="l" t="t" r="r" b="b"/>
              <a:pathLst>
                <a:path w="561339" h="180339">
                  <a:moveTo>
                    <a:pt x="561340" y="0"/>
                  </a:moveTo>
                  <a:lnTo>
                    <a:pt x="557530" y="0"/>
                  </a:lnTo>
                  <a:lnTo>
                    <a:pt x="557530" y="2540"/>
                  </a:lnTo>
                  <a:lnTo>
                    <a:pt x="557530" y="176530"/>
                  </a:lnTo>
                  <a:lnTo>
                    <a:pt x="2540" y="176530"/>
                  </a:lnTo>
                  <a:lnTo>
                    <a:pt x="2540" y="2540"/>
                  </a:lnTo>
                  <a:lnTo>
                    <a:pt x="557530" y="2540"/>
                  </a:lnTo>
                  <a:lnTo>
                    <a:pt x="557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6530"/>
                  </a:lnTo>
                  <a:lnTo>
                    <a:pt x="0" y="180340"/>
                  </a:lnTo>
                  <a:lnTo>
                    <a:pt x="561340" y="180340"/>
                  </a:lnTo>
                  <a:lnTo>
                    <a:pt x="561340" y="176530"/>
                  </a:lnTo>
                  <a:lnTo>
                    <a:pt x="561340" y="2540"/>
                  </a:lnTo>
                  <a:lnTo>
                    <a:pt x="561340" y="0"/>
                  </a:lnTo>
                  <a:close/>
                </a:path>
              </a:pathLst>
            </a:custGeom>
            <a:solidFill>
              <a:srgbClr val="3BB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4293870" y="2388869"/>
              <a:ext cx="554990" cy="173990"/>
            </a:xfrm>
            <a:custGeom>
              <a:avLst/>
              <a:gdLst/>
              <a:ahLst/>
              <a:cxnLst/>
              <a:rect l="l" t="t" r="r" b="b"/>
              <a:pathLst>
                <a:path w="554989" h="173989">
                  <a:moveTo>
                    <a:pt x="554990" y="0"/>
                  </a:moveTo>
                  <a:lnTo>
                    <a:pt x="551180" y="0"/>
                  </a:lnTo>
                  <a:lnTo>
                    <a:pt x="551180" y="3810"/>
                  </a:lnTo>
                  <a:lnTo>
                    <a:pt x="551180" y="170180"/>
                  </a:lnTo>
                  <a:lnTo>
                    <a:pt x="3810" y="170180"/>
                  </a:lnTo>
                  <a:lnTo>
                    <a:pt x="3810" y="3810"/>
                  </a:lnTo>
                  <a:lnTo>
                    <a:pt x="551180" y="3810"/>
                  </a:lnTo>
                  <a:lnTo>
                    <a:pt x="551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0180"/>
                  </a:lnTo>
                  <a:lnTo>
                    <a:pt x="0" y="173990"/>
                  </a:lnTo>
                  <a:lnTo>
                    <a:pt x="554990" y="173990"/>
                  </a:lnTo>
                  <a:lnTo>
                    <a:pt x="554990" y="170180"/>
                  </a:lnTo>
                  <a:lnTo>
                    <a:pt x="554990" y="3810"/>
                  </a:lnTo>
                  <a:lnTo>
                    <a:pt x="554990" y="0"/>
                  </a:lnTo>
                  <a:close/>
                </a:path>
              </a:pathLst>
            </a:custGeom>
            <a:solidFill>
              <a:srgbClr val="3B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4297680" y="2392679"/>
              <a:ext cx="547370" cy="166370"/>
            </a:xfrm>
            <a:custGeom>
              <a:avLst/>
              <a:gdLst/>
              <a:ahLst/>
              <a:cxnLst/>
              <a:rect l="l" t="t" r="r" b="b"/>
              <a:pathLst>
                <a:path w="547370" h="166369">
                  <a:moveTo>
                    <a:pt x="547370" y="0"/>
                  </a:moveTo>
                  <a:lnTo>
                    <a:pt x="544830" y="0"/>
                  </a:lnTo>
                  <a:lnTo>
                    <a:pt x="544830" y="3810"/>
                  </a:lnTo>
                  <a:lnTo>
                    <a:pt x="544830" y="162560"/>
                  </a:lnTo>
                  <a:lnTo>
                    <a:pt x="3810" y="162560"/>
                  </a:lnTo>
                  <a:lnTo>
                    <a:pt x="3810" y="3810"/>
                  </a:lnTo>
                  <a:lnTo>
                    <a:pt x="544830" y="3810"/>
                  </a:lnTo>
                  <a:lnTo>
                    <a:pt x="544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547370" y="166370"/>
                  </a:lnTo>
                  <a:lnTo>
                    <a:pt x="547370" y="162560"/>
                  </a:lnTo>
                  <a:lnTo>
                    <a:pt x="547370" y="3810"/>
                  </a:lnTo>
                  <a:lnTo>
                    <a:pt x="547370" y="0"/>
                  </a:lnTo>
                  <a:close/>
                </a:path>
              </a:pathLst>
            </a:custGeom>
            <a:solidFill>
              <a:srgbClr val="3BB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4301490" y="2396489"/>
              <a:ext cx="541020" cy="158750"/>
            </a:xfrm>
            <a:custGeom>
              <a:avLst/>
              <a:gdLst/>
              <a:ahLst/>
              <a:cxnLst/>
              <a:rect l="l" t="t" r="r" b="b"/>
              <a:pathLst>
                <a:path w="541020" h="158750">
                  <a:moveTo>
                    <a:pt x="541020" y="0"/>
                  </a:moveTo>
                  <a:lnTo>
                    <a:pt x="537210" y="0"/>
                  </a:lnTo>
                  <a:lnTo>
                    <a:pt x="537210" y="3810"/>
                  </a:lnTo>
                  <a:lnTo>
                    <a:pt x="537210" y="154940"/>
                  </a:lnTo>
                  <a:lnTo>
                    <a:pt x="3810" y="154940"/>
                  </a:lnTo>
                  <a:lnTo>
                    <a:pt x="3810" y="3810"/>
                  </a:lnTo>
                  <a:lnTo>
                    <a:pt x="537210" y="3810"/>
                  </a:lnTo>
                  <a:lnTo>
                    <a:pt x="537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541020" y="158750"/>
                  </a:lnTo>
                  <a:lnTo>
                    <a:pt x="541020" y="154940"/>
                  </a:lnTo>
                  <a:lnTo>
                    <a:pt x="541020" y="3810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3BB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305300" y="2400299"/>
              <a:ext cx="533400" cy="151130"/>
            </a:xfrm>
            <a:custGeom>
              <a:avLst/>
              <a:gdLst/>
              <a:ahLst/>
              <a:cxnLst/>
              <a:rect l="l" t="t" r="r" b="b"/>
              <a:pathLst>
                <a:path w="533400" h="151130">
                  <a:moveTo>
                    <a:pt x="533400" y="0"/>
                  </a:moveTo>
                  <a:lnTo>
                    <a:pt x="529590" y="0"/>
                  </a:lnTo>
                  <a:lnTo>
                    <a:pt x="529590" y="3810"/>
                  </a:lnTo>
                  <a:lnTo>
                    <a:pt x="529590" y="148590"/>
                  </a:lnTo>
                  <a:lnTo>
                    <a:pt x="3810" y="148590"/>
                  </a:lnTo>
                  <a:lnTo>
                    <a:pt x="3810" y="3810"/>
                  </a:lnTo>
                  <a:lnTo>
                    <a:pt x="529590" y="3810"/>
                  </a:lnTo>
                  <a:lnTo>
                    <a:pt x="529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8590"/>
                  </a:lnTo>
                  <a:lnTo>
                    <a:pt x="0" y="151130"/>
                  </a:lnTo>
                  <a:lnTo>
                    <a:pt x="533400" y="151130"/>
                  </a:lnTo>
                  <a:lnTo>
                    <a:pt x="533400" y="148590"/>
                  </a:lnTo>
                  <a:lnTo>
                    <a:pt x="533400" y="381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3BB8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4309110" y="2404109"/>
              <a:ext cx="525780" cy="144780"/>
            </a:xfrm>
            <a:custGeom>
              <a:avLst/>
              <a:gdLst/>
              <a:ahLst/>
              <a:cxnLst/>
              <a:rect l="l" t="t" r="r" b="b"/>
              <a:pathLst>
                <a:path w="525779" h="144780">
                  <a:moveTo>
                    <a:pt x="525780" y="0"/>
                  </a:moveTo>
                  <a:lnTo>
                    <a:pt x="521970" y="0"/>
                  </a:lnTo>
                  <a:lnTo>
                    <a:pt x="521970" y="3810"/>
                  </a:lnTo>
                  <a:lnTo>
                    <a:pt x="521970" y="140970"/>
                  </a:lnTo>
                  <a:lnTo>
                    <a:pt x="3810" y="140970"/>
                  </a:lnTo>
                  <a:lnTo>
                    <a:pt x="3810" y="3810"/>
                  </a:lnTo>
                  <a:lnTo>
                    <a:pt x="521970" y="3810"/>
                  </a:lnTo>
                  <a:lnTo>
                    <a:pt x="521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0970"/>
                  </a:lnTo>
                  <a:lnTo>
                    <a:pt x="0" y="144780"/>
                  </a:lnTo>
                  <a:lnTo>
                    <a:pt x="525780" y="144780"/>
                  </a:lnTo>
                  <a:lnTo>
                    <a:pt x="525780" y="140970"/>
                  </a:lnTo>
                  <a:lnTo>
                    <a:pt x="525780" y="381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3BB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312920" y="2407919"/>
              <a:ext cx="518159" cy="137160"/>
            </a:xfrm>
            <a:custGeom>
              <a:avLst/>
              <a:gdLst/>
              <a:ahLst/>
              <a:cxnLst/>
              <a:rect l="l" t="t" r="r" b="b"/>
              <a:pathLst>
                <a:path w="518160" h="137160">
                  <a:moveTo>
                    <a:pt x="518160" y="0"/>
                  </a:moveTo>
                  <a:lnTo>
                    <a:pt x="514350" y="0"/>
                  </a:lnTo>
                  <a:lnTo>
                    <a:pt x="514350" y="2540"/>
                  </a:lnTo>
                  <a:lnTo>
                    <a:pt x="514350" y="133350"/>
                  </a:lnTo>
                  <a:lnTo>
                    <a:pt x="2540" y="133350"/>
                  </a:lnTo>
                  <a:lnTo>
                    <a:pt x="2540" y="2540"/>
                  </a:lnTo>
                  <a:lnTo>
                    <a:pt x="514350" y="2540"/>
                  </a:lnTo>
                  <a:lnTo>
                    <a:pt x="5143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3350"/>
                  </a:lnTo>
                  <a:lnTo>
                    <a:pt x="0" y="137160"/>
                  </a:lnTo>
                  <a:lnTo>
                    <a:pt x="518160" y="137160"/>
                  </a:lnTo>
                  <a:lnTo>
                    <a:pt x="518160" y="133350"/>
                  </a:lnTo>
                  <a:lnTo>
                    <a:pt x="518160" y="2540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3BB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4315460" y="2410459"/>
              <a:ext cx="511809" cy="130810"/>
            </a:xfrm>
            <a:custGeom>
              <a:avLst/>
              <a:gdLst/>
              <a:ahLst/>
              <a:cxnLst/>
              <a:rect l="l" t="t" r="r" b="b"/>
              <a:pathLst>
                <a:path w="511810" h="130810">
                  <a:moveTo>
                    <a:pt x="511810" y="0"/>
                  </a:moveTo>
                  <a:lnTo>
                    <a:pt x="508000" y="0"/>
                  </a:lnTo>
                  <a:lnTo>
                    <a:pt x="508000" y="3810"/>
                  </a:lnTo>
                  <a:lnTo>
                    <a:pt x="508000" y="127000"/>
                  </a:lnTo>
                  <a:lnTo>
                    <a:pt x="5080" y="127000"/>
                  </a:lnTo>
                  <a:lnTo>
                    <a:pt x="5080" y="3810"/>
                  </a:lnTo>
                  <a:lnTo>
                    <a:pt x="508000" y="3810"/>
                  </a:lnTo>
                  <a:lnTo>
                    <a:pt x="508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0"/>
                  </a:lnTo>
                  <a:lnTo>
                    <a:pt x="0" y="130810"/>
                  </a:lnTo>
                  <a:lnTo>
                    <a:pt x="511810" y="130810"/>
                  </a:lnTo>
                  <a:lnTo>
                    <a:pt x="511810" y="127000"/>
                  </a:lnTo>
                  <a:lnTo>
                    <a:pt x="511810" y="3810"/>
                  </a:lnTo>
                  <a:lnTo>
                    <a:pt x="511810" y="0"/>
                  </a:lnTo>
                  <a:close/>
                </a:path>
              </a:pathLst>
            </a:custGeom>
            <a:solidFill>
              <a:srgbClr val="3BB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4320540" y="2414269"/>
              <a:ext cx="502920" cy="123189"/>
            </a:xfrm>
            <a:custGeom>
              <a:avLst/>
              <a:gdLst/>
              <a:ahLst/>
              <a:cxnLst/>
              <a:rect l="l" t="t" r="r" b="b"/>
              <a:pathLst>
                <a:path w="502920" h="123189">
                  <a:moveTo>
                    <a:pt x="502920" y="0"/>
                  </a:moveTo>
                  <a:lnTo>
                    <a:pt x="499110" y="0"/>
                  </a:lnTo>
                  <a:lnTo>
                    <a:pt x="499110" y="3810"/>
                  </a:lnTo>
                  <a:lnTo>
                    <a:pt x="499110" y="119380"/>
                  </a:lnTo>
                  <a:lnTo>
                    <a:pt x="2540" y="119380"/>
                  </a:lnTo>
                  <a:lnTo>
                    <a:pt x="2540" y="3810"/>
                  </a:lnTo>
                  <a:lnTo>
                    <a:pt x="499110" y="3810"/>
                  </a:lnTo>
                  <a:lnTo>
                    <a:pt x="499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502920" y="123190"/>
                  </a:lnTo>
                  <a:lnTo>
                    <a:pt x="502920" y="119380"/>
                  </a:lnTo>
                  <a:lnTo>
                    <a:pt x="502920" y="3810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3BB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4323080" y="2418079"/>
              <a:ext cx="496570" cy="115570"/>
            </a:xfrm>
            <a:custGeom>
              <a:avLst/>
              <a:gdLst/>
              <a:ahLst/>
              <a:cxnLst/>
              <a:rect l="l" t="t" r="r" b="b"/>
              <a:pathLst>
                <a:path w="496570" h="115569">
                  <a:moveTo>
                    <a:pt x="496570" y="0"/>
                  </a:moveTo>
                  <a:lnTo>
                    <a:pt x="492760" y="0"/>
                  </a:lnTo>
                  <a:lnTo>
                    <a:pt x="492760" y="3810"/>
                  </a:lnTo>
                  <a:lnTo>
                    <a:pt x="492760" y="111760"/>
                  </a:lnTo>
                  <a:lnTo>
                    <a:pt x="3810" y="111760"/>
                  </a:lnTo>
                  <a:lnTo>
                    <a:pt x="3810" y="3810"/>
                  </a:lnTo>
                  <a:lnTo>
                    <a:pt x="492760" y="3810"/>
                  </a:lnTo>
                  <a:lnTo>
                    <a:pt x="492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496570" y="115570"/>
                  </a:lnTo>
                  <a:lnTo>
                    <a:pt x="496570" y="111760"/>
                  </a:lnTo>
                  <a:lnTo>
                    <a:pt x="496570" y="3810"/>
                  </a:lnTo>
                  <a:lnTo>
                    <a:pt x="496570" y="0"/>
                  </a:lnTo>
                  <a:close/>
                </a:path>
              </a:pathLst>
            </a:custGeom>
            <a:solidFill>
              <a:srgbClr val="3BB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4326890" y="2421889"/>
              <a:ext cx="488950" cy="107950"/>
            </a:xfrm>
            <a:custGeom>
              <a:avLst/>
              <a:gdLst/>
              <a:ahLst/>
              <a:cxnLst/>
              <a:rect l="l" t="t" r="r" b="b"/>
              <a:pathLst>
                <a:path w="488950" h="107950">
                  <a:moveTo>
                    <a:pt x="488950" y="0"/>
                  </a:moveTo>
                  <a:lnTo>
                    <a:pt x="486410" y="0"/>
                  </a:lnTo>
                  <a:lnTo>
                    <a:pt x="486410" y="3810"/>
                  </a:lnTo>
                  <a:lnTo>
                    <a:pt x="486410" y="104140"/>
                  </a:lnTo>
                  <a:lnTo>
                    <a:pt x="3810" y="104140"/>
                  </a:lnTo>
                  <a:lnTo>
                    <a:pt x="3810" y="3810"/>
                  </a:lnTo>
                  <a:lnTo>
                    <a:pt x="486410" y="3810"/>
                  </a:lnTo>
                  <a:lnTo>
                    <a:pt x="486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488950" y="107950"/>
                  </a:lnTo>
                  <a:lnTo>
                    <a:pt x="488950" y="104140"/>
                  </a:lnTo>
                  <a:lnTo>
                    <a:pt x="488950" y="3810"/>
                  </a:lnTo>
                  <a:lnTo>
                    <a:pt x="48895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4330700" y="2425699"/>
              <a:ext cx="482600" cy="100330"/>
            </a:xfrm>
            <a:custGeom>
              <a:avLst/>
              <a:gdLst/>
              <a:ahLst/>
              <a:cxnLst/>
              <a:rect l="l" t="t" r="r" b="b"/>
              <a:pathLst>
                <a:path w="482600" h="100330">
                  <a:moveTo>
                    <a:pt x="482600" y="0"/>
                  </a:moveTo>
                  <a:lnTo>
                    <a:pt x="478790" y="0"/>
                  </a:lnTo>
                  <a:lnTo>
                    <a:pt x="478790" y="3810"/>
                  </a:lnTo>
                  <a:lnTo>
                    <a:pt x="478790" y="97790"/>
                  </a:lnTo>
                  <a:lnTo>
                    <a:pt x="3810" y="97790"/>
                  </a:lnTo>
                  <a:lnTo>
                    <a:pt x="3810" y="3810"/>
                  </a:lnTo>
                  <a:lnTo>
                    <a:pt x="478790" y="3810"/>
                  </a:lnTo>
                  <a:lnTo>
                    <a:pt x="478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7790"/>
                  </a:lnTo>
                  <a:lnTo>
                    <a:pt x="0" y="100330"/>
                  </a:lnTo>
                  <a:lnTo>
                    <a:pt x="482600" y="100330"/>
                  </a:lnTo>
                  <a:lnTo>
                    <a:pt x="482600" y="97790"/>
                  </a:lnTo>
                  <a:lnTo>
                    <a:pt x="482600" y="3810"/>
                  </a:lnTo>
                  <a:lnTo>
                    <a:pt x="482600" y="0"/>
                  </a:lnTo>
                  <a:close/>
                </a:path>
              </a:pathLst>
            </a:custGeom>
            <a:solidFill>
              <a:srgbClr val="3CB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4334510" y="2429509"/>
              <a:ext cx="474980" cy="93980"/>
            </a:xfrm>
            <a:custGeom>
              <a:avLst/>
              <a:gdLst/>
              <a:ahLst/>
              <a:cxnLst/>
              <a:rect l="l" t="t" r="r" b="b"/>
              <a:pathLst>
                <a:path w="474979" h="93980">
                  <a:moveTo>
                    <a:pt x="474980" y="0"/>
                  </a:moveTo>
                  <a:lnTo>
                    <a:pt x="471170" y="0"/>
                  </a:lnTo>
                  <a:lnTo>
                    <a:pt x="471170" y="3810"/>
                  </a:lnTo>
                  <a:lnTo>
                    <a:pt x="47117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471170" y="3810"/>
                  </a:lnTo>
                  <a:lnTo>
                    <a:pt x="471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3980"/>
                  </a:lnTo>
                  <a:lnTo>
                    <a:pt x="474980" y="93980"/>
                  </a:lnTo>
                  <a:lnTo>
                    <a:pt x="474980" y="90170"/>
                  </a:lnTo>
                  <a:lnTo>
                    <a:pt x="474980" y="3810"/>
                  </a:lnTo>
                  <a:lnTo>
                    <a:pt x="474980" y="0"/>
                  </a:lnTo>
                  <a:close/>
                </a:path>
              </a:pathLst>
            </a:custGeom>
            <a:solidFill>
              <a:srgbClr val="3CB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4338320" y="2433319"/>
              <a:ext cx="467359" cy="86360"/>
            </a:xfrm>
            <a:custGeom>
              <a:avLst/>
              <a:gdLst/>
              <a:ahLst/>
              <a:cxnLst/>
              <a:rect l="l" t="t" r="r" b="b"/>
              <a:pathLst>
                <a:path w="467360" h="86360">
                  <a:moveTo>
                    <a:pt x="467360" y="0"/>
                  </a:moveTo>
                  <a:lnTo>
                    <a:pt x="463550" y="0"/>
                  </a:lnTo>
                  <a:lnTo>
                    <a:pt x="463550" y="2540"/>
                  </a:lnTo>
                  <a:lnTo>
                    <a:pt x="463550" y="82550"/>
                  </a:lnTo>
                  <a:lnTo>
                    <a:pt x="3810" y="82550"/>
                  </a:lnTo>
                  <a:lnTo>
                    <a:pt x="3810" y="2540"/>
                  </a:lnTo>
                  <a:lnTo>
                    <a:pt x="463550" y="2540"/>
                  </a:lnTo>
                  <a:lnTo>
                    <a:pt x="4635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467360" y="86360"/>
                  </a:lnTo>
                  <a:lnTo>
                    <a:pt x="467360" y="82550"/>
                  </a:lnTo>
                  <a:lnTo>
                    <a:pt x="467360" y="2540"/>
                  </a:lnTo>
                  <a:lnTo>
                    <a:pt x="467360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4342130" y="2435859"/>
              <a:ext cx="459740" cy="80010"/>
            </a:xfrm>
            <a:custGeom>
              <a:avLst/>
              <a:gdLst/>
              <a:ahLst/>
              <a:cxnLst/>
              <a:rect l="l" t="t" r="r" b="b"/>
              <a:pathLst>
                <a:path w="459739" h="80010">
                  <a:moveTo>
                    <a:pt x="459740" y="0"/>
                  </a:moveTo>
                  <a:lnTo>
                    <a:pt x="455930" y="0"/>
                  </a:lnTo>
                  <a:lnTo>
                    <a:pt x="455930" y="3810"/>
                  </a:lnTo>
                  <a:lnTo>
                    <a:pt x="455930" y="76200"/>
                  </a:lnTo>
                  <a:lnTo>
                    <a:pt x="2540" y="76200"/>
                  </a:lnTo>
                  <a:lnTo>
                    <a:pt x="2540" y="3810"/>
                  </a:lnTo>
                  <a:lnTo>
                    <a:pt x="455930" y="3810"/>
                  </a:lnTo>
                  <a:lnTo>
                    <a:pt x="455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459740" y="80010"/>
                  </a:lnTo>
                  <a:lnTo>
                    <a:pt x="459740" y="76200"/>
                  </a:lnTo>
                  <a:lnTo>
                    <a:pt x="459740" y="3810"/>
                  </a:lnTo>
                  <a:lnTo>
                    <a:pt x="459740" y="0"/>
                  </a:lnTo>
                  <a:close/>
                </a:path>
              </a:pathLst>
            </a:custGeom>
            <a:solidFill>
              <a:srgbClr val="3CB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4344670" y="2439669"/>
              <a:ext cx="453390" cy="72390"/>
            </a:xfrm>
            <a:custGeom>
              <a:avLst/>
              <a:gdLst/>
              <a:ahLst/>
              <a:cxnLst/>
              <a:rect l="l" t="t" r="r" b="b"/>
              <a:pathLst>
                <a:path w="453389" h="72389">
                  <a:moveTo>
                    <a:pt x="453390" y="0"/>
                  </a:moveTo>
                  <a:lnTo>
                    <a:pt x="449580" y="0"/>
                  </a:lnTo>
                  <a:lnTo>
                    <a:pt x="449580" y="3810"/>
                  </a:lnTo>
                  <a:lnTo>
                    <a:pt x="44958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449580" y="3810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453390" y="72390"/>
                  </a:lnTo>
                  <a:lnTo>
                    <a:pt x="453390" y="68580"/>
                  </a:lnTo>
                  <a:lnTo>
                    <a:pt x="453390" y="3810"/>
                  </a:lnTo>
                  <a:lnTo>
                    <a:pt x="453390" y="0"/>
                  </a:lnTo>
                  <a:close/>
                </a:path>
              </a:pathLst>
            </a:custGeom>
            <a:solidFill>
              <a:srgbClr val="3CB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4348480" y="2443479"/>
              <a:ext cx="445770" cy="64769"/>
            </a:xfrm>
            <a:custGeom>
              <a:avLst/>
              <a:gdLst/>
              <a:ahLst/>
              <a:cxnLst/>
              <a:rect l="l" t="t" r="r" b="b"/>
              <a:pathLst>
                <a:path w="445770" h="64769">
                  <a:moveTo>
                    <a:pt x="445770" y="0"/>
                  </a:moveTo>
                  <a:lnTo>
                    <a:pt x="443230" y="0"/>
                  </a:lnTo>
                  <a:lnTo>
                    <a:pt x="443230" y="3810"/>
                  </a:lnTo>
                  <a:lnTo>
                    <a:pt x="44323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443230" y="3810"/>
                  </a:lnTo>
                  <a:lnTo>
                    <a:pt x="443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445770" y="64770"/>
                  </a:lnTo>
                  <a:lnTo>
                    <a:pt x="445770" y="60960"/>
                  </a:lnTo>
                  <a:lnTo>
                    <a:pt x="445770" y="3810"/>
                  </a:lnTo>
                  <a:lnTo>
                    <a:pt x="445770" y="0"/>
                  </a:lnTo>
                  <a:close/>
                </a:path>
              </a:pathLst>
            </a:custGeom>
            <a:solidFill>
              <a:srgbClr val="3CBA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4352290" y="2447289"/>
              <a:ext cx="439420" cy="57150"/>
            </a:xfrm>
            <a:custGeom>
              <a:avLst/>
              <a:gdLst/>
              <a:ahLst/>
              <a:cxnLst/>
              <a:rect l="l" t="t" r="r" b="b"/>
              <a:pathLst>
                <a:path w="439420" h="57150">
                  <a:moveTo>
                    <a:pt x="439420" y="0"/>
                  </a:moveTo>
                  <a:lnTo>
                    <a:pt x="435610" y="0"/>
                  </a:lnTo>
                  <a:lnTo>
                    <a:pt x="435610" y="3810"/>
                  </a:lnTo>
                  <a:lnTo>
                    <a:pt x="435610" y="54610"/>
                  </a:lnTo>
                  <a:lnTo>
                    <a:pt x="3810" y="54610"/>
                  </a:lnTo>
                  <a:lnTo>
                    <a:pt x="3810" y="3810"/>
                  </a:lnTo>
                  <a:lnTo>
                    <a:pt x="435610" y="3810"/>
                  </a:lnTo>
                  <a:lnTo>
                    <a:pt x="435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"/>
                  </a:lnTo>
                  <a:lnTo>
                    <a:pt x="0" y="57150"/>
                  </a:lnTo>
                  <a:lnTo>
                    <a:pt x="439420" y="57150"/>
                  </a:lnTo>
                  <a:lnTo>
                    <a:pt x="439420" y="54610"/>
                  </a:lnTo>
                  <a:lnTo>
                    <a:pt x="439420" y="3810"/>
                  </a:lnTo>
                  <a:lnTo>
                    <a:pt x="439420" y="0"/>
                  </a:lnTo>
                  <a:close/>
                </a:path>
              </a:pathLst>
            </a:custGeom>
            <a:solidFill>
              <a:srgbClr val="3CB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4356100" y="2451099"/>
              <a:ext cx="431800" cy="50800"/>
            </a:xfrm>
            <a:custGeom>
              <a:avLst/>
              <a:gdLst/>
              <a:ahLst/>
              <a:cxnLst/>
              <a:rect l="l" t="t" r="r" b="b"/>
              <a:pathLst>
                <a:path w="431800" h="50800">
                  <a:moveTo>
                    <a:pt x="431800" y="0"/>
                  </a:moveTo>
                  <a:lnTo>
                    <a:pt x="427990" y="0"/>
                  </a:lnTo>
                  <a:lnTo>
                    <a:pt x="427990" y="3810"/>
                  </a:lnTo>
                  <a:lnTo>
                    <a:pt x="42799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427990" y="3810"/>
                  </a:lnTo>
                  <a:lnTo>
                    <a:pt x="427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431800" y="50800"/>
                  </a:lnTo>
                  <a:lnTo>
                    <a:pt x="431800" y="46990"/>
                  </a:lnTo>
                  <a:lnTo>
                    <a:pt x="431800" y="3810"/>
                  </a:lnTo>
                  <a:lnTo>
                    <a:pt x="431800" y="0"/>
                  </a:lnTo>
                  <a:close/>
                </a:path>
              </a:pathLst>
            </a:custGeom>
            <a:solidFill>
              <a:srgbClr val="3C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4359910" y="2454909"/>
              <a:ext cx="424180" cy="43180"/>
            </a:xfrm>
            <a:custGeom>
              <a:avLst/>
              <a:gdLst/>
              <a:ahLst/>
              <a:cxnLst/>
              <a:rect l="l" t="t" r="r" b="b"/>
              <a:pathLst>
                <a:path w="424179" h="43180">
                  <a:moveTo>
                    <a:pt x="424180" y="0"/>
                  </a:moveTo>
                  <a:lnTo>
                    <a:pt x="420370" y="0"/>
                  </a:lnTo>
                  <a:lnTo>
                    <a:pt x="420370" y="2540"/>
                  </a:lnTo>
                  <a:lnTo>
                    <a:pt x="420370" y="39370"/>
                  </a:lnTo>
                  <a:lnTo>
                    <a:pt x="3810" y="39370"/>
                  </a:lnTo>
                  <a:lnTo>
                    <a:pt x="3810" y="2540"/>
                  </a:lnTo>
                  <a:lnTo>
                    <a:pt x="420370" y="2540"/>
                  </a:lnTo>
                  <a:lnTo>
                    <a:pt x="4203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424180" y="43180"/>
                  </a:lnTo>
                  <a:lnTo>
                    <a:pt x="424180" y="39370"/>
                  </a:lnTo>
                  <a:lnTo>
                    <a:pt x="424180" y="2540"/>
                  </a:lnTo>
                  <a:lnTo>
                    <a:pt x="424180" y="0"/>
                  </a:lnTo>
                  <a:close/>
                </a:path>
              </a:pathLst>
            </a:custGeom>
            <a:solidFill>
              <a:srgbClr val="3CB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4363720" y="2457449"/>
              <a:ext cx="416559" cy="36830"/>
            </a:xfrm>
            <a:custGeom>
              <a:avLst/>
              <a:gdLst/>
              <a:ahLst/>
              <a:cxnLst/>
              <a:rect l="l" t="t" r="r" b="b"/>
              <a:pathLst>
                <a:path w="416560" h="36830">
                  <a:moveTo>
                    <a:pt x="416560" y="0"/>
                  </a:moveTo>
                  <a:lnTo>
                    <a:pt x="412750" y="0"/>
                  </a:lnTo>
                  <a:lnTo>
                    <a:pt x="412750" y="3810"/>
                  </a:lnTo>
                  <a:lnTo>
                    <a:pt x="412750" y="33020"/>
                  </a:lnTo>
                  <a:lnTo>
                    <a:pt x="2540" y="33020"/>
                  </a:lnTo>
                  <a:lnTo>
                    <a:pt x="2540" y="3810"/>
                  </a:lnTo>
                  <a:lnTo>
                    <a:pt x="412750" y="3810"/>
                  </a:lnTo>
                  <a:lnTo>
                    <a:pt x="412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416560" y="36830"/>
                  </a:lnTo>
                  <a:lnTo>
                    <a:pt x="416560" y="33020"/>
                  </a:lnTo>
                  <a:lnTo>
                    <a:pt x="416560" y="3810"/>
                  </a:lnTo>
                  <a:lnTo>
                    <a:pt x="416560" y="0"/>
                  </a:lnTo>
                  <a:close/>
                </a:path>
              </a:pathLst>
            </a:custGeom>
            <a:solidFill>
              <a:srgbClr val="3CB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4366260" y="2461259"/>
              <a:ext cx="410209" cy="29209"/>
            </a:xfrm>
            <a:custGeom>
              <a:avLst/>
              <a:gdLst/>
              <a:ahLst/>
              <a:cxnLst/>
              <a:rect l="l" t="t" r="r" b="b"/>
              <a:pathLst>
                <a:path w="410210" h="29210">
                  <a:moveTo>
                    <a:pt x="410210" y="0"/>
                  </a:moveTo>
                  <a:lnTo>
                    <a:pt x="406400" y="0"/>
                  </a:lnTo>
                  <a:lnTo>
                    <a:pt x="406400" y="3810"/>
                  </a:lnTo>
                  <a:lnTo>
                    <a:pt x="40640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406400" y="3810"/>
                  </a:lnTo>
                  <a:lnTo>
                    <a:pt x="406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410210" y="29210"/>
                  </a:lnTo>
                  <a:lnTo>
                    <a:pt x="410210" y="25400"/>
                  </a:lnTo>
                  <a:lnTo>
                    <a:pt x="410210" y="3810"/>
                  </a:lnTo>
                  <a:lnTo>
                    <a:pt x="410210" y="0"/>
                  </a:lnTo>
                  <a:close/>
                </a:path>
              </a:pathLst>
            </a:custGeom>
            <a:solidFill>
              <a:srgbClr val="3CB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4370070" y="2465069"/>
              <a:ext cx="402590" cy="21590"/>
            </a:xfrm>
            <a:custGeom>
              <a:avLst/>
              <a:gdLst/>
              <a:ahLst/>
              <a:cxnLst/>
              <a:rect l="l" t="t" r="r" b="b"/>
              <a:pathLst>
                <a:path w="402589" h="21589">
                  <a:moveTo>
                    <a:pt x="402590" y="0"/>
                  </a:moveTo>
                  <a:lnTo>
                    <a:pt x="400050" y="0"/>
                  </a:lnTo>
                  <a:lnTo>
                    <a:pt x="400050" y="3810"/>
                  </a:lnTo>
                  <a:lnTo>
                    <a:pt x="40005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400050" y="3810"/>
                  </a:lnTo>
                  <a:lnTo>
                    <a:pt x="400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402590" y="21590"/>
                  </a:lnTo>
                  <a:lnTo>
                    <a:pt x="402590" y="17780"/>
                  </a:lnTo>
                  <a:lnTo>
                    <a:pt x="402590" y="3810"/>
                  </a:lnTo>
                  <a:lnTo>
                    <a:pt x="402590" y="0"/>
                  </a:lnTo>
                  <a:close/>
                </a:path>
              </a:pathLst>
            </a:custGeom>
            <a:solidFill>
              <a:srgbClr val="3C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4373880" y="2468879"/>
              <a:ext cx="396240" cy="13970"/>
            </a:xfrm>
            <a:custGeom>
              <a:avLst/>
              <a:gdLst/>
              <a:ahLst/>
              <a:cxnLst/>
              <a:rect l="l" t="t" r="r" b="b"/>
              <a:pathLst>
                <a:path w="396239" h="13969">
                  <a:moveTo>
                    <a:pt x="396240" y="0"/>
                  </a:moveTo>
                  <a:lnTo>
                    <a:pt x="392430" y="0"/>
                  </a:lnTo>
                  <a:lnTo>
                    <a:pt x="392430" y="3810"/>
                  </a:lnTo>
                  <a:lnTo>
                    <a:pt x="392430" y="11430"/>
                  </a:lnTo>
                  <a:lnTo>
                    <a:pt x="3810" y="11430"/>
                  </a:lnTo>
                  <a:lnTo>
                    <a:pt x="3810" y="3810"/>
                  </a:lnTo>
                  <a:lnTo>
                    <a:pt x="392430" y="3810"/>
                  </a:lnTo>
                  <a:lnTo>
                    <a:pt x="392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396240" y="13970"/>
                  </a:lnTo>
                  <a:lnTo>
                    <a:pt x="396240" y="11430"/>
                  </a:lnTo>
                  <a:lnTo>
                    <a:pt x="396240" y="3810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3CBC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3810000" y="1905000"/>
              <a:ext cx="1524000" cy="1143000"/>
            </a:xfrm>
            <a:custGeom>
              <a:avLst/>
              <a:gdLst/>
              <a:ahLst/>
              <a:cxnLst/>
              <a:rect l="l" t="t" r="r" b="b"/>
              <a:pathLst>
                <a:path w="1524000" h="1143000">
                  <a:moveTo>
                    <a:pt x="762000" y="0"/>
                  </a:moveTo>
                  <a:lnTo>
                    <a:pt x="817726" y="1390"/>
                  </a:lnTo>
                  <a:lnTo>
                    <a:pt x="872188" y="5505"/>
                  </a:lnTo>
                  <a:lnTo>
                    <a:pt x="925272" y="12259"/>
                  </a:lnTo>
                  <a:lnTo>
                    <a:pt x="976865" y="21569"/>
                  </a:lnTo>
                  <a:lnTo>
                    <a:pt x="1026855" y="33349"/>
                  </a:lnTo>
                  <a:lnTo>
                    <a:pt x="1075129" y="47516"/>
                  </a:lnTo>
                  <a:lnTo>
                    <a:pt x="1121574" y="63984"/>
                  </a:lnTo>
                  <a:lnTo>
                    <a:pt x="1166078" y="82669"/>
                  </a:lnTo>
                  <a:lnTo>
                    <a:pt x="1208528" y="103487"/>
                  </a:lnTo>
                  <a:lnTo>
                    <a:pt x="1248810" y="126352"/>
                  </a:lnTo>
                  <a:lnTo>
                    <a:pt x="1286813" y="151181"/>
                  </a:lnTo>
                  <a:lnTo>
                    <a:pt x="1322424" y="177889"/>
                  </a:lnTo>
                  <a:lnTo>
                    <a:pt x="1355529" y="206391"/>
                  </a:lnTo>
                  <a:lnTo>
                    <a:pt x="1386017" y="236603"/>
                  </a:lnTo>
                  <a:lnTo>
                    <a:pt x="1413773" y="268441"/>
                  </a:lnTo>
                  <a:lnTo>
                    <a:pt x="1438687" y="301818"/>
                  </a:lnTo>
                  <a:lnTo>
                    <a:pt x="1460645" y="336652"/>
                  </a:lnTo>
                  <a:lnTo>
                    <a:pt x="1479533" y="372858"/>
                  </a:lnTo>
                  <a:lnTo>
                    <a:pt x="1495241" y="410350"/>
                  </a:lnTo>
                  <a:lnTo>
                    <a:pt x="1507653" y="449045"/>
                  </a:lnTo>
                  <a:lnTo>
                    <a:pt x="1516659" y="488858"/>
                  </a:lnTo>
                  <a:lnTo>
                    <a:pt x="1522146" y="529704"/>
                  </a:lnTo>
                  <a:lnTo>
                    <a:pt x="1524000" y="571500"/>
                  </a:lnTo>
                  <a:lnTo>
                    <a:pt x="1522146" y="613295"/>
                  </a:lnTo>
                  <a:lnTo>
                    <a:pt x="1516659" y="654141"/>
                  </a:lnTo>
                  <a:lnTo>
                    <a:pt x="1507653" y="693954"/>
                  </a:lnTo>
                  <a:lnTo>
                    <a:pt x="1495241" y="732649"/>
                  </a:lnTo>
                  <a:lnTo>
                    <a:pt x="1479533" y="770141"/>
                  </a:lnTo>
                  <a:lnTo>
                    <a:pt x="1460645" y="806347"/>
                  </a:lnTo>
                  <a:lnTo>
                    <a:pt x="1438687" y="841181"/>
                  </a:lnTo>
                  <a:lnTo>
                    <a:pt x="1413773" y="874558"/>
                  </a:lnTo>
                  <a:lnTo>
                    <a:pt x="1386017" y="906396"/>
                  </a:lnTo>
                  <a:lnTo>
                    <a:pt x="1355529" y="936608"/>
                  </a:lnTo>
                  <a:lnTo>
                    <a:pt x="1322424" y="965110"/>
                  </a:lnTo>
                  <a:lnTo>
                    <a:pt x="1286813" y="991818"/>
                  </a:lnTo>
                  <a:lnTo>
                    <a:pt x="1248810" y="1016647"/>
                  </a:lnTo>
                  <a:lnTo>
                    <a:pt x="1208528" y="1039512"/>
                  </a:lnTo>
                  <a:lnTo>
                    <a:pt x="1166078" y="1060330"/>
                  </a:lnTo>
                  <a:lnTo>
                    <a:pt x="1121574" y="1079015"/>
                  </a:lnTo>
                  <a:lnTo>
                    <a:pt x="1075129" y="1095483"/>
                  </a:lnTo>
                  <a:lnTo>
                    <a:pt x="1026855" y="1109650"/>
                  </a:lnTo>
                  <a:lnTo>
                    <a:pt x="976865" y="1121430"/>
                  </a:lnTo>
                  <a:lnTo>
                    <a:pt x="925272" y="1130740"/>
                  </a:lnTo>
                  <a:lnTo>
                    <a:pt x="872188" y="1137494"/>
                  </a:lnTo>
                  <a:lnTo>
                    <a:pt x="817726" y="1141609"/>
                  </a:lnTo>
                  <a:lnTo>
                    <a:pt x="762000" y="1143000"/>
                  </a:lnTo>
                  <a:lnTo>
                    <a:pt x="706273" y="1141609"/>
                  </a:lnTo>
                  <a:lnTo>
                    <a:pt x="651811" y="1137494"/>
                  </a:lnTo>
                  <a:lnTo>
                    <a:pt x="598727" y="1130740"/>
                  </a:lnTo>
                  <a:lnTo>
                    <a:pt x="547134" y="1121430"/>
                  </a:lnTo>
                  <a:lnTo>
                    <a:pt x="497144" y="1109650"/>
                  </a:lnTo>
                  <a:lnTo>
                    <a:pt x="448870" y="1095483"/>
                  </a:lnTo>
                  <a:lnTo>
                    <a:pt x="402425" y="1079015"/>
                  </a:lnTo>
                  <a:lnTo>
                    <a:pt x="357921" y="1060330"/>
                  </a:lnTo>
                  <a:lnTo>
                    <a:pt x="315471" y="1039512"/>
                  </a:lnTo>
                  <a:lnTo>
                    <a:pt x="275189" y="1016647"/>
                  </a:lnTo>
                  <a:lnTo>
                    <a:pt x="237186" y="991818"/>
                  </a:lnTo>
                  <a:lnTo>
                    <a:pt x="201575" y="965110"/>
                  </a:lnTo>
                  <a:lnTo>
                    <a:pt x="168470" y="936608"/>
                  </a:lnTo>
                  <a:lnTo>
                    <a:pt x="137982" y="906396"/>
                  </a:lnTo>
                  <a:lnTo>
                    <a:pt x="110226" y="874558"/>
                  </a:lnTo>
                  <a:lnTo>
                    <a:pt x="85312" y="841181"/>
                  </a:lnTo>
                  <a:lnTo>
                    <a:pt x="63354" y="806347"/>
                  </a:lnTo>
                  <a:lnTo>
                    <a:pt x="44466" y="770141"/>
                  </a:lnTo>
                  <a:lnTo>
                    <a:pt x="28758" y="732649"/>
                  </a:lnTo>
                  <a:lnTo>
                    <a:pt x="16346" y="693954"/>
                  </a:lnTo>
                  <a:lnTo>
                    <a:pt x="7340" y="654141"/>
                  </a:lnTo>
                  <a:lnTo>
                    <a:pt x="1853" y="613295"/>
                  </a:lnTo>
                  <a:lnTo>
                    <a:pt x="0" y="571500"/>
                  </a:lnTo>
                  <a:lnTo>
                    <a:pt x="1853" y="529704"/>
                  </a:lnTo>
                  <a:lnTo>
                    <a:pt x="7340" y="488858"/>
                  </a:lnTo>
                  <a:lnTo>
                    <a:pt x="16346" y="449045"/>
                  </a:lnTo>
                  <a:lnTo>
                    <a:pt x="28758" y="410350"/>
                  </a:lnTo>
                  <a:lnTo>
                    <a:pt x="44466" y="372858"/>
                  </a:lnTo>
                  <a:lnTo>
                    <a:pt x="63354" y="336652"/>
                  </a:lnTo>
                  <a:lnTo>
                    <a:pt x="85312" y="301818"/>
                  </a:lnTo>
                  <a:lnTo>
                    <a:pt x="110226" y="268441"/>
                  </a:lnTo>
                  <a:lnTo>
                    <a:pt x="137982" y="236603"/>
                  </a:lnTo>
                  <a:lnTo>
                    <a:pt x="168470" y="206391"/>
                  </a:lnTo>
                  <a:lnTo>
                    <a:pt x="201575" y="177889"/>
                  </a:lnTo>
                  <a:lnTo>
                    <a:pt x="237186" y="151181"/>
                  </a:lnTo>
                  <a:lnTo>
                    <a:pt x="275189" y="126352"/>
                  </a:lnTo>
                  <a:lnTo>
                    <a:pt x="315471" y="103487"/>
                  </a:lnTo>
                  <a:lnTo>
                    <a:pt x="357921" y="82669"/>
                  </a:lnTo>
                  <a:lnTo>
                    <a:pt x="402425" y="63984"/>
                  </a:lnTo>
                  <a:lnTo>
                    <a:pt x="448870" y="47516"/>
                  </a:lnTo>
                  <a:lnTo>
                    <a:pt x="497144" y="33349"/>
                  </a:lnTo>
                  <a:lnTo>
                    <a:pt x="547134" y="21569"/>
                  </a:lnTo>
                  <a:lnTo>
                    <a:pt x="598727" y="12259"/>
                  </a:lnTo>
                  <a:lnTo>
                    <a:pt x="651811" y="5505"/>
                  </a:lnTo>
                  <a:lnTo>
                    <a:pt x="706273" y="1390"/>
                  </a:lnTo>
                  <a:lnTo>
                    <a:pt x="762000" y="0"/>
                  </a:lnTo>
                  <a:close/>
                </a:path>
                <a:path w="1524000" h="1143000">
                  <a:moveTo>
                    <a:pt x="0" y="0"/>
                  </a:moveTo>
                  <a:lnTo>
                    <a:pt x="0" y="0"/>
                  </a:lnTo>
                </a:path>
                <a:path w="1524000" h="1143000">
                  <a:moveTo>
                    <a:pt x="1524000" y="1143000"/>
                  </a:moveTo>
                  <a:lnTo>
                    <a:pt x="1524000" y="11430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457835" y="1752599"/>
              <a:ext cx="2665095" cy="1219200"/>
            </a:xfrm>
            <a:custGeom>
              <a:avLst/>
              <a:gdLst/>
              <a:ahLst/>
              <a:cxnLst/>
              <a:rect l="l" t="t" r="r" b="b"/>
              <a:pathLst>
                <a:path w="2665095" h="1219200">
                  <a:moveTo>
                    <a:pt x="5715" y="546100"/>
                  </a:moveTo>
                  <a:lnTo>
                    <a:pt x="3175" y="561975"/>
                  </a:lnTo>
                  <a:lnTo>
                    <a:pt x="3175" y="562610"/>
                  </a:lnTo>
                  <a:lnTo>
                    <a:pt x="1854" y="562610"/>
                  </a:lnTo>
                  <a:lnTo>
                    <a:pt x="1854" y="577850"/>
                  </a:lnTo>
                  <a:lnTo>
                    <a:pt x="0" y="577850"/>
                  </a:lnTo>
                  <a:lnTo>
                    <a:pt x="0" y="657860"/>
                  </a:lnTo>
                  <a:lnTo>
                    <a:pt x="3175" y="657860"/>
                  </a:lnTo>
                  <a:lnTo>
                    <a:pt x="3175" y="657225"/>
                  </a:lnTo>
                  <a:lnTo>
                    <a:pt x="5715" y="673100"/>
                  </a:lnTo>
                  <a:lnTo>
                    <a:pt x="5715" y="546100"/>
                  </a:lnTo>
                  <a:close/>
                </a:path>
                <a:path w="2665095" h="1219200">
                  <a:moveTo>
                    <a:pt x="1484553" y="6350"/>
                  </a:moveTo>
                  <a:lnTo>
                    <a:pt x="1393532" y="2540"/>
                  </a:lnTo>
                  <a:lnTo>
                    <a:pt x="1332865" y="0"/>
                  </a:lnTo>
                  <a:lnTo>
                    <a:pt x="1271612" y="2540"/>
                  </a:lnTo>
                  <a:lnTo>
                    <a:pt x="1179753" y="6350"/>
                  </a:lnTo>
                  <a:lnTo>
                    <a:pt x="1484553" y="6350"/>
                  </a:lnTo>
                  <a:close/>
                </a:path>
                <a:path w="2665095" h="1219200">
                  <a:moveTo>
                    <a:pt x="1496695" y="1211580"/>
                  </a:moveTo>
                  <a:lnTo>
                    <a:pt x="1167498" y="1211580"/>
                  </a:lnTo>
                  <a:lnTo>
                    <a:pt x="1250175" y="1215390"/>
                  </a:lnTo>
                  <a:lnTo>
                    <a:pt x="1332865" y="1219200"/>
                  </a:lnTo>
                  <a:lnTo>
                    <a:pt x="1414780" y="1215390"/>
                  </a:lnTo>
                  <a:lnTo>
                    <a:pt x="1496695" y="1211580"/>
                  </a:lnTo>
                  <a:close/>
                </a:path>
                <a:path w="2665095" h="1219200">
                  <a:moveTo>
                    <a:pt x="2665095" y="577850"/>
                  </a:moveTo>
                  <a:lnTo>
                    <a:pt x="2663215" y="577850"/>
                  </a:lnTo>
                  <a:lnTo>
                    <a:pt x="2663215" y="570230"/>
                  </a:lnTo>
                  <a:lnTo>
                    <a:pt x="2662555" y="570230"/>
                  </a:lnTo>
                  <a:lnTo>
                    <a:pt x="2662555" y="569912"/>
                  </a:lnTo>
                  <a:lnTo>
                    <a:pt x="2658745" y="546100"/>
                  </a:lnTo>
                  <a:lnTo>
                    <a:pt x="2658745" y="673100"/>
                  </a:lnTo>
                  <a:lnTo>
                    <a:pt x="2662555" y="649300"/>
                  </a:lnTo>
                  <a:lnTo>
                    <a:pt x="2662555" y="648970"/>
                  </a:lnTo>
                  <a:lnTo>
                    <a:pt x="2665095" y="648970"/>
                  </a:lnTo>
                  <a:lnTo>
                    <a:pt x="2665095" y="57785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463550" y="1758949"/>
              <a:ext cx="2653030" cy="1205230"/>
            </a:xfrm>
            <a:custGeom>
              <a:avLst/>
              <a:gdLst/>
              <a:ahLst/>
              <a:cxnLst/>
              <a:rect l="l" t="t" r="r" b="b"/>
              <a:pathLst>
                <a:path w="2653030" h="1205230">
                  <a:moveTo>
                    <a:pt x="3810" y="523875"/>
                  </a:moveTo>
                  <a:lnTo>
                    <a:pt x="0" y="539750"/>
                  </a:lnTo>
                  <a:lnTo>
                    <a:pt x="0" y="666750"/>
                  </a:lnTo>
                  <a:lnTo>
                    <a:pt x="3810" y="682637"/>
                  </a:lnTo>
                  <a:lnTo>
                    <a:pt x="3810" y="523875"/>
                  </a:lnTo>
                  <a:close/>
                </a:path>
                <a:path w="2653030" h="1205230">
                  <a:moveTo>
                    <a:pt x="1569859" y="3810"/>
                  </a:moveTo>
                  <a:lnTo>
                    <a:pt x="1478838" y="0"/>
                  </a:lnTo>
                  <a:lnTo>
                    <a:pt x="1174038" y="0"/>
                  </a:lnTo>
                  <a:lnTo>
                    <a:pt x="1082179" y="3810"/>
                  </a:lnTo>
                  <a:lnTo>
                    <a:pt x="1569859" y="3810"/>
                  </a:lnTo>
                  <a:close/>
                </a:path>
                <a:path w="2653030" h="1205230">
                  <a:moveTo>
                    <a:pt x="1572882" y="1201420"/>
                  </a:moveTo>
                  <a:lnTo>
                    <a:pt x="1079119" y="1201420"/>
                  </a:lnTo>
                  <a:lnTo>
                    <a:pt x="1161783" y="1205230"/>
                  </a:lnTo>
                  <a:lnTo>
                    <a:pt x="1490980" y="1205230"/>
                  </a:lnTo>
                  <a:lnTo>
                    <a:pt x="1572882" y="1201420"/>
                  </a:lnTo>
                  <a:close/>
                </a:path>
                <a:path w="2653030" h="1205230">
                  <a:moveTo>
                    <a:pt x="2653030" y="539750"/>
                  </a:moveTo>
                  <a:lnTo>
                    <a:pt x="2649220" y="523875"/>
                  </a:lnTo>
                  <a:lnTo>
                    <a:pt x="2649220" y="682637"/>
                  </a:lnTo>
                  <a:lnTo>
                    <a:pt x="2653030" y="666750"/>
                  </a:lnTo>
                  <a:lnTo>
                    <a:pt x="2653030" y="539750"/>
                  </a:lnTo>
                  <a:close/>
                </a:path>
              </a:pathLst>
            </a:custGeom>
            <a:solidFill>
              <a:srgbClr val="339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467359" y="1762759"/>
              <a:ext cx="2645410" cy="1197610"/>
            </a:xfrm>
            <a:custGeom>
              <a:avLst/>
              <a:gdLst/>
              <a:ahLst/>
              <a:cxnLst/>
              <a:rect l="l" t="t" r="r" b="b"/>
              <a:pathLst>
                <a:path w="2645410" h="1197610">
                  <a:moveTo>
                    <a:pt x="1615110" y="1193800"/>
                  </a:moveTo>
                  <a:lnTo>
                    <a:pt x="1029029" y="1193800"/>
                  </a:lnTo>
                  <a:lnTo>
                    <a:pt x="1047750" y="1196339"/>
                  </a:lnTo>
                  <a:lnTo>
                    <a:pt x="1075309" y="1197610"/>
                  </a:lnTo>
                  <a:lnTo>
                    <a:pt x="1569084" y="1197610"/>
                  </a:lnTo>
                  <a:lnTo>
                    <a:pt x="1596390" y="1196339"/>
                  </a:lnTo>
                  <a:lnTo>
                    <a:pt x="1615110" y="1193800"/>
                  </a:lnTo>
                  <a:close/>
                </a:path>
                <a:path w="2645410" h="1197610">
                  <a:moveTo>
                    <a:pt x="3810" y="504189"/>
                  </a:moveTo>
                  <a:lnTo>
                    <a:pt x="0" y="520064"/>
                  </a:lnTo>
                  <a:lnTo>
                    <a:pt x="0" y="678815"/>
                  </a:lnTo>
                  <a:lnTo>
                    <a:pt x="3810" y="694689"/>
                  </a:lnTo>
                  <a:lnTo>
                    <a:pt x="3810" y="504189"/>
                  </a:lnTo>
                  <a:close/>
                </a:path>
                <a:path w="2645410" h="1197610">
                  <a:moveTo>
                    <a:pt x="2641600" y="504189"/>
                  </a:moveTo>
                  <a:lnTo>
                    <a:pt x="2641600" y="694689"/>
                  </a:lnTo>
                  <a:lnTo>
                    <a:pt x="2645410" y="678815"/>
                  </a:lnTo>
                  <a:lnTo>
                    <a:pt x="2645410" y="520064"/>
                  </a:lnTo>
                  <a:lnTo>
                    <a:pt x="2641600" y="504189"/>
                  </a:lnTo>
                  <a:close/>
                </a:path>
                <a:path w="2645410" h="1197610">
                  <a:moveTo>
                    <a:pt x="1566051" y="0"/>
                  </a:moveTo>
                  <a:lnTo>
                    <a:pt x="1078371" y="0"/>
                  </a:lnTo>
                  <a:lnTo>
                    <a:pt x="1047750" y="1269"/>
                  </a:lnTo>
                  <a:lnTo>
                    <a:pt x="1029697" y="3810"/>
                  </a:lnTo>
                  <a:lnTo>
                    <a:pt x="1614442" y="3810"/>
                  </a:lnTo>
                  <a:lnTo>
                    <a:pt x="1596390" y="1269"/>
                  </a:lnTo>
                  <a:lnTo>
                    <a:pt x="1566051" y="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471170" y="1766569"/>
              <a:ext cx="2637790" cy="1189990"/>
            </a:xfrm>
            <a:custGeom>
              <a:avLst/>
              <a:gdLst/>
              <a:ahLst/>
              <a:cxnLst/>
              <a:rect l="l" t="t" r="r" b="b"/>
              <a:pathLst>
                <a:path w="2637790" h="1189989">
                  <a:moveTo>
                    <a:pt x="3810" y="489800"/>
                  </a:moveTo>
                  <a:lnTo>
                    <a:pt x="0" y="500380"/>
                  </a:lnTo>
                  <a:lnTo>
                    <a:pt x="0" y="690880"/>
                  </a:lnTo>
                  <a:lnTo>
                    <a:pt x="3810" y="701040"/>
                  </a:lnTo>
                  <a:lnTo>
                    <a:pt x="3810" y="489800"/>
                  </a:lnTo>
                  <a:close/>
                </a:path>
                <a:path w="2637790" h="1189989">
                  <a:moveTo>
                    <a:pt x="1630019" y="1187450"/>
                  </a:moveTo>
                  <a:lnTo>
                    <a:pt x="1006487" y="1187450"/>
                  </a:lnTo>
                  <a:lnTo>
                    <a:pt x="1025207" y="1189990"/>
                  </a:lnTo>
                  <a:lnTo>
                    <a:pt x="1611299" y="1189990"/>
                  </a:lnTo>
                  <a:lnTo>
                    <a:pt x="1630019" y="1187450"/>
                  </a:lnTo>
                  <a:close/>
                </a:path>
                <a:path w="2637790" h="1189989">
                  <a:moveTo>
                    <a:pt x="1637703" y="3810"/>
                  </a:moveTo>
                  <a:lnTo>
                    <a:pt x="1610626" y="0"/>
                  </a:lnTo>
                  <a:lnTo>
                    <a:pt x="1025880" y="0"/>
                  </a:lnTo>
                  <a:lnTo>
                    <a:pt x="998804" y="3810"/>
                  </a:lnTo>
                  <a:lnTo>
                    <a:pt x="1637703" y="3810"/>
                  </a:lnTo>
                  <a:close/>
                </a:path>
                <a:path w="2637790" h="1189989">
                  <a:moveTo>
                    <a:pt x="2637790" y="500380"/>
                  </a:moveTo>
                  <a:lnTo>
                    <a:pt x="2633980" y="490855"/>
                  </a:lnTo>
                  <a:lnTo>
                    <a:pt x="2633980" y="700024"/>
                  </a:lnTo>
                  <a:lnTo>
                    <a:pt x="2637790" y="690880"/>
                  </a:lnTo>
                  <a:lnTo>
                    <a:pt x="2637790" y="500380"/>
                  </a:lnTo>
                  <a:close/>
                </a:path>
              </a:pathLst>
            </a:custGeom>
            <a:solidFill>
              <a:srgbClr val="339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474980" y="1770379"/>
              <a:ext cx="2630170" cy="1183640"/>
            </a:xfrm>
            <a:custGeom>
              <a:avLst/>
              <a:gdLst/>
              <a:ahLst/>
              <a:cxnLst/>
              <a:rect l="l" t="t" r="r" b="b"/>
              <a:pathLst>
                <a:path w="2630170" h="1183639">
                  <a:moveTo>
                    <a:pt x="3810" y="475411"/>
                  </a:moveTo>
                  <a:lnTo>
                    <a:pt x="0" y="485990"/>
                  </a:lnTo>
                  <a:lnTo>
                    <a:pt x="0" y="697230"/>
                  </a:lnTo>
                  <a:lnTo>
                    <a:pt x="3810" y="707390"/>
                  </a:lnTo>
                  <a:lnTo>
                    <a:pt x="3810" y="475411"/>
                  </a:lnTo>
                  <a:close/>
                </a:path>
                <a:path w="2630170" h="1183639">
                  <a:moveTo>
                    <a:pt x="1651952" y="2540"/>
                  </a:moveTo>
                  <a:lnTo>
                    <a:pt x="1633893" y="0"/>
                  </a:lnTo>
                  <a:lnTo>
                    <a:pt x="994994" y="0"/>
                  </a:lnTo>
                  <a:lnTo>
                    <a:pt x="976934" y="2540"/>
                  </a:lnTo>
                  <a:lnTo>
                    <a:pt x="1651952" y="2540"/>
                  </a:lnTo>
                  <a:close/>
                </a:path>
                <a:path w="2630170" h="1183639">
                  <a:moveTo>
                    <a:pt x="1654289" y="1179830"/>
                  </a:moveTo>
                  <a:lnTo>
                    <a:pt x="974598" y="1179830"/>
                  </a:lnTo>
                  <a:lnTo>
                    <a:pt x="1002677" y="1183640"/>
                  </a:lnTo>
                  <a:lnTo>
                    <a:pt x="1626209" y="1183640"/>
                  </a:lnTo>
                  <a:lnTo>
                    <a:pt x="1654289" y="1179830"/>
                  </a:lnTo>
                  <a:close/>
                </a:path>
                <a:path w="2630170" h="1183639">
                  <a:moveTo>
                    <a:pt x="2630170" y="487045"/>
                  </a:moveTo>
                  <a:lnTo>
                    <a:pt x="2627630" y="480695"/>
                  </a:lnTo>
                  <a:lnTo>
                    <a:pt x="2627630" y="702310"/>
                  </a:lnTo>
                  <a:lnTo>
                    <a:pt x="2630170" y="696214"/>
                  </a:lnTo>
                  <a:lnTo>
                    <a:pt x="2630170" y="487045"/>
                  </a:lnTo>
                  <a:close/>
                </a:path>
              </a:pathLst>
            </a:custGeom>
            <a:solidFill>
              <a:srgbClr val="339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478790" y="1772919"/>
              <a:ext cx="2623820" cy="1177290"/>
            </a:xfrm>
            <a:custGeom>
              <a:avLst/>
              <a:gdLst/>
              <a:ahLst/>
              <a:cxnLst/>
              <a:rect l="l" t="t" r="r" b="b"/>
              <a:pathLst>
                <a:path w="2623820" h="1177289">
                  <a:moveTo>
                    <a:pt x="3810" y="462280"/>
                  </a:moveTo>
                  <a:lnTo>
                    <a:pt x="0" y="472871"/>
                  </a:lnTo>
                  <a:lnTo>
                    <a:pt x="0" y="704850"/>
                  </a:lnTo>
                  <a:lnTo>
                    <a:pt x="3810" y="715010"/>
                  </a:lnTo>
                  <a:lnTo>
                    <a:pt x="3810" y="462280"/>
                  </a:lnTo>
                  <a:close/>
                </a:path>
                <a:path w="2623820" h="1177289">
                  <a:moveTo>
                    <a:pt x="1675218" y="3810"/>
                  </a:moveTo>
                  <a:lnTo>
                    <a:pt x="1648142" y="0"/>
                  </a:lnTo>
                  <a:lnTo>
                    <a:pt x="973124" y="0"/>
                  </a:lnTo>
                  <a:lnTo>
                    <a:pt x="946048" y="3810"/>
                  </a:lnTo>
                  <a:lnTo>
                    <a:pt x="1675218" y="3810"/>
                  </a:lnTo>
                  <a:close/>
                </a:path>
                <a:path w="2623820" h="1177289">
                  <a:moveTo>
                    <a:pt x="1678559" y="1173480"/>
                  </a:moveTo>
                  <a:lnTo>
                    <a:pt x="942708" y="1173480"/>
                  </a:lnTo>
                  <a:lnTo>
                    <a:pt x="970788" y="1177290"/>
                  </a:lnTo>
                  <a:lnTo>
                    <a:pt x="1650479" y="1177290"/>
                  </a:lnTo>
                  <a:lnTo>
                    <a:pt x="1678559" y="1173480"/>
                  </a:lnTo>
                  <a:close/>
                </a:path>
                <a:path w="2623820" h="1177289">
                  <a:moveTo>
                    <a:pt x="2623820" y="478155"/>
                  </a:moveTo>
                  <a:lnTo>
                    <a:pt x="2620010" y="468630"/>
                  </a:lnTo>
                  <a:lnTo>
                    <a:pt x="2620010" y="708914"/>
                  </a:lnTo>
                  <a:lnTo>
                    <a:pt x="2623820" y="699770"/>
                  </a:lnTo>
                  <a:lnTo>
                    <a:pt x="2623820" y="478155"/>
                  </a:lnTo>
                  <a:close/>
                </a:path>
              </a:pathLst>
            </a:custGeom>
            <a:solidFill>
              <a:srgbClr val="3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482600" y="1776730"/>
              <a:ext cx="2616200" cy="1169670"/>
            </a:xfrm>
            <a:custGeom>
              <a:avLst/>
              <a:gdLst/>
              <a:ahLst/>
              <a:cxnLst/>
              <a:rect l="l" t="t" r="r" b="b"/>
              <a:pathLst>
                <a:path w="2616200" h="1169670">
                  <a:moveTo>
                    <a:pt x="1702834" y="1165860"/>
                  </a:moveTo>
                  <a:lnTo>
                    <a:pt x="910825" y="1165860"/>
                  </a:lnTo>
                  <a:lnTo>
                    <a:pt x="938906" y="1169670"/>
                  </a:lnTo>
                  <a:lnTo>
                    <a:pt x="1674753" y="1169670"/>
                  </a:lnTo>
                  <a:lnTo>
                    <a:pt x="1702834" y="1165860"/>
                  </a:lnTo>
                  <a:close/>
                </a:path>
                <a:path w="2616200" h="1169670">
                  <a:moveTo>
                    <a:pt x="2540" y="453813"/>
                  </a:moveTo>
                  <a:lnTo>
                    <a:pt x="0" y="458470"/>
                  </a:lnTo>
                  <a:lnTo>
                    <a:pt x="0" y="711200"/>
                  </a:lnTo>
                  <a:lnTo>
                    <a:pt x="2540" y="716068"/>
                  </a:lnTo>
                  <a:lnTo>
                    <a:pt x="2540" y="453813"/>
                  </a:lnTo>
                  <a:close/>
                </a:path>
                <a:path w="2616200" h="1169670">
                  <a:moveTo>
                    <a:pt x="2612390" y="455929"/>
                  </a:moveTo>
                  <a:lnTo>
                    <a:pt x="2612390" y="713855"/>
                  </a:lnTo>
                  <a:lnTo>
                    <a:pt x="2613660" y="711200"/>
                  </a:lnTo>
                  <a:lnTo>
                    <a:pt x="2616200" y="705104"/>
                  </a:lnTo>
                  <a:lnTo>
                    <a:pt x="2616200" y="464820"/>
                  </a:lnTo>
                  <a:lnTo>
                    <a:pt x="2613660" y="458470"/>
                  </a:lnTo>
                  <a:lnTo>
                    <a:pt x="2612390" y="455929"/>
                  </a:lnTo>
                  <a:close/>
                </a:path>
                <a:path w="2616200" h="1169670">
                  <a:moveTo>
                    <a:pt x="1671410" y="0"/>
                  </a:moveTo>
                  <a:lnTo>
                    <a:pt x="942249" y="0"/>
                  </a:lnTo>
                  <a:lnTo>
                    <a:pt x="915171" y="3810"/>
                  </a:lnTo>
                  <a:lnTo>
                    <a:pt x="1698488" y="3810"/>
                  </a:lnTo>
                  <a:lnTo>
                    <a:pt x="1671410" y="0"/>
                  </a:lnTo>
                  <a:close/>
                </a:path>
              </a:pathLst>
            </a:custGeom>
            <a:solidFill>
              <a:srgbClr val="339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485140" y="1780539"/>
              <a:ext cx="2609850" cy="1162050"/>
            </a:xfrm>
            <a:custGeom>
              <a:avLst/>
              <a:gdLst/>
              <a:ahLst/>
              <a:cxnLst/>
              <a:rect l="l" t="t" r="r" b="b"/>
              <a:pathLst>
                <a:path w="2609850" h="1162050">
                  <a:moveTo>
                    <a:pt x="3810" y="443026"/>
                  </a:moveTo>
                  <a:lnTo>
                    <a:pt x="0" y="450011"/>
                  </a:lnTo>
                  <a:lnTo>
                    <a:pt x="0" y="712266"/>
                  </a:lnTo>
                  <a:lnTo>
                    <a:pt x="3810" y="719569"/>
                  </a:lnTo>
                  <a:lnTo>
                    <a:pt x="3810" y="443026"/>
                  </a:lnTo>
                  <a:close/>
                </a:path>
                <a:path w="2609850" h="1162050">
                  <a:moveTo>
                    <a:pt x="1723021" y="3810"/>
                  </a:moveTo>
                  <a:lnTo>
                    <a:pt x="1695945" y="0"/>
                  </a:lnTo>
                  <a:lnTo>
                    <a:pt x="912622" y="0"/>
                  </a:lnTo>
                  <a:lnTo>
                    <a:pt x="885545" y="3810"/>
                  </a:lnTo>
                  <a:lnTo>
                    <a:pt x="1723021" y="3810"/>
                  </a:lnTo>
                  <a:close/>
                </a:path>
                <a:path w="2609850" h="1162050">
                  <a:moveTo>
                    <a:pt x="1728368" y="1158240"/>
                  </a:moveTo>
                  <a:lnTo>
                    <a:pt x="880198" y="1158240"/>
                  </a:lnTo>
                  <a:lnTo>
                    <a:pt x="908278" y="1162050"/>
                  </a:lnTo>
                  <a:lnTo>
                    <a:pt x="1700288" y="1162050"/>
                  </a:lnTo>
                  <a:lnTo>
                    <a:pt x="1728368" y="1158240"/>
                  </a:lnTo>
                  <a:close/>
                </a:path>
                <a:path w="2609850" h="1162050">
                  <a:moveTo>
                    <a:pt x="2609850" y="452120"/>
                  </a:moveTo>
                  <a:lnTo>
                    <a:pt x="2606040" y="444500"/>
                  </a:lnTo>
                  <a:lnTo>
                    <a:pt x="2606040" y="718019"/>
                  </a:lnTo>
                  <a:lnTo>
                    <a:pt x="2609850" y="710057"/>
                  </a:lnTo>
                  <a:lnTo>
                    <a:pt x="2609850" y="452120"/>
                  </a:lnTo>
                  <a:close/>
                </a:path>
              </a:pathLst>
            </a:custGeom>
            <a:solidFill>
              <a:srgbClr val="339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488950" y="1784349"/>
              <a:ext cx="2602230" cy="1154430"/>
            </a:xfrm>
            <a:custGeom>
              <a:avLst/>
              <a:gdLst/>
              <a:ahLst/>
              <a:cxnLst/>
              <a:rect l="l" t="t" r="r" b="b"/>
              <a:pathLst>
                <a:path w="2602230" h="1154430">
                  <a:moveTo>
                    <a:pt x="3810" y="432231"/>
                  </a:moveTo>
                  <a:lnTo>
                    <a:pt x="0" y="439216"/>
                  </a:lnTo>
                  <a:lnTo>
                    <a:pt x="0" y="715759"/>
                  </a:lnTo>
                  <a:lnTo>
                    <a:pt x="3810" y="723061"/>
                  </a:lnTo>
                  <a:lnTo>
                    <a:pt x="3810" y="432231"/>
                  </a:lnTo>
                  <a:close/>
                </a:path>
                <a:path w="2602230" h="1154430">
                  <a:moveTo>
                    <a:pt x="1746288" y="3810"/>
                  </a:moveTo>
                  <a:lnTo>
                    <a:pt x="1719211" y="0"/>
                  </a:lnTo>
                  <a:lnTo>
                    <a:pt x="881735" y="0"/>
                  </a:lnTo>
                  <a:lnTo>
                    <a:pt x="854659" y="3810"/>
                  </a:lnTo>
                  <a:lnTo>
                    <a:pt x="1746288" y="3810"/>
                  </a:lnTo>
                  <a:close/>
                </a:path>
                <a:path w="2602230" h="1154430">
                  <a:moveTo>
                    <a:pt x="1752638" y="1150620"/>
                  </a:moveTo>
                  <a:lnTo>
                    <a:pt x="848309" y="1150620"/>
                  </a:lnTo>
                  <a:lnTo>
                    <a:pt x="876388" y="1154430"/>
                  </a:lnTo>
                  <a:lnTo>
                    <a:pt x="1724558" y="1154430"/>
                  </a:lnTo>
                  <a:lnTo>
                    <a:pt x="1752638" y="1150620"/>
                  </a:lnTo>
                  <a:close/>
                </a:path>
                <a:path w="2602230" h="1154430">
                  <a:moveTo>
                    <a:pt x="2602230" y="440690"/>
                  </a:moveTo>
                  <a:lnTo>
                    <a:pt x="2598420" y="433070"/>
                  </a:lnTo>
                  <a:lnTo>
                    <a:pt x="2598420" y="722172"/>
                  </a:lnTo>
                  <a:lnTo>
                    <a:pt x="2602230" y="714209"/>
                  </a:lnTo>
                  <a:lnTo>
                    <a:pt x="2602230" y="440690"/>
                  </a:lnTo>
                  <a:close/>
                </a:path>
              </a:pathLst>
            </a:custGeom>
            <a:solidFill>
              <a:srgbClr val="339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492760" y="1788159"/>
              <a:ext cx="2594610" cy="1146810"/>
            </a:xfrm>
            <a:custGeom>
              <a:avLst/>
              <a:gdLst/>
              <a:ahLst/>
              <a:cxnLst/>
              <a:rect l="l" t="t" r="r" b="b"/>
              <a:pathLst>
                <a:path w="2594610" h="1146810">
                  <a:moveTo>
                    <a:pt x="3810" y="421436"/>
                  </a:moveTo>
                  <a:lnTo>
                    <a:pt x="0" y="428421"/>
                  </a:lnTo>
                  <a:lnTo>
                    <a:pt x="0" y="719251"/>
                  </a:lnTo>
                  <a:lnTo>
                    <a:pt x="3810" y="726554"/>
                  </a:lnTo>
                  <a:lnTo>
                    <a:pt x="3810" y="421436"/>
                  </a:lnTo>
                  <a:close/>
                </a:path>
                <a:path w="2594610" h="1146810">
                  <a:moveTo>
                    <a:pt x="1767547" y="1144270"/>
                  </a:moveTo>
                  <a:lnTo>
                    <a:pt x="825779" y="1144270"/>
                  </a:lnTo>
                  <a:lnTo>
                    <a:pt x="844499" y="1146810"/>
                  </a:lnTo>
                  <a:lnTo>
                    <a:pt x="1748828" y="1146810"/>
                  </a:lnTo>
                  <a:lnTo>
                    <a:pt x="1767547" y="1144270"/>
                  </a:lnTo>
                  <a:close/>
                </a:path>
                <a:path w="2594610" h="1146810">
                  <a:moveTo>
                    <a:pt x="1769554" y="3810"/>
                  </a:moveTo>
                  <a:lnTo>
                    <a:pt x="1742478" y="0"/>
                  </a:lnTo>
                  <a:lnTo>
                    <a:pt x="850849" y="0"/>
                  </a:lnTo>
                  <a:lnTo>
                    <a:pt x="823772" y="3810"/>
                  </a:lnTo>
                  <a:lnTo>
                    <a:pt x="1769554" y="3810"/>
                  </a:lnTo>
                  <a:close/>
                </a:path>
                <a:path w="2594610" h="1146810">
                  <a:moveTo>
                    <a:pt x="2594610" y="429260"/>
                  </a:moveTo>
                  <a:lnTo>
                    <a:pt x="2590800" y="421652"/>
                  </a:lnTo>
                  <a:lnTo>
                    <a:pt x="2590800" y="726325"/>
                  </a:lnTo>
                  <a:lnTo>
                    <a:pt x="2594610" y="718362"/>
                  </a:lnTo>
                  <a:lnTo>
                    <a:pt x="2594610" y="429260"/>
                  </a:lnTo>
                  <a:close/>
                </a:path>
              </a:pathLst>
            </a:custGeom>
            <a:solidFill>
              <a:srgbClr val="33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496569" y="1791969"/>
              <a:ext cx="2586990" cy="1140460"/>
            </a:xfrm>
            <a:custGeom>
              <a:avLst/>
              <a:gdLst/>
              <a:ahLst/>
              <a:cxnLst/>
              <a:rect l="l" t="t" r="r" b="b"/>
              <a:pathLst>
                <a:path w="2586990" h="1140460">
                  <a:moveTo>
                    <a:pt x="1791828" y="1136650"/>
                  </a:moveTo>
                  <a:lnTo>
                    <a:pt x="793891" y="1136650"/>
                  </a:lnTo>
                  <a:lnTo>
                    <a:pt x="821972" y="1140459"/>
                  </a:lnTo>
                  <a:lnTo>
                    <a:pt x="1763747" y="1140459"/>
                  </a:lnTo>
                  <a:lnTo>
                    <a:pt x="1791828" y="1136650"/>
                  </a:lnTo>
                  <a:close/>
                </a:path>
                <a:path w="2586990" h="1140460">
                  <a:moveTo>
                    <a:pt x="3809" y="410796"/>
                  </a:moveTo>
                  <a:lnTo>
                    <a:pt x="1270" y="415289"/>
                  </a:lnTo>
                  <a:lnTo>
                    <a:pt x="0" y="417618"/>
                  </a:lnTo>
                  <a:lnTo>
                    <a:pt x="0" y="722735"/>
                  </a:lnTo>
                  <a:lnTo>
                    <a:pt x="1270" y="725169"/>
                  </a:lnTo>
                  <a:lnTo>
                    <a:pt x="3810" y="729663"/>
                  </a:lnTo>
                  <a:lnTo>
                    <a:pt x="3809" y="410796"/>
                  </a:lnTo>
                  <a:close/>
                </a:path>
                <a:path w="2586990" h="1140460">
                  <a:moveTo>
                    <a:pt x="2584450" y="413203"/>
                  </a:moveTo>
                  <a:lnTo>
                    <a:pt x="2584450" y="727256"/>
                  </a:lnTo>
                  <a:lnTo>
                    <a:pt x="2585720" y="725169"/>
                  </a:lnTo>
                  <a:lnTo>
                    <a:pt x="2586884" y="722735"/>
                  </a:lnTo>
                  <a:lnTo>
                    <a:pt x="2586884" y="417618"/>
                  </a:lnTo>
                  <a:lnTo>
                    <a:pt x="2585720" y="415289"/>
                  </a:lnTo>
                  <a:lnTo>
                    <a:pt x="2584450" y="413203"/>
                  </a:lnTo>
                  <a:close/>
                </a:path>
                <a:path w="2586990" h="1140460">
                  <a:moveTo>
                    <a:pt x="1765753" y="0"/>
                  </a:moveTo>
                  <a:lnTo>
                    <a:pt x="819966" y="0"/>
                  </a:lnTo>
                  <a:lnTo>
                    <a:pt x="801914" y="2539"/>
                  </a:lnTo>
                  <a:lnTo>
                    <a:pt x="1783805" y="2539"/>
                  </a:lnTo>
                  <a:lnTo>
                    <a:pt x="1765753" y="0"/>
                  </a:lnTo>
                  <a:close/>
                </a:path>
              </a:pathLst>
            </a:custGeom>
            <a:solidFill>
              <a:srgbClr val="339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500380" y="1794509"/>
              <a:ext cx="2580640" cy="1134110"/>
            </a:xfrm>
            <a:custGeom>
              <a:avLst/>
              <a:gdLst/>
              <a:ahLst/>
              <a:cxnLst/>
              <a:rect l="l" t="t" r="r" b="b"/>
              <a:pathLst>
                <a:path w="2580640" h="1134110">
                  <a:moveTo>
                    <a:pt x="3810" y="401523"/>
                  </a:moveTo>
                  <a:lnTo>
                    <a:pt x="0" y="408266"/>
                  </a:lnTo>
                  <a:lnTo>
                    <a:pt x="0" y="727125"/>
                  </a:lnTo>
                  <a:lnTo>
                    <a:pt x="3810" y="733869"/>
                  </a:lnTo>
                  <a:lnTo>
                    <a:pt x="3810" y="401523"/>
                  </a:lnTo>
                  <a:close/>
                </a:path>
                <a:path w="2580640" h="1134110">
                  <a:moveTo>
                    <a:pt x="1807070" y="3810"/>
                  </a:moveTo>
                  <a:lnTo>
                    <a:pt x="1779993" y="0"/>
                  </a:lnTo>
                  <a:lnTo>
                    <a:pt x="798093" y="0"/>
                  </a:lnTo>
                  <a:lnTo>
                    <a:pt x="771017" y="3810"/>
                  </a:lnTo>
                  <a:lnTo>
                    <a:pt x="1807070" y="3810"/>
                  </a:lnTo>
                  <a:close/>
                </a:path>
                <a:path w="2580640" h="1134110">
                  <a:moveTo>
                    <a:pt x="1816100" y="1130300"/>
                  </a:moveTo>
                  <a:lnTo>
                    <a:pt x="762000" y="1130300"/>
                  </a:lnTo>
                  <a:lnTo>
                    <a:pt x="790079" y="1134110"/>
                  </a:lnTo>
                  <a:lnTo>
                    <a:pt x="1788007" y="1134110"/>
                  </a:lnTo>
                  <a:lnTo>
                    <a:pt x="1816100" y="1130300"/>
                  </a:lnTo>
                  <a:close/>
                </a:path>
                <a:path w="2580640" h="1134110">
                  <a:moveTo>
                    <a:pt x="2580640" y="410667"/>
                  </a:moveTo>
                  <a:lnTo>
                    <a:pt x="2576830" y="404406"/>
                  </a:lnTo>
                  <a:lnTo>
                    <a:pt x="2576830" y="730986"/>
                  </a:lnTo>
                  <a:lnTo>
                    <a:pt x="2580640" y="724725"/>
                  </a:lnTo>
                  <a:lnTo>
                    <a:pt x="2580640" y="410667"/>
                  </a:lnTo>
                  <a:close/>
                </a:path>
              </a:pathLst>
            </a:custGeom>
            <a:solidFill>
              <a:srgbClr val="339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504190" y="1798319"/>
              <a:ext cx="2573020" cy="1126490"/>
            </a:xfrm>
            <a:custGeom>
              <a:avLst/>
              <a:gdLst/>
              <a:ahLst/>
              <a:cxnLst/>
              <a:rect l="l" t="t" r="r" b="b"/>
              <a:pathLst>
                <a:path w="2573020" h="1126489">
                  <a:moveTo>
                    <a:pt x="2540" y="393217"/>
                  </a:moveTo>
                  <a:lnTo>
                    <a:pt x="0" y="397713"/>
                  </a:lnTo>
                  <a:lnTo>
                    <a:pt x="0" y="730059"/>
                  </a:lnTo>
                  <a:lnTo>
                    <a:pt x="2540" y="734555"/>
                  </a:lnTo>
                  <a:lnTo>
                    <a:pt x="2540" y="393217"/>
                  </a:lnTo>
                  <a:close/>
                </a:path>
                <a:path w="2573020" h="1126489">
                  <a:moveTo>
                    <a:pt x="1818182" y="1270"/>
                  </a:moveTo>
                  <a:lnTo>
                    <a:pt x="1807768" y="1270"/>
                  </a:lnTo>
                  <a:lnTo>
                    <a:pt x="1807768" y="0"/>
                  </a:lnTo>
                  <a:lnTo>
                    <a:pt x="762698" y="0"/>
                  </a:lnTo>
                  <a:lnTo>
                    <a:pt x="762698" y="1270"/>
                  </a:lnTo>
                  <a:lnTo>
                    <a:pt x="752348" y="1270"/>
                  </a:lnTo>
                  <a:lnTo>
                    <a:pt x="752348" y="3810"/>
                  </a:lnTo>
                  <a:lnTo>
                    <a:pt x="1818182" y="3810"/>
                  </a:lnTo>
                  <a:lnTo>
                    <a:pt x="1818182" y="1270"/>
                  </a:lnTo>
                  <a:close/>
                </a:path>
                <a:path w="2573020" h="1126489">
                  <a:moveTo>
                    <a:pt x="1830933" y="1122680"/>
                  </a:moveTo>
                  <a:lnTo>
                    <a:pt x="739736" y="1122680"/>
                  </a:lnTo>
                  <a:lnTo>
                    <a:pt x="758177" y="1126490"/>
                  </a:lnTo>
                  <a:lnTo>
                    <a:pt x="1812290" y="1126490"/>
                  </a:lnTo>
                  <a:lnTo>
                    <a:pt x="1830933" y="1122680"/>
                  </a:lnTo>
                  <a:close/>
                </a:path>
                <a:path w="2573020" h="1126489">
                  <a:moveTo>
                    <a:pt x="2573020" y="400596"/>
                  </a:moveTo>
                  <a:lnTo>
                    <a:pt x="2569210" y="394335"/>
                  </a:lnTo>
                  <a:lnTo>
                    <a:pt x="2569210" y="733425"/>
                  </a:lnTo>
                  <a:lnTo>
                    <a:pt x="2573020" y="727176"/>
                  </a:lnTo>
                  <a:lnTo>
                    <a:pt x="2573020" y="400596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506730" y="1802129"/>
              <a:ext cx="2566670" cy="1118870"/>
            </a:xfrm>
            <a:custGeom>
              <a:avLst/>
              <a:gdLst/>
              <a:ahLst/>
              <a:cxnLst/>
              <a:rect l="l" t="t" r="r" b="b"/>
              <a:pathLst>
                <a:path w="2566670" h="1118870">
                  <a:moveTo>
                    <a:pt x="3810" y="382663"/>
                  </a:moveTo>
                  <a:lnTo>
                    <a:pt x="0" y="389407"/>
                  </a:lnTo>
                  <a:lnTo>
                    <a:pt x="0" y="730745"/>
                  </a:lnTo>
                  <a:lnTo>
                    <a:pt x="3810" y="737489"/>
                  </a:lnTo>
                  <a:lnTo>
                    <a:pt x="3810" y="382663"/>
                  </a:lnTo>
                  <a:close/>
                </a:path>
                <a:path w="2566670" h="1118870">
                  <a:moveTo>
                    <a:pt x="1839277" y="3810"/>
                  </a:moveTo>
                  <a:lnTo>
                    <a:pt x="1821548" y="0"/>
                  </a:lnTo>
                  <a:lnTo>
                    <a:pt x="743966" y="0"/>
                  </a:lnTo>
                  <a:lnTo>
                    <a:pt x="726440" y="3810"/>
                  </a:lnTo>
                  <a:lnTo>
                    <a:pt x="1839277" y="3810"/>
                  </a:lnTo>
                  <a:close/>
                </a:path>
                <a:path w="2566670" h="1118870">
                  <a:moveTo>
                    <a:pt x="1847037" y="1115060"/>
                  </a:moveTo>
                  <a:lnTo>
                    <a:pt x="718743" y="1115060"/>
                  </a:lnTo>
                  <a:lnTo>
                    <a:pt x="737196" y="1118870"/>
                  </a:lnTo>
                  <a:lnTo>
                    <a:pt x="1828393" y="1118870"/>
                  </a:lnTo>
                  <a:lnTo>
                    <a:pt x="1847037" y="1115060"/>
                  </a:lnTo>
                  <a:close/>
                </a:path>
                <a:path w="2566670" h="1118870">
                  <a:moveTo>
                    <a:pt x="2566670" y="390525"/>
                  </a:moveTo>
                  <a:lnTo>
                    <a:pt x="2562860" y="384276"/>
                  </a:lnTo>
                  <a:lnTo>
                    <a:pt x="2562860" y="735876"/>
                  </a:lnTo>
                  <a:lnTo>
                    <a:pt x="2566670" y="729615"/>
                  </a:lnTo>
                  <a:lnTo>
                    <a:pt x="2566670" y="390525"/>
                  </a:lnTo>
                  <a:close/>
                </a:path>
              </a:pathLst>
            </a:custGeom>
            <a:solidFill>
              <a:srgbClr val="339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510540" y="1805939"/>
              <a:ext cx="2559050" cy="1111250"/>
            </a:xfrm>
            <a:custGeom>
              <a:avLst/>
              <a:gdLst/>
              <a:ahLst/>
              <a:cxnLst/>
              <a:rect l="l" t="t" r="r" b="b"/>
              <a:pathLst>
                <a:path w="2559050" h="1111250">
                  <a:moveTo>
                    <a:pt x="3810" y="372110"/>
                  </a:moveTo>
                  <a:lnTo>
                    <a:pt x="0" y="378853"/>
                  </a:lnTo>
                  <a:lnTo>
                    <a:pt x="0" y="733679"/>
                  </a:lnTo>
                  <a:lnTo>
                    <a:pt x="3810" y="740410"/>
                  </a:lnTo>
                  <a:lnTo>
                    <a:pt x="3810" y="372110"/>
                  </a:lnTo>
                  <a:close/>
                </a:path>
                <a:path w="2559050" h="1111250">
                  <a:moveTo>
                    <a:pt x="1853184" y="3810"/>
                  </a:moveTo>
                  <a:lnTo>
                    <a:pt x="1835467" y="0"/>
                  </a:lnTo>
                  <a:lnTo>
                    <a:pt x="722630" y="0"/>
                  </a:lnTo>
                  <a:lnTo>
                    <a:pt x="705091" y="3810"/>
                  </a:lnTo>
                  <a:lnTo>
                    <a:pt x="1853184" y="3810"/>
                  </a:lnTo>
                  <a:close/>
                </a:path>
                <a:path w="2559050" h="1111250">
                  <a:moveTo>
                    <a:pt x="1861883" y="1107440"/>
                  </a:moveTo>
                  <a:lnTo>
                    <a:pt x="696493" y="1107440"/>
                  </a:lnTo>
                  <a:lnTo>
                    <a:pt x="714933" y="1111250"/>
                  </a:lnTo>
                  <a:lnTo>
                    <a:pt x="1843227" y="1111250"/>
                  </a:lnTo>
                  <a:lnTo>
                    <a:pt x="1861883" y="1107440"/>
                  </a:lnTo>
                  <a:close/>
                </a:path>
                <a:path w="2559050" h="1111250">
                  <a:moveTo>
                    <a:pt x="2559050" y="380466"/>
                  </a:moveTo>
                  <a:lnTo>
                    <a:pt x="2555240" y="374205"/>
                  </a:lnTo>
                  <a:lnTo>
                    <a:pt x="2555240" y="738327"/>
                  </a:lnTo>
                  <a:lnTo>
                    <a:pt x="2559050" y="732066"/>
                  </a:lnTo>
                  <a:lnTo>
                    <a:pt x="2559050" y="380466"/>
                  </a:lnTo>
                  <a:close/>
                </a:path>
              </a:pathLst>
            </a:custGeom>
            <a:solidFill>
              <a:srgbClr val="339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514350" y="1809750"/>
              <a:ext cx="2551430" cy="1103630"/>
            </a:xfrm>
            <a:custGeom>
              <a:avLst/>
              <a:gdLst/>
              <a:ahLst/>
              <a:cxnLst/>
              <a:rect l="l" t="t" r="r" b="b"/>
              <a:pathLst>
                <a:path w="2551430" h="1103630">
                  <a:moveTo>
                    <a:pt x="1870509" y="1101089"/>
                  </a:moveTo>
                  <a:lnTo>
                    <a:pt x="680385" y="1101089"/>
                  </a:lnTo>
                  <a:lnTo>
                    <a:pt x="692684" y="1103629"/>
                  </a:lnTo>
                  <a:lnTo>
                    <a:pt x="1858076" y="1103629"/>
                  </a:lnTo>
                  <a:lnTo>
                    <a:pt x="1870509" y="1101089"/>
                  </a:lnTo>
                  <a:close/>
                </a:path>
                <a:path w="2551430" h="1103630">
                  <a:moveTo>
                    <a:pt x="3809" y="363401"/>
                  </a:moveTo>
                  <a:lnTo>
                    <a:pt x="0" y="368300"/>
                  </a:lnTo>
                  <a:lnTo>
                    <a:pt x="0" y="736600"/>
                  </a:lnTo>
                  <a:lnTo>
                    <a:pt x="3809" y="741498"/>
                  </a:lnTo>
                  <a:lnTo>
                    <a:pt x="3809" y="363401"/>
                  </a:lnTo>
                  <a:close/>
                </a:path>
                <a:path w="2551430" h="1103630">
                  <a:moveTo>
                    <a:pt x="2547620" y="364836"/>
                  </a:moveTo>
                  <a:lnTo>
                    <a:pt x="2547620" y="740063"/>
                  </a:lnTo>
                  <a:lnTo>
                    <a:pt x="2550160" y="736600"/>
                  </a:lnTo>
                  <a:lnTo>
                    <a:pt x="2551430" y="734513"/>
                  </a:lnTo>
                  <a:lnTo>
                    <a:pt x="2551430" y="370386"/>
                  </a:lnTo>
                  <a:lnTo>
                    <a:pt x="2550160" y="368300"/>
                  </a:lnTo>
                  <a:lnTo>
                    <a:pt x="2547620" y="364836"/>
                  </a:lnTo>
                  <a:close/>
                </a:path>
                <a:path w="2551430" h="1103630">
                  <a:moveTo>
                    <a:pt x="1849374" y="0"/>
                  </a:moveTo>
                  <a:lnTo>
                    <a:pt x="701293" y="0"/>
                  </a:lnTo>
                  <a:lnTo>
                    <a:pt x="683767" y="3810"/>
                  </a:lnTo>
                  <a:lnTo>
                    <a:pt x="1867090" y="3810"/>
                  </a:lnTo>
                  <a:lnTo>
                    <a:pt x="1849374" y="0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518160" y="1813559"/>
              <a:ext cx="2543810" cy="1097280"/>
            </a:xfrm>
            <a:custGeom>
              <a:avLst/>
              <a:gdLst/>
              <a:ahLst/>
              <a:cxnLst/>
              <a:rect l="l" t="t" r="r" b="b"/>
              <a:pathLst>
                <a:path w="2543810" h="1097280">
                  <a:moveTo>
                    <a:pt x="3810" y="354698"/>
                  </a:moveTo>
                  <a:lnTo>
                    <a:pt x="0" y="359600"/>
                  </a:lnTo>
                  <a:lnTo>
                    <a:pt x="0" y="737692"/>
                  </a:lnTo>
                  <a:lnTo>
                    <a:pt x="3810" y="742594"/>
                  </a:lnTo>
                  <a:lnTo>
                    <a:pt x="3810" y="354698"/>
                  </a:lnTo>
                  <a:close/>
                </a:path>
                <a:path w="2543810" h="1097280">
                  <a:moveTo>
                    <a:pt x="1875091" y="2540"/>
                  </a:moveTo>
                  <a:lnTo>
                    <a:pt x="1863280" y="0"/>
                  </a:lnTo>
                  <a:lnTo>
                    <a:pt x="679945" y="0"/>
                  </a:lnTo>
                  <a:lnTo>
                    <a:pt x="668261" y="2540"/>
                  </a:lnTo>
                  <a:lnTo>
                    <a:pt x="1875091" y="2540"/>
                  </a:lnTo>
                  <a:close/>
                </a:path>
                <a:path w="2543810" h="1097280">
                  <a:moveTo>
                    <a:pt x="1885340" y="1093470"/>
                  </a:moveTo>
                  <a:lnTo>
                    <a:pt x="658126" y="1093470"/>
                  </a:lnTo>
                  <a:lnTo>
                    <a:pt x="676567" y="1097280"/>
                  </a:lnTo>
                  <a:lnTo>
                    <a:pt x="1866696" y="1097280"/>
                  </a:lnTo>
                  <a:lnTo>
                    <a:pt x="1885340" y="1093470"/>
                  </a:lnTo>
                  <a:close/>
                </a:path>
                <a:path w="2543810" h="1097280">
                  <a:moveTo>
                    <a:pt x="2543810" y="361035"/>
                  </a:moveTo>
                  <a:lnTo>
                    <a:pt x="2541270" y="357568"/>
                  </a:lnTo>
                  <a:lnTo>
                    <a:pt x="2541270" y="739724"/>
                  </a:lnTo>
                  <a:lnTo>
                    <a:pt x="2543810" y="736257"/>
                  </a:lnTo>
                  <a:lnTo>
                    <a:pt x="2543810" y="361035"/>
                  </a:lnTo>
                  <a:close/>
                </a:path>
              </a:pathLst>
            </a:custGeom>
            <a:solidFill>
              <a:srgbClr val="339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521970" y="1816099"/>
              <a:ext cx="2537460" cy="1090930"/>
            </a:xfrm>
            <a:custGeom>
              <a:avLst/>
              <a:gdLst/>
              <a:ahLst/>
              <a:cxnLst/>
              <a:rect l="l" t="t" r="r" b="b"/>
              <a:pathLst>
                <a:path w="2537460" h="1090930">
                  <a:moveTo>
                    <a:pt x="3810" y="744956"/>
                  </a:moveTo>
                  <a:lnTo>
                    <a:pt x="3797" y="347256"/>
                  </a:lnTo>
                  <a:lnTo>
                    <a:pt x="0" y="352158"/>
                  </a:lnTo>
                  <a:lnTo>
                    <a:pt x="0" y="740054"/>
                  </a:lnTo>
                  <a:lnTo>
                    <a:pt x="3810" y="744956"/>
                  </a:lnTo>
                  <a:close/>
                </a:path>
                <a:path w="2537460" h="1090930">
                  <a:moveTo>
                    <a:pt x="1888998" y="3810"/>
                  </a:moveTo>
                  <a:lnTo>
                    <a:pt x="1871281" y="0"/>
                  </a:lnTo>
                  <a:lnTo>
                    <a:pt x="664451" y="0"/>
                  </a:lnTo>
                  <a:lnTo>
                    <a:pt x="646925" y="3810"/>
                  </a:lnTo>
                  <a:lnTo>
                    <a:pt x="1888998" y="3810"/>
                  </a:lnTo>
                  <a:close/>
                </a:path>
                <a:path w="2537460" h="1090930">
                  <a:moveTo>
                    <a:pt x="1900186" y="1087120"/>
                  </a:moveTo>
                  <a:lnTo>
                    <a:pt x="635863" y="1087120"/>
                  </a:lnTo>
                  <a:lnTo>
                    <a:pt x="654316" y="1090930"/>
                  </a:lnTo>
                  <a:lnTo>
                    <a:pt x="1881530" y="1090930"/>
                  </a:lnTo>
                  <a:lnTo>
                    <a:pt x="1900186" y="1087120"/>
                  </a:lnTo>
                  <a:close/>
                </a:path>
                <a:path w="2537460" h="1090930">
                  <a:moveTo>
                    <a:pt x="2537460" y="355028"/>
                  </a:moveTo>
                  <a:lnTo>
                    <a:pt x="2533650" y="349834"/>
                  </a:lnTo>
                  <a:lnTo>
                    <a:pt x="2533650" y="742378"/>
                  </a:lnTo>
                  <a:lnTo>
                    <a:pt x="2537460" y="737184"/>
                  </a:lnTo>
                  <a:lnTo>
                    <a:pt x="2537460" y="355028"/>
                  </a:lnTo>
                  <a:close/>
                </a:path>
              </a:pathLst>
            </a:custGeom>
            <a:solidFill>
              <a:srgbClr val="339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525780" y="1819909"/>
              <a:ext cx="2529840" cy="1083310"/>
            </a:xfrm>
            <a:custGeom>
              <a:avLst/>
              <a:gdLst/>
              <a:ahLst/>
              <a:cxnLst/>
              <a:rect l="l" t="t" r="r" b="b"/>
              <a:pathLst>
                <a:path w="2529840" h="1083310">
                  <a:moveTo>
                    <a:pt x="2540" y="340182"/>
                  </a:moveTo>
                  <a:lnTo>
                    <a:pt x="0" y="343446"/>
                  </a:lnTo>
                  <a:lnTo>
                    <a:pt x="0" y="741146"/>
                  </a:lnTo>
                  <a:lnTo>
                    <a:pt x="2540" y="744410"/>
                  </a:lnTo>
                  <a:lnTo>
                    <a:pt x="2540" y="340182"/>
                  </a:lnTo>
                  <a:close/>
                </a:path>
                <a:path w="2529840" h="1083310">
                  <a:moveTo>
                    <a:pt x="1902904" y="3810"/>
                  </a:moveTo>
                  <a:lnTo>
                    <a:pt x="1885188" y="0"/>
                  </a:lnTo>
                  <a:lnTo>
                    <a:pt x="643115" y="0"/>
                  </a:lnTo>
                  <a:lnTo>
                    <a:pt x="625589" y="3810"/>
                  </a:lnTo>
                  <a:lnTo>
                    <a:pt x="1902904" y="3810"/>
                  </a:lnTo>
                  <a:close/>
                </a:path>
                <a:path w="2529840" h="1083310">
                  <a:moveTo>
                    <a:pt x="1911083" y="1079500"/>
                  </a:moveTo>
                  <a:lnTo>
                    <a:pt x="617448" y="1079500"/>
                  </a:lnTo>
                  <a:lnTo>
                    <a:pt x="617448" y="1080770"/>
                  </a:lnTo>
                  <a:lnTo>
                    <a:pt x="625906" y="1080770"/>
                  </a:lnTo>
                  <a:lnTo>
                    <a:pt x="625906" y="1083310"/>
                  </a:lnTo>
                  <a:lnTo>
                    <a:pt x="1902587" y="1083310"/>
                  </a:lnTo>
                  <a:lnTo>
                    <a:pt x="1902587" y="1080770"/>
                  </a:lnTo>
                  <a:lnTo>
                    <a:pt x="1911083" y="1080770"/>
                  </a:lnTo>
                  <a:lnTo>
                    <a:pt x="1911083" y="1079500"/>
                  </a:lnTo>
                  <a:close/>
                </a:path>
                <a:path w="2529840" h="1083310">
                  <a:moveTo>
                    <a:pt x="2529840" y="346024"/>
                  </a:moveTo>
                  <a:lnTo>
                    <a:pt x="2526030" y="340829"/>
                  </a:lnTo>
                  <a:lnTo>
                    <a:pt x="2526030" y="743762"/>
                  </a:lnTo>
                  <a:lnTo>
                    <a:pt x="2529840" y="738568"/>
                  </a:lnTo>
                  <a:lnTo>
                    <a:pt x="2529840" y="346024"/>
                  </a:lnTo>
                  <a:close/>
                </a:path>
              </a:pathLst>
            </a:custGeom>
            <a:solidFill>
              <a:srgbClr val="339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528320" y="1823719"/>
              <a:ext cx="2523490" cy="1075690"/>
            </a:xfrm>
            <a:custGeom>
              <a:avLst/>
              <a:gdLst/>
              <a:ahLst/>
              <a:cxnLst/>
              <a:rect l="l" t="t" r="r" b="b"/>
              <a:pathLst>
                <a:path w="2523490" h="1075689">
                  <a:moveTo>
                    <a:pt x="3810" y="331470"/>
                  </a:moveTo>
                  <a:lnTo>
                    <a:pt x="0" y="336372"/>
                  </a:lnTo>
                  <a:lnTo>
                    <a:pt x="0" y="740600"/>
                  </a:lnTo>
                  <a:lnTo>
                    <a:pt x="3810" y="745490"/>
                  </a:lnTo>
                  <a:lnTo>
                    <a:pt x="3810" y="331470"/>
                  </a:lnTo>
                  <a:close/>
                </a:path>
                <a:path w="2523490" h="1075689">
                  <a:moveTo>
                    <a:pt x="1911007" y="1270"/>
                  </a:moveTo>
                  <a:lnTo>
                    <a:pt x="1903310" y="1270"/>
                  </a:lnTo>
                  <a:lnTo>
                    <a:pt x="1903310" y="0"/>
                  </a:lnTo>
                  <a:lnTo>
                    <a:pt x="620141" y="0"/>
                  </a:lnTo>
                  <a:lnTo>
                    <a:pt x="620141" y="1270"/>
                  </a:lnTo>
                  <a:lnTo>
                    <a:pt x="612406" y="1270"/>
                  </a:lnTo>
                  <a:lnTo>
                    <a:pt x="612406" y="3810"/>
                  </a:lnTo>
                  <a:lnTo>
                    <a:pt x="1911007" y="3810"/>
                  </a:lnTo>
                  <a:lnTo>
                    <a:pt x="1911007" y="1270"/>
                  </a:lnTo>
                  <a:close/>
                </a:path>
                <a:path w="2523490" h="1075689">
                  <a:moveTo>
                    <a:pt x="1924469" y="1071880"/>
                  </a:moveTo>
                  <a:lnTo>
                    <a:pt x="598805" y="1071880"/>
                  </a:lnTo>
                  <a:lnTo>
                    <a:pt x="612609" y="1075690"/>
                  </a:lnTo>
                  <a:lnTo>
                    <a:pt x="1910816" y="1075690"/>
                  </a:lnTo>
                  <a:lnTo>
                    <a:pt x="1924469" y="1071880"/>
                  </a:lnTo>
                  <a:close/>
                </a:path>
                <a:path w="2523490" h="1075689">
                  <a:moveTo>
                    <a:pt x="2523490" y="337019"/>
                  </a:moveTo>
                  <a:lnTo>
                    <a:pt x="2519680" y="331825"/>
                  </a:lnTo>
                  <a:lnTo>
                    <a:pt x="2519680" y="745147"/>
                  </a:lnTo>
                  <a:lnTo>
                    <a:pt x="2523490" y="739952"/>
                  </a:lnTo>
                  <a:lnTo>
                    <a:pt x="2523490" y="337019"/>
                  </a:lnTo>
                  <a:close/>
                </a:path>
              </a:pathLst>
            </a:custGeom>
            <a:solidFill>
              <a:srgbClr val="339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532130" y="1827529"/>
              <a:ext cx="2515870" cy="1068070"/>
            </a:xfrm>
            <a:custGeom>
              <a:avLst/>
              <a:gdLst/>
              <a:ahLst/>
              <a:cxnLst/>
              <a:rect l="l" t="t" r="r" b="b"/>
              <a:pathLst>
                <a:path w="2515870" h="1068070">
                  <a:moveTo>
                    <a:pt x="3810" y="322770"/>
                  </a:moveTo>
                  <a:lnTo>
                    <a:pt x="0" y="327660"/>
                  </a:lnTo>
                  <a:lnTo>
                    <a:pt x="0" y="741680"/>
                  </a:lnTo>
                  <a:lnTo>
                    <a:pt x="3810" y="746582"/>
                  </a:lnTo>
                  <a:lnTo>
                    <a:pt x="3810" y="322770"/>
                  </a:lnTo>
                  <a:close/>
                </a:path>
                <a:path w="2515870" h="1068070">
                  <a:moveTo>
                    <a:pt x="1926196" y="3810"/>
                  </a:moveTo>
                  <a:lnTo>
                    <a:pt x="1911946" y="0"/>
                  </a:lnTo>
                  <a:lnTo>
                    <a:pt x="603796" y="0"/>
                  </a:lnTo>
                  <a:lnTo>
                    <a:pt x="589381" y="3810"/>
                  </a:lnTo>
                  <a:lnTo>
                    <a:pt x="1926196" y="3810"/>
                  </a:lnTo>
                  <a:close/>
                </a:path>
                <a:path w="2515870" h="1068070">
                  <a:moveTo>
                    <a:pt x="1934311" y="1064260"/>
                  </a:moveTo>
                  <a:lnTo>
                    <a:pt x="581177" y="1064260"/>
                  </a:lnTo>
                  <a:lnTo>
                    <a:pt x="594995" y="1068070"/>
                  </a:lnTo>
                  <a:lnTo>
                    <a:pt x="1920659" y="1068070"/>
                  </a:lnTo>
                  <a:lnTo>
                    <a:pt x="1934311" y="1064260"/>
                  </a:lnTo>
                  <a:close/>
                </a:path>
                <a:path w="2515870" h="1068070">
                  <a:moveTo>
                    <a:pt x="2515870" y="328015"/>
                  </a:moveTo>
                  <a:lnTo>
                    <a:pt x="2512060" y="322821"/>
                  </a:lnTo>
                  <a:lnTo>
                    <a:pt x="2512060" y="746531"/>
                  </a:lnTo>
                  <a:lnTo>
                    <a:pt x="2515870" y="741337"/>
                  </a:lnTo>
                  <a:lnTo>
                    <a:pt x="2515870" y="328015"/>
                  </a:lnTo>
                  <a:close/>
                </a:path>
              </a:pathLst>
            </a:custGeom>
            <a:solidFill>
              <a:srgbClr val="33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535940" y="1831339"/>
              <a:ext cx="2508250" cy="1060450"/>
            </a:xfrm>
            <a:custGeom>
              <a:avLst/>
              <a:gdLst/>
              <a:ahLst/>
              <a:cxnLst/>
              <a:rect l="l" t="t" r="r" b="b"/>
              <a:pathLst>
                <a:path w="2508250" h="1060450">
                  <a:moveTo>
                    <a:pt x="3810" y="314058"/>
                  </a:moveTo>
                  <a:lnTo>
                    <a:pt x="0" y="318960"/>
                  </a:lnTo>
                  <a:lnTo>
                    <a:pt x="0" y="742772"/>
                  </a:lnTo>
                  <a:lnTo>
                    <a:pt x="3810" y="747674"/>
                  </a:lnTo>
                  <a:lnTo>
                    <a:pt x="3810" y="314058"/>
                  </a:lnTo>
                  <a:close/>
                </a:path>
                <a:path w="2508250" h="1060450">
                  <a:moveTo>
                    <a:pt x="1936635" y="3810"/>
                  </a:moveTo>
                  <a:lnTo>
                    <a:pt x="1922386" y="0"/>
                  </a:lnTo>
                  <a:lnTo>
                    <a:pt x="585571" y="0"/>
                  </a:lnTo>
                  <a:lnTo>
                    <a:pt x="571157" y="3810"/>
                  </a:lnTo>
                  <a:lnTo>
                    <a:pt x="1936635" y="3810"/>
                  </a:lnTo>
                  <a:close/>
                </a:path>
                <a:path w="2508250" h="1060450">
                  <a:moveTo>
                    <a:pt x="1939594" y="1057910"/>
                  </a:moveTo>
                  <a:lnTo>
                    <a:pt x="568159" y="1057910"/>
                  </a:lnTo>
                  <a:lnTo>
                    <a:pt x="577367" y="1060450"/>
                  </a:lnTo>
                  <a:lnTo>
                    <a:pt x="1930501" y="1060450"/>
                  </a:lnTo>
                  <a:lnTo>
                    <a:pt x="1939594" y="1057910"/>
                  </a:lnTo>
                  <a:close/>
                </a:path>
                <a:path w="2508250" h="1060450">
                  <a:moveTo>
                    <a:pt x="2508212" y="318960"/>
                  </a:moveTo>
                  <a:lnTo>
                    <a:pt x="2504440" y="313817"/>
                  </a:lnTo>
                  <a:lnTo>
                    <a:pt x="2504440" y="747915"/>
                  </a:lnTo>
                  <a:lnTo>
                    <a:pt x="2508212" y="742772"/>
                  </a:lnTo>
                  <a:lnTo>
                    <a:pt x="2508212" y="318960"/>
                  </a:lnTo>
                  <a:close/>
                </a:path>
              </a:pathLst>
            </a:custGeom>
            <a:solidFill>
              <a:srgbClr val="339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539750" y="1835149"/>
              <a:ext cx="2500630" cy="1054100"/>
            </a:xfrm>
            <a:custGeom>
              <a:avLst/>
              <a:gdLst/>
              <a:ahLst/>
              <a:cxnLst/>
              <a:rect l="l" t="t" r="r" b="b"/>
              <a:pathLst>
                <a:path w="2500630" h="1054100">
                  <a:moveTo>
                    <a:pt x="3810" y="305346"/>
                  </a:moveTo>
                  <a:lnTo>
                    <a:pt x="0" y="310248"/>
                  </a:lnTo>
                  <a:lnTo>
                    <a:pt x="0" y="743864"/>
                  </a:lnTo>
                  <a:lnTo>
                    <a:pt x="3810" y="748766"/>
                  </a:lnTo>
                  <a:lnTo>
                    <a:pt x="3810" y="305346"/>
                  </a:lnTo>
                  <a:close/>
                </a:path>
                <a:path w="2500630" h="1054100">
                  <a:moveTo>
                    <a:pt x="1942325" y="2540"/>
                  </a:moveTo>
                  <a:lnTo>
                    <a:pt x="1932825" y="0"/>
                  </a:lnTo>
                  <a:lnTo>
                    <a:pt x="567347" y="0"/>
                  </a:lnTo>
                  <a:lnTo>
                    <a:pt x="557745" y="2540"/>
                  </a:lnTo>
                  <a:lnTo>
                    <a:pt x="1942325" y="2540"/>
                  </a:lnTo>
                  <a:close/>
                </a:path>
                <a:path w="2500630" h="1054100">
                  <a:moveTo>
                    <a:pt x="1949450" y="1050290"/>
                  </a:moveTo>
                  <a:lnTo>
                    <a:pt x="550545" y="1050290"/>
                  </a:lnTo>
                  <a:lnTo>
                    <a:pt x="564349" y="1054100"/>
                  </a:lnTo>
                  <a:lnTo>
                    <a:pt x="1935784" y="1054100"/>
                  </a:lnTo>
                  <a:lnTo>
                    <a:pt x="1949450" y="1050290"/>
                  </a:lnTo>
                  <a:close/>
                </a:path>
                <a:path w="2500630" h="1054100">
                  <a:moveTo>
                    <a:pt x="2500630" y="310007"/>
                  </a:moveTo>
                  <a:lnTo>
                    <a:pt x="2498090" y="306539"/>
                  </a:lnTo>
                  <a:lnTo>
                    <a:pt x="2498090" y="747572"/>
                  </a:lnTo>
                  <a:lnTo>
                    <a:pt x="2500630" y="744105"/>
                  </a:lnTo>
                  <a:lnTo>
                    <a:pt x="2500630" y="310007"/>
                  </a:lnTo>
                  <a:close/>
                </a:path>
              </a:pathLst>
            </a:custGeom>
            <a:solidFill>
              <a:srgbClr val="339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543560" y="1837689"/>
              <a:ext cx="2494280" cy="1047750"/>
            </a:xfrm>
            <a:custGeom>
              <a:avLst/>
              <a:gdLst/>
              <a:ahLst/>
              <a:cxnLst/>
              <a:rect l="l" t="t" r="r" b="b"/>
              <a:pathLst>
                <a:path w="2494280" h="1047750">
                  <a:moveTo>
                    <a:pt x="3810" y="297916"/>
                  </a:moveTo>
                  <a:lnTo>
                    <a:pt x="0" y="302806"/>
                  </a:lnTo>
                  <a:lnTo>
                    <a:pt x="0" y="746226"/>
                  </a:lnTo>
                  <a:lnTo>
                    <a:pt x="3810" y="751116"/>
                  </a:lnTo>
                  <a:lnTo>
                    <a:pt x="3810" y="297916"/>
                  </a:lnTo>
                  <a:close/>
                </a:path>
                <a:path w="2494280" h="1047750">
                  <a:moveTo>
                    <a:pt x="1952752" y="3810"/>
                  </a:moveTo>
                  <a:lnTo>
                    <a:pt x="1938515" y="0"/>
                  </a:lnTo>
                  <a:lnTo>
                    <a:pt x="553935" y="0"/>
                  </a:lnTo>
                  <a:lnTo>
                    <a:pt x="539521" y="3810"/>
                  </a:lnTo>
                  <a:lnTo>
                    <a:pt x="1952752" y="3810"/>
                  </a:lnTo>
                  <a:close/>
                </a:path>
                <a:path w="2494280" h="1047750">
                  <a:moveTo>
                    <a:pt x="1959292" y="1043940"/>
                  </a:moveTo>
                  <a:lnTo>
                    <a:pt x="532917" y="1043940"/>
                  </a:lnTo>
                  <a:lnTo>
                    <a:pt x="546735" y="1047750"/>
                  </a:lnTo>
                  <a:lnTo>
                    <a:pt x="1945640" y="1047750"/>
                  </a:lnTo>
                  <a:lnTo>
                    <a:pt x="1959292" y="1043940"/>
                  </a:lnTo>
                  <a:close/>
                </a:path>
                <a:path w="2494280" h="1047750">
                  <a:moveTo>
                    <a:pt x="2494280" y="303999"/>
                  </a:moveTo>
                  <a:lnTo>
                    <a:pt x="2490470" y="298805"/>
                  </a:lnTo>
                  <a:lnTo>
                    <a:pt x="2490470" y="750227"/>
                  </a:lnTo>
                  <a:lnTo>
                    <a:pt x="2494280" y="745032"/>
                  </a:lnTo>
                  <a:lnTo>
                    <a:pt x="2494280" y="303999"/>
                  </a:lnTo>
                  <a:close/>
                </a:path>
              </a:pathLst>
            </a:custGeom>
            <a:solidFill>
              <a:srgbClr val="339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547370" y="1841499"/>
              <a:ext cx="2486660" cy="1040130"/>
            </a:xfrm>
            <a:custGeom>
              <a:avLst/>
              <a:gdLst/>
              <a:ahLst/>
              <a:cxnLst/>
              <a:rect l="l" t="t" r="r" b="b"/>
              <a:pathLst>
                <a:path w="2486660" h="1040130">
                  <a:moveTo>
                    <a:pt x="2540" y="290830"/>
                  </a:moveTo>
                  <a:lnTo>
                    <a:pt x="0" y="294106"/>
                  </a:lnTo>
                  <a:lnTo>
                    <a:pt x="0" y="747306"/>
                  </a:lnTo>
                  <a:lnTo>
                    <a:pt x="2540" y="750570"/>
                  </a:lnTo>
                  <a:lnTo>
                    <a:pt x="2540" y="290830"/>
                  </a:lnTo>
                  <a:close/>
                </a:path>
                <a:path w="2486660" h="1040130">
                  <a:moveTo>
                    <a:pt x="1963191" y="3810"/>
                  </a:moveTo>
                  <a:lnTo>
                    <a:pt x="1948942" y="0"/>
                  </a:lnTo>
                  <a:lnTo>
                    <a:pt x="535711" y="0"/>
                  </a:lnTo>
                  <a:lnTo>
                    <a:pt x="521296" y="3810"/>
                  </a:lnTo>
                  <a:lnTo>
                    <a:pt x="1963191" y="3810"/>
                  </a:lnTo>
                  <a:close/>
                </a:path>
                <a:path w="2486660" h="1040130">
                  <a:moveTo>
                    <a:pt x="1969122" y="1036320"/>
                  </a:moveTo>
                  <a:lnTo>
                    <a:pt x="515302" y="1036320"/>
                  </a:lnTo>
                  <a:lnTo>
                    <a:pt x="529107" y="1040130"/>
                  </a:lnTo>
                  <a:lnTo>
                    <a:pt x="1955482" y="1040130"/>
                  </a:lnTo>
                  <a:lnTo>
                    <a:pt x="1969122" y="1036320"/>
                  </a:lnTo>
                  <a:close/>
                </a:path>
                <a:path w="2486660" h="1040130">
                  <a:moveTo>
                    <a:pt x="2486660" y="294995"/>
                  </a:moveTo>
                  <a:lnTo>
                    <a:pt x="2482850" y="289801"/>
                  </a:lnTo>
                  <a:lnTo>
                    <a:pt x="2482850" y="751611"/>
                  </a:lnTo>
                  <a:lnTo>
                    <a:pt x="2486660" y="746417"/>
                  </a:lnTo>
                  <a:lnTo>
                    <a:pt x="2486660" y="294995"/>
                  </a:lnTo>
                  <a:close/>
                </a:path>
              </a:pathLst>
            </a:custGeom>
            <a:solidFill>
              <a:srgbClr val="33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549910" y="1845309"/>
              <a:ext cx="2480310" cy="1032510"/>
            </a:xfrm>
            <a:custGeom>
              <a:avLst/>
              <a:gdLst/>
              <a:ahLst/>
              <a:cxnLst/>
              <a:rect l="l" t="t" r="r" b="b"/>
              <a:pathLst>
                <a:path w="2480310" h="1032510">
                  <a:moveTo>
                    <a:pt x="3810" y="282130"/>
                  </a:moveTo>
                  <a:lnTo>
                    <a:pt x="0" y="287020"/>
                  </a:lnTo>
                  <a:lnTo>
                    <a:pt x="0" y="746760"/>
                  </a:lnTo>
                  <a:lnTo>
                    <a:pt x="3810" y="751662"/>
                  </a:lnTo>
                  <a:lnTo>
                    <a:pt x="3810" y="282130"/>
                  </a:lnTo>
                  <a:close/>
                </a:path>
                <a:path w="2480310" h="1032510">
                  <a:moveTo>
                    <a:pt x="1974900" y="3810"/>
                  </a:moveTo>
                  <a:lnTo>
                    <a:pt x="1960651" y="0"/>
                  </a:lnTo>
                  <a:lnTo>
                    <a:pt x="518756" y="0"/>
                  </a:lnTo>
                  <a:lnTo>
                    <a:pt x="504355" y="3810"/>
                  </a:lnTo>
                  <a:lnTo>
                    <a:pt x="1974900" y="3810"/>
                  </a:lnTo>
                  <a:close/>
                </a:path>
                <a:path w="2480310" h="1032510">
                  <a:moveTo>
                    <a:pt x="1980234" y="1028700"/>
                  </a:moveTo>
                  <a:lnTo>
                    <a:pt x="498944" y="1028700"/>
                  </a:lnTo>
                  <a:lnTo>
                    <a:pt x="512762" y="1032510"/>
                  </a:lnTo>
                  <a:lnTo>
                    <a:pt x="1966582" y="1032510"/>
                  </a:lnTo>
                  <a:lnTo>
                    <a:pt x="1980234" y="1028700"/>
                  </a:lnTo>
                  <a:close/>
                </a:path>
                <a:path w="2480310" h="1032510">
                  <a:moveTo>
                    <a:pt x="2480310" y="285991"/>
                  </a:moveTo>
                  <a:lnTo>
                    <a:pt x="2476500" y="280797"/>
                  </a:lnTo>
                  <a:lnTo>
                    <a:pt x="2476500" y="752995"/>
                  </a:lnTo>
                  <a:lnTo>
                    <a:pt x="2480310" y="747801"/>
                  </a:lnTo>
                  <a:lnTo>
                    <a:pt x="2480310" y="285991"/>
                  </a:lnTo>
                  <a:close/>
                </a:path>
              </a:pathLst>
            </a:custGeom>
            <a:solidFill>
              <a:srgbClr val="33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553720" y="1849119"/>
              <a:ext cx="2472690" cy="1024890"/>
            </a:xfrm>
            <a:custGeom>
              <a:avLst/>
              <a:gdLst/>
              <a:ahLst/>
              <a:cxnLst/>
              <a:rect l="l" t="t" r="r" b="b"/>
              <a:pathLst>
                <a:path w="2472690" h="1024889">
                  <a:moveTo>
                    <a:pt x="3810" y="273418"/>
                  </a:moveTo>
                  <a:lnTo>
                    <a:pt x="0" y="278320"/>
                  </a:lnTo>
                  <a:lnTo>
                    <a:pt x="0" y="747852"/>
                  </a:lnTo>
                  <a:lnTo>
                    <a:pt x="3810" y="752754"/>
                  </a:lnTo>
                  <a:lnTo>
                    <a:pt x="3810" y="273418"/>
                  </a:lnTo>
                  <a:close/>
                </a:path>
                <a:path w="2472690" h="1024889">
                  <a:moveTo>
                    <a:pt x="1985340" y="3810"/>
                  </a:moveTo>
                  <a:lnTo>
                    <a:pt x="1971090" y="0"/>
                  </a:lnTo>
                  <a:lnTo>
                    <a:pt x="500545" y="0"/>
                  </a:lnTo>
                  <a:lnTo>
                    <a:pt x="486130" y="3810"/>
                  </a:lnTo>
                  <a:lnTo>
                    <a:pt x="1985340" y="3810"/>
                  </a:lnTo>
                  <a:close/>
                </a:path>
                <a:path w="2472690" h="1024889">
                  <a:moveTo>
                    <a:pt x="1990090" y="1021080"/>
                  </a:moveTo>
                  <a:lnTo>
                    <a:pt x="481330" y="1021080"/>
                  </a:lnTo>
                  <a:lnTo>
                    <a:pt x="495134" y="1024890"/>
                  </a:lnTo>
                  <a:lnTo>
                    <a:pt x="1976424" y="1024890"/>
                  </a:lnTo>
                  <a:lnTo>
                    <a:pt x="1990090" y="1021080"/>
                  </a:lnTo>
                  <a:close/>
                </a:path>
                <a:path w="2472690" h="1024889">
                  <a:moveTo>
                    <a:pt x="2472690" y="276987"/>
                  </a:moveTo>
                  <a:lnTo>
                    <a:pt x="2468880" y="271780"/>
                  </a:lnTo>
                  <a:lnTo>
                    <a:pt x="2468880" y="754380"/>
                  </a:lnTo>
                  <a:lnTo>
                    <a:pt x="2472690" y="749185"/>
                  </a:lnTo>
                  <a:lnTo>
                    <a:pt x="2472690" y="276987"/>
                  </a:lnTo>
                  <a:close/>
                </a:path>
              </a:pathLst>
            </a:custGeom>
            <a:solidFill>
              <a:srgbClr val="339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557529" y="1852929"/>
              <a:ext cx="2465070" cy="1017269"/>
            </a:xfrm>
            <a:custGeom>
              <a:avLst/>
              <a:gdLst/>
              <a:ahLst/>
              <a:cxnLst/>
              <a:rect l="l" t="t" r="r" b="b"/>
              <a:pathLst>
                <a:path w="2465070" h="1017269">
                  <a:moveTo>
                    <a:pt x="1993899" y="1014730"/>
                  </a:moveTo>
                  <a:lnTo>
                    <a:pt x="469994" y="1014730"/>
                  </a:lnTo>
                  <a:lnTo>
                    <a:pt x="477520" y="1017270"/>
                  </a:lnTo>
                  <a:lnTo>
                    <a:pt x="1986280" y="1017270"/>
                  </a:lnTo>
                  <a:lnTo>
                    <a:pt x="1993899" y="1014730"/>
                  </a:lnTo>
                  <a:close/>
                </a:path>
                <a:path w="2465070" h="1017269">
                  <a:moveTo>
                    <a:pt x="2461260" y="264333"/>
                  </a:moveTo>
                  <a:lnTo>
                    <a:pt x="2461260" y="754206"/>
                  </a:lnTo>
                  <a:lnTo>
                    <a:pt x="2465070" y="750570"/>
                  </a:lnTo>
                  <a:lnTo>
                    <a:pt x="2465070" y="267970"/>
                  </a:lnTo>
                  <a:lnTo>
                    <a:pt x="2461260" y="264333"/>
                  </a:lnTo>
                  <a:close/>
                </a:path>
                <a:path w="2465070" h="1017269">
                  <a:moveTo>
                    <a:pt x="3810" y="265489"/>
                  </a:moveTo>
                  <a:lnTo>
                    <a:pt x="1270" y="267970"/>
                  </a:lnTo>
                  <a:lnTo>
                    <a:pt x="0" y="269602"/>
                  </a:lnTo>
                  <a:lnTo>
                    <a:pt x="0" y="748937"/>
                  </a:lnTo>
                  <a:lnTo>
                    <a:pt x="1270" y="750570"/>
                  </a:lnTo>
                  <a:lnTo>
                    <a:pt x="3810" y="753050"/>
                  </a:lnTo>
                  <a:lnTo>
                    <a:pt x="3810" y="265489"/>
                  </a:lnTo>
                  <a:close/>
                </a:path>
                <a:path w="2465070" h="1017269">
                  <a:moveTo>
                    <a:pt x="1981531" y="0"/>
                  </a:moveTo>
                  <a:lnTo>
                    <a:pt x="482323" y="0"/>
                  </a:lnTo>
                  <a:lnTo>
                    <a:pt x="477520" y="1270"/>
                  </a:lnTo>
                  <a:lnTo>
                    <a:pt x="470262" y="3810"/>
                  </a:lnTo>
                  <a:lnTo>
                    <a:pt x="1993627" y="3810"/>
                  </a:lnTo>
                  <a:lnTo>
                    <a:pt x="1986280" y="1270"/>
                  </a:lnTo>
                  <a:lnTo>
                    <a:pt x="1981531" y="0"/>
                  </a:lnTo>
                  <a:close/>
                </a:path>
              </a:pathLst>
            </a:custGeom>
            <a:solidFill>
              <a:srgbClr val="339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561340" y="1856739"/>
              <a:ext cx="2457450" cy="1010919"/>
            </a:xfrm>
            <a:custGeom>
              <a:avLst/>
              <a:gdLst/>
              <a:ahLst/>
              <a:cxnLst/>
              <a:rect l="l" t="t" r="r" b="b"/>
              <a:pathLst>
                <a:path w="2457450" h="1010919">
                  <a:moveTo>
                    <a:pt x="3810" y="257962"/>
                  </a:moveTo>
                  <a:lnTo>
                    <a:pt x="0" y="261683"/>
                  </a:lnTo>
                  <a:lnTo>
                    <a:pt x="0" y="749249"/>
                  </a:lnTo>
                  <a:lnTo>
                    <a:pt x="3810" y="752970"/>
                  </a:lnTo>
                  <a:lnTo>
                    <a:pt x="3810" y="257962"/>
                  </a:lnTo>
                  <a:close/>
                </a:path>
                <a:path w="2457450" h="1010919">
                  <a:moveTo>
                    <a:pt x="1997163" y="2540"/>
                  </a:moveTo>
                  <a:lnTo>
                    <a:pt x="1989810" y="0"/>
                  </a:lnTo>
                  <a:lnTo>
                    <a:pt x="466445" y="0"/>
                  </a:lnTo>
                  <a:lnTo>
                    <a:pt x="459193" y="2540"/>
                  </a:lnTo>
                  <a:lnTo>
                    <a:pt x="1997163" y="2540"/>
                  </a:lnTo>
                  <a:close/>
                </a:path>
                <a:path w="2457450" h="1010919">
                  <a:moveTo>
                    <a:pt x="2001520" y="1007110"/>
                  </a:moveTo>
                  <a:lnTo>
                    <a:pt x="454888" y="1007110"/>
                  </a:lnTo>
                  <a:lnTo>
                    <a:pt x="466178" y="1010920"/>
                  </a:lnTo>
                  <a:lnTo>
                    <a:pt x="1990077" y="1010920"/>
                  </a:lnTo>
                  <a:lnTo>
                    <a:pt x="2001520" y="1007110"/>
                  </a:lnTo>
                  <a:close/>
                </a:path>
                <a:path w="2457450" h="1010919">
                  <a:moveTo>
                    <a:pt x="2457450" y="260527"/>
                  </a:moveTo>
                  <a:lnTo>
                    <a:pt x="2454910" y="258102"/>
                  </a:lnTo>
                  <a:lnTo>
                    <a:pt x="2454910" y="752830"/>
                  </a:lnTo>
                  <a:lnTo>
                    <a:pt x="2457450" y="750404"/>
                  </a:lnTo>
                  <a:lnTo>
                    <a:pt x="2457450" y="260527"/>
                  </a:lnTo>
                  <a:close/>
                </a:path>
              </a:pathLst>
            </a:custGeom>
            <a:solidFill>
              <a:srgbClr val="339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565150" y="1859279"/>
              <a:ext cx="2451100" cy="1004569"/>
            </a:xfrm>
            <a:custGeom>
              <a:avLst/>
              <a:gdLst/>
              <a:ahLst/>
              <a:cxnLst/>
              <a:rect l="l" t="t" r="r" b="b"/>
              <a:pathLst>
                <a:path w="2451100" h="1004569">
                  <a:moveTo>
                    <a:pt x="3810" y="251701"/>
                  </a:moveTo>
                  <a:lnTo>
                    <a:pt x="0" y="255422"/>
                  </a:lnTo>
                  <a:lnTo>
                    <a:pt x="0" y="750430"/>
                  </a:lnTo>
                  <a:lnTo>
                    <a:pt x="3810" y="754151"/>
                  </a:lnTo>
                  <a:lnTo>
                    <a:pt x="3810" y="251701"/>
                  </a:lnTo>
                  <a:close/>
                </a:path>
                <a:path w="2451100" h="1004569">
                  <a:moveTo>
                    <a:pt x="2004364" y="3810"/>
                  </a:moveTo>
                  <a:lnTo>
                    <a:pt x="1993353" y="0"/>
                  </a:lnTo>
                  <a:lnTo>
                    <a:pt x="455383" y="0"/>
                  </a:lnTo>
                  <a:lnTo>
                    <a:pt x="444500" y="3810"/>
                  </a:lnTo>
                  <a:lnTo>
                    <a:pt x="2004364" y="3810"/>
                  </a:lnTo>
                  <a:close/>
                </a:path>
                <a:path w="2451100" h="1004569">
                  <a:moveTo>
                    <a:pt x="2009140" y="1000760"/>
                  </a:moveTo>
                  <a:lnTo>
                    <a:pt x="439788" y="1000760"/>
                  </a:lnTo>
                  <a:lnTo>
                    <a:pt x="451078" y="1004570"/>
                  </a:lnTo>
                  <a:lnTo>
                    <a:pt x="1997710" y="1004570"/>
                  </a:lnTo>
                  <a:lnTo>
                    <a:pt x="2009140" y="1000760"/>
                  </a:lnTo>
                  <a:close/>
                </a:path>
                <a:path w="2451100" h="1004569">
                  <a:moveTo>
                    <a:pt x="2451100" y="255562"/>
                  </a:moveTo>
                  <a:lnTo>
                    <a:pt x="2447290" y="251929"/>
                  </a:lnTo>
                  <a:lnTo>
                    <a:pt x="2447290" y="753922"/>
                  </a:lnTo>
                  <a:lnTo>
                    <a:pt x="2451100" y="750290"/>
                  </a:lnTo>
                  <a:lnTo>
                    <a:pt x="2451100" y="255562"/>
                  </a:lnTo>
                  <a:close/>
                </a:path>
              </a:pathLst>
            </a:custGeom>
            <a:solidFill>
              <a:srgbClr val="339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568960" y="1863089"/>
              <a:ext cx="2443480" cy="996950"/>
            </a:xfrm>
            <a:custGeom>
              <a:avLst/>
              <a:gdLst/>
              <a:ahLst/>
              <a:cxnLst/>
              <a:rect l="l" t="t" r="r" b="b"/>
              <a:pathLst>
                <a:path w="2443480" h="996950">
                  <a:moveTo>
                    <a:pt x="2540" y="245414"/>
                  </a:moveTo>
                  <a:lnTo>
                    <a:pt x="0" y="247891"/>
                  </a:lnTo>
                  <a:lnTo>
                    <a:pt x="0" y="750341"/>
                  </a:lnTo>
                  <a:lnTo>
                    <a:pt x="2540" y="752817"/>
                  </a:lnTo>
                  <a:lnTo>
                    <a:pt x="2540" y="245414"/>
                  </a:lnTo>
                  <a:close/>
                </a:path>
                <a:path w="2443480" h="996950">
                  <a:moveTo>
                    <a:pt x="2011578" y="3810"/>
                  </a:moveTo>
                  <a:lnTo>
                    <a:pt x="2000567" y="0"/>
                  </a:lnTo>
                  <a:lnTo>
                    <a:pt x="440690" y="0"/>
                  </a:lnTo>
                  <a:lnTo>
                    <a:pt x="429793" y="3810"/>
                  </a:lnTo>
                  <a:lnTo>
                    <a:pt x="2011578" y="3810"/>
                  </a:lnTo>
                  <a:close/>
                </a:path>
                <a:path w="2443480" h="996950">
                  <a:moveTo>
                    <a:pt x="2016760" y="993140"/>
                  </a:moveTo>
                  <a:lnTo>
                    <a:pt x="424688" y="993140"/>
                  </a:lnTo>
                  <a:lnTo>
                    <a:pt x="435978" y="996950"/>
                  </a:lnTo>
                  <a:lnTo>
                    <a:pt x="2005330" y="996950"/>
                  </a:lnTo>
                  <a:lnTo>
                    <a:pt x="2016760" y="993140"/>
                  </a:lnTo>
                  <a:close/>
                </a:path>
                <a:path w="2443480" h="996950">
                  <a:moveTo>
                    <a:pt x="2443480" y="248119"/>
                  </a:moveTo>
                  <a:lnTo>
                    <a:pt x="2439670" y="244487"/>
                  </a:lnTo>
                  <a:lnTo>
                    <a:pt x="2439670" y="753745"/>
                  </a:lnTo>
                  <a:lnTo>
                    <a:pt x="2443480" y="750112"/>
                  </a:lnTo>
                  <a:lnTo>
                    <a:pt x="2443480" y="248119"/>
                  </a:lnTo>
                  <a:close/>
                </a:path>
              </a:pathLst>
            </a:custGeom>
            <a:solidFill>
              <a:srgbClr val="349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571500" y="1866899"/>
              <a:ext cx="2437130" cy="989330"/>
            </a:xfrm>
            <a:custGeom>
              <a:avLst/>
              <a:gdLst/>
              <a:ahLst/>
              <a:cxnLst/>
              <a:rect l="l" t="t" r="r" b="b"/>
              <a:pathLst>
                <a:path w="2437130" h="989330">
                  <a:moveTo>
                    <a:pt x="3810" y="237883"/>
                  </a:moveTo>
                  <a:lnTo>
                    <a:pt x="0" y="241604"/>
                  </a:lnTo>
                  <a:lnTo>
                    <a:pt x="0" y="749007"/>
                  </a:lnTo>
                  <a:lnTo>
                    <a:pt x="3810" y="752729"/>
                  </a:lnTo>
                  <a:lnTo>
                    <a:pt x="3810" y="237883"/>
                  </a:lnTo>
                  <a:close/>
                </a:path>
                <a:path w="2437130" h="989330">
                  <a:moveTo>
                    <a:pt x="2020062" y="3810"/>
                  </a:moveTo>
                  <a:lnTo>
                    <a:pt x="2009038" y="0"/>
                  </a:lnTo>
                  <a:lnTo>
                    <a:pt x="427253" y="0"/>
                  </a:lnTo>
                  <a:lnTo>
                    <a:pt x="416369" y="3810"/>
                  </a:lnTo>
                  <a:lnTo>
                    <a:pt x="2020062" y="3810"/>
                  </a:lnTo>
                  <a:close/>
                </a:path>
                <a:path w="2437130" h="989330">
                  <a:moveTo>
                    <a:pt x="2025637" y="985520"/>
                  </a:moveTo>
                  <a:lnTo>
                    <a:pt x="410857" y="985520"/>
                  </a:lnTo>
                  <a:lnTo>
                    <a:pt x="422148" y="989330"/>
                  </a:lnTo>
                  <a:lnTo>
                    <a:pt x="2014220" y="989330"/>
                  </a:lnTo>
                  <a:lnTo>
                    <a:pt x="2025637" y="985520"/>
                  </a:lnTo>
                  <a:close/>
                </a:path>
                <a:path w="2437130" h="989330">
                  <a:moveTo>
                    <a:pt x="2437130" y="240665"/>
                  </a:moveTo>
                  <a:lnTo>
                    <a:pt x="2433320" y="237032"/>
                  </a:lnTo>
                  <a:lnTo>
                    <a:pt x="2433320" y="753579"/>
                  </a:lnTo>
                  <a:lnTo>
                    <a:pt x="2437130" y="749935"/>
                  </a:lnTo>
                  <a:lnTo>
                    <a:pt x="2437130" y="240665"/>
                  </a:lnTo>
                  <a:close/>
                </a:path>
              </a:pathLst>
            </a:custGeom>
            <a:solidFill>
              <a:srgbClr val="349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575310" y="1870709"/>
              <a:ext cx="2429510" cy="981710"/>
            </a:xfrm>
            <a:custGeom>
              <a:avLst/>
              <a:gdLst/>
              <a:ahLst/>
              <a:cxnLst/>
              <a:rect l="l" t="t" r="r" b="b"/>
              <a:pathLst>
                <a:path w="2429510" h="981710">
                  <a:moveTo>
                    <a:pt x="3810" y="230352"/>
                  </a:moveTo>
                  <a:lnTo>
                    <a:pt x="0" y="234073"/>
                  </a:lnTo>
                  <a:lnTo>
                    <a:pt x="0" y="748919"/>
                  </a:lnTo>
                  <a:lnTo>
                    <a:pt x="3810" y="752640"/>
                  </a:lnTo>
                  <a:lnTo>
                    <a:pt x="3810" y="230352"/>
                  </a:lnTo>
                  <a:close/>
                </a:path>
                <a:path w="2429510" h="981710">
                  <a:moveTo>
                    <a:pt x="2027275" y="3810"/>
                  </a:moveTo>
                  <a:lnTo>
                    <a:pt x="2016252" y="0"/>
                  </a:lnTo>
                  <a:lnTo>
                    <a:pt x="412559" y="0"/>
                  </a:lnTo>
                  <a:lnTo>
                    <a:pt x="401675" y="3810"/>
                  </a:lnTo>
                  <a:lnTo>
                    <a:pt x="2027275" y="3810"/>
                  </a:lnTo>
                  <a:close/>
                </a:path>
                <a:path w="2429510" h="981710">
                  <a:moveTo>
                    <a:pt x="2033257" y="977900"/>
                  </a:moveTo>
                  <a:lnTo>
                    <a:pt x="395757" y="977900"/>
                  </a:lnTo>
                  <a:lnTo>
                    <a:pt x="407047" y="981710"/>
                  </a:lnTo>
                  <a:lnTo>
                    <a:pt x="2021827" y="981710"/>
                  </a:lnTo>
                  <a:lnTo>
                    <a:pt x="2033257" y="977900"/>
                  </a:lnTo>
                  <a:close/>
                </a:path>
                <a:path w="2429510" h="981710">
                  <a:moveTo>
                    <a:pt x="2429510" y="233222"/>
                  </a:moveTo>
                  <a:lnTo>
                    <a:pt x="2425700" y="229590"/>
                  </a:lnTo>
                  <a:lnTo>
                    <a:pt x="2425700" y="753402"/>
                  </a:lnTo>
                  <a:lnTo>
                    <a:pt x="2429510" y="749769"/>
                  </a:lnTo>
                  <a:lnTo>
                    <a:pt x="2429510" y="233222"/>
                  </a:lnTo>
                  <a:close/>
                </a:path>
              </a:pathLst>
            </a:custGeom>
            <a:solidFill>
              <a:srgbClr val="349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579120" y="1874519"/>
              <a:ext cx="2421890" cy="974090"/>
            </a:xfrm>
            <a:custGeom>
              <a:avLst/>
              <a:gdLst/>
              <a:ahLst/>
              <a:cxnLst/>
              <a:rect l="l" t="t" r="r" b="b"/>
              <a:pathLst>
                <a:path w="2421890" h="974089">
                  <a:moveTo>
                    <a:pt x="3810" y="222821"/>
                  </a:moveTo>
                  <a:lnTo>
                    <a:pt x="0" y="226542"/>
                  </a:lnTo>
                  <a:lnTo>
                    <a:pt x="0" y="748830"/>
                  </a:lnTo>
                  <a:lnTo>
                    <a:pt x="3810" y="752551"/>
                  </a:lnTo>
                  <a:lnTo>
                    <a:pt x="3810" y="222821"/>
                  </a:lnTo>
                  <a:close/>
                </a:path>
                <a:path w="2421890" h="974089">
                  <a:moveTo>
                    <a:pt x="2034489" y="3810"/>
                  </a:moveTo>
                  <a:lnTo>
                    <a:pt x="2023465" y="0"/>
                  </a:lnTo>
                  <a:lnTo>
                    <a:pt x="397865" y="0"/>
                  </a:lnTo>
                  <a:lnTo>
                    <a:pt x="386981" y="3810"/>
                  </a:lnTo>
                  <a:lnTo>
                    <a:pt x="2034489" y="3810"/>
                  </a:lnTo>
                  <a:close/>
                </a:path>
                <a:path w="2421890" h="974089">
                  <a:moveTo>
                    <a:pt x="2040890" y="970280"/>
                  </a:moveTo>
                  <a:lnTo>
                    <a:pt x="380669" y="970280"/>
                  </a:lnTo>
                  <a:lnTo>
                    <a:pt x="391947" y="974090"/>
                  </a:lnTo>
                  <a:lnTo>
                    <a:pt x="2029447" y="974090"/>
                  </a:lnTo>
                  <a:lnTo>
                    <a:pt x="2040890" y="970280"/>
                  </a:lnTo>
                  <a:close/>
                </a:path>
                <a:path w="2421890" h="974089">
                  <a:moveTo>
                    <a:pt x="2421890" y="225780"/>
                  </a:moveTo>
                  <a:lnTo>
                    <a:pt x="2418080" y="222135"/>
                  </a:lnTo>
                  <a:lnTo>
                    <a:pt x="2418080" y="753237"/>
                  </a:lnTo>
                  <a:lnTo>
                    <a:pt x="2421890" y="749592"/>
                  </a:lnTo>
                  <a:lnTo>
                    <a:pt x="2421890" y="225780"/>
                  </a:lnTo>
                  <a:close/>
                </a:path>
              </a:pathLst>
            </a:custGeom>
            <a:solidFill>
              <a:srgbClr val="349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582930" y="1878329"/>
              <a:ext cx="2414270" cy="966469"/>
            </a:xfrm>
            <a:custGeom>
              <a:avLst/>
              <a:gdLst/>
              <a:ahLst/>
              <a:cxnLst/>
              <a:rect l="l" t="t" r="r" b="b"/>
              <a:pathLst>
                <a:path w="2414270" h="966469">
                  <a:moveTo>
                    <a:pt x="3810" y="215290"/>
                  </a:moveTo>
                  <a:lnTo>
                    <a:pt x="0" y="219011"/>
                  </a:lnTo>
                  <a:lnTo>
                    <a:pt x="0" y="748741"/>
                  </a:lnTo>
                  <a:lnTo>
                    <a:pt x="3810" y="752462"/>
                  </a:lnTo>
                  <a:lnTo>
                    <a:pt x="3810" y="215290"/>
                  </a:lnTo>
                  <a:close/>
                </a:path>
                <a:path w="2414270" h="966469">
                  <a:moveTo>
                    <a:pt x="2041702" y="3810"/>
                  </a:moveTo>
                  <a:lnTo>
                    <a:pt x="2030679" y="0"/>
                  </a:lnTo>
                  <a:lnTo>
                    <a:pt x="383171" y="0"/>
                  </a:lnTo>
                  <a:lnTo>
                    <a:pt x="372287" y="3810"/>
                  </a:lnTo>
                  <a:lnTo>
                    <a:pt x="2041702" y="3810"/>
                  </a:lnTo>
                  <a:close/>
                </a:path>
                <a:path w="2414270" h="966469">
                  <a:moveTo>
                    <a:pt x="2048510" y="962660"/>
                  </a:moveTo>
                  <a:lnTo>
                    <a:pt x="365569" y="962660"/>
                  </a:lnTo>
                  <a:lnTo>
                    <a:pt x="376859" y="966470"/>
                  </a:lnTo>
                  <a:lnTo>
                    <a:pt x="2037080" y="966470"/>
                  </a:lnTo>
                  <a:lnTo>
                    <a:pt x="2048510" y="962660"/>
                  </a:lnTo>
                  <a:close/>
                </a:path>
                <a:path w="2414270" h="966469">
                  <a:moveTo>
                    <a:pt x="2414270" y="218325"/>
                  </a:moveTo>
                  <a:lnTo>
                    <a:pt x="2410460" y="214693"/>
                  </a:lnTo>
                  <a:lnTo>
                    <a:pt x="2410460" y="753059"/>
                  </a:lnTo>
                  <a:lnTo>
                    <a:pt x="2414270" y="749427"/>
                  </a:lnTo>
                  <a:lnTo>
                    <a:pt x="2414270" y="218325"/>
                  </a:lnTo>
                  <a:close/>
                </a:path>
              </a:pathLst>
            </a:custGeom>
            <a:solidFill>
              <a:srgbClr val="349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586740" y="1882139"/>
              <a:ext cx="2406650" cy="958850"/>
            </a:xfrm>
            <a:custGeom>
              <a:avLst/>
              <a:gdLst/>
              <a:ahLst/>
              <a:cxnLst/>
              <a:rect l="l" t="t" r="r" b="b"/>
              <a:pathLst>
                <a:path w="2406650" h="958850">
                  <a:moveTo>
                    <a:pt x="3810" y="207759"/>
                  </a:moveTo>
                  <a:lnTo>
                    <a:pt x="0" y="211480"/>
                  </a:lnTo>
                  <a:lnTo>
                    <a:pt x="0" y="748652"/>
                  </a:lnTo>
                  <a:lnTo>
                    <a:pt x="3810" y="752373"/>
                  </a:lnTo>
                  <a:lnTo>
                    <a:pt x="3810" y="207759"/>
                  </a:lnTo>
                  <a:close/>
                </a:path>
                <a:path w="2406650" h="958850">
                  <a:moveTo>
                    <a:pt x="2048916" y="3810"/>
                  </a:moveTo>
                  <a:lnTo>
                    <a:pt x="2037892" y="0"/>
                  </a:lnTo>
                  <a:lnTo>
                    <a:pt x="368477" y="0"/>
                  </a:lnTo>
                  <a:lnTo>
                    <a:pt x="357593" y="3810"/>
                  </a:lnTo>
                  <a:lnTo>
                    <a:pt x="2048916" y="3810"/>
                  </a:lnTo>
                  <a:close/>
                </a:path>
                <a:path w="2406650" h="958850">
                  <a:moveTo>
                    <a:pt x="2052320" y="956310"/>
                  </a:moveTo>
                  <a:lnTo>
                    <a:pt x="354228" y="956310"/>
                  </a:lnTo>
                  <a:lnTo>
                    <a:pt x="361759" y="958850"/>
                  </a:lnTo>
                  <a:lnTo>
                    <a:pt x="2044700" y="958850"/>
                  </a:lnTo>
                  <a:lnTo>
                    <a:pt x="2052320" y="956310"/>
                  </a:lnTo>
                  <a:close/>
                </a:path>
                <a:path w="2406650" h="958850">
                  <a:moveTo>
                    <a:pt x="2406650" y="210883"/>
                  </a:moveTo>
                  <a:lnTo>
                    <a:pt x="2402840" y="207251"/>
                  </a:lnTo>
                  <a:lnTo>
                    <a:pt x="2402840" y="752881"/>
                  </a:lnTo>
                  <a:lnTo>
                    <a:pt x="2406650" y="749249"/>
                  </a:lnTo>
                  <a:lnTo>
                    <a:pt x="2406650" y="210883"/>
                  </a:lnTo>
                  <a:close/>
                </a:path>
              </a:pathLst>
            </a:custGeom>
            <a:solidFill>
              <a:srgbClr val="34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590550" y="1885950"/>
              <a:ext cx="2399030" cy="952500"/>
            </a:xfrm>
            <a:custGeom>
              <a:avLst/>
              <a:gdLst/>
              <a:ahLst/>
              <a:cxnLst/>
              <a:rect l="l" t="t" r="r" b="b"/>
              <a:pathLst>
                <a:path w="2399030" h="952500">
                  <a:moveTo>
                    <a:pt x="2059161" y="948689"/>
                  </a:moveTo>
                  <a:lnTo>
                    <a:pt x="339868" y="948689"/>
                  </a:lnTo>
                  <a:lnTo>
                    <a:pt x="342900" y="949960"/>
                  </a:lnTo>
                  <a:lnTo>
                    <a:pt x="350425" y="952500"/>
                  </a:lnTo>
                  <a:lnTo>
                    <a:pt x="2048510" y="952500"/>
                  </a:lnTo>
                  <a:lnTo>
                    <a:pt x="2056130" y="949960"/>
                  </a:lnTo>
                  <a:lnTo>
                    <a:pt x="2059161" y="948689"/>
                  </a:lnTo>
                  <a:close/>
                </a:path>
                <a:path w="2399030" h="952500">
                  <a:moveTo>
                    <a:pt x="3809" y="200216"/>
                  </a:moveTo>
                  <a:lnTo>
                    <a:pt x="0" y="203938"/>
                  </a:lnTo>
                  <a:lnTo>
                    <a:pt x="0" y="748561"/>
                  </a:lnTo>
                  <a:lnTo>
                    <a:pt x="3809" y="752283"/>
                  </a:lnTo>
                  <a:lnTo>
                    <a:pt x="3809" y="200216"/>
                  </a:lnTo>
                  <a:close/>
                </a:path>
                <a:path w="2399030" h="952500">
                  <a:moveTo>
                    <a:pt x="2396490" y="201006"/>
                  </a:moveTo>
                  <a:lnTo>
                    <a:pt x="2396490" y="751493"/>
                  </a:lnTo>
                  <a:lnTo>
                    <a:pt x="2399030" y="749069"/>
                  </a:lnTo>
                  <a:lnTo>
                    <a:pt x="2399030" y="203430"/>
                  </a:lnTo>
                  <a:lnTo>
                    <a:pt x="2396490" y="201006"/>
                  </a:lnTo>
                  <a:close/>
                </a:path>
                <a:path w="2399030" h="952500">
                  <a:moveTo>
                    <a:pt x="2045108" y="0"/>
                  </a:moveTo>
                  <a:lnTo>
                    <a:pt x="353785" y="0"/>
                  </a:lnTo>
                  <a:lnTo>
                    <a:pt x="346528" y="2539"/>
                  </a:lnTo>
                  <a:lnTo>
                    <a:pt x="2052456" y="2539"/>
                  </a:lnTo>
                  <a:lnTo>
                    <a:pt x="2045108" y="0"/>
                  </a:lnTo>
                  <a:close/>
                </a:path>
              </a:pathLst>
            </a:custGeom>
            <a:solidFill>
              <a:srgbClr val="34A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594360" y="1888489"/>
              <a:ext cx="2392680" cy="946150"/>
            </a:xfrm>
            <a:custGeom>
              <a:avLst/>
              <a:gdLst/>
              <a:ahLst/>
              <a:cxnLst/>
              <a:rect l="l" t="t" r="r" b="b"/>
              <a:pathLst>
                <a:path w="2392680" h="946150">
                  <a:moveTo>
                    <a:pt x="2064446" y="942339"/>
                  </a:moveTo>
                  <a:lnTo>
                    <a:pt x="326963" y="942339"/>
                  </a:lnTo>
                  <a:lnTo>
                    <a:pt x="336058" y="946150"/>
                  </a:lnTo>
                  <a:lnTo>
                    <a:pt x="2055351" y="946150"/>
                  </a:lnTo>
                  <a:lnTo>
                    <a:pt x="2064446" y="942339"/>
                  </a:lnTo>
                  <a:close/>
                </a:path>
                <a:path w="2392680" h="946150">
                  <a:moveTo>
                    <a:pt x="3810" y="193955"/>
                  </a:moveTo>
                  <a:lnTo>
                    <a:pt x="0" y="197676"/>
                  </a:lnTo>
                  <a:lnTo>
                    <a:pt x="0" y="749743"/>
                  </a:lnTo>
                  <a:lnTo>
                    <a:pt x="3810" y="753464"/>
                  </a:lnTo>
                  <a:lnTo>
                    <a:pt x="3810" y="193955"/>
                  </a:lnTo>
                  <a:close/>
                </a:path>
                <a:path w="2392680" h="946150">
                  <a:moveTo>
                    <a:pt x="2388870" y="194829"/>
                  </a:moveTo>
                  <a:lnTo>
                    <a:pt x="2388870" y="752590"/>
                  </a:lnTo>
                  <a:lnTo>
                    <a:pt x="2392679" y="748953"/>
                  </a:lnTo>
                  <a:lnTo>
                    <a:pt x="2392679" y="198466"/>
                  </a:lnTo>
                  <a:lnTo>
                    <a:pt x="2388870" y="194829"/>
                  </a:lnTo>
                  <a:close/>
                </a:path>
                <a:path w="2392680" h="946150">
                  <a:moveTo>
                    <a:pt x="2048646" y="0"/>
                  </a:moveTo>
                  <a:lnTo>
                    <a:pt x="342718" y="0"/>
                  </a:lnTo>
                  <a:lnTo>
                    <a:pt x="339090" y="1270"/>
                  </a:lnTo>
                  <a:lnTo>
                    <a:pt x="332824" y="3810"/>
                  </a:lnTo>
                  <a:lnTo>
                    <a:pt x="2058585" y="3810"/>
                  </a:lnTo>
                  <a:lnTo>
                    <a:pt x="2052320" y="1270"/>
                  </a:lnTo>
                  <a:lnTo>
                    <a:pt x="2048646" y="0"/>
                  </a:lnTo>
                  <a:close/>
                </a:path>
              </a:pathLst>
            </a:custGeom>
            <a:solidFill>
              <a:srgbClr val="34A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598170" y="1892299"/>
              <a:ext cx="2385060" cy="938530"/>
            </a:xfrm>
            <a:custGeom>
              <a:avLst/>
              <a:gdLst/>
              <a:ahLst/>
              <a:cxnLst/>
              <a:rect l="l" t="t" r="r" b="b"/>
              <a:pathLst>
                <a:path w="2385060" h="938530">
                  <a:moveTo>
                    <a:pt x="2540" y="187667"/>
                  </a:moveTo>
                  <a:lnTo>
                    <a:pt x="0" y="190157"/>
                  </a:lnTo>
                  <a:lnTo>
                    <a:pt x="0" y="749655"/>
                  </a:lnTo>
                  <a:lnTo>
                    <a:pt x="2540" y="752144"/>
                  </a:lnTo>
                  <a:lnTo>
                    <a:pt x="2540" y="187667"/>
                  </a:lnTo>
                  <a:close/>
                </a:path>
                <a:path w="2385060" h="938530">
                  <a:moveTo>
                    <a:pt x="2064169" y="3810"/>
                  </a:moveTo>
                  <a:lnTo>
                    <a:pt x="2054771" y="0"/>
                  </a:lnTo>
                  <a:lnTo>
                    <a:pt x="329006" y="0"/>
                  </a:lnTo>
                  <a:lnTo>
                    <a:pt x="319608" y="3810"/>
                  </a:lnTo>
                  <a:lnTo>
                    <a:pt x="2064169" y="3810"/>
                  </a:lnTo>
                  <a:close/>
                </a:path>
                <a:path w="2385060" h="938530">
                  <a:moveTo>
                    <a:pt x="2069719" y="934720"/>
                  </a:moveTo>
                  <a:lnTo>
                    <a:pt x="314058" y="934720"/>
                  </a:lnTo>
                  <a:lnTo>
                    <a:pt x="323151" y="938530"/>
                  </a:lnTo>
                  <a:lnTo>
                    <a:pt x="2060625" y="938530"/>
                  </a:lnTo>
                  <a:lnTo>
                    <a:pt x="2069719" y="934720"/>
                  </a:lnTo>
                  <a:close/>
                </a:path>
                <a:path w="2385060" h="938530">
                  <a:moveTo>
                    <a:pt x="2385060" y="191020"/>
                  </a:moveTo>
                  <a:lnTo>
                    <a:pt x="2381250" y="187388"/>
                  </a:lnTo>
                  <a:lnTo>
                    <a:pt x="2381250" y="752424"/>
                  </a:lnTo>
                  <a:lnTo>
                    <a:pt x="2385060" y="748792"/>
                  </a:lnTo>
                  <a:lnTo>
                    <a:pt x="2385060" y="191020"/>
                  </a:lnTo>
                  <a:close/>
                </a:path>
              </a:pathLst>
            </a:custGeom>
            <a:solidFill>
              <a:srgbClr val="34A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00710" y="1896109"/>
              <a:ext cx="2378710" cy="930910"/>
            </a:xfrm>
            <a:custGeom>
              <a:avLst/>
              <a:gdLst/>
              <a:ahLst/>
              <a:cxnLst/>
              <a:rect l="l" t="t" r="r" b="b"/>
              <a:pathLst>
                <a:path w="2378710" h="930910">
                  <a:moveTo>
                    <a:pt x="3810" y="180136"/>
                  </a:moveTo>
                  <a:lnTo>
                    <a:pt x="0" y="183857"/>
                  </a:lnTo>
                  <a:lnTo>
                    <a:pt x="0" y="748334"/>
                  </a:lnTo>
                  <a:lnTo>
                    <a:pt x="3810" y="752055"/>
                  </a:lnTo>
                  <a:lnTo>
                    <a:pt x="3810" y="180136"/>
                  </a:lnTo>
                  <a:close/>
                </a:path>
                <a:path w="2378710" h="930910">
                  <a:moveTo>
                    <a:pt x="2071027" y="3810"/>
                  </a:moveTo>
                  <a:lnTo>
                    <a:pt x="2061629" y="0"/>
                  </a:lnTo>
                  <a:lnTo>
                    <a:pt x="317068" y="0"/>
                  </a:lnTo>
                  <a:lnTo>
                    <a:pt x="307670" y="3810"/>
                  </a:lnTo>
                  <a:lnTo>
                    <a:pt x="2071027" y="3810"/>
                  </a:lnTo>
                  <a:close/>
                </a:path>
                <a:path w="2378710" h="930910">
                  <a:moveTo>
                    <a:pt x="2076284" y="927100"/>
                  </a:moveTo>
                  <a:lnTo>
                    <a:pt x="302412" y="927100"/>
                  </a:lnTo>
                  <a:lnTo>
                    <a:pt x="311518" y="930910"/>
                  </a:lnTo>
                  <a:lnTo>
                    <a:pt x="2067179" y="930910"/>
                  </a:lnTo>
                  <a:lnTo>
                    <a:pt x="2076284" y="927100"/>
                  </a:lnTo>
                  <a:close/>
                </a:path>
                <a:path w="2378710" h="930910">
                  <a:moveTo>
                    <a:pt x="2378710" y="183578"/>
                  </a:moveTo>
                  <a:lnTo>
                    <a:pt x="2374900" y="179946"/>
                  </a:lnTo>
                  <a:lnTo>
                    <a:pt x="2374900" y="752246"/>
                  </a:lnTo>
                  <a:lnTo>
                    <a:pt x="2378710" y="748614"/>
                  </a:lnTo>
                  <a:lnTo>
                    <a:pt x="2378710" y="183578"/>
                  </a:lnTo>
                  <a:close/>
                </a:path>
              </a:pathLst>
            </a:custGeom>
            <a:solidFill>
              <a:srgbClr val="34A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04520" y="1899919"/>
              <a:ext cx="2371090" cy="923290"/>
            </a:xfrm>
            <a:custGeom>
              <a:avLst/>
              <a:gdLst/>
              <a:ahLst/>
              <a:cxnLst/>
              <a:rect l="l" t="t" r="r" b="b"/>
              <a:pathLst>
                <a:path w="2371090" h="923289">
                  <a:moveTo>
                    <a:pt x="3810" y="172605"/>
                  </a:moveTo>
                  <a:lnTo>
                    <a:pt x="0" y="176326"/>
                  </a:lnTo>
                  <a:lnTo>
                    <a:pt x="0" y="748245"/>
                  </a:lnTo>
                  <a:lnTo>
                    <a:pt x="3810" y="751967"/>
                  </a:lnTo>
                  <a:lnTo>
                    <a:pt x="3810" y="172605"/>
                  </a:lnTo>
                  <a:close/>
                </a:path>
                <a:path w="2371090" h="923289">
                  <a:moveTo>
                    <a:pt x="2076615" y="3810"/>
                  </a:moveTo>
                  <a:lnTo>
                    <a:pt x="2067217" y="0"/>
                  </a:lnTo>
                  <a:lnTo>
                    <a:pt x="303860" y="0"/>
                  </a:lnTo>
                  <a:lnTo>
                    <a:pt x="294462" y="3810"/>
                  </a:lnTo>
                  <a:lnTo>
                    <a:pt x="2076615" y="3810"/>
                  </a:lnTo>
                  <a:close/>
                </a:path>
                <a:path w="2371090" h="923289">
                  <a:moveTo>
                    <a:pt x="2081568" y="919480"/>
                  </a:moveTo>
                  <a:lnTo>
                    <a:pt x="289509" y="919480"/>
                  </a:lnTo>
                  <a:lnTo>
                    <a:pt x="298602" y="923290"/>
                  </a:lnTo>
                  <a:lnTo>
                    <a:pt x="2072474" y="923290"/>
                  </a:lnTo>
                  <a:lnTo>
                    <a:pt x="2081568" y="919480"/>
                  </a:lnTo>
                  <a:close/>
                </a:path>
                <a:path w="2371090" h="923289">
                  <a:moveTo>
                    <a:pt x="2371090" y="176136"/>
                  </a:moveTo>
                  <a:lnTo>
                    <a:pt x="2367280" y="172491"/>
                  </a:lnTo>
                  <a:lnTo>
                    <a:pt x="2367280" y="752081"/>
                  </a:lnTo>
                  <a:lnTo>
                    <a:pt x="2371090" y="748436"/>
                  </a:lnTo>
                  <a:lnTo>
                    <a:pt x="2371090" y="176136"/>
                  </a:lnTo>
                  <a:close/>
                </a:path>
              </a:pathLst>
            </a:custGeom>
            <a:solidFill>
              <a:srgbClr val="34A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08444" y="1903729"/>
              <a:ext cx="2363470" cy="915669"/>
            </a:xfrm>
            <a:custGeom>
              <a:avLst/>
              <a:gdLst/>
              <a:ahLst/>
              <a:cxnLst/>
              <a:rect l="l" t="t" r="r" b="b"/>
              <a:pathLst>
                <a:path w="2363470" h="915669">
                  <a:moveTo>
                    <a:pt x="3695" y="165074"/>
                  </a:moveTo>
                  <a:lnTo>
                    <a:pt x="0" y="168681"/>
                  </a:lnTo>
                  <a:lnTo>
                    <a:pt x="0" y="748271"/>
                  </a:lnTo>
                  <a:lnTo>
                    <a:pt x="3695" y="751878"/>
                  </a:lnTo>
                  <a:lnTo>
                    <a:pt x="3695" y="165074"/>
                  </a:lnTo>
                  <a:close/>
                </a:path>
                <a:path w="2363470" h="915669">
                  <a:moveTo>
                    <a:pt x="2082088" y="3810"/>
                  </a:moveTo>
                  <a:lnTo>
                    <a:pt x="2072690" y="0"/>
                  </a:lnTo>
                  <a:lnTo>
                    <a:pt x="290537" y="0"/>
                  </a:lnTo>
                  <a:lnTo>
                    <a:pt x="281139" y="3810"/>
                  </a:lnTo>
                  <a:lnTo>
                    <a:pt x="2082088" y="3810"/>
                  </a:lnTo>
                  <a:close/>
                </a:path>
                <a:path w="2363470" h="915669">
                  <a:moveTo>
                    <a:pt x="2083701" y="913130"/>
                  </a:moveTo>
                  <a:lnTo>
                    <a:pt x="279527" y="913130"/>
                  </a:lnTo>
                  <a:lnTo>
                    <a:pt x="285584" y="915670"/>
                  </a:lnTo>
                  <a:lnTo>
                    <a:pt x="2077643" y="915670"/>
                  </a:lnTo>
                  <a:lnTo>
                    <a:pt x="2083701" y="913130"/>
                  </a:lnTo>
                  <a:close/>
                </a:path>
                <a:path w="2363470" h="915669">
                  <a:moveTo>
                    <a:pt x="2363355" y="168681"/>
                  </a:moveTo>
                  <a:lnTo>
                    <a:pt x="2359545" y="165049"/>
                  </a:lnTo>
                  <a:lnTo>
                    <a:pt x="2359545" y="751903"/>
                  </a:lnTo>
                  <a:lnTo>
                    <a:pt x="2363355" y="748271"/>
                  </a:lnTo>
                  <a:lnTo>
                    <a:pt x="2363355" y="168681"/>
                  </a:lnTo>
                  <a:close/>
                </a:path>
              </a:pathLst>
            </a:custGeom>
            <a:solidFill>
              <a:srgbClr val="34A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612168" y="1907539"/>
              <a:ext cx="2355850" cy="909319"/>
            </a:xfrm>
            <a:custGeom>
              <a:avLst/>
              <a:gdLst/>
              <a:ahLst/>
              <a:cxnLst/>
              <a:rect l="l" t="t" r="r" b="b"/>
              <a:pathLst>
                <a:path w="2355850" h="909319">
                  <a:moveTo>
                    <a:pt x="2089080" y="905510"/>
                  </a:moveTo>
                  <a:lnTo>
                    <a:pt x="266712" y="905510"/>
                  </a:lnTo>
                  <a:lnTo>
                    <a:pt x="275806" y="909320"/>
                  </a:lnTo>
                  <a:lnTo>
                    <a:pt x="2079985" y="909320"/>
                  </a:lnTo>
                  <a:lnTo>
                    <a:pt x="2089080" y="905510"/>
                  </a:lnTo>
                  <a:close/>
                </a:path>
                <a:path w="2355850" h="909319">
                  <a:moveTo>
                    <a:pt x="3781" y="158066"/>
                  </a:moveTo>
                  <a:lnTo>
                    <a:pt x="1241" y="160020"/>
                  </a:lnTo>
                  <a:lnTo>
                    <a:pt x="0" y="161232"/>
                  </a:lnTo>
                  <a:lnTo>
                    <a:pt x="0" y="748087"/>
                  </a:lnTo>
                  <a:lnTo>
                    <a:pt x="1241" y="749300"/>
                  </a:lnTo>
                  <a:lnTo>
                    <a:pt x="3781" y="751253"/>
                  </a:lnTo>
                  <a:lnTo>
                    <a:pt x="3781" y="158066"/>
                  </a:lnTo>
                  <a:close/>
                </a:path>
                <a:path w="2355850" h="909319">
                  <a:moveTo>
                    <a:pt x="2353281" y="159043"/>
                  </a:moveTo>
                  <a:lnTo>
                    <a:pt x="2353281" y="750276"/>
                  </a:lnTo>
                  <a:lnTo>
                    <a:pt x="2354551" y="749300"/>
                  </a:lnTo>
                  <a:lnTo>
                    <a:pt x="2355821" y="748087"/>
                  </a:lnTo>
                  <a:lnTo>
                    <a:pt x="2355821" y="161232"/>
                  </a:lnTo>
                  <a:lnTo>
                    <a:pt x="2354551" y="160020"/>
                  </a:lnTo>
                  <a:lnTo>
                    <a:pt x="2353281" y="159043"/>
                  </a:lnTo>
                  <a:close/>
                </a:path>
                <a:path w="2355850" h="909319">
                  <a:moveTo>
                    <a:pt x="2078368" y="0"/>
                  </a:moveTo>
                  <a:lnTo>
                    <a:pt x="277423" y="0"/>
                  </a:lnTo>
                  <a:lnTo>
                    <a:pt x="271158" y="2539"/>
                  </a:lnTo>
                  <a:lnTo>
                    <a:pt x="2084633" y="2539"/>
                  </a:lnTo>
                  <a:lnTo>
                    <a:pt x="2078368" y="0"/>
                  </a:lnTo>
                  <a:close/>
                </a:path>
              </a:pathLst>
            </a:custGeom>
            <a:solidFill>
              <a:srgbClr val="34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615950" y="1910079"/>
              <a:ext cx="2349500" cy="902969"/>
            </a:xfrm>
            <a:custGeom>
              <a:avLst/>
              <a:gdLst/>
              <a:ahLst/>
              <a:cxnLst/>
              <a:rect l="l" t="t" r="r" b="b"/>
              <a:pathLst>
                <a:path w="2349500" h="902969">
                  <a:moveTo>
                    <a:pt x="3810" y="152603"/>
                  </a:moveTo>
                  <a:lnTo>
                    <a:pt x="0" y="155536"/>
                  </a:lnTo>
                  <a:lnTo>
                    <a:pt x="0" y="748715"/>
                  </a:lnTo>
                  <a:lnTo>
                    <a:pt x="3810" y="751649"/>
                  </a:lnTo>
                  <a:lnTo>
                    <a:pt x="3810" y="152603"/>
                  </a:lnTo>
                  <a:close/>
                </a:path>
                <a:path w="2349500" h="902969">
                  <a:moveTo>
                    <a:pt x="2090242" y="3810"/>
                  </a:moveTo>
                  <a:lnTo>
                    <a:pt x="2080844" y="0"/>
                  </a:lnTo>
                  <a:lnTo>
                    <a:pt x="267373" y="0"/>
                  </a:lnTo>
                  <a:lnTo>
                    <a:pt x="257975" y="3810"/>
                  </a:lnTo>
                  <a:lnTo>
                    <a:pt x="2090242" y="3810"/>
                  </a:lnTo>
                  <a:close/>
                </a:path>
                <a:path w="2349500" h="902969">
                  <a:moveTo>
                    <a:pt x="2094382" y="899160"/>
                  </a:moveTo>
                  <a:lnTo>
                    <a:pt x="253834" y="899160"/>
                  </a:lnTo>
                  <a:lnTo>
                    <a:pt x="262928" y="902970"/>
                  </a:lnTo>
                  <a:lnTo>
                    <a:pt x="2085289" y="902970"/>
                  </a:lnTo>
                  <a:lnTo>
                    <a:pt x="2094382" y="899160"/>
                  </a:lnTo>
                  <a:close/>
                </a:path>
                <a:path w="2349500" h="902969">
                  <a:moveTo>
                    <a:pt x="2349500" y="156514"/>
                  </a:moveTo>
                  <a:lnTo>
                    <a:pt x="2345690" y="153581"/>
                  </a:lnTo>
                  <a:lnTo>
                    <a:pt x="2345690" y="750671"/>
                  </a:lnTo>
                  <a:lnTo>
                    <a:pt x="2349500" y="747737"/>
                  </a:lnTo>
                  <a:lnTo>
                    <a:pt x="2349500" y="156514"/>
                  </a:lnTo>
                  <a:close/>
                </a:path>
              </a:pathLst>
            </a:custGeom>
            <a:solidFill>
              <a:srgbClr val="34A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19760" y="1913889"/>
              <a:ext cx="2341880" cy="895350"/>
            </a:xfrm>
            <a:custGeom>
              <a:avLst/>
              <a:gdLst/>
              <a:ahLst/>
              <a:cxnLst/>
              <a:rect l="l" t="t" r="r" b="b"/>
              <a:pathLst>
                <a:path w="2341880" h="895350">
                  <a:moveTo>
                    <a:pt x="2540" y="146837"/>
                  </a:moveTo>
                  <a:lnTo>
                    <a:pt x="0" y="148793"/>
                  </a:lnTo>
                  <a:lnTo>
                    <a:pt x="0" y="747839"/>
                  </a:lnTo>
                  <a:lnTo>
                    <a:pt x="2540" y="749795"/>
                  </a:lnTo>
                  <a:lnTo>
                    <a:pt x="2540" y="146837"/>
                  </a:lnTo>
                  <a:close/>
                </a:path>
                <a:path w="2341880" h="895350">
                  <a:moveTo>
                    <a:pt x="2095830" y="3810"/>
                  </a:moveTo>
                  <a:lnTo>
                    <a:pt x="2086432" y="0"/>
                  </a:lnTo>
                  <a:lnTo>
                    <a:pt x="254165" y="0"/>
                  </a:lnTo>
                  <a:lnTo>
                    <a:pt x="244767" y="3810"/>
                  </a:lnTo>
                  <a:lnTo>
                    <a:pt x="2095830" y="3810"/>
                  </a:lnTo>
                  <a:close/>
                </a:path>
                <a:path w="2341880" h="895350">
                  <a:moveTo>
                    <a:pt x="2099678" y="891540"/>
                  </a:moveTo>
                  <a:lnTo>
                    <a:pt x="240919" y="891540"/>
                  </a:lnTo>
                  <a:lnTo>
                    <a:pt x="250024" y="895350"/>
                  </a:lnTo>
                  <a:lnTo>
                    <a:pt x="2090572" y="895350"/>
                  </a:lnTo>
                  <a:lnTo>
                    <a:pt x="2099678" y="891540"/>
                  </a:lnTo>
                  <a:close/>
                </a:path>
                <a:path w="2341880" h="895350">
                  <a:moveTo>
                    <a:pt x="2341880" y="149771"/>
                  </a:moveTo>
                  <a:lnTo>
                    <a:pt x="2338070" y="146837"/>
                  </a:lnTo>
                  <a:lnTo>
                    <a:pt x="2338070" y="749795"/>
                  </a:lnTo>
                  <a:lnTo>
                    <a:pt x="2341880" y="746861"/>
                  </a:lnTo>
                  <a:lnTo>
                    <a:pt x="2341880" y="149771"/>
                  </a:lnTo>
                  <a:close/>
                </a:path>
              </a:pathLst>
            </a:custGeom>
            <a:solidFill>
              <a:srgbClr val="34A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622300" y="1917699"/>
              <a:ext cx="2335530" cy="887730"/>
            </a:xfrm>
            <a:custGeom>
              <a:avLst/>
              <a:gdLst/>
              <a:ahLst/>
              <a:cxnLst/>
              <a:rect l="l" t="t" r="r" b="b"/>
              <a:pathLst>
                <a:path w="2335530" h="887730">
                  <a:moveTo>
                    <a:pt x="3810" y="140093"/>
                  </a:moveTo>
                  <a:lnTo>
                    <a:pt x="0" y="143027"/>
                  </a:lnTo>
                  <a:lnTo>
                    <a:pt x="0" y="745985"/>
                  </a:lnTo>
                  <a:lnTo>
                    <a:pt x="3810" y="748919"/>
                  </a:lnTo>
                  <a:lnTo>
                    <a:pt x="3810" y="140093"/>
                  </a:lnTo>
                  <a:close/>
                </a:path>
                <a:path w="2335530" h="887730">
                  <a:moveTo>
                    <a:pt x="2102688" y="3810"/>
                  </a:moveTo>
                  <a:lnTo>
                    <a:pt x="2093290" y="0"/>
                  </a:lnTo>
                  <a:lnTo>
                    <a:pt x="242227" y="0"/>
                  </a:lnTo>
                  <a:lnTo>
                    <a:pt x="232829" y="3810"/>
                  </a:lnTo>
                  <a:lnTo>
                    <a:pt x="2102688" y="3810"/>
                  </a:lnTo>
                  <a:close/>
                </a:path>
                <a:path w="2335530" h="887730">
                  <a:moveTo>
                    <a:pt x="2106231" y="883920"/>
                  </a:moveTo>
                  <a:lnTo>
                    <a:pt x="229285" y="883920"/>
                  </a:lnTo>
                  <a:lnTo>
                    <a:pt x="238379" y="887730"/>
                  </a:lnTo>
                  <a:lnTo>
                    <a:pt x="2097138" y="887730"/>
                  </a:lnTo>
                  <a:lnTo>
                    <a:pt x="2106231" y="883920"/>
                  </a:lnTo>
                  <a:close/>
                </a:path>
                <a:path w="2335530" h="887730">
                  <a:moveTo>
                    <a:pt x="2335530" y="143027"/>
                  </a:moveTo>
                  <a:lnTo>
                    <a:pt x="2331720" y="140093"/>
                  </a:lnTo>
                  <a:lnTo>
                    <a:pt x="2331720" y="748919"/>
                  </a:lnTo>
                  <a:lnTo>
                    <a:pt x="2335530" y="745985"/>
                  </a:lnTo>
                  <a:lnTo>
                    <a:pt x="2335530" y="143027"/>
                  </a:lnTo>
                  <a:close/>
                </a:path>
              </a:pathLst>
            </a:custGeom>
            <a:solidFill>
              <a:srgbClr val="34A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626110" y="1921509"/>
              <a:ext cx="2327910" cy="880110"/>
            </a:xfrm>
            <a:custGeom>
              <a:avLst/>
              <a:gdLst/>
              <a:ahLst/>
              <a:cxnLst/>
              <a:rect l="l" t="t" r="r" b="b"/>
              <a:pathLst>
                <a:path w="2327910" h="880110">
                  <a:moveTo>
                    <a:pt x="3810" y="133350"/>
                  </a:moveTo>
                  <a:lnTo>
                    <a:pt x="0" y="136283"/>
                  </a:lnTo>
                  <a:lnTo>
                    <a:pt x="0" y="745109"/>
                  </a:lnTo>
                  <a:lnTo>
                    <a:pt x="3810" y="748030"/>
                  </a:lnTo>
                  <a:lnTo>
                    <a:pt x="3810" y="133350"/>
                  </a:lnTo>
                  <a:close/>
                </a:path>
                <a:path w="2327910" h="880110">
                  <a:moveTo>
                    <a:pt x="2108276" y="3810"/>
                  </a:moveTo>
                  <a:lnTo>
                    <a:pt x="2098878" y="0"/>
                  </a:lnTo>
                  <a:lnTo>
                    <a:pt x="229019" y="0"/>
                  </a:lnTo>
                  <a:lnTo>
                    <a:pt x="219621" y="3810"/>
                  </a:lnTo>
                  <a:lnTo>
                    <a:pt x="2108276" y="3810"/>
                  </a:lnTo>
                  <a:close/>
                </a:path>
                <a:path w="2327910" h="880110">
                  <a:moveTo>
                    <a:pt x="2111514" y="876300"/>
                  </a:moveTo>
                  <a:lnTo>
                    <a:pt x="216382" y="876300"/>
                  </a:lnTo>
                  <a:lnTo>
                    <a:pt x="225475" y="880110"/>
                  </a:lnTo>
                  <a:lnTo>
                    <a:pt x="2102421" y="880110"/>
                  </a:lnTo>
                  <a:lnTo>
                    <a:pt x="2111514" y="876300"/>
                  </a:lnTo>
                  <a:close/>
                </a:path>
                <a:path w="2327910" h="880110">
                  <a:moveTo>
                    <a:pt x="2327910" y="136283"/>
                  </a:moveTo>
                  <a:lnTo>
                    <a:pt x="2324100" y="133350"/>
                  </a:lnTo>
                  <a:lnTo>
                    <a:pt x="2324100" y="748030"/>
                  </a:lnTo>
                  <a:lnTo>
                    <a:pt x="2327910" y="745109"/>
                  </a:lnTo>
                  <a:lnTo>
                    <a:pt x="2327910" y="136283"/>
                  </a:lnTo>
                  <a:close/>
                </a:path>
              </a:pathLst>
            </a:custGeom>
            <a:solidFill>
              <a:srgbClr val="35A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629920" y="1925320"/>
              <a:ext cx="2320290" cy="872490"/>
            </a:xfrm>
            <a:custGeom>
              <a:avLst/>
              <a:gdLst/>
              <a:ahLst/>
              <a:cxnLst/>
              <a:rect l="l" t="t" r="r" b="b"/>
              <a:pathLst>
                <a:path w="2320290" h="872489">
                  <a:moveTo>
                    <a:pt x="2113205" y="869950"/>
                  </a:moveTo>
                  <a:lnTo>
                    <a:pt x="207047" y="869950"/>
                  </a:lnTo>
                  <a:lnTo>
                    <a:pt x="209549" y="871219"/>
                  </a:lnTo>
                  <a:lnTo>
                    <a:pt x="212581" y="872489"/>
                  </a:lnTo>
                  <a:lnTo>
                    <a:pt x="2107708" y="872489"/>
                  </a:lnTo>
                  <a:lnTo>
                    <a:pt x="2110740" y="871219"/>
                  </a:lnTo>
                  <a:lnTo>
                    <a:pt x="2113205" y="869950"/>
                  </a:lnTo>
                  <a:close/>
                </a:path>
                <a:path w="2320290" h="872489">
                  <a:moveTo>
                    <a:pt x="3809" y="126609"/>
                  </a:moveTo>
                  <a:lnTo>
                    <a:pt x="0" y="129539"/>
                  </a:lnTo>
                  <a:lnTo>
                    <a:pt x="0" y="744219"/>
                  </a:lnTo>
                  <a:lnTo>
                    <a:pt x="3809" y="747150"/>
                  </a:lnTo>
                  <a:lnTo>
                    <a:pt x="3809" y="126609"/>
                  </a:lnTo>
                  <a:close/>
                </a:path>
                <a:path w="2320290" h="872489">
                  <a:moveTo>
                    <a:pt x="2316480" y="126609"/>
                  </a:moveTo>
                  <a:lnTo>
                    <a:pt x="2316480" y="747150"/>
                  </a:lnTo>
                  <a:lnTo>
                    <a:pt x="2320290" y="744219"/>
                  </a:lnTo>
                  <a:lnTo>
                    <a:pt x="2320290" y="129539"/>
                  </a:lnTo>
                  <a:lnTo>
                    <a:pt x="2316480" y="126609"/>
                  </a:lnTo>
                  <a:close/>
                </a:path>
                <a:path w="2320290" h="872489">
                  <a:moveTo>
                    <a:pt x="2104474" y="0"/>
                  </a:moveTo>
                  <a:lnTo>
                    <a:pt x="215815" y="0"/>
                  </a:lnTo>
                  <a:lnTo>
                    <a:pt x="209549" y="2539"/>
                  </a:lnTo>
                  <a:lnTo>
                    <a:pt x="207047" y="3809"/>
                  </a:lnTo>
                  <a:lnTo>
                    <a:pt x="2113205" y="3809"/>
                  </a:lnTo>
                  <a:lnTo>
                    <a:pt x="2110740" y="2539"/>
                  </a:lnTo>
                  <a:lnTo>
                    <a:pt x="2104474" y="0"/>
                  </a:lnTo>
                  <a:close/>
                </a:path>
              </a:pathLst>
            </a:custGeom>
            <a:solidFill>
              <a:srgbClr val="35A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633730" y="1929129"/>
              <a:ext cx="2312670" cy="866140"/>
            </a:xfrm>
            <a:custGeom>
              <a:avLst/>
              <a:gdLst/>
              <a:ahLst/>
              <a:cxnLst/>
              <a:rect l="l" t="t" r="r" b="b"/>
              <a:pathLst>
                <a:path w="2312670" h="866139">
                  <a:moveTo>
                    <a:pt x="3810" y="119875"/>
                  </a:moveTo>
                  <a:lnTo>
                    <a:pt x="0" y="122809"/>
                  </a:lnTo>
                  <a:lnTo>
                    <a:pt x="0" y="743343"/>
                  </a:lnTo>
                  <a:lnTo>
                    <a:pt x="3810" y="746277"/>
                  </a:lnTo>
                  <a:lnTo>
                    <a:pt x="3810" y="119875"/>
                  </a:lnTo>
                  <a:close/>
                </a:path>
                <a:path w="2312670" h="866139">
                  <a:moveTo>
                    <a:pt x="2114321" y="2540"/>
                  </a:moveTo>
                  <a:lnTo>
                    <a:pt x="2109393" y="0"/>
                  </a:lnTo>
                  <a:lnTo>
                    <a:pt x="203225" y="0"/>
                  </a:lnTo>
                  <a:lnTo>
                    <a:pt x="198221" y="2540"/>
                  </a:lnTo>
                  <a:lnTo>
                    <a:pt x="2114321" y="2540"/>
                  </a:lnTo>
                  <a:close/>
                </a:path>
                <a:path w="2312670" h="866139">
                  <a:moveTo>
                    <a:pt x="2116785" y="862330"/>
                  </a:moveTo>
                  <a:lnTo>
                    <a:pt x="195719" y="862330"/>
                  </a:lnTo>
                  <a:lnTo>
                    <a:pt x="203225" y="866140"/>
                  </a:lnTo>
                  <a:lnTo>
                    <a:pt x="2109393" y="866140"/>
                  </a:lnTo>
                  <a:lnTo>
                    <a:pt x="2116785" y="862330"/>
                  </a:lnTo>
                  <a:close/>
                </a:path>
                <a:path w="2312670" h="866139">
                  <a:moveTo>
                    <a:pt x="2312670" y="122809"/>
                  </a:moveTo>
                  <a:lnTo>
                    <a:pt x="2310130" y="120853"/>
                  </a:lnTo>
                  <a:lnTo>
                    <a:pt x="2310130" y="745299"/>
                  </a:lnTo>
                  <a:lnTo>
                    <a:pt x="2312670" y="743343"/>
                  </a:lnTo>
                  <a:lnTo>
                    <a:pt x="2312670" y="122809"/>
                  </a:lnTo>
                  <a:close/>
                </a:path>
              </a:pathLst>
            </a:custGeom>
            <a:solidFill>
              <a:srgbClr val="35A2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637540" y="1931669"/>
              <a:ext cx="2306320" cy="859790"/>
            </a:xfrm>
            <a:custGeom>
              <a:avLst/>
              <a:gdLst/>
              <a:ahLst/>
              <a:cxnLst/>
              <a:rect l="l" t="t" r="r" b="b"/>
              <a:pathLst>
                <a:path w="2306320" h="859789">
                  <a:moveTo>
                    <a:pt x="3810" y="114401"/>
                  </a:moveTo>
                  <a:lnTo>
                    <a:pt x="0" y="117335"/>
                  </a:lnTo>
                  <a:lnTo>
                    <a:pt x="0" y="743737"/>
                  </a:lnTo>
                  <a:lnTo>
                    <a:pt x="3810" y="746671"/>
                  </a:lnTo>
                  <a:lnTo>
                    <a:pt x="3810" y="114401"/>
                  </a:lnTo>
                  <a:close/>
                </a:path>
                <a:path w="2306320" h="859789">
                  <a:moveTo>
                    <a:pt x="2117902" y="3810"/>
                  </a:moveTo>
                  <a:lnTo>
                    <a:pt x="2110511" y="0"/>
                  </a:lnTo>
                  <a:lnTo>
                    <a:pt x="194411" y="0"/>
                  </a:lnTo>
                  <a:lnTo>
                    <a:pt x="186905" y="3810"/>
                  </a:lnTo>
                  <a:lnTo>
                    <a:pt x="2117902" y="3810"/>
                  </a:lnTo>
                  <a:close/>
                </a:path>
                <a:path w="2306320" h="859789">
                  <a:moveTo>
                    <a:pt x="2120366" y="855980"/>
                  </a:moveTo>
                  <a:lnTo>
                    <a:pt x="184404" y="855980"/>
                  </a:lnTo>
                  <a:lnTo>
                    <a:pt x="191909" y="859790"/>
                  </a:lnTo>
                  <a:lnTo>
                    <a:pt x="2112975" y="859790"/>
                  </a:lnTo>
                  <a:lnTo>
                    <a:pt x="2120366" y="855980"/>
                  </a:lnTo>
                  <a:close/>
                </a:path>
                <a:path w="2306320" h="859789">
                  <a:moveTo>
                    <a:pt x="2306320" y="118313"/>
                  </a:moveTo>
                  <a:lnTo>
                    <a:pt x="2302510" y="115379"/>
                  </a:lnTo>
                  <a:lnTo>
                    <a:pt x="2302510" y="745693"/>
                  </a:lnTo>
                  <a:lnTo>
                    <a:pt x="2306320" y="742759"/>
                  </a:lnTo>
                  <a:lnTo>
                    <a:pt x="2306320" y="118313"/>
                  </a:lnTo>
                  <a:close/>
                </a:path>
              </a:pathLst>
            </a:custGeom>
            <a:solidFill>
              <a:srgbClr val="35A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641350" y="1935479"/>
              <a:ext cx="2298700" cy="852169"/>
            </a:xfrm>
            <a:custGeom>
              <a:avLst/>
              <a:gdLst/>
              <a:ahLst/>
              <a:cxnLst/>
              <a:rect l="l" t="t" r="r" b="b"/>
              <a:pathLst>
                <a:path w="2298700" h="852169">
                  <a:moveTo>
                    <a:pt x="2540" y="108635"/>
                  </a:moveTo>
                  <a:lnTo>
                    <a:pt x="0" y="110591"/>
                  </a:lnTo>
                  <a:lnTo>
                    <a:pt x="0" y="742861"/>
                  </a:lnTo>
                  <a:lnTo>
                    <a:pt x="2540" y="744816"/>
                  </a:lnTo>
                  <a:lnTo>
                    <a:pt x="2540" y="108635"/>
                  </a:lnTo>
                  <a:close/>
                </a:path>
                <a:path w="2298700" h="852169">
                  <a:moveTo>
                    <a:pt x="2121497" y="3810"/>
                  </a:moveTo>
                  <a:lnTo>
                    <a:pt x="2114092" y="0"/>
                  </a:lnTo>
                  <a:lnTo>
                    <a:pt x="183095" y="0"/>
                  </a:lnTo>
                  <a:lnTo>
                    <a:pt x="175590" y="3810"/>
                  </a:lnTo>
                  <a:lnTo>
                    <a:pt x="2121497" y="3810"/>
                  </a:lnTo>
                  <a:close/>
                </a:path>
                <a:path w="2298700" h="852169">
                  <a:moveTo>
                    <a:pt x="2123960" y="848360"/>
                  </a:moveTo>
                  <a:lnTo>
                    <a:pt x="173088" y="848360"/>
                  </a:lnTo>
                  <a:lnTo>
                    <a:pt x="180594" y="852170"/>
                  </a:lnTo>
                  <a:lnTo>
                    <a:pt x="2116556" y="852170"/>
                  </a:lnTo>
                  <a:lnTo>
                    <a:pt x="2123960" y="848360"/>
                  </a:lnTo>
                  <a:close/>
                </a:path>
                <a:path w="2298700" h="852169">
                  <a:moveTo>
                    <a:pt x="2298700" y="111569"/>
                  </a:moveTo>
                  <a:lnTo>
                    <a:pt x="2294890" y="108635"/>
                  </a:lnTo>
                  <a:lnTo>
                    <a:pt x="2294890" y="744816"/>
                  </a:lnTo>
                  <a:lnTo>
                    <a:pt x="2298700" y="741883"/>
                  </a:lnTo>
                  <a:lnTo>
                    <a:pt x="2298700" y="111569"/>
                  </a:lnTo>
                  <a:close/>
                </a:path>
              </a:pathLst>
            </a:custGeom>
            <a:solidFill>
              <a:srgbClr val="35A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643890" y="1939289"/>
              <a:ext cx="2292350" cy="844550"/>
            </a:xfrm>
            <a:custGeom>
              <a:avLst/>
              <a:gdLst/>
              <a:ahLst/>
              <a:cxnLst/>
              <a:rect l="l" t="t" r="r" b="b"/>
              <a:pathLst>
                <a:path w="2292350" h="844550">
                  <a:moveTo>
                    <a:pt x="3810" y="101904"/>
                  </a:moveTo>
                  <a:lnTo>
                    <a:pt x="0" y="104825"/>
                  </a:lnTo>
                  <a:lnTo>
                    <a:pt x="0" y="741006"/>
                  </a:lnTo>
                  <a:lnTo>
                    <a:pt x="3810" y="743927"/>
                  </a:lnTo>
                  <a:lnTo>
                    <a:pt x="3810" y="101904"/>
                  </a:lnTo>
                  <a:close/>
                </a:path>
                <a:path w="2292350" h="844550">
                  <a:moveTo>
                    <a:pt x="2126348" y="3810"/>
                  </a:moveTo>
                  <a:lnTo>
                    <a:pt x="2118957" y="0"/>
                  </a:lnTo>
                  <a:lnTo>
                    <a:pt x="173050" y="0"/>
                  </a:lnTo>
                  <a:lnTo>
                    <a:pt x="165544" y="3810"/>
                  </a:lnTo>
                  <a:lnTo>
                    <a:pt x="2126348" y="3810"/>
                  </a:lnTo>
                  <a:close/>
                </a:path>
                <a:path w="2292350" h="844550">
                  <a:moveTo>
                    <a:pt x="2128812" y="840740"/>
                  </a:moveTo>
                  <a:lnTo>
                    <a:pt x="163042" y="840740"/>
                  </a:lnTo>
                  <a:lnTo>
                    <a:pt x="170548" y="844550"/>
                  </a:lnTo>
                  <a:lnTo>
                    <a:pt x="2121420" y="844550"/>
                  </a:lnTo>
                  <a:lnTo>
                    <a:pt x="2128812" y="840740"/>
                  </a:lnTo>
                  <a:close/>
                </a:path>
                <a:path w="2292350" h="844550">
                  <a:moveTo>
                    <a:pt x="2292350" y="104825"/>
                  </a:moveTo>
                  <a:lnTo>
                    <a:pt x="2288540" y="101904"/>
                  </a:lnTo>
                  <a:lnTo>
                    <a:pt x="2288540" y="743927"/>
                  </a:lnTo>
                  <a:lnTo>
                    <a:pt x="2292350" y="741006"/>
                  </a:lnTo>
                  <a:lnTo>
                    <a:pt x="2292350" y="104825"/>
                  </a:lnTo>
                  <a:close/>
                </a:path>
              </a:pathLst>
            </a:custGeom>
            <a:solidFill>
              <a:srgbClr val="35A3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647700" y="1943099"/>
              <a:ext cx="2284730" cy="836930"/>
            </a:xfrm>
            <a:custGeom>
              <a:avLst/>
              <a:gdLst/>
              <a:ahLst/>
              <a:cxnLst/>
              <a:rect l="l" t="t" r="r" b="b"/>
              <a:pathLst>
                <a:path w="2284730" h="836930">
                  <a:moveTo>
                    <a:pt x="3810" y="95161"/>
                  </a:moveTo>
                  <a:lnTo>
                    <a:pt x="0" y="98094"/>
                  </a:lnTo>
                  <a:lnTo>
                    <a:pt x="0" y="740117"/>
                  </a:lnTo>
                  <a:lnTo>
                    <a:pt x="3810" y="743051"/>
                  </a:lnTo>
                  <a:lnTo>
                    <a:pt x="3810" y="95161"/>
                  </a:lnTo>
                  <a:close/>
                </a:path>
                <a:path w="2284730" h="836930">
                  <a:moveTo>
                    <a:pt x="2129929" y="3810"/>
                  </a:moveTo>
                  <a:lnTo>
                    <a:pt x="2122538" y="0"/>
                  </a:lnTo>
                  <a:lnTo>
                    <a:pt x="161734" y="0"/>
                  </a:lnTo>
                  <a:lnTo>
                    <a:pt x="154228" y="3810"/>
                  </a:lnTo>
                  <a:lnTo>
                    <a:pt x="2129929" y="3810"/>
                  </a:lnTo>
                  <a:close/>
                </a:path>
                <a:path w="2284730" h="836930">
                  <a:moveTo>
                    <a:pt x="2132393" y="833120"/>
                  </a:moveTo>
                  <a:lnTo>
                    <a:pt x="151726" y="833120"/>
                  </a:lnTo>
                  <a:lnTo>
                    <a:pt x="159232" y="836930"/>
                  </a:lnTo>
                  <a:lnTo>
                    <a:pt x="2125002" y="836930"/>
                  </a:lnTo>
                  <a:lnTo>
                    <a:pt x="2132393" y="833120"/>
                  </a:lnTo>
                  <a:close/>
                </a:path>
                <a:path w="2284730" h="836930">
                  <a:moveTo>
                    <a:pt x="2284730" y="98094"/>
                  </a:moveTo>
                  <a:lnTo>
                    <a:pt x="2280920" y="95161"/>
                  </a:lnTo>
                  <a:lnTo>
                    <a:pt x="2280920" y="743051"/>
                  </a:lnTo>
                  <a:lnTo>
                    <a:pt x="2284730" y="740117"/>
                  </a:lnTo>
                  <a:lnTo>
                    <a:pt x="2284730" y="98094"/>
                  </a:lnTo>
                  <a:close/>
                </a:path>
              </a:pathLst>
            </a:custGeom>
            <a:solidFill>
              <a:srgbClr val="35A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651510" y="1946909"/>
              <a:ext cx="2277110" cy="829310"/>
            </a:xfrm>
            <a:custGeom>
              <a:avLst/>
              <a:gdLst/>
              <a:ahLst/>
              <a:cxnLst/>
              <a:rect l="l" t="t" r="r" b="b"/>
              <a:pathLst>
                <a:path w="2277110" h="829310">
                  <a:moveTo>
                    <a:pt x="3810" y="88417"/>
                  </a:moveTo>
                  <a:lnTo>
                    <a:pt x="0" y="91351"/>
                  </a:lnTo>
                  <a:lnTo>
                    <a:pt x="0" y="739241"/>
                  </a:lnTo>
                  <a:lnTo>
                    <a:pt x="3810" y="742175"/>
                  </a:lnTo>
                  <a:lnTo>
                    <a:pt x="3810" y="88417"/>
                  </a:lnTo>
                  <a:close/>
                </a:path>
                <a:path w="2277110" h="829310">
                  <a:moveTo>
                    <a:pt x="2133523" y="826770"/>
                  </a:moveTo>
                  <a:lnTo>
                    <a:pt x="142900" y="826770"/>
                  </a:lnTo>
                  <a:lnTo>
                    <a:pt x="147916" y="829310"/>
                  </a:lnTo>
                  <a:lnTo>
                    <a:pt x="2128583" y="829310"/>
                  </a:lnTo>
                  <a:lnTo>
                    <a:pt x="2133523" y="826770"/>
                  </a:lnTo>
                  <a:close/>
                </a:path>
                <a:path w="2277110" h="829310">
                  <a:moveTo>
                    <a:pt x="2133523" y="3810"/>
                  </a:moveTo>
                  <a:lnTo>
                    <a:pt x="2126119" y="0"/>
                  </a:lnTo>
                  <a:lnTo>
                    <a:pt x="150418" y="0"/>
                  </a:lnTo>
                  <a:lnTo>
                    <a:pt x="142900" y="3810"/>
                  </a:lnTo>
                  <a:lnTo>
                    <a:pt x="2133523" y="3810"/>
                  </a:lnTo>
                  <a:close/>
                </a:path>
                <a:path w="2277110" h="829310">
                  <a:moveTo>
                    <a:pt x="2277110" y="91351"/>
                  </a:moveTo>
                  <a:lnTo>
                    <a:pt x="2273300" y="88417"/>
                  </a:lnTo>
                  <a:lnTo>
                    <a:pt x="2273300" y="742175"/>
                  </a:lnTo>
                  <a:lnTo>
                    <a:pt x="2277110" y="739241"/>
                  </a:lnTo>
                  <a:lnTo>
                    <a:pt x="2277110" y="91351"/>
                  </a:lnTo>
                  <a:close/>
                </a:path>
              </a:pathLst>
            </a:custGeom>
            <a:solidFill>
              <a:srgbClr val="35A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655320" y="1950719"/>
              <a:ext cx="2269490" cy="822960"/>
            </a:xfrm>
            <a:custGeom>
              <a:avLst/>
              <a:gdLst/>
              <a:ahLst/>
              <a:cxnLst/>
              <a:rect l="l" t="t" r="r" b="b"/>
              <a:pathLst>
                <a:path w="2269490" h="822960">
                  <a:moveTo>
                    <a:pt x="3810" y="81673"/>
                  </a:moveTo>
                  <a:lnTo>
                    <a:pt x="0" y="84607"/>
                  </a:lnTo>
                  <a:lnTo>
                    <a:pt x="0" y="738365"/>
                  </a:lnTo>
                  <a:lnTo>
                    <a:pt x="3810" y="741299"/>
                  </a:lnTo>
                  <a:lnTo>
                    <a:pt x="3810" y="81673"/>
                  </a:lnTo>
                  <a:close/>
                </a:path>
                <a:path w="2269490" h="822960">
                  <a:moveTo>
                    <a:pt x="2134641" y="2540"/>
                  </a:moveTo>
                  <a:lnTo>
                    <a:pt x="2129713" y="0"/>
                  </a:lnTo>
                  <a:lnTo>
                    <a:pt x="139090" y="0"/>
                  </a:lnTo>
                  <a:lnTo>
                    <a:pt x="134086" y="2540"/>
                  </a:lnTo>
                  <a:lnTo>
                    <a:pt x="2134641" y="2540"/>
                  </a:lnTo>
                  <a:close/>
                </a:path>
                <a:path w="2269490" h="822960">
                  <a:moveTo>
                    <a:pt x="2137105" y="819150"/>
                  </a:moveTo>
                  <a:lnTo>
                    <a:pt x="131584" y="819150"/>
                  </a:lnTo>
                  <a:lnTo>
                    <a:pt x="139090" y="822960"/>
                  </a:lnTo>
                  <a:lnTo>
                    <a:pt x="2129713" y="822960"/>
                  </a:lnTo>
                  <a:lnTo>
                    <a:pt x="2137105" y="819150"/>
                  </a:lnTo>
                  <a:close/>
                </a:path>
                <a:path w="2269490" h="822960">
                  <a:moveTo>
                    <a:pt x="2269490" y="84607"/>
                  </a:moveTo>
                  <a:lnTo>
                    <a:pt x="2266950" y="82651"/>
                  </a:lnTo>
                  <a:lnTo>
                    <a:pt x="2266950" y="740321"/>
                  </a:lnTo>
                  <a:lnTo>
                    <a:pt x="2269490" y="738365"/>
                  </a:lnTo>
                  <a:lnTo>
                    <a:pt x="2269490" y="84607"/>
                  </a:lnTo>
                  <a:close/>
                </a:path>
              </a:pathLst>
            </a:custGeom>
            <a:solidFill>
              <a:srgbClr val="35A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659130" y="1953259"/>
              <a:ext cx="2263140" cy="816610"/>
            </a:xfrm>
            <a:custGeom>
              <a:avLst/>
              <a:gdLst/>
              <a:ahLst/>
              <a:cxnLst/>
              <a:rect l="l" t="t" r="r" b="b"/>
              <a:pathLst>
                <a:path w="2263140" h="816610">
                  <a:moveTo>
                    <a:pt x="3810" y="76200"/>
                  </a:moveTo>
                  <a:lnTo>
                    <a:pt x="0" y="79133"/>
                  </a:lnTo>
                  <a:lnTo>
                    <a:pt x="0" y="738759"/>
                  </a:lnTo>
                  <a:lnTo>
                    <a:pt x="3810" y="741680"/>
                  </a:lnTo>
                  <a:lnTo>
                    <a:pt x="3810" y="76200"/>
                  </a:lnTo>
                  <a:close/>
                </a:path>
                <a:path w="2263140" h="816610">
                  <a:moveTo>
                    <a:pt x="2138222" y="3810"/>
                  </a:moveTo>
                  <a:lnTo>
                    <a:pt x="2130831" y="0"/>
                  </a:lnTo>
                  <a:lnTo>
                    <a:pt x="130276" y="0"/>
                  </a:lnTo>
                  <a:lnTo>
                    <a:pt x="122770" y="3810"/>
                  </a:lnTo>
                  <a:lnTo>
                    <a:pt x="2138222" y="3810"/>
                  </a:lnTo>
                  <a:close/>
                </a:path>
                <a:path w="2263140" h="816610">
                  <a:moveTo>
                    <a:pt x="2140686" y="812800"/>
                  </a:moveTo>
                  <a:lnTo>
                    <a:pt x="120269" y="812800"/>
                  </a:lnTo>
                  <a:lnTo>
                    <a:pt x="127774" y="816610"/>
                  </a:lnTo>
                  <a:lnTo>
                    <a:pt x="2133295" y="816610"/>
                  </a:lnTo>
                  <a:lnTo>
                    <a:pt x="2140686" y="812800"/>
                  </a:lnTo>
                  <a:close/>
                </a:path>
                <a:path w="2263140" h="816610">
                  <a:moveTo>
                    <a:pt x="2263140" y="80111"/>
                  </a:moveTo>
                  <a:lnTo>
                    <a:pt x="2259330" y="77177"/>
                  </a:lnTo>
                  <a:lnTo>
                    <a:pt x="2259330" y="740714"/>
                  </a:lnTo>
                  <a:lnTo>
                    <a:pt x="2263140" y="737781"/>
                  </a:lnTo>
                  <a:lnTo>
                    <a:pt x="2263140" y="80111"/>
                  </a:lnTo>
                  <a:close/>
                </a:path>
              </a:pathLst>
            </a:custGeom>
            <a:solidFill>
              <a:srgbClr val="35A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662940" y="1957069"/>
              <a:ext cx="2255520" cy="808990"/>
            </a:xfrm>
            <a:custGeom>
              <a:avLst/>
              <a:gdLst/>
              <a:ahLst/>
              <a:cxnLst/>
              <a:rect l="l" t="t" r="r" b="b"/>
              <a:pathLst>
                <a:path w="2255520" h="808989">
                  <a:moveTo>
                    <a:pt x="2540" y="70446"/>
                  </a:moveTo>
                  <a:lnTo>
                    <a:pt x="0" y="72390"/>
                  </a:lnTo>
                  <a:lnTo>
                    <a:pt x="0" y="737870"/>
                  </a:lnTo>
                  <a:lnTo>
                    <a:pt x="2540" y="739825"/>
                  </a:lnTo>
                  <a:lnTo>
                    <a:pt x="2540" y="70446"/>
                  </a:lnTo>
                  <a:close/>
                </a:path>
                <a:path w="2255520" h="808989">
                  <a:moveTo>
                    <a:pt x="2141817" y="3810"/>
                  </a:moveTo>
                  <a:lnTo>
                    <a:pt x="2134412" y="0"/>
                  </a:lnTo>
                  <a:lnTo>
                    <a:pt x="118960" y="0"/>
                  </a:lnTo>
                  <a:lnTo>
                    <a:pt x="111455" y="3810"/>
                  </a:lnTo>
                  <a:lnTo>
                    <a:pt x="2141817" y="3810"/>
                  </a:lnTo>
                  <a:close/>
                </a:path>
                <a:path w="2255520" h="808989">
                  <a:moveTo>
                    <a:pt x="2144280" y="805180"/>
                  </a:moveTo>
                  <a:lnTo>
                    <a:pt x="108953" y="805180"/>
                  </a:lnTo>
                  <a:lnTo>
                    <a:pt x="116459" y="808990"/>
                  </a:lnTo>
                  <a:lnTo>
                    <a:pt x="2136876" y="808990"/>
                  </a:lnTo>
                  <a:lnTo>
                    <a:pt x="2144280" y="805180"/>
                  </a:lnTo>
                  <a:close/>
                </a:path>
                <a:path w="2255520" h="808989">
                  <a:moveTo>
                    <a:pt x="2255520" y="73367"/>
                  </a:moveTo>
                  <a:lnTo>
                    <a:pt x="2251710" y="70446"/>
                  </a:lnTo>
                  <a:lnTo>
                    <a:pt x="2251710" y="739825"/>
                  </a:lnTo>
                  <a:lnTo>
                    <a:pt x="2255520" y="736904"/>
                  </a:lnTo>
                  <a:lnTo>
                    <a:pt x="2255520" y="73367"/>
                  </a:lnTo>
                  <a:close/>
                </a:path>
              </a:pathLst>
            </a:custGeom>
            <a:solidFill>
              <a:srgbClr val="35A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665480" y="1960879"/>
              <a:ext cx="2249170" cy="801370"/>
            </a:xfrm>
            <a:custGeom>
              <a:avLst/>
              <a:gdLst/>
              <a:ahLst/>
              <a:cxnLst/>
              <a:rect l="l" t="t" r="r" b="b"/>
              <a:pathLst>
                <a:path w="2249170" h="801369">
                  <a:moveTo>
                    <a:pt x="3810" y="63703"/>
                  </a:moveTo>
                  <a:lnTo>
                    <a:pt x="0" y="66636"/>
                  </a:lnTo>
                  <a:lnTo>
                    <a:pt x="0" y="736015"/>
                  </a:lnTo>
                  <a:lnTo>
                    <a:pt x="3810" y="738949"/>
                  </a:lnTo>
                  <a:lnTo>
                    <a:pt x="3810" y="63703"/>
                  </a:lnTo>
                  <a:close/>
                </a:path>
                <a:path w="2249170" h="801369">
                  <a:moveTo>
                    <a:pt x="2146668" y="3810"/>
                  </a:moveTo>
                  <a:lnTo>
                    <a:pt x="2139277" y="0"/>
                  </a:lnTo>
                  <a:lnTo>
                    <a:pt x="108915" y="0"/>
                  </a:lnTo>
                  <a:lnTo>
                    <a:pt x="101409" y="3810"/>
                  </a:lnTo>
                  <a:lnTo>
                    <a:pt x="2146668" y="3810"/>
                  </a:lnTo>
                  <a:close/>
                </a:path>
                <a:path w="2249170" h="801369">
                  <a:moveTo>
                    <a:pt x="2149132" y="797560"/>
                  </a:moveTo>
                  <a:lnTo>
                    <a:pt x="98907" y="797560"/>
                  </a:lnTo>
                  <a:lnTo>
                    <a:pt x="106413" y="801370"/>
                  </a:lnTo>
                  <a:lnTo>
                    <a:pt x="2141740" y="801370"/>
                  </a:lnTo>
                  <a:lnTo>
                    <a:pt x="2149132" y="797560"/>
                  </a:lnTo>
                  <a:close/>
                </a:path>
                <a:path w="2249170" h="801369">
                  <a:moveTo>
                    <a:pt x="2249170" y="66636"/>
                  </a:moveTo>
                  <a:lnTo>
                    <a:pt x="2245360" y="63703"/>
                  </a:lnTo>
                  <a:lnTo>
                    <a:pt x="2245360" y="738949"/>
                  </a:lnTo>
                  <a:lnTo>
                    <a:pt x="2249170" y="736015"/>
                  </a:lnTo>
                  <a:lnTo>
                    <a:pt x="2249170" y="66636"/>
                  </a:lnTo>
                  <a:close/>
                </a:path>
              </a:pathLst>
            </a:custGeom>
            <a:solidFill>
              <a:srgbClr val="35A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669290" y="1964689"/>
              <a:ext cx="2241550" cy="793750"/>
            </a:xfrm>
            <a:custGeom>
              <a:avLst/>
              <a:gdLst/>
              <a:ahLst/>
              <a:cxnLst/>
              <a:rect l="l" t="t" r="r" b="b"/>
              <a:pathLst>
                <a:path w="2241550" h="793750">
                  <a:moveTo>
                    <a:pt x="3810" y="56959"/>
                  </a:moveTo>
                  <a:lnTo>
                    <a:pt x="0" y="59893"/>
                  </a:lnTo>
                  <a:lnTo>
                    <a:pt x="0" y="735139"/>
                  </a:lnTo>
                  <a:lnTo>
                    <a:pt x="3810" y="738073"/>
                  </a:lnTo>
                  <a:lnTo>
                    <a:pt x="3810" y="56959"/>
                  </a:lnTo>
                  <a:close/>
                </a:path>
                <a:path w="2241550" h="793750">
                  <a:moveTo>
                    <a:pt x="2150249" y="3810"/>
                  </a:moveTo>
                  <a:lnTo>
                    <a:pt x="2142858" y="0"/>
                  </a:lnTo>
                  <a:lnTo>
                    <a:pt x="97599" y="0"/>
                  </a:lnTo>
                  <a:lnTo>
                    <a:pt x="90093" y="3810"/>
                  </a:lnTo>
                  <a:lnTo>
                    <a:pt x="2150249" y="3810"/>
                  </a:lnTo>
                  <a:close/>
                </a:path>
                <a:path w="2241550" h="793750">
                  <a:moveTo>
                    <a:pt x="2152713" y="789940"/>
                  </a:moveTo>
                  <a:lnTo>
                    <a:pt x="87591" y="789940"/>
                  </a:lnTo>
                  <a:lnTo>
                    <a:pt x="95097" y="793750"/>
                  </a:lnTo>
                  <a:lnTo>
                    <a:pt x="2145322" y="793750"/>
                  </a:lnTo>
                  <a:lnTo>
                    <a:pt x="2152713" y="789940"/>
                  </a:lnTo>
                  <a:close/>
                </a:path>
                <a:path w="2241550" h="793750">
                  <a:moveTo>
                    <a:pt x="2241550" y="59893"/>
                  </a:moveTo>
                  <a:lnTo>
                    <a:pt x="2237740" y="56959"/>
                  </a:lnTo>
                  <a:lnTo>
                    <a:pt x="2237740" y="738073"/>
                  </a:lnTo>
                  <a:lnTo>
                    <a:pt x="2241550" y="735139"/>
                  </a:lnTo>
                  <a:lnTo>
                    <a:pt x="2241550" y="59893"/>
                  </a:lnTo>
                  <a:close/>
                </a:path>
              </a:pathLst>
            </a:custGeom>
            <a:solidFill>
              <a:srgbClr val="35A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673100" y="1968500"/>
              <a:ext cx="2233930" cy="786130"/>
            </a:xfrm>
            <a:custGeom>
              <a:avLst/>
              <a:gdLst/>
              <a:ahLst/>
              <a:cxnLst/>
              <a:rect l="l" t="t" r="r" b="b"/>
              <a:pathLst>
                <a:path w="2233930" h="786130">
                  <a:moveTo>
                    <a:pt x="2153496" y="783589"/>
                  </a:moveTo>
                  <a:lnTo>
                    <a:pt x="79198" y="783589"/>
                  </a:lnTo>
                  <a:lnTo>
                    <a:pt x="81279" y="784860"/>
                  </a:lnTo>
                  <a:lnTo>
                    <a:pt x="83782" y="786129"/>
                  </a:lnTo>
                  <a:lnTo>
                    <a:pt x="2148914" y="786129"/>
                  </a:lnTo>
                  <a:lnTo>
                    <a:pt x="2151380" y="784860"/>
                  </a:lnTo>
                  <a:lnTo>
                    <a:pt x="2153496" y="783589"/>
                  </a:lnTo>
                  <a:close/>
                </a:path>
                <a:path w="2233930" h="786130">
                  <a:moveTo>
                    <a:pt x="3809" y="50213"/>
                  </a:moveTo>
                  <a:lnTo>
                    <a:pt x="0" y="53144"/>
                  </a:lnTo>
                  <a:lnTo>
                    <a:pt x="0" y="734255"/>
                  </a:lnTo>
                  <a:lnTo>
                    <a:pt x="3809" y="737186"/>
                  </a:lnTo>
                  <a:lnTo>
                    <a:pt x="3809" y="50213"/>
                  </a:lnTo>
                  <a:close/>
                </a:path>
                <a:path w="2233930" h="786130">
                  <a:moveTo>
                    <a:pt x="2230120" y="50213"/>
                  </a:moveTo>
                  <a:lnTo>
                    <a:pt x="2230120" y="737186"/>
                  </a:lnTo>
                  <a:lnTo>
                    <a:pt x="2233929" y="734255"/>
                  </a:lnTo>
                  <a:lnTo>
                    <a:pt x="2233930" y="53144"/>
                  </a:lnTo>
                  <a:lnTo>
                    <a:pt x="2230120" y="50213"/>
                  </a:lnTo>
                  <a:close/>
                </a:path>
                <a:path w="2233930" h="786130">
                  <a:moveTo>
                    <a:pt x="2146449" y="0"/>
                  </a:moveTo>
                  <a:lnTo>
                    <a:pt x="86285" y="0"/>
                  </a:lnTo>
                  <a:lnTo>
                    <a:pt x="81279" y="2539"/>
                  </a:lnTo>
                  <a:lnTo>
                    <a:pt x="79198" y="3810"/>
                  </a:lnTo>
                  <a:lnTo>
                    <a:pt x="2153496" y="3810"/>
                  </a:lnTo>
                  <a:lnTo>
                    <a:pt x="2151380" y="2539"/>
                  </a:lnTo>
                  <a:lnTo>
                    <a:pt x="2146449" y="0"/>
                  </a:lnTo>
                  <a:close/>
                </a:path>
              </a:pathLst>
            </a:custGeom>
            <a:solidFill>
              <a:srgbClr val="35A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676910" y="1972309"/>
              <a:ext cx="2226310" cy="779780"/>
            </a:xfrm>
            <a:custGeom>
              <a:avLst/>
              <a:gdLst/>
              <a:ahLst/>
              <a:cxnLst/>
              <a:rect l="l" t="t" r="r" b="b"/>
              <a:pathLst>
                <a:path w="2226310" h="779780">
                  <a:moveTo>
                    <a:pt x="3810" y="43180"/>
                  </a:moveTo>
                  <a:lnTo>
                    <a:pt x="3568" y="43180"/>
                  </a:lnTo>
                  <a:lnTo>
                    <a:pt x="3568" y="44450"/>
                  </a:lnTo>
                  <a:lnTo>
                    <a:pt x="0" y="44450"/>
                  </a:lnTo>
                  <a:lnTo>
                    <a:pt x="0" y="735342"/>
                  </a:lnTo>
                  <a:lnTo>
                    <a:pt x="3568" y="735342"/>
                  </a:lnTo>
                  <a:lnTo>
                    <a:pt x="3568" y="736600"/>
                  </a:lnTo>
                  <a:lnTo>
                    <a:pt x="3810" y="736600"/>
                  </a:lnTo>
                  <a:lnTo>
                    <a:pt x="3810" y="735342"/>
                  </a:lnTo>
                  <a:lnTo>
                    <a:pt x="3810" y="44450"/>
                  </a:lnTo>
                  <a:lnTo>
                    <a:pt x="3810" y="43180"/>
                  </a:lnTo>
                  <a:close/>
                </a:path>
                <a:path w="2226310" h="779780">
                  <a:moveTo>
                    <a:pt x="2153920" y="2540"/>
                  </a:moveTo>
                  <a:lnTo>
                    <a:pt x="2149678" y="0"/>
                  </a:lnTo>
                  <a:lnTo>
                    <a:pt x="75387" y="0"/>
                  </a:lnTo>
                  <a:lnTo>
                    <a:pt x="71221" y="2540"/>
                  </a:lnTo>
                  <a:lnTo>
                    <a:pt x="2153920" y="2540"/>
                  </a:lnTo>
                  <a:close/>
                </a:path>
                <a:path w="2226310" h="779780">
                  <a:moveTo>
                    <a:pt x="2156028" y="775970"/>
                  </a:moveTo>
                  <a:lnTo>
                    <a:pt x="69138" y="775970"/>
                  </a:lnTo>
                  <a:lnTo>
                    <a:pt x="75387" y="779780"/>
                  </a:lnTo>
                  <a:lnTo>
                    <a:pt x="2149678" y="779780"/>
                  </a:lnTo>
                  <a:lnTo>
                    <a:pt x="2156028" y="775970"/>
                  </a:lnTo>
                  <a:close/>
                </a:path>
                <a:path w="2226310" h="779780">
                  <a:moveTo>
                    <a:pt x="2226310" y="46405"/>
                  </a:moveTo>
                  <a:lnTo>
                    <a:pt x="2223770" y="44450"/>
                  </a:lnTo>
                  <a:lnTo>
                    <a:pt x="2223770" y="735330"/>
                  </a:lnTo>
                  <a:lnTo>
                    <a:pt x="2226310" y="733386"/>
                  </a:lnTo>
                  <a:lnTo>
                    <a:pt x="2226310" y="46405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680720" y="1974849"/>
              <a:ext cx="2219960" cy="773430"/>
            </a:xfrm>
            <a:custGeom>
              <a:avLst/>
              <a:gdLst/>
              <a:ahLst/>
              <a:cxnLst/>
              <a:rect l="l" t="t" r="r" b="b"/>
              <a:pathLst>
                <a:path w="2219960" h="773430">
                  <a:moveTo>
                    <a:pt x="3810" y="38811"/>
                  </a:moveTo>
                  <a:lnTo>
                    <a:pt x="0" y="41135"/>
                  </a:lnTo>
                  <a:lnTo>
                    <a:pt x="0" y="733577"/>
                  </a:lnTo>
                  <a:lnTo>
                    <a:pt x="3810" y="735901"/>
                  </a:lnTo>
                  <a:lnTo>
                    <a:pt x="3810" y="38811"/>
                  </a:lnTo>
                  <a:close/>
                </a:path>
                <a:path w="2219960" h="773430">
                  <a:moveTo>
                    <a:pt x="2156460" y="3810"/>
                  </a:moveTo>
                  <a:lnTo>
                    <a:pt x="2150110" y="0"/>
                  </a:lnTo>
                  <a:lnTo>
                    <a:pt x="67411" y="0"/>
                  </a:lnTo>
                  <a:lnTo>
                    <a:pt x="61163" y="3810"/>
                  </a:lnTo>
                  <a:lnTo>
                    <a:pt x="2156460" y="3810"/>
                  </a:lnTo>
                  <a:close/>
                </a:path>
                <a:path w="2219960" h="773430">
                  <a:moveTo>
                    <a:pt x="2158568" y="769620"/>
                  </a:moveTo>
                  <a:lnTo>
                    <a:pt x="59080" y="769620"/>
                  </a:lnTo>
                  <a:lnTo>
                    <a:pt x="65328" y="773430"/>
                  </a:lnTo>
                  <a:lnTo>
                    <a:pt x="2152218" y="773430"/>
                  </a:lnTo>
                  <a:lnTo>
                    <a:pt x="2158568" y="769620"/>
                  </a:lnTo>
                  <a:close/>
                </a:path>
                <a:path w="2219960" h="773430">
                  <a:moveTo>
                    <a:pt x="2219960" y="41910"/>
                  </a:moveTo>
                  <a:lnTo>
                    <a:pt x="2216150" y="39624"/>
                  </a:lnTo>
                  <a:lnTo>
                    <a:pt x="2216150" y="735076"/>
                  </a:lnTo>
                  <a:lnTo>
                    <a:pt x="2219960" y="732790"/>
                  </a:lnTo>
                  <a:lnTo>
                    <a:pt x="2219960" y="41910"/>
                  </a:lnTo>
                  <a:close/>
                </a:path>
              </a:pathLst>
            </a:custGeom>
            <a:solidFill>
              <a:srgbClr val="36A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684530" y="1978659"/>
              <a:ext cx="2212340" cy="765810"/>
            </a:xfrm>
            <a:custGeom>
              <a:avLst/>
              <a:gdLst/>
              <a:ahLst/>
              <a:cxnLst/>
              <a:rect l="l" t="t" r="r" b="b"/>
              <a:pathLst>
                <a:path w="2212340" h="765810">
                  <a:moveTo>
                    <a:pt x="2540" y="33451"/>
                  </a:moveTo>
                  <a:lnTo>
                    <a:pt x="0" y="35001"/>
                  </a:lnTo>
                  <a:lnTo>
                    <a:pt x="0" y="732091"/>
                  </a:lnTo>
                  <a:lnTo>
                    <a:pt x="2540" y="733640"/>
                  </a:lnTo>
                  <a:lnTo>
                    <a:pt x="2540" y="33451"/>
                  </a:lnTo>
                  <a:close/>
                </a:path>
                <a:path w="2212340" h="765810">
                  <a:moveTo>
                    <a:pt x="2159000" y="3810"/>
                  </a:moveTo>
                  <a:lnTo>
                    <a:pt x="2152650" y="0"/>
                  </a:lnTo>
                  <a:lnTo>
                    <a:pt x="57353" y="0"/>
                  </a:lnTo>
                  <a:lnTo>
                    <a:pt x="51104" y="3810"/>
                  </a:lnTo>
                  <a:lnTo>
                    <a:pt x="2159000" y="3810"/>
                  </a:lnTo>
                  <a:close/>
                </a:path>
                <a:path w="2212340" h="765810">
                  <a:moveTo>
                    <a:pt x="2161108" y="762000"/>
                  </a:moveTo>
                  <a:lnTo>
                    <a:pt x="49034" y="762000"/>
                  </a:lnTo>
                  <a:lnTo>
                    <a:pt x="55270" y="765810"/>
                  </a:lnTo>
                  <a:lnTo>
                    <a:pt x="2154758" y="765810"/>
                  </a:lnTo>
                  <a:lnTo>
                    <a:pt x="2161108" y="762000"/>
                  </a:lnTo>
                  <a:close/>
                </a:path>
                <a:path w="2212340" h="765810">
                  <a:moveTo>
                    <a:pt x="2212340" y="35814"/>
                  </a:moveTo>
                  <a:lnTo>
                    <a:pt x="2208530" y="33528"/>
                  </a:lnTo>
                  <a:lnTo>
                    <a:pt x="2208530" y="733552"/>
                  </a:lnTo>
                  <a:lnTo>
                    <a:pt x="2212340" y="731266"/>
                  </a:lnTo>
                  <a:lnTo>
                    <a:pt x="2212340" y="35814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687070" y="1982469"/>
              <a:ext cx="2205990" cy="758190"/>
            </a:xfrm>
            <a:custGeom>
              <a:avLst/>
              <a:gdLst/>
              <a:ahLst/>
              <a:cxnLst/>
              <a:rect l="l" t="t" r="r" b="b"/>
              <a:pathLst>
                <a:path w="2205990" h="758189">
                  <a:moveTo>
                    <a:pt x="3810" y="27317"/>
                  </a:moveTo>
                  <a:lnTo>
                    <a:pt x="0" y="29641"/>
                  </a:lnTo>
                  <a:lnTo>
                    <a:pt x="0" y="729830"/>
                  </a:lnTo>
                  <a:lnTo>
                    <a:pt x="3810" y="732155"/>
                  </a:lnTo>
                  <a:lnTo>
                    <a:pt x="3810" y="27317"/>
                  </a:lnTo>
                  <a:close/>
                </a:path>
                <a:path w="2205990" h="758189">
                  <a:moveTo>
                    <a:pt x="2162797" y="3810"/>
                  </a:moveTo>
                  <a:lnTo>
                    <a:pt x="2156460" y="0"/>
                  </a:lnTo>
                  <a:lnTo>
                    <a:pt x="48564" y="0"/>
                  </a:lnTo>
                  <a:lnTo>
                    <a:pt x="42329" y="3810"/>
                  </a:lnTo>
                  <a:lnTo>
                    <a:pt x="2162797" y="3810"/>
                  </a:lnTo>
                  <a:close/>
                </a:path>
                <a:path w="2205990" h="758189">
                  <a:moveTo>
                    <a:pt x="2164918" y="754380"/>
                  </a:moveTo>
                  <a:lnTo>
                    <a:pt x="40246" y="754380"/>
                  </a:lnTo>
                  <a:lnTo>
                    <a:pt x="46494" y="758190"/>
                  </a:lnTo>
                  <a:lnTo>
                    <a:pt x="2158568" y="758190"/>
                  </a:lnTo>
                  <a:lnTo>
                    <a:pt x="2164918" y="754380"/>
                  </a:lnTo>
                  <a:close/>
                </a:path>
                <a:path w="2205990" h="758189">
                  <a:moveTo>
                    <a:pt x="2205990" y="29718"/>
                  </a:moveTo>
                  <a:lnTo>
                    <a:pt x="2202180" y="27432"/>
                  </a:lnTo>
                  <a:lnTo>
                    <a:pt x="2202180" y="732028"/>
                  </a:lnTo>
                  <a:lnTo>
                    <a:pt x="2205990" y="729742"/>
                  </a:lnTo>
                  <a:lnTo>
                    <a:pt x="2205990" y="29718"/>
                  </a:lnTo>
                  <a:close/>
                </a:path>
              </a:pathLst>
            </a:custGeom>
            <a:solidFill>
              <a:srgbClr val="36A6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690880" y="1986279"/>
              <a:ext cx="2198370" cy="750570"/>
            </a:xfrm>
            <a:custGeom>
              <a:avLst/>
              <a:gdLst/>
              <a:ahLst/>
              <a:cxnLst/>
              <a:rect l="l" t="t" r="r" b="b"/>
              <a:pathLst>
                <a:path w="2198370" h="750569">
                  <a:moveTo>
                    <a:pt x="3810" y="21183"/>
                  </a:moveTo>
                  <a:lnTo>
                    <a:pt x="0" y="23507"/>
                  </a:lnTo>
                  <a:lnTo>
                    <a:pt x="0" y="728345"/>
                  </a:lnTo>
                  <a:lnTo>
                    <a:pt x="3810" y="730669"/>
                  </a:lnTo>
                  <a:lnTo>
                    <a:pt x="3810" y="21183"/>
                  </a:lnTo>
                  <a:close/>
                </a:path>
                <a:path w="2198370" h="750569">
                  <a:moveTo>
                    <a:pt x="2165350" y="3810"/>
                  </a:moveTo>
                  <a:lnTo>
                    <a:pt x="2158987" y="0"/>
                  </a:lnTo>
                  <a:lnTo>
                    <a:pt x="38519" y="0"/>
                  </a:lnTo>
                  <a:lnTo>
                    <a:pt x="32270" y="3810"/>
                  </a:lnTo>
                  <a:lnTo>
                    <a:pt x="2165350" y="3810"/>
                  </a:lnTo>
                  <a:close/>
                </a:path>
                <a:path w="2198370" h="750569">
                  <a:moveTo>
                    <a:pt x="2167458" y="746760"/>
                  </a:moveTo>
                  <a:lnTo>
                    <a:pt x="30187" y="746760"/>
                  </a:lnTo>
                  <a:lnTo>
                    <a:pt x="36436" y="750570"/>
                  </a:lnTo>
                  <a:lnTo>
                    <a:pt x="2161108" y="750570"/>
                  </a:lnTo>
                  <a:lnTo>
                    <a:pt x="2167458" y="746760"/>
                  </a:lnTo>
                  <a:close/>
                </a:path>
                <a:path w="2198370" h="750569">
                  <a:moveTo>
                    <a:pt x="2198370" y="23622"/>
                  </a:moveTo>
                  <a:lnTo>
                    <a:pt x="2194560" y="21336"/>
                  </a:lnTo>
                  <a:lnTo>
                    <a:pt x="2194560" y="730504"/>
                  </a:lnTo>
                  <a:lnTo>
                    <a:pt x="2198370" y="728218"/>
                  </a:lnTo>
                  <a:lnTo>
                    <a:pt x="2198370" y="23622"/>
                  </a:lnTo>
                  <a:close/>
                </a:path>
              </a:pathLst>
            </a:custGeom>
            <a:solidFill>
              <a:srgbClr val="36A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694690" y="1990089"/>
              <a:ext cx="2190750" cy="742950"/>
            </a:xfrm>
            <a:custGeom>
              <a:avLst/>
              <a:gdLst/>
              <a:ahLst/>
              <a:cxnLst/>
              <a:rect l="l" t="t" r="r" b="b"/>
              <a:pathLst>
                <a:path w="2190750" h="742950">
                  <a:moveTo>
                    <a:pt x="3810" y="15049"/>
                  </a:moveTo>
                  <a:lnTo>
                    <a:pt x="0" y="17373"/>
                  </a:lnTo>
                  <a:lnTo>
                    <a:pt x="0" y="726859"/>
                  </a:lnTo>
                  <a:lnTo>
                    <a:pt x="3810" y="729183"/>
                  </a:lnTo>
                  <a:lnTo>
                    <a:pt x="3810" y="15049"/>
                  </a:lnTo>
                  <a:close/>
                </a:path>
                <a:path w="2190750" h="742950">
                  <a:moveTo>
                    <a:pt x="2167890" y="740410"/>
                  </a:moveTo>
                  <a:lnTo>
                    <a:pt x="22212" y="740410"/>
                  </a:lnTo>
                  <a:lnTo>
                    <a:pt x="26377" y="742950"/>
                  </a:lnTo>
                  <a:lnTo>
                    <a:pt x="2163648" y="742950"/>
                  </a:lnTo>
                  <a:lnTo>
                    <a:pt x="2167890" y="740410"/>
                  </a:lnTo>
                  <a:close/>
                </a:path>
                <a:path w="2190750" h="742950">
                  <a:moveTo>
                    <a:pt x="2167890" y="3810"/>
                  </a:moveTo>
                  <a:lnTo>
                    <a:pt x="2161527" y="0"/>
                  </a:lnTo>
                  <a:lnTo>
                    <a:pt x="28460" y="0"/>
                  </a:lnTo>
                  <a:lnTo>
                    <a:pt x="22225" y="3810"/>
                  </a:lnTo>
                  <a:lnTo>
                    <a:pt x="2167890" y="3810"/>
                  </a:lnTo>
                  <a:close/>
                </a:path>
                <a:path w="2190750" h="742950">
                  <a:moveTo>
                    <a:pt x="2190750" y="17526"/>
                  </a:moveTo>
                  <a:lnTo>
                    <a:pt x="2186940" y="15240"/>
                  </a:lnTo>
                  <a:lnTo>
                    <a:pt x="2186940" y="728980"/>
                  </a:lnTo>
                  <a:lnTo>
                    <a:pt x="2190750" y="726694"/>
                  </a:lnTo>
                  <a:lnTo>
                    <a:pt x="2190750" y="17526"/>
                  </a:lnTo>
                  <a:close/>
                </a:path>
              </a:pathLst>
            </a:custGeom>
            <a:solidFill>
              <a:srgbClr val="36A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698500" y="1993899"/>
              <a:ext cx="2183130" cy="736600"/>
            </a:xfrm>
            <a:custGeom>
              <a:avLst/>
              <a:gdLst/>
              <a:ahLst/>
              <a:cxnLst/>
              <a:rect l="l" t="t" r="r" b="b"/>
              <a:pathLst>
                <a:path w="2183130" h="736600">
                  <a:moveTo>
                    <a:pt x="3810" y="8915"/>
                  </a:moveTo>
                  <a:lnTo>
                    <a:pt x="0" y="11239"/>
                  </a:lnTo>
                  <a:lnTo>
                    <a:pt x="0" y="725373"/>
                  </a:lnTo>
                  <a:lnTo>
                    <a:pt x="3810" y="727697"/>
                  </a:lnTo>
                  <a:lnTo>
                    <a:pt x="3810" y="8915"/>
                  </a:lnTo>
                  <a:close/>
                </a:path>
                <a:path w="2183130" h="736600">
                  <a:moveTo>
                    <a:pt x="2170430" y="3810"/>
                  </a:moveTo>
                  <a:lnTo>
                    <a:pt x="2164080" y="0"/>
                  </a:lnTo>
                  <a:lnTo>
                    <a:pt x="18415" y="0"/>
                  </a:lnTo>
                  <a:lnTo>
                    <a:pt x="12166" y="3810"/>
                  </a:lnTo>
                  <a:lnTo>
                    <a:pt x="2170430" y="3810"/>
                  </a:lnTo>
                  <a:close/>
                </a:path>
                <a:path w="2183130" h="736600">
                  <a:moveTo>
                    <a:pt x="2172538" y="731520"/>
                  </a:moveTo>
                  <a:lnTo>
                    <a:pt x="10083" y="731520"/>
                  </a:lnTo>
                  <a:lnTo>
                    <a:pt x="18415" y="736600"/>
                  </a:lnTo>
                  <a:lnTo>
                    <a:pt x="2164080" y="736600"/>
                  </a:lnTo>
                  <a:lnTo>
                    <a:pt x="2172538" y="731520"/>
                  </a:lnTo>
                  <a:close/>
                </a:path>
                <a:path w="2183130" h="736600">
                  <a:moveTo>
                    <a:pt x="2183130" y="11430"/>
                  </a:moveTo>
                  <a:lnTo>
                    <a:pt x="2179320" y="9144"/>
                  </a:lnTo>
                  <a:lnTo>
                    <a:pt x="2179320" y="727468"/>
                  </a:lnTo>
                  <a:lnTo>
                    <a:pt x="2183130" y="725170"/>
                  </a:lnTo>
                  <a:lnTo>
                    <a:pt x="2183130" y="11430"/>
                  </a:lnTo>
                  <a:close/>
                </a:path>
              </a:pathLst>
            </a:custGeom>
            <a:solidFill>
              <a:srgbClr val="36A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702309" y="1997709"/>
              <a:ext cx="2175510" cy="727710"/>
            </a:xfrm>
            <a:custGeom>
              <a:avLst/>
              <a:gdLst/>
              <a:ahLst/>
              <a:cxnLst/>
              <a:rect l="l" t="t" r="r" b="b"/>
              <a:pathLst>
                <a:path w="2175510" h="727710">
                  <a:moveTo>
                    <a:pt x="3810" y="2776"/>
                  </a:moveTo>
                  <a:lnTo>
                    <a:pt x="0" y="5101"/>
                  </a:lnTo>
                  <a:lnTo>
                    <a:pt x="0" y="723878"/>
                  </a:lnTo>
                  <a:lnTo>
                    <a:pt x="6279" y="727710"/>
                  </a:lnTo>
                  <a:lnTo>
                    <a:pt x="2168736" y="727710"/>
                  </a:lnTo>
                  <a:lnTo>
                    <a:pt x="2172970" y="725169"/>
                  </a:lnTo>
                  <a:lnTo>
                    <a:pt x="3810" y="725169"/>
                  </a:lnTo>
                  <a:lnTo>
                    <a:pt x="3810" y="2776"/>
                  </a:lnTo>
                  <a:close/>
                </a:path>
                <a:path w="2175510" h="727710">
                  <a:moveTo>
                    <a:pt x="2171700" y="3048"/>
                  </a:moveTo>
                  <a:lnTo>
                    <a:pt x="2171700" y="725169"/>
                  </a:lnTo>
                  <a:lnTo>
                    <a:pt x="2172970" y="725169"/>
                  </a:lnTo>
                  <a:lnTo>
                    <a:pt x="2175510" y="723645"/>
                  </a:lnTo>
                  <a:lnTo>
                    <a:pt x="2175510" y="5333"/>
                  </a:lnTo>
                  <a:lnTo>
                    <a:pt x="2171700" y="3048"/>
                  </a:lnTo>
                  <a:close/>
                </a:path>
                <a:path w="2175510" h="727710">
                  <a:moveTo>
                    <a:pt x="2166620" y="0"/>
                  </a:moveTo>
                  <a:lnTo>
                    <a:pt x="8360" y="0"/>
                  </a:lnTo>
                  <a:lnTo>
                    <a:pt x="4198" y="2539"/>
                  </a:lnTo>
                  <a:lnTo>
                    <a:pt x="2170853" y="2539"/>
                  </a:lnTo>
                  <a:lnTo>
                    <a:pt x="2166620" y="0"/>
                  </a:lnTo>
                  <a:close/>
                </a:path>
              </a:pathLst>
            </a:custGeom>
            <a:solidFill>
              <a:srgbClr val="36A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706120" y="2000249"/>
              <a:ext cx="2167890" cy="722630"/>
            </a:xfrm>
            <a:custGeom>
              <a:avLst/>
              <a:gdLst/>
              <a:ahLst/>
              <a:cxnLst/>
              <a:rect l="l" t="t" r="r" b="b"/>
              <a:pathLst>
                <a:path w="2167890" h="722630">
                  <a:moveTo>
                    <a:pt x="2167890" y="0"/>
                  </a:moveTo>
                  <a:lnTo>
                    <a:pt x="2165350" y="0"/>
                  </a:lnTo>
                  <a:lnTo>
                    <a:pt x="2165350" y="3810"/>
                  </a:lnTo>
                  <a:lnTo>
                    <a:pt x="2165350" y="718820"/>
                  </a:lnTo>
                  <a:lnTo>
                    <a:pt x="3810" y="718820"/>
                  </a:lnTo>
                  <a:lnTo>
                    <a:pt x="3810" y="3810"/>
                  </a:lnTo>
                  <a:lnTo>
                    <a:pt x="2165350" y="3810"/>
                  </a:lnTo>
                  <a:lnTo>
                    <a:pt x="2165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8820"/>
                  </a:lnTo>
                  <a:lnTo>
                    <a:pt x="0" y="722630"/>
                  </a:lnTo>
                  <a:lnTo>
                    <a:pt x="2167890" y="722630"/>
                  </a:lnTo>
                  <a:lnTo>
                    <a:pt x="2167890" y="718820"/>
                  </a:lnTo>
                  <a:lnTo>
                    <a:pt x="2167890" y="3810"/>
                  </a:lnTo>
                  <a:lnTo>
                    <a:pt x="2167890" y="0"/>
                  </a:lnTo>
                  <a:close/>
                </a:path>
              </a:pathLst>
            </a:custGeom>
            <a:solidFill>
              <a:srgbClr val="36A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709930" y="2004059"/>
              <a:ext cx="2161540" cy="715010"/>
            </a:xfrm>
            <a:custGeom>
              <a:avLst/>
              <a:gdLst/>
              <a:ahLst/>
              <a:cxnLst/>
              <a:rect l="l" t="t" r="r" b="b"/>
              <a:pathLst>
                <a:path w="2161540" h="715010">
                  <a:moveTo>
                    <a:pt x="2161540" y="0"/>
                  </a:moveTo>
                  <a:lnTo>
                    <a:pt x="2157730" y="0"/>
                  </a:lnTo>
                  <a:lnTo>
                    <a:pt x="2157730" y="3810"/>
                  </a:lnTo>
                  <a:lnTo>
                    <a:pt x="2157730" y="711200"/>
                  </a:lnTo>
                  <a:lnTo>
                    <a:pt x="3810" y="711200"/>
                  </a:lnTo>
                  <a:lnTo>
                    <a:pt x="3810" y="3810"/>
                  </a:lnTo>
                  <a:lnTo>
                    <a:pt x="2157730" y="3810"/>
                  </a:lnTo>
                  <a:lnTo>
                    <a:pt x="215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1200"/>
                  </a:lnTo>
                  <a:lnTo>
                    <a:pt x="0" y="715010"/>
                  </a:lnTo>
                  <a:lnTo>
                    <a:pt x="2161540" y="715010"/>
                  </a:lnTo>
                  <a:lnTo>
                    <a:pt x="2161540" y="711200"/>
                  </a:lnTo>
                  <a:lnTo>
                    <a:pt x="2161540" y="3810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36A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713740" y="2007869"/>
              <a:ext cx="2153920" cy="707390"/>
            </a:xfrm>
            <a:custGeom>
              <a:avLst/>
              <a:gdLst/>
              <a:ahLst/>
              <a:cxnLst/>
              <a:rect l="l" t="t" r="r" b="b"/>
              <a:pathLst>
                <a:path w="2153920" h="707389">
                  <a:moveTo>
                    <a:pt x="2153920" y="0"/>
                  </a:moveTo>
                  <a:lnTo>
                    <a:pt x="2150110" y="0"/>
                  </a:lnTo>
                  <a:lnTo>
                    <a:pt x="2150110" y="3810"/>
                  </a:lnTo>
                  <a:lnTo>
                    <a:pt x="2150110" y="703580"/>
                  </a:lnTo>
                  <a:lnTo>
                    <a:pt x="2540" y="703580"/>
                  </a:lnTo>
                  <a:lnTo>
                    <a:pt x="2540" y="3810"/>
                  </a:lnTo>
                  <a:lnTo>
                    <a:pt x="2150110" y="3810"/>
                  </a:lnTo>
                  <a:lnTo>
                    <a:pt x="2150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03580"/>
                  </a:lnTo>
                  <a:lnTo>
                    <a:pt x="0" y="707390"/>
                  </a:lnTo>
                  <a:lnTo>
                    <a:pt x="2153920" y="707390"/>
                  </a:lnTo>
                  <a:lnTo>
                    <a:pt x="2153920" y="703580"/>
                  </a:lnTo>
                  <a:lnTo>
                    <a:pt x="2153920" y="3810"/>
                  </a:lnTo>
                  <a:lnTo>
                    <a:pt x="2153920" y="0"/>
                  </a:lnTo>
                  <a:close/>
                </a:path>
              </a:pathLst>
            </a:custGeom>
            <a:solidFill>
              <a:srgbClr val="36A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716280" y="2011679"/>
              <a:ext cx="2147570" cy="699770"/>
            </a:xfrm>
            <a:custGeom>
              <a:avLst/>
              <a:gdLst/>
              <a:ahLst/>
              <a:cxnLst/>
              <a:rect l="l" t="t" r="r" b="b"/>
              <a:pathLst>
                <a:path w="2147570" h="699769">
                  <a:moveTo>
                    <a:pt x="2147570" y="0"/>
                  </a:moveTo>
                  <a:lnTo>
                    <a:pt x="2143760" y="0"/>
                  </a:lnTo>
                  <a:lnTo>
                    <a:pt x="2143760" y="3810"/>
                  </a:lnTo>
                  <a:lnTo>
                    <a:pt x="2143760" y="695960"/>
                  </a:lnTo>
                  <a:lnTo>
                    <a:pt x="3810" y="695960"/>
                  </a:lnTo>
                  <a:lnTo>
                    <a:pt x="3810" y="3810"/>
                  </a:lnTo>
                  <a:lnTo>
                    <a:pt x="2143760" y="3810"/>
                  </a:lnTo>
                  <a:lnTo>
                    <a:pt x="2143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5960"/>
                  </a:lnTo>
                  <a:lnTo>
                    <a:pt x="0" y="699770"/>
                  </a:lnTo>
                  <a:lnTo>
                    <a:pt x="2147570" y="699770"/>
                  </a:lnTo>
                  <a:lnTo>
                    <a:pt x="2147570" y="695960"/>
                  </a:lnTo>
                  <a:lnTo>
                    <a:pt x="2147570" y="3810"/>
                  </a:lnTo>
                  <a:lnTo>
                    <a:pt x="2147570" y="0"/>
                  </a:lnTo>
                  <a:close/>
                </a:path>
              </a:pathLst>
            </a:custGeom>
            <a:solidFill>
              <a:srgbClr val="36A7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720090" y="2015489"/>
              <a:ext cx="2139950" cy="692150"/>
            </a:xfrm>
            <a:custGeom>
              <a:avLst/>
              <a:gdLst/>
              <a:ahLst/>
              <a:cxnLst/>
              <a:rect l="l" t="t" r="r" b="b"/>
              <a:pathLst>
                <a:path w="2139950" h="692150">
                  <a:moveTo>
                    <a:pt x="2139950" y="0"/>
                  </a:moveTo>
                  <a:lnTo>
                    <a:pt x="2136140" y="0"/>
                  </a:lnTo>
                  <a:lnTo>
                    <a:pt x="2136140" y="3810"/>
                  </a:lnTo>
                  <a:lnTo>
                    <a:pt x="2136140" y="688340"/>
                  </a:lnTo>
                  <a:lnTo>
                    <a:pt x="3810" y="688340"/>
                  </a:lnTo>
                  <a:lnTo>
                    <a:pt x="3810" y="3810"/>
                  </a:lnTo>
                  <a:lnTo>
                    <a:pt x="2136140" y="3810"/>
                  </a:lnTo>
                  <a:lnTo>
                    <a:pt x="2136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8340"/>
                  </a:lnTo>
                  <a:lnTo>
                    <a:pt x="0" y="692150"/>
                  </a:lnTo>
                  <a:lnTo>
                    <a:pt x="2139950" y="692150"/>
                  </a:lnTo>
                  <a:lnTo>
                    <a:pt x="2139950" y="688340"/>
                  </a:lnTo>
                  <a:lnTo>
                    <a:pt x="2139950" y="381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36A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723900" y="2019299"/>
              <a:ext cx="2132330" cy="684530"/>
            </a:xfrm>
            <a:custGeom>
              <a:avLst/>
              <a:gdLst/>
              <a:ahLst/>
              <a:cxnLst/>
              <a:rect l="l" t="t" r="r" b="b"/>
              <a:pathLst>
                <a:path w="2132330" h="684530">
                  <a:moveTo>
                    <a:pt x="2132330" y="0"/>
                  </a:moveTo>
                  <a:lnTo>
                    <a:pt x="2128520" y="0"/>
                  </a:lnTo>
                  <a:lnTo>
                    <a:pt x="2128520" y="3810"/>
                  </a:lnTo>
                  <a:lnTo>
                    <a:pt x="2128520" y="681990"/>
                  </a:lnTo>
                  <a:lnTo>
                    <a:pt x="3810" y="681990"/>
                  </a:lnTo>
                  <a:lnTo>
                    <a:pt x="3810" y="3810"/>
                  </a:lnTo>
                  <a:lnTo>
                    <a:pt x="2128520" y="3810"/>
                  </a:lnTo>
                  <a:lnTo>
                    <a:pt x="2128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1990"/>
                  </a:lnTo>
                  <a:lnTo>
                    <a:pt x="0" y="684530"/>
                  </a:lnTo>
                  <a:lnTo>
                    <a:pt x="2132330" y="684530"/>
                  </a:lnTo>
                  <a:lnTo>
                    <a:pt x="2132330" y="681990"/>
                  </a:lnTo>
                  <a:lnTo>
                    <a:pt x="2132330" y="3810"/>
                  </a:lnTo>
                  <a:lnTo>
                    <a:pt x="2132330" y="0"/>
                  </a:lnTo>
                  <a:close/>
                </a:path>
              </a:pathLst>
            </a:custGeom>
            <a:solidFill>
              <a:srgbClr val="36A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727710" y="2023109"/>
              <a:ext cx="2124710" cy="678180"/>
            </a:xfrm>
            <a:custGeom>
              <a:avLst/>
              <a:gdLst/>
              <a:ahLst/>
              <a:cxnLst/>
              <a:rect l="l" t="t" r="r" b="b"/>
              <a:pathLst>
                <a:path w="2124710" h="678180">
                  <a:moveTo>
                    <a:pt x="2124710" y="0"/>
                  </a:moveTo>
                  <a:lnTo>
                    <a:pt x="2122170" y="0"/>
                  </a:lnTo>
                  <a:lnTo>
                    <a:pt x="2122170" y="2540"/>
                  </a:lnTo>
                  <a:lnTo>
                    <a:pt x="2122170" y="674370"/>
                  </a:lnTo>
                  <a:lnTo>
                    <a:pt x="3810" y="674370"/>
                  </a:lnTo>
                  <a:lnTo>
                    <a:pt x="3810" y="2540"/>
                  </a:lnTo>
                  <a:lnTo>
                    <a:pt x="2122170" y="2540"/>
                  </a:lnTo>
                  <a:lnTo>
                    <a:pt x="21221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74370"/>
                  </a:lnTo>
                  <a:lnTo>
                    <a:pt x="0" y="678180"/>
                  </a:lnTo>
                  <a:lnTo>
                    <a:pt x="2124710" y="678180"/>
                  </a:lnTo>
                  <a:lnTo>
                    <a:pt x="2124710" y="674370"/>
                  </a:lnTo>
                  <a:lnTo>
                    <a:pt x="2124710" y="2540"/>
                  </a:lnTo>
                  <a:lnTo>
                    <a:pt x="2124710" y="0"/>
                  </a:lnTo>
                  <a:close/>
                </a:path>
              </a:pathLst>
            </a:custGeom>
            <a:solidFill>
              <a:srgbClr val="36A8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731520" y="2025649"/>
              <a:ext cx="2118360" cy="671830"/>
            </a:xfrm>
            <a:custGeom>
              <a:avLst/>
              <a:gdLst/>
              <a:ahLst/>
              <a:cxnLst/>
              <a:rect l="l" t="t" r="r" b="b"/>
              <a:pathLst>
                <a:path w="2118360" h="671830">
                  <a:moveTo>
                    <a:pt x="2118360" y="0"/>
                  </a:moveTo>
                  <a:lnTo>
                    <a:pt x="2114550" y="0"/>
                  </a:lnTo>
                  <a:lnTo>
                    <a:pt x="2114550" y="3810"/>
                  </a:lnTo>
                  <a:lnTo>
                    <a:pt x="2114550" y="668020"/>
                  </a:lnTo>
                  <a:lnTo>
                    <a:pt x="3810" y="668020"/>
                  </a:lnTo>
                  <a:lnTo>
                    <a:pt x="3810" y="3810"/>
                  </a:lnTo>
                  <a:lnTo>
                    <a:pt x="2114550" y="3810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8020"/>
                  </a:lnTo>
                  <a:lnTo>
                    <a:pt x="0" y="671830"/>
                  </a:lnTo>
                  <a:lnTo>
                    <a:pt x="2118360" y="671830"/>
                  </a:lnTo>
                  <a:lnTo>
                    <a:pt x="2118360" y="668020"/>
                  </a:lnTo>
                  <a:lnTo>
                    <a:pt x="2118360" y="3810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36A8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735330" y="2029459"/>
              <a:ext cx="2110740" cy="664210"/>
            </a:xfrm>
            <a:custGeom>
              <a:avLst/>
              <a:gdLst/>
              <a:ahLst/>
              <a:cxnLst/>
              <a:rect l="l" t="t" r="r" b="b"/>
              <a:pathLst>
                <a:path w="2110740" h="664210">
                  <a:moveTo>
                    <a:pt x="2110740" y="0"/>
                  </a:moveTo>
                  <a:lnTo>
                    <a:pt x="2106930" y="0"/>
                  </a:lnTo>
                  <a:lnTo>
                    <a:pt x="2106930" y="3810"/>
                  </a:lnTo>
                  <a:lnTo>
                    <a:pt x="2106930" y="660400"/>
                  </a:lnTo>
                  <a:lnTo>
                    <a:pt x="2540" y="660400"/>
                  </a:lnTo>
                  <a:lnTo>
                    <a:pt x="2540" y="3810"/>
                  </a:lnTo>
                  <a:lnTo>
                    <a:pt x="2106930" y="3810"/>
                  </a:lnTo>
                  <a:lnTo>
                    <a:pt x="2106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0400"/>
                  </a:lnTo>
                  <a:lnTo>
                    <a:pt x="0" y="664210"/>
                  </a:lnTo>
                  <a:lnTo>
                    <a:pt x="2110740" y="664210"/>
                  </a:lnTo>
                  <a:lnTo>
                    <a:pt x="2110740" y="660400"/>
                  </a:lnTo>
                  <a:lnTo>
                    <a:pt x="2110740" y="3810"/>
                  </a:lnTo>
                  <a:lnTo>
                    <a:pt x="2110740" y="0"/>
                  </a:lnTo>
                  <a:close/>
                </a:path>
              </a:pathLst>
            </a:custGeom>
            <a:solidFill>
              <a:srgbClr val="37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737870" y="2033269"/>
              <a:ext cx="2104390" cy="656590"/>
            </a:xfrm>
            <a:custGeom>
              <a:avLst/>
              <a:gdLst/>
              <a:ahLst/>
              <a:cxnLst/>
              <a:rect l="l" t="t" r="r" b="b"/>
              <a:pathLst>
                <a:path w="2104390" h="656589">
                  <a:moveTo>
                    <a:pt x="2104390" y="0"/>
                  </a:moveTo>
                  <a:lnTo>
                    <a:pt x="2100580" y="0"/>
                  </a:lnTo>
                  <a:lnTo>
                    <a:pt x="2100580" y="3810"/>
                  </a:lnTo>
                  <a:lnTo>
                    <a:pt x="2100580" y="652780"/>
                  </a:lnTo>
                  <a:lnTo>
                    <a:pt x="3810" y="652780"/>
                  </a:lnTo>
                  <a:lnTo>
                    <a:pt x="3810" y="3810"/>
                  </a:lnTo>
                  <a:lnTo>
                    <a:pt x="2100580" y="3810"/>
                  </a:lnTo>
                  <a:lnTo>
                    <a:pt x="2100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2780"/>
                  </a:lnTo>
                  <a:lnTo>
                    <a:pt x="0" y="656590"/>
                  </a:lnTo>
                  <a:lnTo>
                    <a:pt x="2104390" y="656590"/>
                  </a:lnTo>
                  <a:lnTo>
                    <a:pt x="2104390" y="652780"/>
                  </a:lnTo>
                  <a:lnTo>
                    <a:pt x="2104390" y="3810"/>
                  </a:lnTo>
                  <a:lnTo>
                    <a:pt x="2104390" y="0"/>
                  </a:lnTo>
                  <a:close/>
                </a:path>
              </a:pathLst>
            </a:custGeom>
            <a:solidFill>
              <a:srgbClr val="37A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741680" y="2037079"/>
              <a:ext cx="2096770" cy="648970"/>
            </a:xfrm>
            <a:custGeom>
              <a:avLst/>
              <a:gdLst/>
              <a:ahLst/>
              <a:cxnLst/>
              <a:rect l="l" t="t" r="r" b="b"/>
              <a:pathLst>
                <a:path w="2096770" h="648969">
                  <a:moveTo>
                    <a:pt x="2096770" y="0"/>
                  </a:moveTo>
                  <a:lnTo>
                    <a:pt x="2092960" y="0"/>
                  </a:lnTo>
                  <a:lnTo>
                    <a:pt x="2092960" y="3810"/>
                  </a:lnTo>
                  <a:lnTo>
                    <a:pt x="2092960" y="645160"/>
                  </a:lnTo>
                  <a:lnTo>
                    <a:pt x="3810" y="645160"/>
                  </a:lnTo>
                  <a:lnTo>
                    <a:pt x="3810" y="3810"/>
                  </a:lnTo>
                  <a:lnTo>
                    <a:pt x="2092960" y="3810"/>
                  </a:lnTo>
                  <a:lnTo>
                    <a:pt x="2092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5160"/>
                  </a:lnTo>
                  <a:lnTo>
                    <a:pt x="0" y="648970"/>
                  </a:lnTo>
                  <a:lnTo>
                    <a:pt x="2096770" y="648970"/>
                  </a:lnTo>
                  <a:lnTo>
                    <a:pt x="2096770" y="645160"/>
                  </a:lnTo>
                  <a:lnTo>
                    <a:pt x="2096770" y="3810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37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745490" y="2040889"/>
              <a:ext cx="2089150" cy="641350"/>
            </a:xfrm>
            <a:custGeom>
              <a:avLst/>
              <a:gdLst/>
              <a:ahLst/>
              <a:cxnLst/>
              <a:rect l="l" t="t" r="r" b="b"/>
              <a:pathLst>
                <a:path w="2089150" h="641350">
                  <a:moveTo>
                    <a:pt x="2089150" y="0"/>
                  </a:moveTo>
                  <a:lnTo>
                    <a:pt x="2085340" y="0"/>
                  </a:lnTo>
                  <a:lnTo>
                    <a:pt x="2085340" y="3810"/>
                  </a:lnTo>
                  <a:lnTo>
                    <a:pt x="2085340" y="638810"/>
                  </a:lnTo>
                  <a:lnTo>
                    <a:pt x="3810" y="638810"/>
                  </a:lnTo>
                  <a:lnTo>
                    <a:pt x="3810" y="3810"/>
                  </a:lnTo>
                  <a:lnTo>
                    <a:pt x="2085340" y="3810"/>
                  </a:lnTo>
                  <a:lnTo>
                    <a:pt x="2085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8810"/>
                  </a:lnTo>
                  <a:lnTo>
                    <a:pt x="0" y="641350"/>
                  </a:lnTo>
                  <a:lnTo>
                    <a:pt x="2089150" y="641350"/>
                  </a:lnTo>
                  <a:lnTo>
                    <a:pt x="2089150" y="638810"/>
                  </a:lnTo>
                  <a:lnTo>
                    <a:pt x="2089150" y="3810"/>
                  </a:lnTo>
                  <a:lnTo>
                    <a:pt x="2089150" y="0"/>
                  </a:lnTo>
                  <a:close/>
                </a:path>
              </a:pathLst>
            </a:custGeom>
            <a:solidFill>
              <a:srgbClr val="37A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749300" y="2044699"/>
              <a:ext cx="2081530" cy="635000"/>
            </a:xfrm>
            <a:custGeom>
              <a:avLst/>
              <a:gdLst/>
              <a:ahLst/>
              <a:cxnLst/>
              <a:rect l="l" t="t" r="r" b="b"/>
              <a:pathLst>
                <a:path w="2081530" h="635000">
                  <a:moveTo>
                    <a:pt x="2081530" y="0"/>
                  </a:moveTo>
                  <a:lnTo>
                    <a:pt x="2078990" y="0"/>
                  </a:lnTo>
                  <a:lnTo>
                    <a:pt x="2078990" y="2540"/>
                  </a:lnTo>
                  <a:lnTo>
                    <a:pt x="2078990" y="631190"/>
                  </a:lnTo>
                  <a:lnTo>
                    <a:pt x="3810" y="631190"/>
                  </a:lnTo>
                  <a:lnTo>
                    <a:pt x="3810" y="2540"/>
                  </a:lnTo>
                  <a:lnTo>
                    <a:pt x="2078990" y="2540"/>
                  </a:lnTo>
                  <a:lnTo>
                    <a:pt x="20789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1190"/>
                  </a:lnTo>
                  <a:lnTo>
                    <a:pt x="0" y="635000"/>
                  </a:lnTo>
                  <a:lnTo>
                    <a:pt x="2081530" y="635000"/>
                  </a:lnTo>
                  <a:lnTo>
                    <a:pt x="2081530" y="631190"/>
                  </a:lnTo>
                  <a:lnTo>
                    <a:pt x="2081530" y="2540"/>
                  </a:lnTo>
                  <a:lnTo>
                    <a:pt x="2081530" y="0"/>
                  </a:lnTo>
                  <a:close/>
                </a:path>
              </a:pathLst>
            </a:custGeom>
            <a:solidFill>
              <a:srgbClr val="37A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753110" y="2047239"/>
              <a:ext cx="2075180" cy="628650"/>
            </a:xfrm>
            <a:custGeom>
              <a:avLst/>
              <a:gdLst/>
              <a:ahLst/>
              <a:cxnLst/>
              <a:rect l="l" t="t" r="r" b="b"/>
              <a:pathLst>
                <a:path w="2075180" h="628650">
                  <a:moveTo>
                    <a:pt x="2075180" y="0"/>
                  </a:moveTo>
                  <a:lnTo>
                    <a:pt x="2071370" y="0"/>
                  </a:lnTo>
                  <a:lnTo>
                    <a:pt x="2071370" y="3810"/>
                  </a:lnTo>
                  <a:lnTo>
                    <a:pt x="2071370" y="624840"/>
                  </a:lnTo>
                  <a:lnTo>
                    <a:pt x="3810" y="624840"/>
                  </a:lnTo>
                  <a:lnTo>
                    <a:pt x="3810" y="3810"/>
                  </a:lnTo>
                  <a:lnTo>
                    <a:pt x="2071370" y="3810"/>
                  </a:lnTo>
                  <a:lnTo>
                    <a:pt x="2071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4840"/>
                  </a:lnTo>
                  <a:lnTo>
                    <a:pt x="0" y="628650"/>
                  </a:lnTo>
                  <a:lnTo>
                    <a:pt x="2075180" y="628650"/>
                  </a:lnTo>
                  <a:lnTo>
                    <a:pt x="2075180" y="624840"/>
                  </a:lnTo>
                  <a:lnTo>
                    <a:pt x="2075180" y="3810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37A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756920" y="2051049"/>
              <a:ext cx="2067560" cy="621030"/>
            </a:xfrm>
            <a:custGeom>
              <a:avLst/>
              <a:gdLst/>
              <a:ahLst/>
              <a:cxnLst/>
              <a:rect l="l" t="t" r="r" b="b"/>
              <a:pathLst>
                <a:path w="2067560" h="621030">
                  <a:moveTo>
                    <a:pt x="2067560" y="0"/>
                  </a:moveTo>
                  <a:lnTo>
                    <a:pt x="2063750" y="0"/>
                  </a:lnTo>
                  <a:lnTo>
                    <a:pt x="2063750" y="3810"/>
                  </a:lnTo>
                  <a:lnTo>
                    <a:pt x="2063750" y="617220"/>
                  </a:lnTo>
                  <a:lnTo>
                    <a:pt x="2540" y="617220"/>
                  </a:lnTo>
                  <a:lnTo>
                    <a:pt x="2540" y="3810"/>
                  </a:lnTo>
                  <a:lnTo>
                    <a:pt x="2063750" y="3810"/>
                  </a:lnTo>
                  <a:lnTo>
                    <a:pt x="2063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7220"/>
                  </a:lnTo>
                  <a:lnTo>
                    <a:pt x="0" y="621030"/>
                  </a:lnTo>
                  <a:lnTo>
                    <a:pt x="2067560" y="621030"/>
                  </a:lnTo>
                  <a:lnTo>
                    <a:pt x="2067560" y="617220"/>
                  </a:lnTo>
                  <a:lnTo>
                    <a:pt x="2067560" y="3810"/>
                  </a:lnTo>
                  <a:lnTo>
                    <a:pt x="2067560" y="0"/>
                  </a:lnTo>
                  <a:close/>
                </a:path>
              </a:pathLst>
            </a:custGeom>
            <a:solidFill>
              <a:srgbClr val="37A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759460" y="2054859"/>
              <a:ext cx="2061210" cy="613410"/>
            </a:xfrm>
            <a:custGeom>
              <a:avLst/>
              <a:gdLst/>
              <a:ahLst/>
              <a:cxnLst/>
              <a:rect l="l" t="t" r="r" b="b"/>
              <a:pathLst>
                <a:path w="2061210" h="613410">
                  <a:moveTo>
                    <a:pt x="2061210" y="0"/>
                  </a:moveTo>
                  <a:lnTo>
                    <a:pt x="2057400" y="0"/>
                  </a:lnTo>
                  <a:lnTo>
                    <a:pt x="2057400" y="3810"/>
                  </a:lnTo>
                  <a:lnTo>
                    <a:pt x="2057400" y="609600"/>
                  </a:lnTo>
                  <a:lnTo>
                    <a:pt x="3810" y="609600"/>
                  </a:lnTo>
                  <a:lnTo>
                    <a:pt x="3810" y="3810"/>
                  </a:lnTo>
                  <a:lnTo>
                    <a:pt x="2057400" y="381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0"/>
                  </a:lnTo>
                  <a:lnTo>
                    <a:pt x="0" y="613410"/>
                  </a:lnTo>
                  <a:lnTo>
                    <a:pt x="2061210" y="613410"/>
                  </a:lnTo>
                  <a:lnTo>
                    <a:pt x="2061210" y="609600"/>
                  </a:lnTo>
                  <a:lnTo>
                    <a:pt x="2061210" y="3810"/>
                  </a:lnTo>
                  <a:lnTo>
                    <a:pt x="2061210" y="0"/>
                  </a:lnTo>
                  <a:close/>
                </a:path>
              </a:pathLst>
            </a:custGeom>
            <a:solidFill>
              <a:srgbClr val="37AA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763270" y="2058669"/>
              <a:ext cx="2053589" cy="605790"/>
            </a:xfrm>
            <a:custGeom>
              <a:avLst/>
              <a:gdLst/>
              <a:ahLst/>
              <a:cxnLst/>
              <a:rect l="l" t="t" r="r" b="b"/>
              <a:pathLst>
                <a:path w="2053589" h="605789">
                  <a:moveTo>
                    <a:pt x="2053590" y="0"/>
                  </a:moveTo>
                  <a:lnTo>
                    <a:pt x="2045970" y="0"/>
                  </a:lnTo>
                  <a:lnTo>
                    <a:pt x="2045970" y="7620"/>
                  </a:lnTo>
                  <a:lnTo>
                    <a:pt x="2045970" y="599440"/>
                  </a:lnTo>
                  <a:lnTo>
                    <a:pt x="7620" y="599440"/>
                  </a:lnTo>
                  <a:lnTo>
                    <a:pt x="7620" y="7620"/>
                  </a:lnTo>
                  <a:lnTo>
                    <a:pt x="2045970" y="7620"/>
                  </a:lnTo>
                  <a:lnTo>
                    <a:pt x="2045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1980"/>
                  </a:lnTo>
                  <a:lnTo>
                    <a:pt x="0" y="605790"/>
                  </a:lnTo>
                  <a:lnTo>
                    <a:pt x="2053590" y="605790"/>
                  </a:lnTo>
                  <a:lnTo>
                    <a:pt x="2053590" y="601980"/>
                  </a:lnTo>
                  <a:lnTo>
                    <a:pt x="2053590" y="3810"/>
                  </a:lnTo>
                  <a:lnTo>
                    <a:pt x="2053590" y="0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770890" y="2066289"/>
              <a:ext cx="2038350" cy="591820"/>
            </a:xfrm>
            <a:custGeom>
              <a:avLst/>
              <a:gdLst/>
              <a:ahLst/>
              <a:cxnLst/>
              <a:rect l="l" t="t" r="r" b="b"/>
              <a:pathLst>
                <a:path w="2038350" h="591819">
                  <a:moveTo>
                    <a:pt x="2038350" y="0"/>
                  </a:moveTo>
                  <a:lnTo>
                    <a:pt x="2035810" y="0"/>
                  </a:lnTo>
                  <a:lnTo>
                    <a:pt x="2035810" y="2540"/>
                  </a:lnTo>
                  <a:lnTo>
                    <a:pt x="2035810" y="588010"/>
                  </a:lnTo>
                  <a:lnTo>
                    <a:pt x="3810" y="588010"/>
                  </a:lnTo>
                  <a:lnTo>
                    <a:pt x="3810" y="2540"/>
                  </a:lnTo>
                  <a:lnTo>
                    <a:pt x="2035810" y="2540"/>
                  </a:lnTo>
                  <a:lnTo>
                    <a:pt x="20358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88010"/>
                  </a:lnTo>
                  <a:lnTo>
                    <a:pt x="0" y="591820"/>
                  </a:lnTo>
                  <a:lnTo>
                    <a:pt x="2038350" y="591820"/>
                  </a:lnTo>
                  <a:lnTo>
                    <a:pt x="2038350" y="588010"/>
                  </a:lnTo>
                  <a:lnTo>
                    <a:pt x="2038350" y="2540"/>
                  </a:lnTo>
                  <a:lnTo>
                    <a:pt x="2038350" y="0"/>
                  </a:lnTo>
                  <a:close/>
                </a:path>
              </a:pathLst>
            </a:custGeom>
            <a:solidFill>
              <a:srgbClr val="37A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774700" y="2068829"/>
              <a:ext cx="2032000" cy="585470"/>
            </a:xfrm>
            <a:custGeom>
              <a:avLst/>
              <a:gdLst/>
              <a:ahLst/>
              <a:cxnLst/>
              <a:rect l="l" t="t" r="r" b="b"/>
              <a:pathLst>
                <a:path w="2032000" h="585469">
                  <a:moveTo>
                    <a:pt x="2032000" y="0"/>
                  </a:moveTo>
                  <a:lnTo>
                    <a:pt x="2028190" y="0"/>
                  </a:lnTo>
                  <a:lnTo>
                    <a:pt x="2028190" y="3810"/>
                  </a:lnTo>
                  <a:lnTo>
                    <a:pt x="2028190" y="581660"/>
                  </a:lnTo>
                  <a:lnTo>
                    <a:pt x="3810" y="581660"/>
                  </a:lnTo>
                  <a:lnTo>
                    <a:pt x="3810" y="3810"/>
                  </a:lnTo>
                  <a:lnTo>
                    <a:pt x="2028190" y="3810"/>
                  </a:lnTo>
                  <a:lnTo>
                    <a:pt x="2028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1660"/>
                  </a:lnTo>
                  <a:lnTo>
                    <a:pt x="0" y="585470"/>
                  </a:lnTo>
                  <a:lnTo>
                    <a:pt x="2032000" y="585470"/>
                  </a:lnTo>
                  <a:lnTo>
                    <a:pt x="2032000" y="581660"/>
                  </a:lnTo>
                  <a:lnTo>
                    <a:pt x="2032000" y="3810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37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778510" y="2072639"/>
              <a:ext cx="2024380" cy="577850"/>
            </a:xfrm>
            <a:custGeom>
              <a:avLst/>
              <a:gdLst/>
              <a:ahLst/>
              <a:cxnLst/>
              <a:rect l="l" t="t" r="r" b="b"/>
              <a:pathLst>
                <a:path w="2024380" h="577850">
                  <a:moveTo>
                    <a:pt x="2024380" y="0"/>
                  </a:moveTo>
                  <a:lnTo>
                    <a:pt x="2020570" y="0"/>
                  </a:lnTo>
                  <a:lnTo>
                    <a:pt x="2020570" y="3810"/>
                  </a:lnTo>
                  <a:lnTo>
                    <a:pt x="2020570" y="574040"/>
                  </a:lnTo>
                  <a:lnTo>
                    <a:pt x="2540" y="574040"/>
                  </a:lnTo>
                  <a:lnTo>
                    <a:pt x="2540" y="3810"/>
                  </a:lnTo>
                  <a:lnTo>
                    <a:pt x="2020570" y="3810"/>
                  </a:lnTo>
                  <a:lnTo>
                    <a:pt x="2020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74040"/>
                  </a:lnTo>
                  <a:lnTo>
                    <a:pt x="0" y="577850"/>
                  </a:lnTo>
                  <a:lnTo>
                    <a:pt x="2024380" y="577850"/>
                  </a:lnTo>
                  <a:lnTo>
                    <a:pt x="2024380" y="574040"/>
                  </a:lnTo>
                  <a:lnTo>
                    <a:pt x="2024380" y="381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37A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781050" y="2076449"/>
              <a:ext cx="2018030" cy="570230"/>
            </a:xfrm>
            <a:custGeom>
              <a:avLst/>
              <a:gdLst/>
              <a:ahLst/>
              <a:cxnLst/>
              <a:rect l="l" t="t" r="r" b="b"/>
              <a:pathLst>
                <a:path w="2018030" h="570230">
                  <a:moveTo>
                    <a:pt x="2018030" y="0"/>
                  </a:moveTo>
                  <a:lnTo>
                    <a:pt x="2014220" y="0"/>
                  </a:lnTo>
                  <a:lnTo>
                    <a:pt x="2014220" y="3810"/>
                  </a:lnTo>
                  <a:lnTo>
                    <a:pt x="2014220" y="566420"/>
                  </a:lnTo>
                  <a:lnTo>
                    <a:pt x="3810" y="566420"/>
                  </a:lnTo>
                  <a:lnTo>
                    <a:pt x="3810" y="3810"/>
                  </a:lnTo>
                  <a:lnTo>
                    <a:pt x="2014220" y="3810"/>
                  </a:lnTo>
                  <a:lnTo>
                    <a:pt x="20142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6420"/>
                  </a:lnTo>
                  <a:lnTo>
                    <a:pt x="0" y="570230"/>
                  </a:lnTo>
                  <a:lnTo>
                    <a:pt x="2018030" y="570230"/>
                  </a:lnTo>
                  <a:lnTo>
                    <a:pt x="2018030" y="566420"/>
                  </a:lnTo>
                  <a:lnTo>
                    <a:pt x="2018030" y="3810"/>
                  </a:lnTo>
                  <a:lnTo>
                    <a:pt x="2018030" y="0"/>
                  </a:lnTo>
                  <a:close/>
                </a:path>
              </a:pathLst>
            </a:custGeom>
            <a:solidFill>
              <a:srgbClr val="37A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784860" y="2080259"/>
              <a:ext cx="2010410" cy="562610"/>
            </a:xfrm>
            <a:custGeom>
              <a:avLst/>
              <a:gdLst/>
              <a:ahLst/>
              <a:cxnLst/>
              <a:rect l="l" t="t" r="r" b="b"/>
              <a:pathLst>
                <a:path w="2010410" h="562610">
                  <a:moveTo>
                    <a:pt x="2010410" y="0"/>
                  </a:moveTo>
                  <a:lnTo>
                    <a:pt x="2006600" y="0"/>
                  </a:lnTo>
                  <a:lnTo>
                    <a:pt x="2006600" y="3810"/>
                  </a:lnTo>
                  <a:lnTo>
                    <a:pt x="2006600" y="558800"/>
                  </a:lnTo>
                  <a:lnTo>
                    <a:pt x="3810" y="558800"/>
                  </a:lnTo>
                  <a:lnTo>
                    <a:pt x="3810" y="3810"/>
                  </a:lnTo>
                  <a:lnTo>
                    <a:pt x="2006600" y="3810"/>
                  </a:lnTo>
                  <a:lnTo>
                    <a:pt x="20066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8800"/>
                  </a:lnTo>
                  <a:lnTo>
                    <a:pt x="0" y="562610"/>
                  </a:lnTo>
                  <a:lnTo>
                    <a:pt x="2010410" y="562610"/>
                  </a:lnTo>
                  <a:lnTo>
                    <a:pt x="2010410" y="558800"/>
                  </a:lnTo>
                  <a:lnTo>
                    <a:pt x="2010410" y="3810"/>
                  </a:lnTo>
                  <a:lnTo>
                    <a:pt x="2010410" y="0"/>
                  </a:lnTo>
                  <a:close/>
                </a:path>
              </a:pathLst>
            </a:custGeom>
            <a:solidFill>
              <a:srgbClr val="37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788670" y="2084069"/>
              <a:ext cx="2002789" cy="554990"/>
            </a:xfrm>
            <a:custGeom>
              <a:avLst/>
              <a:gdLst/>
              <a:ahLst/>
              <a:cxnLst/>
              <a:rect l="l" t="t" r="r" b="b"/>
              <a:pathLst>
                <a:path w="2002789" h="554989">
                  <a:moveTo>
                    <a:pt x="2002790" y="0"/>
                  </a:moveTo>
                  <a:lnTo>
                    <a:pt x="1998980" y="0"/>
                  </a:lnTo>
                  <a:lnTo>
                    <a:pt x="1998980" y="3810"/>
                  </a:lnTo>
                  <a:lnTo>
                    <a:pt x="1998980" y="552450"/>
                  </a:lnTo>
                  <a:lnTo>
                    <a:pt x="3810" y="552450"/>
                  </a:lnTo>
                  <a:lnTo>
                    <a:pt x="3810" y="3810"/>
                  </a:lnTo>
                  <a:lnTo>
                    <a:pt x="1998980" y="3810"/>
                  </a:lnTo>
                  <a:lnTo>
                    <a:pt x="1998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2450"/>
                  </a:lnTo>
                  <a:lnTo>
                    <a:pt x="0" y="554990"/>
                  </a:lnTo>
                  <a:lnTo>
                    <a:pt x="2002790" y="554990"/>
                  </a:lnTo>
                  <a:lnTo>
                    <a:pt x="2002790" y="552450"/>
                  </a:lnTo>
                  <a:lnTo>
                    <a:pt x="2002790" y="3810"/>
                  </a:lnTo>
                  <a:lnTo>
                    <a:pt x="2002790" y="0"/>
                  </a:lnTo>
                  <a:close/>
                </a:path>
              </a:pathLst>
            </a:custGeom>
            <a:solidFill>
              <a:srgbClr val="37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792480" y="2087879"/>
              <a:ext cx="1995170" cy="548640"/>
            </a:xfrm>
            <a:custGeom>
              <a:avLst/>
              <a:gdLst/>
              <a:ahLst/>
              <a:cxnLst/>
              <a:rect l="l" t="t" r="r" b="b"/>
              <a:pathLst>
                <a:path w="1995170" h="548639">
                  <a:moveTo>
                    <a:pt x="1995170" y="0"/>
                  </a:moveTo>
                  <a:lnTo>
                    <a:pt x="1992630" y="0"/>
                  </a:lnTo>
                  <a:lnTo>
                    <a:pt x="1992630" y="2540"/>
                  </a:lnTo>
                  <a:lnTo>
                    <a:pt x="1992630" y="544830"/>
                  </a:lnTo>
                  <a:lnTo>
                    <a:pt x="3810" y="544830"/>
                  </a:lnTo>
                  <a:lnTo>
                    <a:pt x="3810" y="2540"/>
                  </a:lnTo>
                  <a:lnTo>
                    <a:pt x="1992630" y="2540"/>
                  </a:lnTo>
                  <a:lnTo>
                    <a:pt x="19926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44830"/>
                  </a:lnTo>
                  <a:lnTo>
                    <a:pt x="0" y="548640"/>
                  </a:lnTo>
                  <a:lnTo>
                    <a:pt x="1995170" y="548640"/>
                  </a:lnTo>
                  <a:lnTo>
                    <a:pt x="1995170" y="544830"/>
                  </a:lnTo>
                  <a:lnTo>
                    <a:pt x="1995170" y="2540"/>
                  </a:lnTo>
                  <a:lnTo>
                    <a:pt x="1995170" y="0"/>
                  </a:lnTo>
                  <a:close/>
                </a:path>
              </a:pathLst>
            </a:custGeom>
            <a:solidFill>
              <a:srgbClr val="38A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796290" y="2090419"/>
              <a:ext cx="1988820" cy="542290"/>
            </a:xfrm>
            <a:custGeom>
              <a:avLst/>
              <a:gdLst/>
              <a:ahLst/>
              <a:cxnLst/>
              <a:rect l="l" t="t" r="r" b="b"/>
              <a:pathLst>
                <a:path w="1988820" h="542289">
                  <a:moveTo>
                    <a:pt x="1988820" y="0"/>
                  </a:moveTo>
                  <a:lnTo>
                    <a:pt x="1985010" y="0"/>
                  </a:lnTo>
                  <a:lnTo>
                    <a:pt x="1985010" y="3810"/>
                  </a:lnTo>
                  <a:lnTo>
                    <a:pt x="1985010" y="538480"/>
                  </a:lnTo>
                  <a:lnTo>
                    <a:pt x="3810" y="538480"/>
                  </a:lnTo>
                  <a:lnTo>
                    <a:pt x="3810" y="3810"/>
                  </a:lnTo>
                  <a:lnTo>
                    <a:pt x="1985010" y="3810"/>
                  </a:lnTo>
                  <a:lnTo>
                    <a:pt x="1985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8480"/>
                  </a:lnTo>
                  <a:lnTo>
                    <a:pt x="0" y="542290"/>
                  </a:lnTo>
                  <a:lnTo>
                    <a:pt x="1988820" y="542290"/>
                  </a:lnTo>
                  <a:lnTo>
                    <a:pt x="1988820" y="538480"/>
                  </a:lnTo>
                  <a:lnTo>
                    <a:pt x="1988820" y="3810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38A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800100" y="2094229"/>
              <a:ext cx="1981200" cy="534670"/>
            </a:xfrm>
            <a:custGeom>
              <a:avLst/>
              <a:gdLst/>
              <a:ahLst/>
              <a:cxnLst/>
              <a:rect l="l" t="t" r="r" b="b"/>
              <a:pathLst>
                <a:path w="1981200" h="534669">
                  <a:moveTo>
                    <a:pt x="1981200" y="0"/>
                  </a:moveTo>
                  <a:lnTo>
                    <a:pt x="1977390" y="0"/>
                  </a:lnTo>
                  <a:lnTo>
                    <a:pt x="1977390" y="3810"/>
                  </a:lnTo>
                  <a:lnTo>
                    <a:pt x="1977390" y="530860"/>
                  </a:lnTo>
                  <a:lnTo>
                    <a:pt x="2540" y="530860"/>
                  </a:lnTo>
                  <a:lnTo>
                    <a:pt x="2540" y="3810"/>
                  </a:lnTo>
                  <a:lnTo>
                    <a:pt x="1977390" y="3810"/>
                  </a:lnTo>
                  <a:lnTo>
                    <a:pt x="1977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0860"/>
                  </a:lnTo>
                  <a:lnTo>
                    <a:pt x="0" y="534670"/>
                  </a:lnTo>
                  <a:lnTo>
                    <a:pt x="1981200" y="534670"/>
                  </a:lnTo>
                  <a:lnTo>
                    <a:pt x="1981200" y="530860"/>
                  </a:lnTo>
                  <a:lnTo>
                    <a:pt x="1981200" y="381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38A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802640" y="2098039"/>
              <a:ext cx="1974850" cy="527050"/>
            </a:xfrm>
            <a:custGeom>
              <a:avLst/>
              <a:gdLst/>
              <a:ahLst/>
              <a:cxnLst/>
              <a:rect l="l" t="t" r="r" b="b"/>
              <a:pathLst>
                <a:path w="1974850" h="527050">
                  <a:moveTo>
                    <a:pt x="1974850" y="0"/>
                  </a:moveTo>
                  <a:lnTo>
                    <a:pt x="1971040" y="0"/>
                  </a:lnTo>
                  <a:lnTo>
                    <a:pt x="1971040" y="3810"/>
                  </a:lnTo>
                  <a:lnTo>
                    <a:pt x="1971040" y="523240"/>
                  </a:lnTo>
                  <a:lnTo>
                    <a:pt x="3810" y="523240"/>
                  </a:lnTo>
                  <a:lnTo>
                    <a:pt x="3810" y="3810"/>
                  </a:lnTo>
                  <a:lnTo>
                    <a:pt x="1971040" y="3810"/>
                  </a:lnTo>
                  <a:lnTo>
                    <a:pt x="19710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3240"/>
                  </a:lnTo>
                  <a:lnTo>
                    <a:pt x="0" y="527050"/>
                  </a:lnTo>
                  <a:lnTo>
                    <a:pt x="1974850" y="527050"/>
                  </a:lnTo>
                  <a:lnTo>
                    <a:pt x="1974850" y="523240"/>
                  </a:lnTo>
                  <a:lnTo>
                    <a:pt x="1974850" y="3810"/>
                  </a:lnTo>
                  <a:lnTo>
                    <a:pt x="1974850" y="0"/>
                  </a:lnTo>
                  <a:close/>
                </a:path>
              </a:pathLst>
            </a:custGeom>
            <a:solidFill>
              <a:srgbClr val="38A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806450" y="2101849"/>
              <a:ext cx="1967230" cy="519430"/>
            </a:xfrm>
            <a:custGeom>
              <a:avLst/>
              <a:gdLst/>
              <a:ahLst/>
              <a:cxnLst/>
              <a:rect l="l" t="t" r="r" b="b"/>
              <a:pathLst>
                <a:path w="1967230" h="519430">
                  <a:moveTo>
                    <a:pt x="1967230" y="0"/>
                  </a:moveTo>
                  <a:lnTo>
                    <a:pt x="1963420" y="0"/>
                  </a:lnTo>
                  <a:lnTo>
                    <a:pt x="1963420" y="3810"/>
                  </a:lnTo>
                  <a:lnTo>
                    <a:pt x="1963420" y="515620"/>
                  </a:lnTo>
                  <a:lnTo>
                    <a:pt x="3810" y="515620"/>
                  </a:lnTo>
                  <a:lnTo>
                    <a:pt x="3810" y="3810"/>
                  </a:lnTo>
                  <a:lnTo>
                    <a:pt x="1963420" y="3810"/>
                  </a:lnTo>
                  <a:lnTo>
                    <a:pt x="1963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5620"/>
                  </a:lnTo>
                  <a:lnTo>
                    <a:pt x="0" y="519430"/>
                  </a:lnTo>
                  <a:lnTo>
                    <a:pt x="1967230" y="519430"/>
                  </a:lnTo>
                  <a:lnTo>
                    <a:pt x="1967230" y="515620"/>
                  </a:lnTo>
                  <a:lnTo>
                    <a:pt x="1967230" y="3810"/>
                  </a:lnTo>
                  <a:lnTo>
                    <a:pt x="1967230" y="0"/>
                  </a:lnTo>
                  <a:close/>
                </a:path>
              </a:pathLst>
            </a:custGeom>
            <a:solidFill>
              <a:srgbClr val="38A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810260" y="2105659"/>
              <a:ext cx="1959610" cy="511809"/>
            </a:xfrm>
            <a:custGeom>
              <a:avLst/>
              <a:gdLst/>
              <a:ahLst/>
              <a:cxnLst/>
              <a:rect l="l" t="t" r="r" b="b"/>
              <a:pathLst>
                <a:path w="1959610" h="511810">
                  <a:moveTo>
                    <a:pt x="1959610" y="0"/>
                  </a:moveTo>
                  <a:lnTo>
                    <a:pt x="1955800" y="0"/>
                  </a:lnTo>
                  <a:lnTo>
                    <a:pt x="1955800" y="3810"/>
                  </a:lnTo>
                  <a:lnTo>
                    <a:pt x="1955800" y="509270"/>
                  </a:lnTo>
                  <a:lnTo>
                    <a:pt x="3797" y="509270"/>
                  </a:lnTo>
                  <a:lnTo>
                    <a:pt x="3797" y="3810"/>
                  </a:lnTo>
                  <a:lnTo>
                    <a:pt x="1955800" y="3810"/>
                  </a:lnTo>
                  <a:lnTo>
                    <a:pt x="19558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9270"/>
                  </a:lnTo>
                  <a:lnTo>
                    <a:pt x="0" y="511810"/>
                  </a:lnTo>
                  <a:lnTo>
                    <a:pt x="1959610" y="511810"/>
                  </a:lnTo>
                  <a:lnTo>
                    <a:pt x="1959610" y="509270"/>
                  </a:lnTo>
                  <a:lnTo>
                    <a:pt x="1959610" y="381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38A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814057" y="2109469"/>
              <a:ext cx="1952625" cy="505459"/>
            </a:xfrm>
            <a:custGeom>
              <a:avLst/>
              <a:gdLst/>
              <a:ahLst/>
              <a:cxnLst/>
              <a:rect l="l" t="t" r="r" b="b"/>
              <a:pathLst>
                <a:path w="1952625" h="505460">
                  <a:moveTo>
                    <a:pt x="1952002" y="0"/>
                  </a:moveTo>
                  <a:lnTo>
                    <a:pt x="1949462" y="0"/>
                  </a:lnTo>
                  <a:lnTo>
                    <a:pt x="1949462" y="2540"/>
                  </a:lnTo>
                  <a:lnTo>
                    <a:pt x="1949462" y="501650"/>
                  </a:lnTo>
                  <a:lnTo>
                    <a:pt x="3822" y="501650"/>
                  </a:lnTo>
                  <a:lnTo>
                    <a:pt x="3822" y="2540"/>
                  </a:lnTo>
                  <a:lnTo>
                    <a:pt x="1949462" y="2540"/>
                  </a:lnTo>
                  <a:lnTo>
                    <a:pt x="194946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1650"/>
                  </a:lnTo>
                  <a:lnTo>
                    <a:pt x="0" y="505460"/>
                  </a:lnTo>
                  <a:lnTo>
                    <a:pt x="1952002" y="505460"/>
                  </a:lnTo>
                  <a:lnTo>
                    <a:pt x="1952002" y="501650"/>
                  </a:lnTo>
                  <a:lnTo>
                    <a:pt x="1952002" y="2540"/>
                  </a:lnTo>
                  <a:lnTo>
                    <a:pt x="1952002" y="0"/>
                  </a:lnTo>
                  <a:close/>
                </a:path>
              </a:pathLst>
            </a:custGeom>
            <a:solidFill>
              <a:srgbClr val="38A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817880" y="2112009"/>
              <a:ext cx="1945639" cy="499109"/>
            </a:xfrm>
            <a:custGeom>
              <a:avLst/>
              <a:gdLst/>
              <a:ahLst/>
              <a:cxnLst/>
              <a:rect l="l" t="t" r="r" b="b"/>
              <a:pathLst>
                <a:path w="1945639" h="499110">
                  <a:moveTo>
                    <a:pt x="1945640" y="0"/>
                  </a:moveTo>
                  <a:lnTo>
                    <a:pt x="1941830" y="0"/>
                  </a:lnTo>
                  <a:lnTo>
                    <a:pt x="1941830" y="3810"/>
                  </a:lnTo>
                  <a:lnTo>
                    <a:pt x="194183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1941830" y="3810"/>
                  </a:lnTo>
                  <a:lnTo>
                    <a:pt x="1941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0" y="499110"/>
                  </a:lnTo>
                  <a:lnTo>
                    <a:pt x="1945640" y="499110"/>
                  </a:lnTo>
                  <a:lnTo>
                    <a:pt x="1945640" y="495300"/>
                  </a:lnTo>
                  <a:lnTo>
                    <a:pt x="1945640" y="3810"/>
                  </a:lnTo>
                  <a:lnTo>
                    <a:pt x="1945640" y="0"/>
                  </a:lnTo>
                  <a:close/>
                </a:path>
              </a:pathLst>
            </a:custGeom>
            <a:solidFill>
              <a:srgbClr val="38AD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821690" y="2115819"/>
              <a:ext cx="1938020" cy="491490"/>
            </a:xfrm>
            <a:custGeom>
              <a:avLst/>
              <a:gdLst/>
              <a:ahLst/>
              <a:cxnLst/>
              <a:rect l="l" t="t" r="r" b="b"/>
              <a:pathLst>
                <a:path w="1938020" h="491489">
                  <a:moveTo>
                    <a:pt x="1938020" y="0"/>
                  </a:moveTo>
                  <a:lnTo>
                    <a:pt x="1934210" y="0"/>
                  </a:lnTo>
                  <a:lnTo>
                    <a:pt x="1934210" y="3810"/>
                  </a:lnTo>
                  <a:lnTo>
                    <a:pt x="1934210" y="487680"/>
                  </a:lnTo>
                  <a:lnTo>
                    <a:pt x="3810" y="487680"/>
                  </a:lnTo>
                  <a:lnTo>
                    <a:pt x="3810" y="3810"/>
                  </a:lnTo>
                  <a:lnTo>
                    <a:pt x="1934210" y="3810"/>
                  </a:lnTo>
                  <a:lnTo>
                    <a:pt x="1934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7680"/>
                  </a:lnTo>
                  <a:lnTo>
                    <a:pt x="0" y="491490"/>
                  </a:lnTo>
                  <a:lnTo>
                    <a:pt x="1938020" y="491490"/>
                  </a:lnTo>
                  <a:lnTo>
                    <a:pt x="1938020" y="487680"/>
                  </a:lnTo>
                  <a:lnTo>
                    <a:pt x="1938020" y="3810"/>
                  </a:lnTo>
                  <a:lnTo>
                    <a:pt x="1938020" y="0"/>
                  </a:lnTo>
                  <a:close/>
                </a:path>
              </a:pathLst>
            </a:custGeom>
            <a:solidFill>
              <a:srgbClr val="38A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825500" y="2119629"/>
              <a:ext cx="1930400" cy="483870"/>
            </a:xfrm>
            <a:custGeom>
              <a:avLst/>
              <a:gdLst/>
              <a:ahLst/>
              <a:cxnLst/>
              <a:rect l="l" t="t" r="r" b="b"/>
              <a:pathLst>
                <a:path w="1930400" h="483869">
                  <a:moveTo>
                    <a:pt x="1930400" y="0"/>
                  </a:moveTo>
                  <a:lnTo>
                    <a:pt x="1926590" y="0"/>
                  </a:lnTo>
                  <a:lnTo>
                    <a:pt x="1926590" y="3810"/>
                  </a:lnTo>
                  <a:lnTo>
                    <a:pt x="1926590" y="480060"/>
                  </a:lnTo>
                  <a:lnTo>
                    <a:pt x="3810" y="480060"/>
                  </a:lnTo>
                  <a:lnTo>
                    <a:pt x="3810" y="3810"/>
                  </a:lnTo>
                  <a:lnTo>
                    <a:pt x="1926590" y="3810"/>
                  </a:lnTo>
                  <a:lnTo>
                    <a:pt x="1926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0060"/>
                  </a:lnTo>
                  <a:lnTo>
                    <a:pt x="0" y="483870"/>
                  </a:lnTo>
                  <a:lnTo>
                    <a:pt x="1930400" y="483870"/>
                  </a:lnTo>
                  <a:lnTo>
                    <a:pt x="1930400" y="480060"/>
                  </a:lnTo>
                  <a:lnTo>
                    <a:pt x="1930400" y="381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38A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829310" y="2123439"/>
              <a:ext cx="1922780" cy="476250"/>
            </a:xfrm>
            <a:custGeom>
              <a:avLst/>
              <a:gdLst/>
              <a:ahLst/>
              <a:cxnLst/>
              <a:rect l="l" t="t" r="r" b="b"/>
              <a:pathLst>
                <a:path w="1922780" h="476250">
                  <a:moveTo>
                    <a:pt x="1922780" y="0"/>
                  </a:moveTo>
                  <a:lnTo>
                    <a:pt x="1918970" y="0"/>
                  </a:lnTo>
                  <a:lnTo>
                    <a:pt x="1918970" y="3810"/>
                  </a:lnTo>
                  <a:lnTo>
                    <a:pt x="1918970" y="472440"/>
                  </a:lnTo>
                  <a:lnTo>
                    <a:pt x="2540" y="472440"/>
                  </a:lnTo>
                  <a:lnTo>
                    <a:pt x="2540" y="3810"/>
                  </a:lnTo>
                  <a:lnTo>
                    <a:pt x="1918970" y="3810"/>
                  </a:lnTo>
                  <a:lnTo>
                    <a:pt x="1918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72440"/>
                  </a:lnTo>
                  <a:lnTo>
                    <a:pt x="0" y="476250"/>
                  </a:lnTo>
                  <a:lnTo>
                    <a:pt x="1922780" y="476250"/>
                  </a:lnTo>
                  <a:lnTo>
                    <a:pt x="1922780" y="472440"/>
                  </a:lnTo>
                  <a:lnTo>
                    <a:pt x="1922780" y="3810"/>
                  </a:lnTo>
                  <a:lnTo>
                    <a:pt x="1922780" y="0"/>
                  </a:lnTo>
                  <a:close/>
                </a:path>
              </a:pathLst>
            </a:custGeom>
            <a:solidFill>
              <a:srgbClr val="38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831850" y="2127249"/>
              <a:ext cx="1916430" cy="468630"/>
            </a:xfrm>
            <a:custGeom>
              <a:avLst/>
              <a:gdLst/>
              <a:ahLst/>
              <a:cxnLst/>
              <a:rect l="l" t="t" r="r" b="b"/>
              <a:pathLst>
                <a:path w="1916430" h="468630">
                  <a:moveTo>
                    <a:pt x="1916430" y="0"/>
                  </a:moveTo>
                  <a:lnTo>
                    <a:pt x="1912620" y="0"/>
                  </a:lnTo>
                  <a:lnTo>
                    <a:pt x="1912620" y="3810"/>
                  </a:lnTo>
                  <a:lnTo>
                    <a:pt x="1912620" y="464820"/>
                  </a:lnTo>
                  <a:lnTo>
                    <a:pt x="3810" y="464820"/>
                  </a:lnTo>
                  <a:lnTo>
                    <a:pt x="3810" y="3810"/>
                  </a:lnTo>
                  <a:lnTo>
                    <a:pt x="1912620" y="3810"/>
                  </a:lnTo>
                  <a:lnTo>
                    <a:pt x="19126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20"/>
                  </a:lnTo>
                  <a:lnTo>
                    <a:pt x="0" y="468630"/>
                  </a:lnTo>
                  <a:lnTo>
                    <a:pt x="1916430" y="468630"/>
                  </a:lnTo>
                  <a:lnTo>
                    <a:pt x="1916430" y="464820"/>
                  </a:lnTo>
                  <a:lnTo>
                    <a:pt x="1916430" y="3810"/>
                  </a:lnTo>
                  <a:lnTo>
                    <a:pt x="1916430" y="0"/>
                  </a:lnTo>
                  <a:close/>
                </a:path>
              </a:pathLst>
            </a:custGeom>
            <a:solidFill>
              <a:srgbClr val="3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835660" y="2131059"/>
              <a:ext cx="1908810" cy="461009"/>
            </a:xfrm>
            <a:custGeom>
              <a:avLst/>
              <a:gdLst/>
              <a:ahLst/>
              <a:cxnLst/>
              <a:rect l="l" t="t" r="r" b="b"/>
              <a:pathLst>
                <a:path w="1908810" h="461010">
                  <a:moveTo>
                    <a:pt x="1908810" y="0"/>
                  </a:moveTo>
                  <a:lnTo>
                    <a:pt x="1905000" y="0"/>
                  </a:lnTo>
                  <a:lnTo>
                    <a:pt x="1905000" y="3810"/>
                  </a:lnTo>
                  <a:lnTo>
                    <a:pt x="1905000" y="457200"/>
                  </a:lnTo>
                  <a:lnTo>
                    <a:pt x="3810" y="457200"/>
                  </a:lnTo>
                  <a:lnTo>
                    <a:pt x="3810" y="3810"/>
                  </a:lnTo>
                  <a:lnTo>
                    <a:pt x="1905000" y="381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7200"/>
                  </a:lnTo>
                  <a:lnTo>
                    <a:pt x="0" y="461010"/>
                  </a:lnTo>
                  <a:lnTo>
                    <a:pt x="1908810" y="461010"/>
                  </a:lnTo>
                  <a:lnTo>
                    <a:pt x="1908810" y="457200"/>
                  </a:lnTo>
                  <a:lnTo>
                    <a:pt x="1908810" y="3810"/>
                  </a:lnTo>
                  <a:lnTo>
                    <a:pt x="1908810" y="0"/>
                  </a:lnTo>
                  <a:close/>
                </a:path>
              </a:pathLst>
            </a:custGeom>
            <a:solidFill>
              <a:srgbClr val="38A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839470" y="2134869"/>
              <a:ext cx="1901189" cy="453390"/>
            </a:xfrm>
            <a:custGeom>
              <a:avLst/>
              <a:gdLst/>
              <a:ahLst/>
              <a:cxnLst/>
              <a:rect l="l" t="t" r="r" b="b"/>
              <a:pathLst>
                <a:path w="1901189" h="453389">
                  <a:moveTo>
                    <a:pt x="1901190" y="0"/>
                  </a:moveTo>
                  <a:lnTo>
                    <a:pt x="1897380" y="0"/>
                  </a:lnTo>
                  <a:lnTo>
                    <a:pt x="1897380" y="2540"/>
                  </a:lnTo>
                  <a:lnTo>
                    <a:pt x="1897380" y="450850"/>
                  </a:lnTo>
                  <a:lnTo>
                    <a:pt x="3810" y="450850"/>
                  </a:lnTo>
                  <a:lnTo>
                    <a:pt x="3810" y="2540"/>
                  </a:lnTo>
                  <a:lnTo>
                    <a:pt x="1897380" y="2540"/>
                  </a:lnTo>
                  <a:lnTo>
                    <a:pt x="18973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50850"/>
                  </a:lnTo>
                  <a:lnTo>
                    <a:pt x="0" y="453390"/>
                  </a:lnTo>
                  <a:lnTo>
                    <a:pt x="1901190" y="453390"/>
                  </a:lnTo>
                  <a:lnTo>
                    <a:pt x="1901190" y="450850"/>
                  </a:lnTo>
                  <a:lnTo>
                    <a:pt x="1901190" y="2540"/>
                  </a:lnTo>
                  <a:lnTo>
                    <a:pt x="190119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843280" y="2137409"/>
              <a:ext cx="1893570" cy="448309"/>
            </a:xfrm>
            <a:custGeom>
              <a:avLst/>
              <a:gdLst/>
              <a:ahLst/>
              <a:cxnLst/>
              <a:rect l="l" t="t" r="r" b="b"/>
              <a:pathLst>
                <a:path w="1893570" h="448310">
                  <a:moveTo>
                    <a:pt x="1893570" y="0"/>
                  </a:moveTo>
                  <a:lnTo>
                    <a:pt x="1891030" y="0"/>
                  </a:lnTo>
                  <a:lnTo>
                    <a:pt x="1891030" y="3810"/>
                  </a:lnTo>
                  <a:lnTo>
                    <a:pt x="1891030" y="444500"/>
                  </a:lnTo>
                  <a:lnTo>
                    <a:pt x="3810" y="444500"/>
                  </a:lnTo>
                  <a:lnTo>
                    <a:pt x="3810" y="3810"/>
                  </a:lnTo>
                  <a:lnTo>
                    <a:pt x="1891030" y="3810"/>
                  </a:lnTo>
                  <a:lnTo>
                    <a:pt x="1891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4500"/>
                  </a:lnTo>
                  <a:lnTo>
                    <a:pt x="0" y="448310"/>
                  </a:lnTo>
                  <a:lnTo>
                    <a:pt x="1893570" y="448310"/>
                  </a:lnTo>
                  <a:lnTo>
                    <a:pt x="1893570" y="444500"/>
                  </a:lnTo>
                  <a:lnTo>
                    <a:pt x="1893570" y="3810"/>
                  </a:lnTo>
                  <a:lnTo>
                    <a:pt x="1893570" y="0"/>
                  </a:lnTo>
                  <a:close/>
                </a:path>
              </a:pathLst>
            </a:custGeom>
            <a:solidFill>
              <a:srgbClr val="38A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847090" y="2141219"/>
              <a:ext cx="1887220" cy="440690"/>
            </a:xfrm>
            <a:custGeom>
              <a:avLst/>
              <a:gdLst/>
              <a:ahLst/>
              <a:cxnLst/>
              <a:rect l="l" t="t" r="r" b="b"/>
              <a:pathLst>
                <a:path w="1887220" h="440689">
                  <a:moveTo>
                    <a:pt x="1887220" y="0"/>
                  </a:moveTo>
                  <a:lnTo>
                    <a:pt x="1883410" y="0"/>
                  </a:lnTo>
                  <a:lnTo>
                    <a:pt x="1883410" y="3810"/>
                  </a:lnTo>
                  <a:lnTo>
                    <a:pt x="1883410" y="436880"/>
                  </a:lnTo>
                  <a:lnTo>
                    <a:pt x="3810" y="436880"/>
                  </a:lnTo>
                  <a:lnTo>
                    <a:pt x="3810" y="3810"/>
                  </a:lnTo>
                  <a:lnTo>
                    <a:pt x="1883410" y="3810"/>
                  </a:lnTo>
                  <a:lnTo>
                    <a:pt x="1883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6880"/>
                  </a:lnTo>
                  <a:lnTo>
                    <a:pt x="0" y="440690"/>
                  </a:lnTo>
                  <a:lnTo>
                    <a:pt x="1887220" y="440690"/>
                  </a:lnTo>
                  <a:lnTo>
                    <a:pt x="1887220" y="436880"/>
                  </a:lnTo>
                  <a:lnTo>
                    <a:pt x="1887220" y="3810"/>
                  </a:lnTo>
                  <a:lnTo>
                    <a:pt x="188722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850900" y="2145029"/>
              <a:ext cx="1879600" cy="433070"/>
            </a:xfrm>
            <a:custGeom>
              <a:avLst/>
              <a:gdLst/>
              <a:ahLst/>
              <a:cxnLst/>
              <a:rect l="l" t="t" r="r" b="b"/>
              <a:pathLst>
                <a:path w="1879600" h="433069">
                  <a:moveTo>
                    <a:pt x="1879600" y="0"/>
                  </a:moveTo>
                  <a:lnTo>
                    <a:pt x="1875790" y="0"/>
                  </a:lnTo>
                  <a:lnTo>
                    <a:pt x="1875790" y="3810"/>
                  </a:lnTo>
                  <a:lnTo>
                    <a:pt x="1875790" y="429260"/>
                  </a:lnTo>
                  <a:lnTo>
                    <a:pt x="2540" y="429260"/>
                  </a:lnTo>
                  <a:lnTo>
                    <a:pt x="2540" y="3810"/>
                  </a:lnTo>
                  <a:lnTo>
                    <a:pt x="1875790" y="3810"/>
                  </a:lnTo>
                  <a:lnTo>
                    <a:pt x="1875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9260"/>
                  </a:lnTo>
                  <a:lnTo>
                    <a:pt x="0" y="433070"/>
                  </a:lnTo>
                  <a:lnTo>
                    <a:pt x="1879600" y="433070"/>
                  </a:lnTo>
                  <a:lnTo>
                    <a:pt x="1879600" y="429260"/>
                  </a:lnTo>
                  <a:lnTo>
                    <a:pt x="1879600" y="3810"/>
                  </a:lnTo>
                  <a:lnTo>
                    <a:pt x="1879600" y="0"/>
                  </a:lnTo>
                  <a:close/>
                </a:path>
              </a:pathLst>
            </a:custGeom>
            <a:solidFill>
              <a:srgbClr val="39A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853440" y="2148839"/>
              <a:ext cx="1873250" cy="425450"/>
            </a:xfrm>
            <a:custGeom>
              <a:avLst/>
              <a:gdLst/>
              <a:ahLst/>
              <a:cxnLst/>
              <a:rect l="l" t="t" r="r" b="b"/>
              <a:pathLst>
                <a:path w="1873250" h="425450">
                  <a:moveTo>
                    <a:pt x="1873250" y="0"/>
                  </a:moveTo>
                  <a:lnTo>
                    <a:pt x="1869440" y="0"/>
                  </a:lnTo>
                  <a:lnTo>
                    <a:pt x="1869440" y="3810"/>
                  </a:lnTo>
                  <a:lnTo>
                    <a:pt x="1869440" y="421640"/>
                  </a:lnTo>
                  <a:lnTo>
                    <a:pt x="3810" y="421640"/>
                  </a:lnTo>
                  <a:lnTo>
                    <a:pt x="3810" y="3810"/>
                  </a:lnTo>
                  <a:lnTo>
                    <a:pt x="1869440" y="3810"/>
                  </a:lnTo>
                  <a:lnTo>
                    <a:pt x="18694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1640"/>
                  </a:lnTo>
                  <a:lnTo>
                    <a:pt x="0" y="425450"/>
                  </a:lnTo>
                  <a:lnTo>
                    <a:pt x="1873250" y="425450"/>
                  </a:lnTo>
                  <a:lnTo>
                    <a:pt x="1873250" y="421640"/>
                  </a:lnTo>
                  <a:lnTo>
                    <a:pt x="1873250" y="3810"/>
                  </a:lnTo>
                  <a:lnTo>
                    <a:pt x="1873250" y="0"/>
                  </a:lnTo>
                  <a:close/>
                </a:path>
              </a:pathLst>
            </a:custGeom>
            <a:solidFill>
              <a:srgbClr val="39B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857250" y="2152649"/>
              <a:ext cx="1865630" cy="417830"/>
            </a:xfrm>
            <a:custGeom>
              <a:avLst/>
              <a:gdLst/>
              <a:ahLst/>
              <a:cxnLst/>
              <a:rect l="l" t="t" r="r" b="b"/>
              <a:pathLst>
                <a:path w="1865630" h="417830">
                  <a:moveTo>
                    <a:pt x="1865630" y="0"/>
                  </a:moveTo>
                  <a:lnTo>
                    <a:pt x="1861820" y="0"/>
                  </a:lnTo>
                  <a:lnTo>
                    <a:pt x="1861820" y="3810"/>
                  </a:lnTo>
                  <a:lnTo>
                    <a:pt x="1861820" y="414020"/>
                  </a:lnTo>
                  <a:lnTo>
                    <a:pt x="3810" y="414020"/>
                  </a:lnTo>
                  <a:lnTo>
                    <a:pt x="3810" y="3810"/>
                  </a:lnTo>
                  <a:lnTo>
                    <a:pt x="1861820" y="3810"/>
                  </a:lnTo>
                  <a:lnTo>
                    <a:pt x="1861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4020"/>
                  </a:lnTo>
                  <a:lnTo>
                    <a:pt x="0" y="417830"/>
                  </a:lnTo>
                  <a:lnTo>
                    <a:pt x="1865630" y="417830"/>
                  </a:lnTo>
                  <a:lnTo>
                    <a:pt x="1865630" y="414020"/>
                  </a:lnTo>
                  <a:lnTo>
                    <a:pt x="1865630" y="3810"/>
                  </a:lnTo>
                  <a:lnTo>
                    <a:pt x="1865630" y="0"/>
                  </a:lnTo>
                  <a:close/>
                </a:path>
              </a:pathLst>
            </a:custGeom>
            <a:solidFill>
              <a:srgbClr val="39B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861060" y="2156459"/>
              <a:ext cx="1858010" cy="410209"/>
            </a:xfrm>
            <a:custGeom>
              <a:avLst/>
              <a:gdLst/>
              <a:ahLst/>
              <a:cxnLst/>
              <a:rect l="l" t="t" r="r" b="b"/>
              <a:pathLst>
                <a:path w="1858010" h="410210">
                  <a:moveTo>
                    <a:pt x="1858010" y="0"/>
                  </a:moveTo>
                  <a:lnTo>
                    <a:pt x="1854200" y="0"/>
                  </a:lnTo>
                  <a:lnTo>
                    <a:pt x="1854200" y="3810"/>
                  </a:lnTo>
                  <a:lnTo>
                    <a:pt x="1854200" y="407670"/>
                  </a:lnTo>
                  <a:lnTo>
                    <a:pt x="3810" y="407670"/>
                  </a:lnTo>
                  <a:lnTo>
                    <a:pt x="3810" y="3810"/>
                  </a:lnTo>
                  <a:lnTo>
                    <a:pt x="1854200" y="3810"/>
                  </a:lnTo>
                  <a:lnTo>
                    <a:pt x="1854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7670"/>
                  </a:lnTo>
                  <a:lnTo>
                    <a:pt x="0" y="410210"/>
                  </a:lnTo>
                  <a:lnTo>
                    <a:pt x="1858010" y="410210"/>
                  </a:lnTo>
                  <a:lnTo>
                    <a:pt x="1858010" y="407670"/>
                  </a:lnTo>
                  <a:lnTo>
                    <a:pt x="1858010" y="3810"/>
                  </a:lnTo>
                  <a:lnTo>
                    <a:pt x="1858010" y="0"/>
                  </a:lnTo>
                  <a:close/>
                </a:path>
              </a:pathLst>
            </a:custGeom>
            <a:solidFill>
              <a:srgbClr val="39B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864870" y="2160269"/>
              <a:ext cx="1850389" cy="403860"/>
            </a:xfrm>
            <a:custGeom>
              <a:avLst/>
              <a:gdLst/>
              <a:ahLst/>
              <a:cxnLst/>
              <a:rect l="l" t="t" r="r" b="b"/>
              <a:pathLst>
                <a:path w="1850389" h="403860">
                  <a:moveTo>
                    <a:pt x="1850390" y="0"/>
                  </a:moveTo>
                  <a:lnTo>
                    <a:pt x="1847850" y="0"/>
                  </a:lnTo>
                  <a:lnTo>
                    <a:pt x="1847850" y="2540"/>
                  </a:lnTo>
                  <a:lnTo>
                    <a:pt x="1847850" y="400050"/>
                  </a:lnTo>
                  <a:lnTo>
                    <a:pt x="3810" y="400050"/>
                  </a:lnTo>
                  <a:lnTo>
                    <a:pt x="3810" y="2540"/>
                  </a:lnTo>
                  <a:lnTo>
                    <a:pt x="1847850" y="2540"/>
                  </a:lnTo>
                  <a:lnTo>
                    <a:pt x="18478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00050"/>
                  </a:lnTo>
                  <a:lnTo>
                    <a:pt x="0" y="403860"/>
                  </a:lnTo>
                  <a:lnTo>
                    <a:pt x="1850390" y="403860"/>
                  </a:lnTo>
                  <a:lnTo>
                    <a:pt x="1850390" y="400050"/>
                  </a:lnTo>
                  <a:lnTo>
                    <a:pt x="1850390" y="2540"/>
                  </a:lnTo>
                  <a:lnTo>
                    <a:pt x="1850390" y="0"/>
                  </a:lnTo>
                  <a:close/>
                </a:path>
              </a:pathLst>
            </a:custGeom>
            <a:solidFill>
              <a:srgbClr val="39B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868680" y="2162809"/>
              <a:ext cx="1844039" cy="397510"/>
            </a:xfrm>
            <a:custGeom>
              <a:avLst/>
              <a:gdLst/>
              <a:ahLst/>
              <a:cxnLst/>
              <a:rect l="l" t="t" r="r" b="b"/>
              <a:pathLst>
                <a:path w="1844039" h="397510">
                  <a:moveTo>
                    <a:pt x="1844040" y="0"/>
                  </a:moveTo>
                  <a:lnTo>
                    <a:pt x="1840230" y="0"/>
                  </a:lnTo>
                  <a:lnTo>
                    <a:pt x="1840230" y="3810"/>
                  </a:lnTo>
                  <a:lnTo>
                    <a:pt x="184023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1840230" y="3810"/>
                  </a:lnTo>
                  <a:lnTo>
                    <a:pt x="1840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7510"/>
                  </a:lnTo>
                  <a:lnTo>
                    <a:pt x="1844040" y="397510"/>
                  </a:lnTo>
                  <a:lnTo>
                    <a:pt x="1844040" y="393700"/>
                  </a:lnTo>
                  <a:lnTo>
                    <a:pt x="1844040" y="3810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39B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872490" y="2166619"/>
              <a:ext cx="1836420" cy="389890"/>
            </a:xfrm>
            <a:custGeom>
              <a:avLst/>
              <a:gdLst/>
              <a:ahLst/>
              <a:cxnLst/>
              <a:rect l="l" t="t" r="r" b="b"/>
              <a:pathLst>
                <a:path w="1836420" h="389889">
                  <a:moveTo>
                    <a:pt x="1836420" y="0"/>
                  </a:moveTo>
                  <a:lnTo>
                    <a:pt x="1832610" y="0"/>
                  </a:lnTo>
                  <a:lnTo>
                    <a:pt x="1832610" y="3810"/>
                  </a:lnTo>
                  <a:lnTo>
                    <a:pt x="1832610" y="386080"/>
                  </a:lnTo>
                  <a:lnTo>
                    <a:pt x="2540" y="386080"/>
                  </a:lnTo>
                  <a:lnTo>
                    <a:pt x="2540" y="3810"/>
                  </a:lnTo>
                  <a:lnTo>
                    <a:pt x="1832610" y="3810"/>
                  </a:lnTo>
                  <a:lnTo>
                    <a:pt x="1832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6080"/>
                  </a:lnTo>
                  <a:lnTo>
                    <a:pt x="0" y="389890"/>
                  </a:lnTo>
                  <a:lnTo>
                    <a:pt x="1836420" y="389890"/>
                  </a:lnTo>
                  <a:lnTo>
                    <a:pt x="1836420" y="386080"/>
                  </a:lnTo>
                  <a:lnTo>
                    <a:pt x="1836420" y="3810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39B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875030" y="2170429"/>
              <a:ext cx="1830070" cy="382270"/>
            </a:xfrm>
            <a:custGeom>
              <a:avLst/>
              <a:gdLst/>
              <a:ahLst/>
              <a:cxnLst/>
              <a:rect l="l" t="t" r="r" b="b"/>
              <a:pathLst>
                <a:path w="1830070" h="382269">
                  <a:moveTo>
                    <a:pt x="1830070" y="0"/>
                  </a:moveTo>
                  <a:lnTo>
                    <a:pt x="1826260" y="0"/>
                  </a:lnTo>
                  <a:lnTo>
                    <a:pt x="1826260" y="3810"/>
                  </a:lnTo>
                  <a:lnTo>
                    <a:pt x="1826260" y="378460"/>
                  </a:lnTo>
                  <a:lnTo>
                    <a:pt x="3810" y="378460"/>
                  </a:lnTo>
                  <a:lnTo>
                    <a:pt x="3810" y="3810"/>
                  </a:lnTo>
                  <a:lnTo>
                    <a:pt x="1826260" y="3810"/>
                  </a:lnTo>
                  <a:lnTo>
                    <a:pt x="1826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8460"/>
                  </a:lnTo>
                  <a:lnTo>
                    <a:pt x="0" y="382270"/>
                  </a:lnTo>
                  <a:lnTo>
                    <a:pt x="1830070" y="382270"/>
                  </a:lnTo>
                  <a:lnTo>
                    <a:pt x="1830070" y="378460"/>
                  </a:lnTo>
                  <a:lnTo>
                    <a:pt x="1830070" y="3810"/>
                  </a:lnTo>
                  <a:lnTo>
                    <a:pt x="1830070" y="0"/>
                  </a:lnTo>
                  <a:close/>
                </a:path>
              </a:pathLst>
            </a:custGeom>
            <a:solidFill>
              <a:srgbClr val="39B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878840" y="2174239"/>
              <a:ext cx="1822450" cy="374650"/>
            </a:xfrm>
            <a:custGeom>
              <a:avLst/>
              <a:gdLst/>
              <a:ahLst/>
              <a:cxnLst/>
              <a:rect l="l" t="t" r="r" b="b"/>
              <a:pathLst>
                <a:path w="1822450" h="374650">
                  <a:moveTo>
                    <a:pt x="1822450" y="0"/>
                  </a:moveTo>
                  <a:lnTo>
                    <a:pt x="1818640" y="0"/>
                  </a:lnTo>
                  <a:lnTo>
                    <a:pt x="1818640" y="3810"/>
                  </a:lnTo>
                  <a:lnTo>
                    <a:pt x="1818640" y="370840"/>
                  </a:lnTo>
                  <a:lnTo>
                    <a:pt x="3810" y="370840"/>
                  </a:lnTo>
                  <a:lnTo>
                    <a:pt x="3810" y="3810"/>
                  </a:lnTo>
                  <a:lnTo>
                    <a:pt x="1818640" y="3810"/>
                  </a:lnTo>
                  <a:lnTo>
                    <a:pt x="18186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0840"/>
                  </a:lnTo>
                  <a:lnTo>
                    <a:pt x="0" y="374650"/>
                  </a:lnTo>
                  <a:lnTo>
                    <a:pt x="1822450" y="374650"/>
                  </a:lnTo>
                  <a:lnTo>
                    <a:pt x="1822450" y="370840"/>
                  </a:lnTo>
                  <a:lnTo>
                    <a:pt x="1822450" y="3810"/>
                  </a:lnTo>
                  <a:lnTo>
                    <a:pt x="1822450" y="0"/>
                  </a:lnTo>
                  <a:close/>
                </a:path>
              </a:pathLst>
            </a:custGeom>
            <a:solidFill>
              <a:srgbClr val="39B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882650" y="2178049"/>
              <a:ext cx="1814830" cy="367030"/>
            </a:xfrm>
            <a:custGeom>
              <a:avLst/>
              <a:gdLst/>
              <a:ahLst/>
              <a:cxnLst/>
              <a:rect l="l" t="t" r="r" b="b"/>
              <a:pathLst>
                <a:path w="1814830" h="367030">
                  <a:moveTo>
                    <a:pt x="1814830" y="0"/>
                  </a:moveTo>
                  <a:lnTo>
                    <a:pt x="1811020" y="0"/>
                  </a:lnTo>
                  <a:lnTo>
                    <a:pt x="1811020" y="3810"/>
                  </a:lnTo>
                  <a:lnTo>
                    <a:pt x="1811020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1811020" y="3810"/>
                  </a:lnTo>
                  <a:lnTo>
                    <a:pt x="1811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0" y="367030"/>
                  </a:lnTo>
                  <a:lnTo>
                    <a:pt x="1814830" y="367030"/>
                  </a:lnTo>
                  <a:lnTo>
                    <a:pt x="1814830" y="364490"/>
                  </a:lnTo>
                  <a:lnTo>
                    <a:pt x="1814830" y="3810"/>
                  </a:lnTo>
                  <a:lnTo>
                    <a:pt x="1814830" y="0"/>
                  </a:lnTo>
                  <a:close/>
                </a:path>
              </a:pathLst>
            </a:custGeom>
            <a:solidFill>
              <a:srgbClr val="39B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886460" y="2181859"/>
              <a:ext cx="1807210" cy="360680"/>
            </a:xfrm>
            <a:custGeom>
              <a:avLst/>
              <a:gdLst/>
              <a:ahLst/>
              <a:cxnLst/>
              <a:rect l="l" t="t" r="r" b="b"/>
              <a:pathLst>
                <a:path w="1807210" h="360680">
                  <a:moveTo>
                    <a:pt x="1807210" y="0"/>
                  </a:moveTo>
                  <a:lnTo>
                    <a:pt x="1804670" y="0"/>
                  </a:lnTo>
                  <a:lnTo>
                    <a:pt x="1804670" y="2540"/>
                  </a:lnTo>
                  <a:lnTo>
                    <a:pt x="1804670" y="356870"/>
                  </a:lnTo>
                  <a:lnTo>
                    <a:pt x="3810" y="356870"/>
                  </a:lnTo>
                  <a:lnTo>
                    <a:pt x="3810" y="2540"/>
                  </a:lnTo>
                  <a:lnTo>
                    <a:pt x="1804670" y="2540"/>
                  </a:lnTo>
                  <a:lnTo>
                    <a:pt x="18046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56870"/>
                  </a:lnTo>
                  <a:lnTo>
                    <a:pt x="0" y="360680"/>
                  </a:lnTo>
                  <a:lnTo>
                    <a:pt x="1807210" y="360680"/>
                  </a:lnTo>
                  <a:lnTo>
                    <a:pt x="1807210" y="356870"/>
                  </a:lnTo>
                  <a:lnTo>
                    <a:pt x="1807210" y="2540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39B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890270" y="2184399"/>
              <a:ext cx="1800860" cy="354330"/>
            </a:xfrm>
            <a:custGeom>
              <a:avLst/>
              <a:gdLst/>
              <a:ahLst/>
              <a:cxnLst/>
              <a:rect l="l" t="t" r="r" b="b"/>
              <a:pathLst>
                <a:path w="1800860" h="354330">
                  <a:moveTo>
                    <a:pt x="1800860" y="0"/>
                  </a:moveTo>
                  <a:lnTo>
                    <a:pt x="1797050" y="0"/>
                  </a:lnTo>
                  <a:lnTo>
                    <a:pt x="1797050" y="3810"/>
                  </a:lnTo>
                  <a:lnTo>
                    <a:pt x="179705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1797050" y="3810"/>
                  </a:lnTo>
                  <a:lnTo>
                    <a:pt x="1797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1800860" y="354330"/>
                  </a:lnTo>
                  <a:lnTo>
                    <a:pt x="1800860" y="350520"/>
                  </a:lnTo>
                  <a:lnTo>
                    <a:pt x="1800860" y="3810"/>
                  </a:lnTo>
                  <a:lnTo>
                    <a:pt x="1800860" y="0"/>
                  </a:lnTo>
                  <a:close/>
                </a:path>
              </a:pathLst>
            </a:custGeom>
            <a:solidFill>
              <a:srgbClr val="39B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894080" y="2188209"/>
              <a:ext cx="1793239" cy="346710"/>
            </a:xfrm>
            <a:custGeom>
              <a:avLst/>
              <a:gdLst/>
              <a:ahLst/>
              <a:cxnLst/>
              <a:rect l="l" t="t" r="r" b="b"/>
              <a:pathLst>
                <a:path w="1793239" h="346710">
                  <a:moveTo>
                    <a:pt x="1793240" y="0"/>
                  </a:moveTo>
                  <a:lnTo>
                    <a:pt x="1789430" y="0"/>
                  </a:lnTo>
                  <a:lnTo>
                    <a:pt x="1789430" y="3810"/>
                  </a:lnTo>
                  <a:lnTo>
                    <a:pt x="1789430" y="342900"/>
                  </a:lnTo>
                  <a:lnTo>
                    <a:pt x="2540" y="342900"/>
                  </a:lnTo>
                  <a:lnTo>
                    <a:pt x="2540" y="3810"/>
                  </a:lnTo>
                  <a:lnTo>
                    <a:pt x="1789430" y="3810"/>
                  </a:lnTo>
                  <a:lnTo>
                    <a:pt x="1789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1793240" y="346710"/>
                  </a:lnTo>
                  <a:lnTo>
                    <a:pt x="1793240" y="342900"/>
                  </a:lnTo>
                  <a:lnTo>
                    <a:pt x="1793240" y="3810"/>
                  </a:lnTo>
                  <a:lnTo>
                    <a:pt x="1793240" y="0"/>
                  </a:lnTo>
                  <a:close/>
                </a:path>
              </a:pathLst>
            </a:custGeom>
            <a:solidFill>
              <a:srgbClr val="39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896620" y="2192019"/>
              <a:ext cx="1786889" cy="339090"/>
            </a:xfrm>
            <a:custGeom>
              <a:avLst/>
              <a:gdLst/>
              <a:ahLst/>
              <a:cxnLst/>
              <a:rect l="l" t="t" r="r" b="b"/>
              <a:pathLst>
                <a:path w="1786889" h="339089">
                  <a:moveTo>
                    <a:pt x="1786890" y="0"/>
                  </a:moveTo>
                  <a:lnTo>
                    <a:pt x="1783080" y="0"/>
                  </a:lnTo>
                  <a:lnTo>
                    <a:pt x="1783080" y="3810"/>
                  </a:lnTo>
                  <a:lnTo>
                    <a:pt x="1783080" y="335280"/>
                  </a:lnTo>
                  <a:lnTo>
                    <a:pt x="3810" y="335280"/>
                  </a:lnTo>
                  <a:lnTo>
                    <a:pt x="3810" y="3810"/>
                  </a:lnTo>
                  <a:lnTo>
                    <a:pt x="1783080" y="3810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1786890" y="339090"/>
                  </a:lnTo>
                  <a:lnTo>
                    <a:pt x="1786890" y="335280"/>
                  </a:lnTo>
                  <a:lnTo>
                    <a:pt x="1786890" y="3810"/>
                  </a:lnTo>
                  <a:lnTo>
                    <a:pt x="1786890" y="0"/>
                  </a:lnTo>
                  <a:close/>
                </a:path>
              </a:pathLst>
            </a:custGeom>
            <a:solidFill>
              <a:srgbClr val="39B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900430" y="2195829"/>
              <a:ext cx="1779270" cy="331470"/>
            </a:xfrm>
            <a:custGeom>
              <a:avLst/>
              <a:gdLst/>
              <a:ahLst/>
              <a:cxnLst/>
              <a:rect l="l" t="t" r="r" b="b"/>
              <a:pathLst>
                <a:path w="1779270" h="331469">
                  <a:moveTo>
                    <a:pt x="1779270" y="0"/>
                  </a:moveTo>
                  <a:lnTo>
                    <a:pt x="1775460" y="0"/>
                  </a:lnTo>
                  <a:lnTo>
                    <a:pt x="1775460" y="3810"/>
                  </a:lnTo>
                  <a:lnTo>
                    <a:pt x="1775460" y="327660"/>
                  </a:lnTo>
                  <a:lnTo>
                    <a:pt x="3810" y="327660"/>
                  </a:lnTo>
                  <a:lnTo>
                    <a:pt x="3810" y="3810"/>
                  </a:lnTo>
                  <a:lnTo>
                    <a:pt x="1775460" y="3810"/>
                  </a:lnTo>
                  <a:lnTo>
                    <a:pt x="1775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7660"/>
                  </a:lnTo>
                  <a:lnTo>
                    <a:pt x="0" y="331470"/>
                  </a:lnTo>
                  <a:lnTo>
                    <a:pt x="1779270" y="331470"/>
                  </a:lnTo>
                  <a:lnTo>
                    <a:pt x="1779270" y="327660"/>
                  </a:lnTo>
                  <a:lnTo>
                    <a:pt x="1779270" y="3810"/>
                  </a:lnTo>
                  <a:lnTo>
                    <a:pt x="1779270" y="0"/>
                  </a:lnTo>
                  <a:close/>
                </a:path>
              </a:pathLst>
            </a:custGeom>
            <a:solidFill>
              <a:srgbClr val="3AB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904240" y="2199639"/>
              <a:ext cx="1771650" cy="323850"/>
            </a:xfrm>
            <a:custGeom>
              <a:avLst/>
              <a:gdLst/>
              <a:ahLst/>
              <a:cxnLst/>
              <a:rect l="l" t="t" r="r" b="b"/>
              <a:pathLst>
                <a:path w="1771650" h="323850">
                  <a:moveTo>
                    <a:pt x="1771650" y="0"/>
                  </a:moveTo>
                  <a:lnTo>
                    <a:pt x="1767840" y="0"/>
                  </a:lnTo>
                  <a:lnTo>
                    <a:pt x="1767840" y="3810"/>
                  </a:lnTo>
                  <a:lnTo>
                    <a:pt x="1767840" y="321310"/>
                  </a:lnTo>
                  <a:lnTo>
                    <a:pt x="3810" y="321310"/>
                  </a:lnTo>
                  <a:lnTo>
                    <a:pt x="3810" y="3810"/>
                  </a:lnTo>
                  <a:lnTo>
                    <a:pt x="1767840" y="3810"/>
                  </a:lnTo>
                  <a:lnTo>
                    <a:pt x="1767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3850"/>
                  </a:lnTo>
                  <a:lnTo>
                    <a:pt x="1771650" y="323850"/>
                  </a:lnTo>
                  <a:lnTo>
                    <a:pt x="1771650" y="321310"/>
                  </a:lnTo>
                  <a:lnTo>
                    <a:pt x="1771650" y="381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3AB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908050" y="2203449"/>
              <a:ext cx="1764030" cy="317500"/>
            </a:xfrm>
            <a:custGeom>
              <a:avLst/>
              <a:gdLst/>
              <a:ahLst/>
              <a:cxnLst/>
              <a:rect l="l" t="t" r="r" b="b"/>
              <a:pathLst>
                <a:path w="1764030" h="317500">
                  <a:moveTo>
                    <a:pt x="1764030" y="0"/>
                  </a:moveTo>
                  <a:lnTo>
                    <a:pt x="1761490" y="0"/>
                  </a:lnTo>
                  <a:lnTo>
                    <a:pt x="1761490" y="2540"/>
                  </a:lnTo>
                  <a:lnTo>
                    <a:pt x="1761490" y="313690"/>
                  </a:lnTo>
                  <a:lnTo>
                    <a:pt x="3810" y="313690"/>
                  </a:lnTo>
                  <a:lnTo>
                    <a:pt x="3810" y="2540"/>
                  </a:lnTo>
                  <a:lnTo>
                    <a:pt x="1761490" y="2540"/>
                  </a:lnTo>
                  <a:lnTo>
                    <a:pt x="1761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13690"/>
                  </a:lnTo>
                  <a:lnTo>
                    <a:pt x="0" y="317500"/>
                  </a:lnTo>
                  <a:lnTo>
                    <a:pt x="1764030" y="317500"/>
                  </a:lnTo>
                  <a:lnTo>
                    <a:pt x="1764030" y="313690"/>
                  </a:lnTo>
                  <a:lnTo>
                    <a:pt x="1764030" y="2540"/>
                  </a:lnTo>
                  <a:lnTo>
                    <a:pt x="1764030" y="0"/>
                  </a:lnTo>
                  <a:close/>
                </a:path>
              </a:pathLst>
            </a:custGeom>
            <a:solidFill>
              <a:srgbClr val="3AB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911860" y="2205989"/>
              <a:ext cx="1757680" cy="311150"/>
            </a:xfrm>
            <a:custGeom>
              <a:avLst/>
              <a:gdLst/>
              <a:ahLst/>
              <a:cxnLst/>
              <a:rect l="l" t="t" r="r" b="b"/>
              <a:pathLst>
                <a:path w="1757680" h="311150">
                  <a:moveTo>
                    <a:pt x="1757680" y="0"/>
                  </a:moveTo>
                  <a:lnTo>
                    <a:pt x="1753870" y="0"/>
                  </a:lnTo>
                  <a:lnTo>
                    <a:pt x="1753870" y="3810"/>
                  </a:lnTo>
                  <a:lnTo>
                    <a:pt x="1753870" y="307340"/>
                  </a:lnTo>
                  <a:lnTo>
                    <a:pt x="3810" y="307340"/>
                  </a:lnTo>
                  <a:lnTo>
                    <a:pt x="3810" y="3810"/>
                  </a:lnTo>
                  <a:lnTo>
                    <a:pt x="1753870" y="3810"/>
                  </a:lnTo>
                  <a:lnTo>
                    <a:pt x="1753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1757680" y="311150"/>
                  </a:lnTo>
                  <a:lnTo>
                    <a:pt x="1757680" y="307340"/>
                  </a:lnTo>
                  <a:lnTo>
                    <a:pt x="1757680" y="3810"/>
                  </a:lnTo>
                  <a:lnTo>
                    <a:pt x="1757680" y="0"/>
                  </a:lnTo>
                  <a:close/>
                </a:path>
              </a:pathLst>
            </a:custGeom>
            <a:solidFill>
              <a:srgbClr val="3A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915670" y="2209799"/>
              <a:ext cx="1750060" cy="303530"/>
            </a:xfrm>
            <a:custGeom>
              <a:avLst/>
              <a:gdLst/>
              <a:ahLst/>
              <a:cxnLst/>
              <a:rect l="l" t="t" r="r" b="b"/>
              <a:pathLst>
                <a:path w="1750060" h="303530">
                  <a:moveTo>
                    <a:pt x="1750060" y="0"/>
                  </a:moveTo>
                  <a:lnTo>
                    <a:pt x="1746250" y="0"/>
                  </a:lnTo>
                  <a:lnTo>
                    <a:pt x="1746250" y="3810"/>
                  </a:lnTo>
                  <a:lnTo>
                    <a:pt x="1746250" y="299720"/>
                  </a:lnTo>
                  <a:lnTo>
                    <a:pt x="2540" y="299720"/>
                  </a:lnTo>
                  <a:lnTo>
                    <a:pt x="2540" y="3810"/>
                  </a:lnTo>
                  <a:lnTo>
                    <a:pt x="1746250" y="3810"/>
                  </a:lnTo>
                  <a:lnTo>
                    <a:pt x="1746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1750060" y="303530"/>
                  </a:lnTo>
                  <a:lnTo>
                    <a:pt x="1750060" y="299720"/>
                  </a:lnTo>
                  <a:lnTo>
                    <a:pt x="1750060" y="3810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918210" y="2213609"/>
              <a:ext cx="1743710" cy="295910"/>
            </a:xfrm>
            <a:custGeom>
              <a:avLst/>
              <a:gdLst/>
              <a:ahLst/>
              <a:cxnLst/>
              <a:rect l="l" t="t" r="r" b="b"/>
              <a:pathLst>
                <a:path w="1743710" h="295910">
                  <a:moveTo>
                    <a:pt x="1743710" y="0"/>
                  </a:moveTo>
                  <a:lnTo>
                    <a:pt x="1739900" y="0"/>
                  </a:lnTo>
                  <a:lnTo>
                    <a:pt x="1739900" y="3810"/>
                  </a:lnTo>
                  <a:lnTo>
                    <a:pt x="1739900" y="292100"/>
                  </a:lnTo>
                  <a:lnTo>
                    <a:pt x="3810" y="292100"/>
                  </a:lnTo>
                  <a:lnTo>
                    <a:pt x="3810" y="3810"/>
                  </a:lnTo>
                  <a:lnTo>
                    <a:pt x="1739900" y="3810"/>
                  </a:lnTo>
                  <a:lnTo>
                    <a:pt x="17399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1743710" y="295910"/>
                  </a:lnTo>
                  <a:lnTo>
                    <a:pt x="1743710" y="292100"/>
                  </a:lnTo>
                  <a:lnTo>
                    <a:pt x="1743710" y="3810"/>
                  </a:lnTo>
                  <a:lnTo>
                    <a:pt x="1743710" y="0"/>
                  </a:lnTo>
                  <a:close/>
                </a:path>
              </a:pathLst>
            </a:custGeom>
            <a:solidFill>
              <a:srgbClr val="3AB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922020" y="2217419"/>
              <a:ext cx="1736089" cy="288290"/>
            </a:xfrm>
            <a:custGeom>
              <a:avLst/>
              <a:gdLst/>
              <a:ahLst/>
              <a:cxnLst/>
              <a:rect l="l" t="t" r="r" b="b"/>
              <a:pathLst>
                <a:path w="1736089" h="288289">
                  <a:moveTo>
                    <a:pt x="1736090" y="0"/>
                  </a:moveTo>
                  <a:lnTo>
                    <a:pt x="1732280" y="0"/>
                  </a:lnTo>
                  <a:lnTo>
                    <a:pt x="1732280" y="3810"/>
                  </a:lnTo>
                  <a:lnTo>
                    <a:pt x="1732280" y="284480"/>
                  </a:lnTo>
                  <a:lnTo>
                    <a:pt x="3810" y="284480"/>
                  </a:lnTo>
                  <a:lnTo>
                    <a:pt x="3810" y="3810"/>
                  </a:lnTo>
                  <a:lnTo>
                    <a:pt x="1732280" y="3810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4480"/>
                  </a:lnTo>
                  <a:lnTo>
                    <a:pt x="0" y="288290"/>
                  </a:lnTo>
                  <a:lnTo>
                    <a:pt x="1736090" y="288290"/>
                  </a:lnTo>
                  <a:lnTo>
                    <a:pt x="1736090" y="284480"/>
                  </a:lnTo>
                  <a:lnTo>
                    <a:pt x="1736090" y="3810"/>
                  </a:lnTo>
                  <a:lnTo>
                    <a:pt x="1736090" y="0"/>
                  </a:lnTo>
                  <a:close/>
                </a:path>
              </a:pathLst>
            </a:custGeom>
            <a:solidFill>
              <a:srgbClr val="3A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925830" y="2221229"/>
              <a:ext cx="1728470" cy="280670"/>
            </a:xfrm>
            <a:custGeom>
              <a:avLst/>
              <a:gdLst/>
              <a:ahLst/>
              <a:cxnLst/>
              <a:rect l="l" t="t" r="r" b="b"/>
              <a:pathLst>
                <a:path w="1728470" h="280669">
                  <a:moveTo>
                    <a:pt x="1728470" y="0"/>
                  </a:moveTo>
                  <a:lnTo>
                    <a:pt x="1724660" y="0"/>
                  </a:lnTo>
                  <a:lnTo>
                    <a:pt x="1724660" y="3810"/>
                  </a:lnTo>
                  <a:lnTo>
                    <a:pt x="1724660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1724660" y="3810"/>
                  </a:lnTo>
                  <a:lnTo>
                    <a:pt x="17246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0670"/>
                  </a:lnTo>
                  <a:lnTo>
                    <a:pt x="1728470" y="280670"/>
                  </a:lnTo>
                  <a:lnTo>
                    <a:pt x="1728470" y="278130"/>
                  </a:lnTo>
                  <a:lnTo>
                    <a:pt x="1728470" y="381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3AB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929640" y="2225039"/>
              <a:ext cx="1720850" cy="274320"/>
            </a:xfrm>
            <a:custGeom>
              <a:avLst/>
              <a:gdLst/>
              <a:ahLst/>
              <a:cxnLst/>
              <a:rect l="l" t="t" r="r" b="b"/>
              <a:pathLst>
                <a:path w="1720850" h="274319">
                  <a:moveTo>
                    <a:pt x="1720850" y="0"/>
                  </a:moveTo>
                  <a:lnTo>
                    <a:pt x="1718310" y="0"/>
                  </a:lnTo>
                  <a:lnTo>
                    <a:pt x="1718310" y="2540"/>
                  </a:lnTo>
                  <a:lnTo>
                    <a:pt x="1718310" y="270510"/>
                  </a:lnTo>
                  <a:lnTo>
                    <a:pt x="3810" y="270510"/>
                  </a:lnTo>
                  <a:lnTo>
                    <a:pt x="3810" y="2540"/>
                  </a:lnTo>
                  <a:lnTo>
                    <a:pt x="1718310" y="2540"/>
                  </a:lnTo>
                  <a:lnTo>
                    <a:pt x="17183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0510"/>
                  </a:lnTo>
                  <a:lnTo>
                    <a:pt x="0" y="274320"/>
                  </a:lnTo>
                  <a:lnTo>
                    <a:pt x="1720850" y="274320"/>
                  </a:lnTo>
                  <a:lnTo>
                    <a:pt x="1720850" y="270510"/>
                  </a:lnTo>
                  <a:lnTo>
                    <a:pt x="1720850" y="2540"/>
                  </a:lnTo>
                  <a:lnTo>
                    <a:pt x="1720850" y="0"/>
                  </a:lnTo>
                  <a:close/>
                </a:path>
              </a:pathLst>
            </a:custGeom>
            <a:solidFill>
              <a:srgbClr val="3AB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933450" y="2227579"/>
              <a:ext cx="1714500" cy="267970"/>
            </a:xfrm>
            <a:custGeom>
              <a:avLst/>
              <a:gdLst/>
              <a:ahLst/>
              <a:cxnLst/>
              <a:rect l="l" t="t" r="r" b="b"/>
              <a:pathLst>
                <a:path w="1714500" h="267969">
                  <a:moveTo>
                    <a:pt x="1714500" y="0"/>
                  </a:moveTo>
                  <a:lnTo>
                    <a:pt x="1710690" y="0"/>
                  </a:lnTo>
                  <a:lnTo>
                    <a:pt x="1710690" y="3810"/>
                  </a:lnTo>
                  <a:lnTo>
                    <a:pt x="1710690" y="264160"/>
                  </a:lnTo>
                  <a:lnTo>
                    <a:pt x="3810" y="264160"/>
                  </a:lnTo>
                  <a:lnTo>
                    <a:pt x="3810" y="3810"/>
                  </a:lnTo>
                  <a:lnTo>
                    <a:pt x="1710690" y="3810"/>
                  </a:lnTo>
                  <a:lnTo>
                    <a:pt x="17106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7970"/>
                  </a:lnTo>
                  <a:lnTo>
                    <a:pt x="1714500" y="267970"/>
                  </a:lnTo>
                  <a:lnTo>
                    <a:pt x="1714500" y="264160"/>
                  </a:lnTo>
                  <a:lnTo>
                    <a:pt x="1714500" y="3810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3AB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937260" y="2231389"/>
              <a:ext cx="1706880" cy="260350"/>
            </a:xfrm>
            <a:custGeom>
              <a:avLst/>
              <a:gdLst/>
              <a:ahLst/>
              <a:cxnLst/>
              <a:rect l="l" t="t" r="r" b="b"/>
              <a:pathLst>
                <a:path w="1706880" h="260350">
                  <a:moveTo>
                    <a:pt x="1706880" y="0"/>
                  </a:moveTo>
                  <a:lnTo>
                    <a:pt x="1703070" y="0"/>
                  </a:lnTo>
                  <a:lnTo>
                    <a:pt x="1703070" y="3810"/>
                  </a:lnTo>
                  <a:lnTo>
                    <a:pt x="1703070" y="256540"/>
                  </a:lnTo>
                  <a:lnTo>
                    <a:pt x="2540" y="256540"/>
                  </a:lnTo>
                  <a:lnTo>
                    <a:pt x="2540" y="3810"/>
                  </a:lnTo>
                  <a:lnTo>
                    <a:pt x="1703070" y="3810"/>
                  </a:lnTo>
                  <a:lnTo>
                    <a:pt x="1703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1706880" y="260350"/>
                  </a:lnTo>
                  <a:lnTo>
                    <a:pt x="1706880" y="256540"/>
                  </a:lnTo>
                  <a:lnTo>
                    <a:pt x="1706880" y="381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rgbClr val="3AB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939800" y="2235199"/>
              <a:ext cx="1700530" cy="252729"/>
            </a:xfrm>
            <a:custGeom>
              <a:avLst/>
              <a:gdLst/>
              <a:ahLst/>
              <a:cxnLst/>
              <a:rect l="l" t="t" r="r" b="b"/>
              <a:pathLst>
                <a:path w="1700530" h="252730">
                  <a:moveTo>
                    <a:pt x="1700530" y="0"/>
                  </a:moveTo>
                  <a:lnTo>
                    <a:pt x="1696720" y="0"/>
                  </a:lnTo>
                  <a:lnTo>
                    <a:pt x="1696720" y="3810"/>
                  </a:lnTo>
                  <a:lnTo>
                    <a:pt x="1696720" y="248920"/>
                  </a:lnTo>
                  <a:lnTo>
                    <a:pt x="3810" y="248920"/>
                  </a:lnTo>
                  <a:lnTo>
                    <a:pt x="3810" y="3810"/>
                  </a:lnTo>
                  <a:lnTo>
                    <a:pt x="1696720" y="3810"/>
                  </a:lnTo>
                  <a:lnTo>
                    <a:pt x="16967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1700530" y="252730"/>
                  </a:lnTo>
                  <a:lnTo>
                    <a:pt x="1700530" y="248920"/>
                  </a:lnTo>
                  <a:lnTo>
                    <a:pt x="1700530" y="3810"/>
                  </a:lnTo>
                  <a:lnTo>
                    <a:pt x="1700530" y="0"/>
                  </a:lnTo>
                  <a:close/>
                </a:path>
              </a:pathLst>
            </a:custGeom>
            <a:solidFill>
              <a:srgbClr val="3AB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943610" y="2239009"/>
              <a:ext cx="1692910" cy="245110"/>
            </a:xfrm>
            <a:custGeom>
              <a:avLst/>
              <a:gdLst/>
              <a:ahLst/>
              <a:cxnLst/>
              <a:rect l="l" t="t" r="r" b="b"/>
              <a:pathLst>
                <a:path w="1692910" h="245110">
                  <a:moveTo>
                    <a:pt x="1692910" y="0"/>
                  </a:moveTo>
                  <a:lnTo>
                    <a:pt x="1689100" y="0"/>
                  </a:lnTo>
                  <a:lnTo>
                    <a:pt x="1689100" y="3810"/>
                  </a:lnTo>
                  <a:lnTo>
                    <a:pt x="1689100" y="241300"/>
                  </a:lnTo>
                  <a:lnTo>
                    <a:pt x="3810" y="241300"/>
                  </a:lnTo>
                  <a:lnTo>
                    <a:pt x="3810" y="3810"/>
                  </a:lnTo>
                  <a:lnTo>
                    <a:pt x="1689100" y="3810"/>
                  </a:lnTo>
                  <a:lnTo>
                    <a:pt x="16891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0"/>
                  </a:lnTo>
                  <a:lnTo>
                    <a:pt x="0" y="245110"/>
                  </a:lnTo>
                  <a:lnTo>
                    <a:pt x="1692910" y="245110"/>
                  </a:lnTo>
                  <a:lnTo>
                    <a:pt x="1692910" y="241300"/>
                  </a:lnTo>
                  <a:lnTo>
                    <a:pt x="1692910" y="3810"/>
                  </a:lnTo>
                  <a:lnTo>
                    <a:pt x="1692910" y="0"/>
                  </a:lnTo>
                  <a:close/>
                </a:path>
              </a:pathLst>
            </a:custGeom>
            <a:solidFill>
              <a:srgbClr val="3A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947420" y="2242819"/>
              <a:ext cx="1685289" cy="237490"/>
            </a:xfrm>
            <a:custGeom>
              <a:avLst/>
              <a:gdLst/>
              <a:ahLst/>
              <a:cxnLst/>
              <a:rect l="l" t="t" r="r" b="b"/>
              <a:pathLst>
                <a:path w="1685289" h="237489">
                  <a:moveTo>
                    <a:pt x="1685290" y="0"/>
                  </a:moveTo>
                  <a:lnTo>
                    <a:pt x="1681480" y="0"/>
                  </a:lnTo>
                  <a:lnTo>
                    <a:pt x="1681480" y="3810"/>
                  </a:lnTo>
                  <a:lnTo>
                    <a:pt x="1681480" y="233680"/>
                  </a:lnTo>
                  <a:lnTo>
                    <a:pt x="3810" y="233680"/>
                  </a:lnTo>
                  <a:lnTo>
                    <a:pt x="3810" y="3810"/>
                  </a:lnTo>
                  <a:lnTo>
                    <a:pt x="1681480" y="3810"/>
                  </a:lnTo>
                  <a:lnTo>
                    <a:pt x="1681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1685290" y="237490"/>
                  </a:lnTo>
                  <a:lnTo>
                    <a:pt x="1685290" y="233680"/>
                  </a:lnTo>
                  <a:lnTo>
                    <a:pt x="1685290" y="3810"/>
                  </a:lnTo>
                  <a:lnTo>
                    <a:pt x="1685290" y="0"/>
                  </a:lnTo>
                  <a:close/>
                </a:path>
              </a:pathLst>
            </a:custGeom>
            <a:solidFill>
              <a:srgbClr val="3AB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951230" y="2246629"/>
              <a:ext cx="1677670" cy="229870"/>
            </a:xfrm>
            <a:custGeom>
              <a:avLst/>
              <a:gdLst/>
              <a:ahLst/>
              <a:cxnLst/>
              <a:rect l="l" t="t" r="r" b="b"/>
              <a:pathLst>
                <a:path w="1677670" h="229869">
                  <a:moveTo>
                    <a:pt x="1677670" y="0"/>
                  </a:moveTo>
                  <a:lnTo>
                    <a:pt x="1673860" y="0"/>
                  </a:lnTo>
                  <a:lnTo>
                    <a:pt x="1673860" y="3810"/>
                  </a:lnTo>
                  <a:lnTo>
                    <a:pt x="1673860" y="226060"/>
                  </a:lnTo>
                  <a:lnTo>
                    <a:pt x="3810" y="226060"/>
                  </a:lnTo>
                  <a:lnTo>
                    <a:pt x="3810" y="3810"/>
                  </a:lnTo>
                  <a:lnTo>
                    <a:pt x="1673860" y="3810"/>
                  </a:lnTo>
                  <a:lnTo>
                    <a:pt x="1673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6060"/>
                  </a:lnTo>
                  <a:lnTo>
                    <a:pt x="0" y="229870"/>
                  </a:lnTo>
                  <a:lnTo>
                    <a:pt x="1677670" y="229870"/>
                  </a:lnTo>
                  <a:lnTo>
                    <a:pt x="1677670" y="226060"/>
                  </a:lnTo>
                  <a:lnTo>
                    <a:pt x="1677670" y="3810"/>
                  </a:lnTo>
                  <a:lnTo>
                    <a:pt x="1677670" y="0"/>
                  </a:lnTo>
                  <a:close/>
                </a:path>
              </a:pathLst>
            </a:custGeom>
            <a:solidFill>
              <a:srgbClr val="3AB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955040" y="2250439"/>
              <a:ext cx="1670050" cy="222250"/>
            </a:xfrm>
            <a:custGeom>
              <a:avLst/>
              <a:gdLst/>
              <a:ahLst/>
              <a:cxnLst/>
              <a:rect l="l" t="t" r="r" b="b"/>
              <a:pathLst>
                <a:path w="1670050" h="222250">
                  <a:moveTo>
                    <a:pt x="1670050" y="0"/>
                  </a:moveTo>
                  <a:lnTo>
                    <a:pt x="1666240" y="0"/>
                  </a:lnTo>
                  <a:lnTo>
                    <a:pt x="1666240" y="2540"/>
                  </a:lnTo>
                  <a:lnTo>
                    <a:pt x="1666240" y="219710"/>
                  </a:lnTo>
                  <a:lnTo>
                    <a:pt x="3810" y="219710"/>
                  </a:lnTo>
                  <a:lnTo>
                    <a:pt x="3810" y="2540"/>
                  </a:lnTo>
                  <a:lnTo>
                    <a:pt x="1666240" y="2540"/>
                  </a:lnTo>
                  <a:lnTo>
                    <a:pt x="16662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9710"/>
                  </a:lnTo>
                  <a:lnTo>
                    <a:pt x="0" y="222250"/>
                  </a:lnTo>
                  <a:lnTo>
                    <a:pt x="1670050" y="222250"/>
                  </a:lnTo>
                  <a:lnTo>
                    <a:pt x="1670050" y="219710"/>
                  </a:lnTo>
                  <a:lnTo>
                    <a:pt x="1670050" y="2540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3AB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958850" y="2252979"/>
              <a:ext cx="1662430" cy="217170"/>
            </a:xfrm>
            <a:custGeom>
              <a:avLst/>
              <a:gdLst/>
              <a:ahLst/>
              <a:cxnLst/>
              <a:rect l="l" t="t" r="r" b="b"/>
              <a:pathLst>
                <a:path w="1662430" h="217169">
                  <a:moveTo>
                    <a:pt x="1662430" y="0"/>
                  </a:moveTo>
                  <a:lnTo>
                    <a:pt x="1659890" y="0"/>
                  </a:lnTo>
                  <a:lnTo>
                    <a:pt x="1659890" y="3810"/>
                  </a:lnTo>
                  <a:lnTo>
                    <a:pt x="1659890" y="213360"/>
                  </a:lnTo>
                  <a:lnTo>
                    <a:pt x="3810" y="213360"/>
                  </a:lnTo>
                  <a:lnTo>
                    <a:pt x="3810" y="3810"/>
                  </a:lnTo>
                  <a:lnTo>
                    <a:pt x="1659890" y="3810"/>
                  </a:lnTo>
                  <a:lnTo>
                    <a:pt x="1659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17170"/>
                  </a:lnTo>
                  <a:lnTo>
                    <a:pt x="1662430" y="217170"/>
                  </a:lnTo>
                  <a:lnTo>
                    <a:pt x="1662430" y="213360"/>
                  </a:lnTo>
                  <a:lnTo>
                    <a:pt x="1662430" y="3810"/>
                  </a:lnTo>
                  <a:lnTo>
                    <a:pt x="1662430" y="0"/>
                  </a:lnTo>
                  <a:close/>
                </a:path>
              </a:pathLst>
            </a:custGeom>
            <a:solidFill>
              <a:srgbClr val="3B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962660" y="2256789"/>
              <a:ext cx="1656080" cy="209550"/>
            </a:xfrm>
            <a:custGeom>
              <a:avLst/>
              <a:gdLst/>
              <a:ahLst/>
              <a:cxnLst/>
              <a:rect l="l" t="t" r="r" b="b"/>
              <a:pathLst>
                <a:path w="1656080" h="209550">
                  <a:moveTo>
                    <a:pt x="1656080" y="0"/>
                  </a:moveTo>
                  <a:lnTo>
                    <a:pt x="1652270" y="0"/>
                  </a:lnTo>
                  <a:lnTo>
                    <a:pt x="1652270" y="3810"/>
                  </a:lnTo>
                  <a:lnTo>
                    <a:pt x="1652270" y="205740"/>
                  </a:lnTo>
                  <a:lnTo>
                    <a:pt x="3810" y="205740"/>
                  </a:lnTo>
                  <a:lnTo>
                    <a:pt x="3810" y="3810"/>
                  </a:lnTo>
                  <a:lnTo>
                    <a:pt x="1652270" y="3810"/>
                  </a:lnTo>
                  <a:lnTo>
                    <a:pt x="16522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1656080" y="209550"/>
                  </a:lnTo>
                  <a:lnTo>
                    <a:pt x="1656080" y="205740"/>
                  </a:lnTo>
                  <a:lnTo>
                    <a:pt x="1656080" y="3810"/>
                  </a:lnTo>
                  <a:lnTo>
                    <a:pt x="1656080" y="0"/>
                  </a:lnTo>
                  <a:close/>
                </a:path>
              </a:pathLst>
            </a:custGeom>
            <a:solidFill>
              <a:srgbClr val="3BB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966470" y="2260599"/>
              <a:ext cx="1648460" cy="201930"/>
            </a:xfrm>
            <a:custGeom>
              <a:avLst/>
              <a:gdLst/>
              <a:ahLst/>
              <a:cxnLst/>
              <a:rect l="l" t="t" r="r" b="b"/>
              <a:pathLst>
                <a:path w="1648460" h="201930">
                  <a:moveTo>
                    <a:pt x="1648460" y="0"/>
                  </a:moveTo>
                  <a:lnTo>
                    <a:pt x="1644650" y="0"/>
                  </a:lnTo>
                  <a:lnTo>
                    <a:pt x="1644650" y="3810"/>
                  </a:lnTo>
                  <a:lnTo>
                    <a:pt x="1644650" y="198120"/>
                  </a:lnTo>
                  <a:lnTo>
                    <a:pt x="2540" y="198120"/>
                  </a:lnTo>
                  <a:lnTo>
                    <a:pt x="2540" y="3810"/>
                  </a:lnTo>
                  <a:lnTo>
                    <a:pt x="1644650" y="3810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1648460" y="201930"/>
                  </a:lnTo>
                  <a:lnTo>
                    <a:pt x="1648460" y="198120"/>
                  </a:lnTo>
                  <a:lnTo>
                    <a:pt x="1648460" y="381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3BB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969010" y="2264409"/>
              <a:ext cx="1642110" cy="194310"/>
            </a:xfrm>
            <a:custGeom>
              <a:avLst/>
              <a:gdLst/>
              <a:ahLst/>
              <a:cxnLst/>
              <a:rect l="l" t="t" r="r" b="b"/>
              <a:pathLst>
                <a:path w="1642110" h="194310">
                  <a:moveTo>
                    <a:pt x="1642110" y="0"/>
                  </a:moveTo>
                  <a:lnTo>
                    <a:pt x="1638300" y="0"/>
                  </a:lnTo>
                  <a:lnTo>
                    <a:pt x="1638300" y="3810"/>
                  </a:lnTo>
                  <a:lnTo>
                    <a:pt x="1638300" y="190500"/>
                  </a:lnTo>
                  <a:lnTo>
                    <a:pt x="3810" y="190500"/>
                  </a:lnTo>
                  <a:lnTo>
                    <a:pt x="3810" y="3810"/>
                  </a:lnTo>
                  <a:lnTo>
                    <a:pt x="1638300" y="3810"/>
                  </a:lnTo>
                  <a:lnTo>
                    <a:pt x="16383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1642110" y="194310"/>
                  </a:lnTo>
                  <a:lnTo>
                    <a:pt x="1642110" y="190500"/>
                  </a:lnTo>
                  <a:lnTo>
                    <a:pt x="1642110" y="3810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3BB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972820" y="2268219"/>
              <a:ext cx="1634489" cy="186690"/>
            </a:xfrm>
            <a:custGeom>
              <a:avLst/>
              <a:gdLst/>
              <a:ahLst/>
              <a:cxnLst/>
              <a:rect l="l" t="t" r="r" b="b"/>
              <a:pathLst>
                <a:path w="1634489" h="186689">
                  <a:moveTo>
                    <a:pt x="1634490" y="0"/>
                  </a:moveTo>
                  <a:lnTo>
                    <a:pt x="1630680" y="0"/>
                  </a:lnTo>
                  <a:lnTo>
                    <a:pt x="1630680" y="3810"/>
                  </a:lnTo>
                  <a:lnTo>
                    <a:pt x="1630680" y="182880"/>
                  </a:lnTo>
                  <a:lnTo>
                    <a:pt x="3810" y="182880"/>
                  </a:lnTo>
                  <a:lnTo>
                    <a:pt x="3810" y="3810"/>
                  </a:lnTo>
                  <a:lnTo>
                    <a:pt x="1630680" y="3810"/>
                  </a:lnTo>
                  <a:lnTo>
                    <a:pt x="1630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2880"/>
                  </a:lnTo>
                  <a:lnTo>
                    <a:pt x="0" y="186690"/>
                  </a:lnTo>
                  <a:lnTo>
                    <a:pt x="1634490" y="186690"/>
                  </a:lnTo>
                  <a:lnTo>
                    <a:pt x="1634490" y="182880"/>
                  </a:lnTo>
                  <a:lnTo>
                    <a:pt x="1634490" y="3810"/>
                  </a:lnTo>
                  <a:lnTo>
                    <a:pt x="1634490" y="0"/>
                  </a:lnTo>
                  <a:close/>
                </a:path>
              </a:pathLst>
            </a:custGeom>
            <a:solidFill>
              <a:srgbClr val="3B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976630" y="2272029"/>
              <a:ext cx="1626870" cy="179070"/>
            </a:xfrm>
            <a:custGeom>
              <a:avLst/>
              <a:gdLst/>
              <a:ahLst/>
              <a:cxnLst/>
              <a:rect l="l" t="t" r="r" b="b"/>
              <a:pathLst>
                <a:path w="1626870" h="179069">
                  <a:moveTo>
                    <a:pt x="1626870" y="0"/>
                  </a:moveTo>
                  <a:lnTo>
                    <a:pt x="1623060" y="0"/>
                  </a:lnTo>
                  <a:lnTo>
                    <a:pt x="1623060" y="2540"/>
                  </a:lnTo>
                  <a:lnTo>
                    <a:pt x="1623060" y="176530"/>
                  </a:lnTo>
                  <a:lnTo>
                    <a:pt x="3810" y="176530"/>
                  </a:lnTo>
                  <a:lnTo>
                    <a:pt x="3810" y="2540"/>
                  </a:lnTo>
                  <a:lnTo>
                    <a:pt x="1623060" y="2540"/>
                  </a:lnTo>
                  <a:lnTo>
                    <a:pt x="16230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6530"/>
                  </a:lnTo>
                  <a:lnTo>
                    <a:pt x="0" y="179070"/>
                  </a:lnTo>
                  <a:lnTo>
                    <a:pt x="1626870" y="179070"/>
                  </a:lnTo>
                  <a:lnTo>
                    <a:pt x="1626870" y="176530"/>
                  </a:lnTo>
                  <a:lnTo>
                    <a:pt x="1626870" y="2540"/>
                  </a:lnTo>
                  <a:lnTo>
                    <a:pt x="1626870" y="0"/>
                  </a:lnTo>
                  <a:close/>
                </a:path>
              </a:pathLst>
            </a:custGeom>
            <a:solidFill>
              <a:srgbClr val="3B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980440" y="2274569"/>
              <a:ext cx="1619250" cy="173990"/>
            </a:xfrm>
            <a:custGeom>
              <a:avLst/>
              <a:gdLst/>
              <a:ahLst/>
              <a:cxnLst/>
              <a:rect l="l" t="t" r="r" b="b"/>
              <a:pathLst>
                <a:path w="1619250" h="173989">
                  <a:moveTo>
                    <a:pt x="1619250" y="0"/>
                  </a:moveTo>
                  <a:lnTo>
                    <a:pt x="1616710" y="0"/>
                  </a:lnTo>
                  <a:lnTo>
                    <a:pt x="1616710" y="3810"/>
                  </a:lnTo>
                  <a:lnTo>
                    <a:pt x="1616710" y="170180"/>
                  </a:lnTo>
                  <a:lnTo>
                    <a:pt x="3810" y="170180"/>
                  </a:lnTo>
                  <a:lnTo>
                    <a:pt x="3810" y="3810"/>
                  </a:lnTo>
                  <a:lnTo>
                    <a:pt x="1616710" y="3810"/>
                  </a:lnTo>
                  <a:lnTo>
                    <a:pt x="1616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0180"/>
                  </a:lnTo>
                  <a:lnTo>
                    <a:pt x="0" y="173990"/>
                  </a:lnTo>
                  <a:lnTo>
                    <a:pt x="1619250" y="173990"/>
                  </a:lnTo>
                  <a:lnTo>
                    <a:pt x="1619250" y="170180"/>
                  </a:lnTo>
                  <a:lnTo>
                    <a:pt x="1619250" y="3810"/>
                  </a:lnTo>
                  <a:lnTo>
                    <a:pt x="1619250" y="0"/>
                  </a:lnTo>
                  <a:close/>
                </a:path>
              </a:pathLst>
            </a:custGeom>
            <a:solidFill>
              <a:srgbClr val="3BB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984250" y="2278379"/>
              <a:ext cx="1612900" cy="166370"/>
            </a:xfrm>
            <a:custGeom>
              <a:avLst/>
              <a:gdLst/>
              <a:ahLst/>
              <a:cxnLst/>
              <a:rect l="l" t="t" r="r" b="b"/>
              <a:pathLst>
                <a:path w="1612900" h="166369">
                  <a:moveTo>
                    <a:pt x="1612900" y="0"/>
                  </a:moveTo>
                  <a:lnTo>
                    <a:pt x="1609090" y="0"/>
                  </a:lnTo>
                  <a:lnTo>
                    <a:pt x="1609090" y="3810"/>
                  </a:lnTo>
                  <a:lnTo>
                    <a:pt x="1609090" y="162560"/>
                  </a:lnTo>
                  <a:lnTo>
                    <a:pt x="3810" y="162560"/>
                  </a:lnTo>
                  <a:lnTo>
                    <a:pt x="3810" y="3810"/>
                  </a:lnTo>
                  <a:lnTo>
                    <a:pt x="1609090" y="3810"/>
                  </a:lnTo>
                  <a:lnTo>
                    <a:pt x="1609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1612900" y="166370"/>
                  </a:lnTo>
                  <a:lnTo>
                    <a:pt x="1612900" y="162560"/>
                  </a:lnTo>
                  <a:lnTo>
                    <a:pt x="1612900" y="381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3BB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988060" y="2282189"/>
              <a:ext cx="1605280" cy="158750"/>
            </a:xfrm>
            <a:custGeom>
              <a:avLst/>
              <a:gdLst/>
              <a:ahLst/>
              <a:cxnLst/>
              <a:rect l="l" t="t" r="r" b="b"/>
              <a:pathLst>
                <a:path w="1605280" h="158750">
                  <a:moveTo>
                    <a:pt x="1605280" y="0"/>
                  </a:moveTo>
                  <a:lnTo>
                    <a:pt x="1601470" y="0"/>
                  </a:lnTo>
                  <a:lnTo>
                    <a:pt x="1601470" y="3810"/>
                  </a:lnTo>
                  <a:lnTo>
                    <a:pt x="1601470" y="154940"/>
                  </a:lnTo>
                  <a:lnTo>
                    <a:pt x="2540" y="154940"/>
                  </a:lnTo>
                  <a:lnTo>
                    <a:pt x="2540" y="3810"/>
                  </a:lnTo>
                  <a:lnTo>
                    <a:pt x="1601470" y="3810"/>
                  </a:lnTo>
                  <a:lnTo>
                    <a:pt x="1601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1605280" y="158750"/>
                  </a:lnTo>
                  <a:lnTo>
                    <a:pt x="1605280" y="154940"/>
                  </a:lnTo>
                  <a:lnTo>
                    <a:pt x="1605280" y="381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3BB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990600" y="2285999"/>
              <a:ext cx="1598930" cy="151130"/>
            </a:xfrm>
            <a:custGeom>
              <a:avLst/>
              <a:gdLst/>
              <a:ahLst/>
              <a:cxnLst/>
              <a:rect l="l" t="t" r="r" b="b"/>
              <a:pathLst>
                <a:path w="1598930" h="151130">
                  <a:moveTo>
                    <a:pt x="1598930" y="0"/>
                  </a:moveTo>
                  <a:lnTo>
                    <a:pt x="1595120" y="0"/>
                  </a:lnTo>
                  <a:lnTo>
                    <a:pt x="1595120" y="3810"/>
                  </a:lnTo>
                  <a:lnTo>
                    <a:pt x="1595120" y="147320"/>
                  </a:lnTo>
                  <a:lnTo>
                    <a:pt x="3810" y="147320"/>
                  </a:lnTo>
                  <a:lnTo>
                    <a:pt x="3810" y="3810"/>
                  </a:lnTo>
                  <a:lnTo>
                    <a:pt x="1595120" y="3810"/>
                  </a:lnTo>
                  <a:lnTo>
                    <a:pt x="1595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1598930" y="151130"/>
                  </a:lnTo>
                  <a:lnTo>
                    <a:pt x="1598930" y="147320"/>
                  </a:lnTo>
                  <a:lnTo>
                    <a:pt x="1598930" y="3810"/>
                  </a:lnTo>
                  <a:lnTo>
                    <a:pt x="1598930" y="0"/>
                  </a:lnTo>
                  <a:close/>
                </a:path>
              </a:pathLst>
            </a:custGeom>
            <a:solidFill>
              <a:srgbClr val="3BB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994410" y="2289809"/>
              <a:ext cx="1591310" cy="143510"/>
            </a:xfrm>
            <a:custGeom>
              <a:avLst/>
              <a:gdLst/>
              <a:ahLst/>
              <a:cxnLst/>
              <a:rect l="l" t="t" r="r" b="b"/>
              <a:pathLst>
                <a:path w="1591310" h="143510">
                  <a:moveTo>
                    <a:pt x="1591310" y="0"/>
                  </a:moveTo>
                  <a:lnTo>
                    <a:pt x="1587500" y="0"/>
                  </a:lnTo>
                  <a:lnTo>
                    <a:pt x="1587500" y="3810"/>
                  </a:lnTo>
                  <a:lnTo>
                    <a:pt x="1587500" y="139700"/>
                  </a:lnTo>
                  <a:lnTo>
                    <a:pt x="3810" y="139700"/>
                  </a:lnTo>
                  <a:lnTo>
                    <a:pt x="3810" y="3810"/>
                  </a:lnTo>
                  <a:lnTo>
                    <a:pt x="1587500" y="3810"/>
                  </a:lnTo>
                  <a:lnTo>
                    <a:pt x="1587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0"/>
                  </a:lnTo>
                  <a:lnTo>
                    <a:pt x="0" y="143510"/>
                  </a:lnTo>
                  <a:lnTo>
                    <a:pt x="1591310" y="143510"/>
                  </a:lnTo>
                  <a:lnTo>
                    <a:pt x="1591310" y="139700"/>
                  </a:lnTo>
                  <a:lnTo>
                    <a:pt x="1591310" y="3810"/>
                  </a:lnTo>
                  <a:lnTo>
                    <a:pt x="1591310" y="0"/>
                  </a:lnTo>
                  <a:close/>
                </a:path>
              </a:pathLst>
            </a:custGeom>
            <a:solidFill>
              <a:srgbClr val="3BB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998220" y="2293619"/>
              <a:ext cx="1583690" cy="135890"/>
            </a:xfrm>
            <a:custGeom>
              <a:avLst/>
              <a:gdLst/>
              <a:ahLst/>
              <a:cxnLst/>
              <a:rect l="l" t="t" r="r" b="b"/>
              <a:pathLst>
                <a:path w="1583689" h="135889">
                  <a:moveTo>
                    <a:pt x="1583690" y="0"/>
                  </a:moveTo>
                  <a:lnTo>
                    <a:pt x="1579880" y="0"/>
                  </a:lnTo>
                  <a:lnTo>
                    <a:pt x="1579880" y="3810"/>
                  </a:lnTo>
                  <a:lnTo>
                    <a:pt x="157988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1579880" y="3810"/>
                  </a:lnTo>
                  <a:lnTo>
                    <a:pt x="1579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5890"/>
                  </a:lnTo>
                  <a:lnTo>
                    <a:pt x="1583690" y="135890"/>
                  </a:lnTo>
                  <a:lnTo>
                    <a:pt x="1583690" y="133350"/>
                  </a:lnTo>
                  <a:lnTo>
                    <a:pt x="1583690" y="3810"/>
                  </a:lnTo>
                  <a:lnTo>
                    <a:pt x="1583690" y="0"/>
                  </a:lnTo>
                  <a:close/>
                </a:path>
              </a:pathLst>
            </a:custGeom>
            <a:solidFill>
              <a:srgbClr val="3BB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1002030" y="2297429"/>
              <a:ext cx="1576070" cy="129539"/>
            </a:xfrm>
            <a:custGeom>
              <a:avLst/>
              <a:gdLst/>
              <a:ahLst/>
              <a:cxnLst/>
              <a:rect l="l" t="t" r="r" b="b"/>
              <a:pathLst>
                <a:path w="1576070" h="129539">
                  <a:moveTo>
                    <a:pt x="1576070" y="0"/>
                  </a:moveTo>
                  <a:lnTo>
                    <a:pt x="1573530" y="0"/>
                  </a:lnTo>
                  <a:lnTo>
                    <a:pt x="1573530" y="2540"/>
                  </a:lnTo>
                  <a:lnTo>
                    <a:pt x="1573530" y="125730"/>
                  </a:lnTo>
                  <a:lnTo>
                    <a:pt x="3810" y="125730"/>
                  </a:lnTo>
                  <a:lnTo>
                    <a:pt x="3810" y="2540"/>
                  </a:lnTo>
                  <a:lnTo>
                    <a:pt x="1573530" y="2540"/>
                  </a:lnTo>
                  <a:lnTo>
                    <a:pt x="1573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1576070" y="129540"/>
                  </a:lnTo>
                  <a:lnTo>
                    <a:pt x="1576070" y="125730"/>
                  </a:lnTo>
                  <a:lnTo>
                    <a:pt x="1576070" y="2540"/>
                  </a:lnTo>
                  <a:lnTo>
                    <a:pt x="1576070" y="0"/>
                  </a:lnTo>
                  <a:close/>
                </a:path>
              </a:pathLst>
            </a:custGeom>
            <a:solidFill>
              <a:srgbClr val="3BB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1005840" y="2299969"/>
              <a:ext cx="1569720" cy="123189"/>
            </a:xfrm>
            <a:custGeom>
              <a:avLst/>
              <a:gdLst/>
              <a:ahLst/>
              <a:cxnLst/>
              <a:rect l="l" t="t" r="r" b="b"/>
              <a:pathLst>
                <a:path w="1569720" h="123189">
                  <a:moveTo>
                    <a:pt x="1569720" y="0"/>
                  </a:moveTo>
                  <a:lnTo>
                    <a:pt x="1565910" y="0"/>
                  </a:lnTo>
                  <a:lnTo>
                    <a:pt x="1565910" y="3810"/>
                  </a:lnTo>
                  <a:lnTo>
                    <a:pt x="156591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1565910" y="3810"/>
                  </a:lnTo>
                  <a:lnTo>
                    <a:pt x="1565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1569720" y="123190"/>
                  </a:lnTo>
                  <a:lnTo>
                    <a:pt x="1569720" y="119380"/>
                  </a:lnTo>
                  <a:lnTo>
                    <a:pt x="1569720" y="3810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3BB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1009650" y="2303779"/>
              <a:ext cx="1562100" cy="115570"/>
            </a:xfrm>
            <a:custGeom>
              <a:avLst/>
              <a:gdLst/>
              <a:ahLst/>
              <a:cxnLst/>
              <a:rect l="l" t="t" r="r" b="b"/>
              <a:pathLst>
                <a:path w="1562100" h="115569">
                  <a:moveTo>
                    <a:pt x="1562100" y="0"/>
                  </a:moveTo>
                  <a:lnTo>
                    <a:pt x="1558290" y="0"/>
                  </a:lnTo>
                  <a:lnTo>
                    <a:pt x="1558290" y="3810"/>
                  </a:lnTo>
                  <a:lnTo>
                    <a:pt x="1558290" y="111760"/>
                  </a:lnTo>
                  <a:lnTo>
                    <a:pt x="2540" y="111760"/>
                  </a:lnTo>
                  <a:lnTo>
                    <a:pt x="2540" y="3810"/>
                  </a:lnTo>
                  <a:lnTo>
                    <a:pt x="1558290" y="3810"/>
                  </a:lnTo>
                  <a:lnTo>
                    <a:pt x="1558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562100" y="115570"/>
                  </a:lnTo>
                  <a:lnTo>
                    <a:pt x="1562100" y="111760"/>
                  </a:lnTo>
                  <a:lnTo>
                    <a:pt x="1562100" y="3810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1012190" y="2307589"/>
              <a:ext cx="1555750" cy="107950"/>
            </a:xfrm>
            <a:custGeom>
              <a:avLst/>
              <a:gdLst/>
              <a:ahLst/>
              <a:cxnLst/>
              <a:rect l="l" t="t" r="r" b="b"/>
              <a:pathLst>
                <a:path w="1555750" h="107950">
                  <a:moveTo>
                    <a:pt x="1555750" y="0"/>
                  </a:moveTo>
                  <a:lnTo>
                    <a:pt x="1551940" y="0"/>
                  </a:lnTo>
                  <a:lnTo>
                    <a:pt x="1551940" y="3810"/>
                  </a:lnTo>
                  <a:lnTo>
                    <a:pt x="1551940" y="104140"/>
                  </a:lnTo>
                  <a:lnTo>
                    <a:pt x="3810" y="104140"/>
                  </a:lnTo>
                  <a:lnTo>
                    <a:pt x="3810" y="3810"/>
                  </a:lnTo>
                  <a:lnTo>
                    <a:pt x="1551940" y="3810"/>
                  </a:lnTo>
                  <a:lnTo>
                    <a:pt x="1551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1555750" y="107950"/>
                  </a:lnTo>
                  <a:lnTo>
                    <a:pt x="1555750" y="104140"/>
                  </a:lnTo>
                  <a:lnTo>
                    <a:pt x="1555750" y="381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3CB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1016000" y="2311399"/>
              <a:ext cx="1548130" cy="100330"/>
            </a:xfrm>
            <a:custGeom>
              <a:avLst/>
              <a:gdLst/>
              <a:ahLst/>
              <a:cxnLst/>
              <a:rect l="l" t="t" r="r" b="b"/>
              <a:pathLst>
                <a:path w="1548130" h="100330">
                  <a:moveTo>
                    <a:pt x="1548130" y="0"/>
                  </a:moveTo>
                  <a:lnTo>
                    <a:pt x="1544320" y="0"/>
                  </a:lnTo>
                  <a:lnTo>
                    <a:pt x="1544320" y="3810"/>
                  </a:lnTo>
                  <a:lnTo>
                    <a:pt x="1544320" y="96520"/>
                  </a:lnTo>
                  <a:lnTo>
                    <a:pt x="3810" y="96520"/>
                  </a:lnTo>
                  <a:lnTo>
                    <a:pt x="3810" y="3810"/>
                  </a:lnTo>
                  <a:lnTo>
                    <a:pt x="1544320" y="3810"/>
                  </a:lnTo>
                  <a:lnTo>
                    <a:pt x="1544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520"/>
                  </a:lnTo>
                  <a:lnTo>
                    <a:pt x="0" y="100330"/>
                  </a:lnTo>
                  <a:lnTo>
                    <a:pt x="1548130" y="100330"/>
                  </a:lnTo>
                  <a:lnTo>
                    <a:pt x="1548130" y="96520"/>
                  </a:lnTo>
                  <a:lnTo>
                    <a:pt x="1548130" y="3810"/>
                  </a:lnTo>
                  <a:lnTo>
                    <a:pt x="1548130" y="0"/>
                  </a:lnTo>
                  <a:close/>
                </a:path>
              </a:pathLst>
            </a:custGeom>
            <a:solidFill>
              <a:srgbClr val="3CB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1019810" y="2315209"/>
              <a:ext cx="1540510" cy="92710"/>
            </a:xfrm>
            <a:custGeom>
              <a:avLst/>
              <a:gdLst/>
              <a:ahLst/>
              <a:cxnLst/>
              <a:rect l="l" t="t" r="r" b="b"/>
              <a:pathLst>
                <a:path w="1540510" h="92710">
                  <a:moveTo>
                    <a:pt x="1540510" y="0"/>
                  </a:moveTo>
                  <a:lnTo>
                    <a:pt x="1536700" y="0"/>
                  </a:lnTo>
                  <a:lnTo>
                    <a:pt x="1536700" y="3810"/>
                  </a:lnTo>
                  <a:lnTo>
                    <a:pt x="153670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1536700" y="3810"/>
                  </a:lnTo>
                  <a:lnTo>
                    <a:pt x="15367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2710"/>
                  </a:lnTo>
                  <a:lnTo>
                    <a:pt x="1540510" y="92710"/>
                  </a:lnTo>
                  <a:lnTo>
                    <a:pt x="1540510" y="90170"/>
                  </a:lnTo>
                  <a:lnTo>
                    <a:pt x="1540510" y="3810"/>
                  </a:lnTo>
                  <a:lnTo>
                    <a:pt x="1540510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1023620" y="2319019"/>
              <a:ext cx="1532890" cy="86360"/>
            </a:xfrm>
            <a:custGeom>
              <a:avLst/>
              <a:gdLst/>
              <a:ahLst/>
              <a:cxnLst/>
              <a:rect l="l" t="t" r="r" b="b"/>
              <a:pathLst>
                <a:path w="1532889" h="86360">
                  <a:moveTo>
                    <a:pt x="1532890" y="0"/>
                  </a:moveTo>
                  <a:lnTo>
                    <a:pt x="1530350" y="0"/>
                  </a:lnTo>
                  <a:lnTo>
                    <a:pt x="1530350" y="2540"/>
                  </a:lnTo>
                  <a:lnTo>
                    <a:pt x="1530350" y="82550"/>
                  </a:lnTo>
                  <a:lnTo>
                    <a:pt x="3810" y="82550"/>
                  </a:lnTo>
                  <a:lnTo>
                    <a:pt x="3810" y="2540"/>
                  </a:lnTo>
                  <a:lnTo>
                    <a:pt x="1530350" y="2540"/>
                  </a:lnTo>
                  <a:lnTo>
                    <a:pt x="15303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1532890" y="86360"/>
                  </a:lnTo>
                  <a:lnTo>
                    <a:pt x="1532890" y="82550"/>
                  </a:lnTo>
                  <a:lnTo>
                    <a:pt x="1532890" y="2540"/>
                  </a:lnTo>
                  <a:lnTo>
                    <a:pt x="1532890" y="0"/>
                  </a:lnTo>
                  <a:close/>
                </a:path>
              </a:pathLst>
            </a:custGeom>
            <a:solidFill>
              <a:srgbClr val="3CB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1027430" y="2321559"/>
              <a:ext cx="1526540" cy="80010"/>
            </a:xfrm>
            <a:custGeom>
              <a:avLst/>
              <a:gdLst/>
              <a:ahLst/>
              <a:cxnLst/>
              <a:rect l="l" t="t" r="r" b="b"/>
              <a:pathLst>
                <a:path w="1526539" h="80010">
                  <a:moveTo>
                    <a:pt x="1526540" y="0"/>
                  </a:moveTo>
                  <a:lnTo>
                    <a:pt x="1522730" y="0"/>
                  </a:lnTo>
                  <a:lnTo>
                    <a:pt x="1522730" y="3810"/>
                  </a:lnTo>
                  <a:lnTo>
                    <a:pt x="152273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1522730" y="3810"/>
                  </a:lnTo>
                  <a:lnTo>
                    <a:pt x="1522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1526540" y="80010"/>
                  </a:lnTo>
                  <a:lnTo>
                    <a:pt x="1526540" y="76200"/>
                  </a:lnTo>
                  <a:lnTo>
                    <a:pt x="1526540" y="3810"/>
                  </a:lnTo>
                  <a:lnTo>
                    <a:pt x="1526540" y="0"/>
                  </a:lnTo>
                  <a:close/>
                </a:path>
              </a:pathLst>
            </a:custGeom>
            <a:solidFill>
              <a:srgbClr val="3CB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1031240" y="2325369"/>
              <a:ext cx="1518920" cy="72390"/>
            </a:xfrm>
            <a:custGeom>
              <a:avLst/>
              <a:gdLst/>
              <a:ahLst/>
              <a:cxnLst/>
              <a:rect l="l" t="t" r="r" b="b"/>
              <a:pathLst>
                <a:path w="1518920" h="72389">
                  <a:moveTo>
                    <a:pt x="1518920" y="0"/>
                  </a:moveTo>
                  <a:lnTo>
                    <a:pt x="1515110" y="0"/>
                  </a:lnTo>
                  <a:lnTo>
                    <a:pt x="1515110" y="3810"/>
                  </a:lnTo>
                  <a:lnTo>
                    <a:pt x="1515110" y="68580"/>
                  </a:lnTo>
                  <a:lnTo>
                    <a:pt x="2540" y="68580"/>
                  </a:lnTo>
                  <a:lnTo>
                    <a:pt x="2540" y="3810"/>
                  </a:lnTo>
                  <a:lnTo>
                    <a:pt x="1515110" y="3810"/>
                  </a:lnTo>
                  <a:lnTo>
                    <a:pt x="1515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1518920" y="72390"/>
                  </a:lnTo>
                  <a:lnTo>
                    <a:pt x="1518920" y="68580"/>
                  </a:lnTo>
                  <a:lnTo>
                    <a:pt x="1518920" y="3810"/>
                  </a:lnTo>
                  <a:lnTo>
                    <a:pt x="1518920" y="0"/>
                  </a:lnTo>
                  <a:close/>
                </a:path>
              </a:pathLst>
            </a:custGeom>
            <a:solidFill>
              <a:srgbClr val="3CB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1033780" y="2329179"/>
              <a:ext cx="1512570" cy="64769"/>
            </a:xfrm>
            <a:custGeom>
              <a:avLst/>
              <a:gdLst/>
              <a:ahLst/>
              <a:cxnLst/>
              <a:rect l="l" t="t" r="r" b="b"/>
              <a:pathLst>
                <a:path w="1512570" h="64769">
                  <a:moveTo>
                    <a:pt x="1512570" y="0"/>
                  </a:moveTo>
                  <a:lnTo>
                    <a:pt x="1508760" y="0"/>
                  </a:lnTo>
                  <a:lnTo>
                    <a:pt x="1508760" y="3810"/>
                  </a:lnTo>
                  <a:lnTo>
                    <a:pt x="150876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1508760" y="3810"/>
                  </a:lnTo>
                  <a:lnTo>
                    <a:pt x="1508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1512570" y="64770"/>
                  </a:lnTo>
                  <a:lnTo>
                    <a:pt x="1512570" y="60960"/>
                  </a:lnTo>
                  <a:lnTo>
                    <a:pt x="1512570" y="3810"/>
                  </a:lnTo>
                  <a:lnTo>
                    <a:pt x="1512570" y="0"/>
                  </a:lnTo>
                  <a:close/>
                </a:path>
              </a:pathLst>
            </a:custGeom>
            <a:solidFill>
              <a:srgbClr val="3CB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1037590" y="2332989"/>
              <a:ext cx="1504950" cy="57150"/>
            </a:xfrm>
            <a:custGeom>
              <a:avLst/>
              <a:gdLst/>
              <a:ahLst/>
              <a:cxnLst/>
              <a:rect l="l" t="t" r="r" b="b"/>
              <a:pathLst>
                <a:path w="1504950" h="57150">
                  <a:moveTo>
                    <a:pt x="1504950" y="0"/>
                  </a:moveTo>
                  <a:lnTo>
                    <a:pt x="1501140" y="0"/>
                  </a:lnTo>
                  <a:lnTo>
                    <a:pt x="1501140" y="3810"/>
                  </a:lnTo>
                  <a:lnTo>
                    <a:pt x="150114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1501140" y="3810"/>
                  </a:lnTo>
                  <a:lnTo>
                    <a:pt x="1501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1504950" y="57150"/>
                  </a:lnTo>
                  <a:lnTo>
                    <a:pt x="1504950" y="53340"/>
                  </a:lnTo>
                  <a:lnTo>
                    <a:pt x="1504950" y="3810"/>
                  </a:lnTo>
                  <a:lnTo>
                    <a:pt x="1504950" y="0"/>
                  </a:lnTo>
                  <a:close/>
                </a:path>
              </a:pathLst>
            </a:custGeom>
            <a:solidFill>
              <a:srgbClr val="3C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1041400" y="2336799"/>
              <a:ext cx="1497330" cy="49530"/>
            </a:xfrm>
            <a:custGeom>
              <a:avLst/>
              <a:gdLst/>
              <a:ahLst/>
              <a:cxnLst/>
              <a:rect l="l" t="t" r="r" b="b"/>
              <a:pathLst>
                <a:path w="1497330" h="49530">
                  <a:moveTo>
                    <a:pt x="1497330" y="0"/>
                  </a:moveTo>
                  <a:lnTo>
                    <a:pt x="1493520" y="0"/>
                  </a:lnTo>
                  <a:lnTo>
                    <a:pt x="1493520" y="3810"/>
                  </a:lnTo>
                  <a:lnTo>
                    <a:pt x="149352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1493520" y="3810"/>
                  </a:lnTo>
                  <a:lnTo>
                    <a:pt x="1493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49530"/>
                  </a:lnTo>
                  <a:lnTo>
                    <a:pt x="1497330" y="49530"/>
                  </a:lnTo>
                  <a:lnTo>
                    <a:pt x="1497330" y="46990"/>
                  </a:lnTo>
                  <a:lnTo>
                    <a:pt x="1497330" y="3810"/>
                  </a:lnTo>
                  <a:lnTo>
                    <a:pt x="1497330" y="0"/>
                  </a:lnTo>
                  <a:close/>
                </a:path>
              </a:pathLst>
            </a:custGeom>
            <a:solidFill>
              <a:srgbClr val="3CB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1045210" y="2340609"/>
              <a:ext cx="1489710" cy="43180"/>
            </a:xfrm>
            <a:custGeom>
              <a:avLst/>
              <a:gdLst/>
              <a:ahLst/>
              <a:cxnLst/>
              <a:rect l="l" t="t" r="r" b="b"/>
              <a:pathLst>
                <a:path w="1489710" h="43180">
                  <a:moveTo>
                    <a:pt x="1489710" y="0"/>
                  </a:moveTo>
                  <a:lnTo>
                    <a:pt x="1487170" y="0"/>
                  </a:lnTo>
                  <a:lnTo>
                    <a:pt x="1487170" y="2540"/>
                  </a:lnTo>
                  <a:lnTo>
                    <a:pt x="1487170" y="39370"/>
                  </a:lnTo>
                  <a:lnTo>
                    <a:pt x="3810" y="39370"/>
                  </a:lnTo>
                  <a:lnTo>
                    <a:pt x="3810" y="2540"/>
                  </a:lnTo>
                  <a:lnTo>
                    <a:pt x="1487170" y="2540"/>
                  </a:lnTo>
                  <a:lnTo>
                    <a:pt x="14871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1489710" y="43180"/>
                  </a:lnTo>
                  <a:lnTo>
                    <a:pt x="1489710" y="39370"/>
                  </a:lnTo>
                  <a:lnTo>
                    <a:pt x="1489710" y="2540"/>
                  </a:lnTo>
                  <a:lnTo>
                    <a:pt x="1489710" y="0"/>
                  </a:lnTo>
                  <a:close/>
                </a:path>
              </a:pathLst>
            </a:custGeom>
            <a:solidFill>
              <a:srgbClr val="3CB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1049020" y="2343149"/>
              <a:ext cx="1483360" cy="36830"/>
            </a:xfrm>
            <a:custGeom>
              <a:avLst/>
              <a:gdLst/>
              <a:ahLst/>
              <a:cxnLst/>
              <a:rect l="l" t="t" r="r" b="b"/>
              <a:pathLst>
                <a:path w="1483360" h="36830">
                  <a:moveTo>
                    <a:pt x="1483360" y="0"/>
                  </a:moveTo>
                  <a:lnTo>
                    <a:pt x="1479550" y="0"/>
                  </a:lnTo>
                  <a:lnTo>
                    <a:pt x="1479550" y="3810"/>
                  </a:lnTo>
                  <a:lnTo>
                    <a:pt x="147955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1479550" y="3810"/>
                  </a:lnTo>
                  <a:lnTo>
                    <a:pt x="1479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1483360" y="36830"/>
                  </a:lnTo>
                  <a:lnTo>
                    <a:pt x="1483360" y="33020"/>
                  </a:lnTo>
                  <a:lnTo>
                    <a:pt x="1483360" y="3810"/>
                  </a:lnTo>
                  <a:lnTo>
                    <a:pt x="1483360" y="0"/>
                  </a:lnTo>
                  <a:close/>
                </a:path>
              </a:pathLst>
            </a:custGeom>
            <a:solidFill>
              <a:srgbClr val="3CB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1052830" y="2346959"/>
              <a:ext cx="1475740" cy="29209"/>
            </a:xfrm>
            <a:custGeom>
              <a:avLst/>
              <a:gdLst/>
              <a:ahLst/>
              <a:cxnLst/>
              <a:rect l="l" t="t" r="r" b="b"/>
              <a:pathLst>
                <a:path w="1475739" h="29210">
                  <a:moveTo>
                    <a:pt x="1475740" y="0"/>
                  </a:moveTo>
                  <a:lnTo>
                    <a:pt x="1471930" y="0"/>
                  </a:lnTo>
                  <a:lnTo>
                    <a:pt x="1471930" y="3810"/>
                  </a:lnTo>
                  <a:lnTo>
                    <a:pt x="1471930" y="25400"/>
                  </a:lnTo>
                  <a:lnTo>
                    <a:pt x="2540" y="25400"/>
                  </a:lnTo>
                  <a:lnTo>
                    <a:pt x="2540" y="3810"/>
                  </a:lnTo>
                  <a:lnTo>
                    <a:pt x="1471930" y="3810"/>
                  </a:lnTo>
                  <a:lnTo>
                    <a:pt x="1471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1475740" y="29210"/>
                  </a:lnTo>
                  <a:lnTo>
                    <a:pt x="1475740" y="25400"/>
                  </a:lnTo>
                  <a:lnTo>
                    <a:pt x="1475740" y="3810"/>
                  </a:lnTo>
                  <a:lnTo>
                    <a:pt x="1475740" y="0"/>
                  </a:lnTo>
                  <a:close/>
                </a:path>
              </a:pathLst>
            </a:custGeom>
            <a:solidFill>
              <a:srgbClr val="3CBC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1055370" y="2350769"/>
              <a:ext cx="1469390" cy="21590"/>
            </a:xfrm>
            <a:custGeom>
              <a:avLst/>
              <a:gdLst/>
              <a:ahLst/>
              <a:cxnLst/>
              <a:rect l="l" t="t" r="r" b="b"/>
              <a:pathLst>
                <a:path w="1469389" h="21589">
                  <a:moveTo>
                    <a:pt x="1469390" y="0"/>
                  </a:moveTo>
                  <a:lnTo>
                    <a:pt x="1465580" y="0"/>
                  </a:lnTo>
                  <a:lnTo>
                    <a:pt x="1465580" y="3810"/>
                  </a:lnTo>
                  <a:lnTo>
                    <a:pt x="146558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1465580" y="3810"/>
                  </a:lnTo>
                  <a:lnTo>
                    <a:pt x="1465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469390" y="21590"/>
                  </a:lnTo>
                  <a:lnTo>
                    <a:pt x="1469390" y="17780"/>
                  </a:lnTo>
                  <a:lnTo>
                    <a:pt x="1469390" y="3810"/>
                  </a:lnTo>
                  <a:lnTo>
                    <a:pt x="1469390" y="0"/>
                  </a:lnTo>
                  <a:close/>
                </a:path>
              </a:pathLst>
            </a:custGeom>
            <a:solidFill>
              <a:srgbClr val="3C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1059180" y="2354579"/>
              <a:ext cx="1461770" cy="13970"/>
            </a:xfrm>
            <a:custGeom>
              <a:avLst/>
              <a:gdLst/>
              <a:ahLst/>
              <a:cxnLst/>
              <a:rect l="l" t="t" r="r" b="b"/>
              <a:pathLst>
                <a:path w="1461770" h="13969">
                  <a:moveTo>
                    <a:pt x="1461770" y="0"/>
                  </a:moveTo>
                  <a:lnTo>
                    <a:pt x="1457960" y="0"/>
                  </a:lnTo>
                  <a:lnTo>
                    <a:pt x="1457960" y="3810"/>
                  </a:lnTo>
                  <a:lnTo>
                    <a:pt x="145796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1457960" y="3810"/>
                  </a:lnTo>
                  <a:lnTo>
                    <a:pt x="1457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461770" y="13970"/>
                  </a:lnTo>
                  <a:lnTo>
                    <a:pt x="1461770" y="10160"/>
                  </a:lnTo>
                  <a:lnTo>
                    <a:pt x="1461770" y="3810"/>
                  </a:lnTo>
                  <a:lnTo>
                    <a:pt x="1461770" y="0"/>
                  </a:lnTo>
                  <a:close/>
                </a:path>
              </a:pathLst>
            </a:custGeom>
            <a:solidFill>
              <a:srgbClr val="3CBC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57200" y="1752600"/>
              <a:ext cx="2667000" cy="1219200"/>
            </a:xfrm>
            <a:custGeom>
              <a:avLst/>
              <a:gdLst/>
              <a:ahLst/>
              <a:cxnLst/>
              <a:rect l="l" t="t" r="r" b="b"/>
              <a:pathLst>
                <a:path w="2667000" h="1219200">
                  <a:moveTo>
                    <a:pt x="1333500" y="0"/>
                  </a:moveTo>
                  <a:lnTo>
                    <a:pt x="1399703" y="677"/>
                  </a:lnTo>
                  <a:lnTo>
                    <a:pt x="1464922" y="2692"/>
                  </a:lnTo>
                  <a:lnTo>
                    <a:pt x="1529097" y="6017"/>
                  </a:lnTo>
                  <a:lnTo>
                    <a:pt x="1592165" y="10624"/>
                  </a:lnTo>
                  <a:lnTo>
                    <a:pt x="1654067" y="16486"/>
                  </a:lnTo>
                  <a:lnTo>
                    <a:pt x="1714740" y="23576"/>
                  </a:lnTo>
                  <a:lnTo>
                    <a:pt x="1774124" y="31867"/>
                  </a:lnTo>
                  <a:lnTo>
                    <a:pt x="1832157" y="41330"/>
                  </a:lnTo>
                  <a:lnTo>
                    <a:pt x="1888780" y="51940"/>
                  </a:lnTo>
                  <a:lnTo>
                    <a:pt x="1943929" y="63668"/>
                  </a:lnTo>
                  <a:lnTo>
                    <a:pt x="1997545" y="76487"/>
                  </a:lnTo>
                  <a:lnTo>
                    <a:pt x="2049567" y="90369"/>
                  </a:lnTo>
                  <a:lnTo>
                    <a:pt x="2099933" y="105289"/>
                  </a:lnTo>
                  <a:lnTo>
                    <a:pt x="2148582" y="121217"/>
                  </a:lnTo>
                  <a:lnTo>
                    <a:pt x="2195453" y="138127"/>
                  </a:lnTo>
                  <a:lnTo>
                    <a:pt x="2240486" y="155992"/>
                  </a:lnTo>
                  <a:lnTo>
                    <a:pt x="2283618" y="174783"/>
                  </a:lnTo>
                  <a:lnTo>
                    <a:pt x="2324790" y="194475"/>
                  </a:lnTo>
                  <a:lnTo>
                    <a:pt x="2363939" y="215039"/>
                  </a:lnTo>
                  <a:lnTo>
                    <a:pt x="2401005" y="236447"/>
                  </a:lnTo>
                  <a:lnTo>
                    <a:pt x="2435927" y="258674"/>
                  </a:lnTo>
                  <a:lnTo>
                    <a:pt x="2468644" y="281691"/>
                  </a:lnTo>
                  <a:lnTo>
                    <a:pt x="2499094" y="305472"/>
                  </a:lnTo>
                  <a:lnTo>
                    <a:pt x="2552951" y="355212"/>
                  </a:lnTo>
                  <a:lnTo>
                    <a:pt x="2597010" y="407677"/>
                  </a:lnTo>
                  <a:lnTo>
                    <a:pt x="2630782" y="462647"/>
                  </a:lnTo>
                  <a:lnTo>
                    <a:pt x="2653778" y="519904"/>
                  </a:lnTo>
                  <a:lnTo>
                    <a:pt x="2665510" y="579230"/>
                  </a:lnTo>
                  <a:lnTo>
                    <a:pt x="2667000" y="609600"/>
                  </a:lnTo>
                  <a:lnTo>
                    <a:pt x="2665510" y="639864"/>
                  </a:lnTo>
                  <a:lnTo>
                    <a:pt x="2653778" y="699015"/>
                  </a:lnTo>
                  <a:lnTo>
                    <a:pt x="2630782" y="756145"/>
                  </a:lnTo>
                  <a:lnTo>
                    <a:pt x="2597010" y="811028"/>
                  </a:lnTo>
                  <a:lnTo>
                    <a:pt x="2552951" y="863442"/>
                  </a:lnTo>
                  <a:lnTo>
                    <a:pt x="2499094" y="913163"/>
                  </a:lnTo>
                  <a:lnTo>
                    <a:pt x="2468644" y="936945"/>
                  </a:lnTo>
                  <a:lnTo>
                    <a:pt x="2435927" y="959969"/>
                  </a:lnTo>
                  <a:lnTo>
                    <a:pt x="2401005" y="982209"/>
                  </a:lnTo>
                  <a:lnTo>
                    <a:pt x="2363939" y="1003636"/>
                  </a:lnTo>
                  <a:lnTo>
                    <a:pt x="2324790" y="1024222"/>
                  </a:lnTo>
                  <a:lnTo>
                    <a:pt x="2283618" y="1043939"/>
                  </a:lnTo>
                  <a:lnTo>
                    <a:pt x="2240486" y="1062761"/>
                  </a:lnTo>
                  <a:lnTo>
                    <a:pt x="2195453" y="1080658"/>
                  </a:lnTo>
                  <a:lnTo>
                    <a:pt x="2148582" y="1097602"/>
                  </a:lnTo>
                  <a:lnTo>
                    <a:pt x="2099933" y="1113566"/>
                  </a:lnTo>
                  <a:lnTo>
                    <a:pt x="2049567" y="1128523"/>
                  </a:lnTo>
                  <a:lnTo>
                    <a:pt x="1997545" y="1142443"/>
                  </a:lnTo>
                  <a:lnTo>
                    <a:pt x="1943929" y="1155299"/>
                  </a:lnTo>
                  <a:lnTo>
                    <a:pt x="1888780" y="1167063"/>
                  </a:lnTo>
                  <a:lnTo>
                    <a:pt x="1832157" y="1177707"/>
                  </a:lnTo>
                  <a:lnTo>
                    <a:pt x="1774124" y="1187204"/>
                  </a:lnTo>
                  <a:lnTo>
                    <a:pt x="1714740" y="1195525"/>
                  </a:lnTo>
                  <a:lnTo>
                    <a:pt x="1654067" y="1202643"/>
                  </a:lnTo>
                  <a:lnTo>
                    <a:pt x="1592165" y="1208529"/>
                  </a:lnTo>
                  <a:lnTo>
                    <a:pt x="1529097" y="1213155"/>
                  </a:lnTo>
                  <a:lnTo>
                    <a:pt x="1464922" y="1216495"/>
                  </a:lnTo>
                  <a:lnTo>
                    <a:pt x="1399703" y="1218519"/>
                  </a:lnTo>
                  <a:lnTo>
                    <a:pt x="1333500" y="1219200"/>
                  </a:lnTo>
                  <a:lnTo>
                    <a:pt x="1267191" y="1218519"/>
                  </a:lnTo>
                  <a:lnTo>
                    <a:pt x="1201878" y="1216495"/>
                  </a:lnTo>
                  <a:lnTo>
                    <a:pt x="1137623" y="1213155"/>
                  </a:lnTo>
                  <a:lnTo>
                    <a:pt x="1074485" y="1208529"/>
                  </a:lnTo>
                  <a:lnTo>
                    <a:pt x="1012525" y="1202643"/>
                  </a:lnTo>
                  <a:lnTo>
                    <a:pt x="951803" y="1195525"/>
                  </a:lnTo>
                  <a:lnTo>
                    <a:pt x="892381" y="1187204"/>
                  </a:lnTo>
                  <a:lnTo>
                    <a:pt x="834317" y="1177707"/>
                  </a:lnTo>
                  <a:lnTo>
                    <a:pt x="777674" y="1167063"/>
                  </a:lnTo>
                  <a:lnTo>
                    <a:pt x="722511" y="1155299"/>
                  </a:lnTo>
                  <a:lnTo>
                    <a:pt x="668889" y="1142443"/>
                  </a:lnTo>
                  <a:lnTo>
                    <a:pt x="616869" y="1128523"/>
                  </a:lnTo>
                  <a:lnTo>
                    <a:pt x="566510" y="1113566"/>
                  </a:lnTo>
                  <a:lnTo>
                    <a:pt x="517874" y="1097602"/>
                  </a:lnTo>
                  <a:lnTo>
                    <a:pt x="471021" y="1080658"/>
                  </a:lnTo>
                  <a:lnTo>
                    <a:pt x="426011" y="1062761"/>
                  </a:lnTo>
                  <a:lnTo>
                    <a:pt x="382905" y="1043940"/>
                  </a:lnTo>
                  <a:lnTo>
                    <a:pt x="341763" y="1024222"/>
                  </a:lnTo>
                  <a:lnTo>
                    <a:pt x="302646" y="1003636"/>
                  </a:lnTo>
                  <a:lnTo>
                    <a:pt x="265614" y="982209"/>
                  </a:lnTo>
                  <a:lnTo>
                    <a:pt x="230728" y="959969"/>
                  </a:lnTo>
                  <a:lnTo>
                    <a:pt x="198048" y="936945"/>
                  </a:lnTo>
                  <a:lnTo>
                    <a:pt x="167635" y="913163"/>
                  </a:lnTo>
                  <a:lnTo>
                    <a:pt x="113852" y="863442"/>
                  </a:lnTo>
                  <a:lnTo>
                    <a:pt x="69861" y="811028"/>
                  </a:lnTo>
                  <a:lnTo>
                    <a:pt x="36147" y="756145"/>
                  </a:lnTo>
                  <a:lnTo>
                    <a:pt x="13194" y="699015"/>
                  </a:lnTo>
                  <a:lnTo>
                    <a:pt x="1486" y="639864"/>
                  </a:lnTo>
                  <a:lnTo>
                    <a:pt x="0" y="609600"/>
                  </a:lnTo>
                  <a:lnTo>
                    <a:pt x="1486" y="579230"/>
                  </a:lnTo>
                  <a:lnTo>
                    <a:pt x="13194" y="519904"/>
                  </a:lnTo>
                  <a:lnTo>
                    <a:pt x="36147" y="462647"/>
                  </a:lnTo>
                  <a:lnTo>
                    <a:pt x="69861" y="407677"/>
                  </a:lnTo>
                  <a:lnTo>
                    <a:pt x="113852" y="355212"/>
                  </a:lnTo>
                  <a:lnTo>
                    <a:pt x="167635" y="305472"/>
                  </a:lnTo>
                  <a:lnTo>
                    <a:pt x="198048" y="281691"/>
                  </a:lnTo>
                  <a:lnTo>
                    <a:pt x="230728" y="258674"/>
                  </a:lnTo>
                  <a:lnTo>
                    <a:pt x="265614" y="236447"/>
                  </a:lnTo>
                  <a:lnTo>
                    <a:pt x="302646" y="215039"/>
                  </a:lnTo>
                  <a:lnTo>
                    <a:pt x="341763" y="194475"/>
                  </a:lnTo>
                  <a:lnTo>
                    <a:pt x="382904" y="174783"/>
                  </a:lnTo>
                  <a:lnTo>
                    <a:pt x="426011" y="155992"/>
                  </a:lnTo>
                  <a:lnTo>
                    <a:pt x="471021" y="138127"/>
                  </a:lnTo>
                  <a:lnTo>
                    <a:pt x="517874" y="121217"/>
                  </a:lnTo>
                  <a:lnTo>
                    <a:pt x="566510" y="105289"/>
                  </a:lnTo>
                  <a:lnTo>
                    <a:pt x="616869" y="90369"/>
                  </a:lnTo>
                  <a:lnTo>
                    <a:pt x="668889" y="76487"/>
                  </a:lnTo>
                  <a:lnTo>
                    <a:pt x="722511" y="63668"/>
                  </a:lnTo>
                  <a:lnTo>
                    <a:pt x="777674" y="51940"/>
                  </a:lnTo>
                  <a:lnTo>
                    <a:pt x="834317" y="41330"/>
                  </a:lnTo>
                  <a:lnTo>
                    <a:pt x="892381" y="31867"/>
                  </a:lnTo>
                  <a:lnTo>
                    <a:pt x="951803" y="23576"/>
                  </a:lnTo>
                  <a:lnTo>
                    <a:pt x="1012525" y="16486"/>
                  </a:lnTo>
                  <a:lnTo>
                    <a:pt x="1074485" y="10624"/>
                  </a:lnTo>
                  <a:lnTo>
                    <a:pt x="1137623" y="6017"/>
                  </a:lnTo>
                  <a:lnTo>
                    <a:pt x="1201878" y="2692"/>
                  </a:lnTo>
                  <a:lnTo>
                    <a:pt x="1267191" y="677"/>
                  </a:lnTo>
                  <a:lnTo>
                    <a:pt x="1333500" y="0"/>
                  </a:lnTo>
                  <a:close/>
                </a:path>
                <a:path w="2667000" h="1219200">
                  <a:moveTo>
                    <a:pt x="0" y="0"/>
                  </a:moveTo>
                  <a:lnTo>
                    <a:pt x="0" y="0"/>
                  </a:lnTo>
                </a:path>
                <a:path w="2667000" h="1219200">
                  <a:moveTo>
                    <a:pt x="2667000" y="1219200"/>
                  </a:moveTo>
                  <a:lnTo>
                    <a:pt x="2667000" y="12192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5" name="object 815"/>
          <p:cNvSpPr txBox="1"/>
          <p:nvPr/>
        </p:nvSpPr>
        <p:spPr>
          <a:xfrm>
            <a:off x="1050289" y="2167890"/>
            <a:ext cx="161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trike="sngStrike" dirty="0">
                <a:latin typeface="Times New Roman"/>
                <a:cs typeface="Times New Roman"/>
              </a:rPr>
              <a:t> </a:t>
            </a:r>
            <a:r>
              <a:rPr sz="2400" strike="sngStrike" spc="210" dirty="0">
                <a:latin typeface="Times New Roman"/>
                <a:cs typeface="Times New Roman"/>
              </a:rPr>
              <a:t> </a:t>
            </a:r>
            <a:r>
              <a:rPr sz="2400" b="1" strike="sngStrike" spc="-229" dirty="0">
                <a:latin typeface="Arial"/>
                <a:cs typeface="Arial"/>
              </a:rPr>
              <a:t>Forecastin</a:t>
            </a:r>
            <a:r>
              <a:rPr sz="2400" b="1" strike="noStrike" spc="-229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16" name="object 816"/>
          <p:cNvGrpSpPr/>
          <p:nvPr/>
        </p:nvGrpSpPr>
        <p:grpSpPr>
          <a:xfrm>
            <a:off x="450850" y="3194050"/>
            <a:ext cx="2679700" cy="1231900"/>
            <a:chOff x="450850" y="3194050"/>
            <a:chExt cx="2679700" cy="1231900"/>
          </a:xfrm>
        </p:grpSpPr>
        <p:sp>
          <p:nvSpPr>
            <p:cNvPr id="817" name="object 817"/>
            <p:cNvSpPr/>
            <p:nvPr/>
          </p:nvSpPr>
          <p:spPr>
            <a:xfrm>
              <a:off x="457835" y="3200399"/>
              <a:ext cx="2665095" cy="1219200"/>
            </a:xfrm>
            <a:custGeom>
              <a:avLst/>
              <a:gdLst/>
              <a:ahLst/>
              <a:cxnLst/>
              <a:rect l="l" t="t" r="r" b="b"/>
              <a:pathLst>
                <a:path w="2665095" h="1219200">
                  <a:moveTo>
                    <a:pt x="5715" y="546100"/>
                  </a:moveTo>
                  <a:lnTo>
                    <a:pt x="3175" y="561975"/>
                  </a:lnTo>
                  <a:lnTo>
                    <a:pt x="3175" y="562610"/>
                  </a:lnTo>
                  <a:lnTo>
                    <a:pt x="1854" y="562610"/>
                  </a:lnTo>
                  <a:lnTo>
                    <a:pt x="1854" y="577850"/>
                  </a:lnTo>
                  <a:lnTo>
                    <a:pt x="0" y="577850"/>
                  </a:lnTo>
                  <a:lnTo>
                    <a:pt x="0" y="657860"/>
                  </a:lnTo>
                  <a:lnTo>
                    <a:pt x="3175" y="657860"/>
                  </a:lnTo>
                  <a:lnTo>
                    <a:pt x="3175" y="657225"/>
                  </a:lnTo>
                  <a:lnTo>
                    <a:pt x="5715" y="673100"/>
                  </a:lnTo>
                  <a:lnTo>
                    <a:pt x="5715" y="546100"/>
                  </a:lnTo>
                  <a:close/>
                </a:path>
                <a:path w="2665095" h="1219200">
                  <a:moveTo>
                    <a:pt x="1469390" y="6350"/>
                  </a:moveTo>
                  <a:lnTo>
                    <a:pt x="1387462" y="2540"/>
                  </a:lnTo>
                  <a:lnTo>
                    <a:pt x="1332865" y="0"/>
                  </a:lnTo>
                  <a:lnTo>
                    <a:pt x="1277747" y="2540"/>
                  </a:lnTo>
                  <a:lnTo>
                    <a:pt x="1195070" y="6350"/>
                  </a:lnTo>
                  <a:lnTo>
                    <a:pt x="1469390" y="6350"/>
                  </a:lnTo>
                  <a:close/>
                </a:path>
                <a:path w="2665095" h="1219200">
                  <a:moveTo>
                    <a:pt x="1496682" y="1211580"/>
                  </a:moveTo>
                  <a:lnTo>
                    <a:pt x="1167511" y="1211580"/>
                  </a:lnTo>
                  <a:lnTo>
                    <a:pt x="1250175" y="1215390"/>
                  </a:lnTo>
                  <a:lnTo>
                    <a:pt x="1332865" y="1219200"/>
                  </a:lnTo>
                  <a:lnTo>
                    <a:pt x="1414780" y="1215390"/>
                  </a:lnTo>
                  <a:lnTo>
                    <a:pt x="1496682" y="1211580"/>
                  </a:lnTo>
                  <a:close/>
                </a:path>
                <a:path w="2665095" h="1219200">
                  <a:moveTo>
                    <a:pt x="2665095" y="570230"/>
                  </a:moveTo>
                  <a:lnTo>
                    <a:pt x="2662555" y="570230"/>
                  </a:lnTo>
                  <a:lnTo>
                    <a:pt x="2662555" y="569912"/>
                  </a:lnTo>
                  <a:lnTo>
                    <a:pt x="2658745" y="546100"/>
                  </a:lnTo>
                  <a:lnTo>
                    <a:pt x="2658745" y="673100"/>
                  </a:lnTo>
                  <a:lnTo>
                    <a:pt x="2662555" y="649300"/>
                  </a:lnTo>
                  <a:lnTo>
                    <a:pt x="2662555" y="648982"/>
                  </a:lnTo>
                  <a:lnTo>
                    <a:pt x="2665095" y="648982"/>
                  </a:lnTo>
                  <a:lnTo>
                    <a:pt x="2665095" y="57023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63550" y="3206749"/>
              <a:ext cx="2653030" cy="1205230"/>
            </a:xfrm>
            <a:custGeom>
              <a:avLst/>
              <a:gdLst/>
              <a:ahLst/>
              <a:cxnLst/>
              <a:rect l="l" t="t" r="r" b="b"/>
              <a:pathLst>
                <a:path w="2653030" h="1205229">
                  <a:moveTo>
                    <a:pt x="3810" y="523887"/>
                  </a:moveTo>
                  <a:lnTo>
                    <a:pt x="0" y="539750"/>
                  </a:lnTo>
                  <a:lnTo>
                    <a:pt x="0" y="666750"/>
                  </a:lnTo>
                  <a:lnTo>
                    <a:pt x="3810" y="682637"/>
                  </a:lnTo>
                  <a:lnTo>
                    <a:pt x="3810" y="523887"/>
                  </a:lnTo>
                  <a:close/>
                </a:path>
                <a:path w="2653030" h="1205229">
                  <a:moveTo>
                    <a:pt x="1545590" y="3810"/>
                  </a:moveTo>
                  <a:lnTo>
                    <a:pt x="1463675" y="0"/>
                  </a:lnTo>
                  <a:lnTo>
                    <a:pt x="1189355" y="0"/>
                  </a:lnTo>
                  <a:lnTo>
                    <a:pt x="1106665" y="3810"/>
                  </a:lnTo>
                  <a:lnTo>
                    <a:pt x="1545590" y="3810"/>
                  </a:lnTo>
                  <a:close/>
                </a:path>
                <a:path w="2653030" h="1205229">
                  <a:moveTo>
                    <a:pt x="1572895" y="1201420"/>
                  </a:moveTo>
                  <a:lnTo>
                    <a:pt x="1079106" y="1201420"/>
                  </a:lnTo>
                  <a:lnTo>
                    <a:pt x="1161796" y="1205230"/>
                  </a:lnTo>
                  <a:lnTo>
                    <a:pt x="1490967" y="1205230"/>
                  </a:lnTo>
                  <a:lnTo>
                    <a:pt x="1572895" y="1201420"/>
                  </a:lnTo>
                  <a:close/>
                </a:path>
                <a:path w="2653030" h="1205229">
                  <a:moveTo>
                    <a:pt x="2653030" y="539750"/>
                  </a:moveTo>
                  <a:lnTo>
                    <a:pt x="2649220" y="523887"/>
                  </a:lnTo>
                  <a:lnTo>
                    <a:pt x="2649220" y="682637"/>
                  </a:lnTo>
                  <a:lnTo>
                    <a:pt x="2653030" y="666750"/>
                  </a:lnTo>
                  <a:lnTo>
                    <a:pt x="2653030" y="539750"/>
                  </a:lnTo>
                  <a:close/>
                </a:path>
              </a:pathLst>
            </a:custGeom>
            <a:solidFill>
              <a:srgbClr val="339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67359" y="3210559"/>
              <a:ext cx="2645410" cy="1197610"/>
            </a:xfrm>
            <a:custGeom>
              <a:avLst/>
              <a:gdLst/>
              <a:ahLst/>
              <a:cxnLst/>
              <a:rect l="l" t="t" r="r" b="b"/>
              <a:pathLst>
                <a:path w="2645410" h="1197610">
                  <a:moveTo>
                    <a:pt x="1615110" y="1193800"/>
                  </a:moveTo>
                  <a:lnTo>
                    <a:pt x="1029029" y="1193800"/>
                  </a:lnTo>
                  <a:lnTo>
                    <a:pt x="1047750" y="1196339"/>
                  </a:lnTo>
                  <a:lnTo>
                    <a:pt x="1075308" y="1197609"/>
                  </a:lnTo>
                  <a:lnTo>
                    <a:pt x="1569085" y="1197609"/>
                  </a:lnTo>
                  <a:lnTo>
                    <a:pt x="1596390" y="1196339"/>
                  </a:lnTo>
                  <a:lnTo>
                    <a:pt x="1615110" y="1193800"/>
                  </a:lnTo>
                  <a:close/>
                </a:path>
                <a:path w="2645410" h="1197610">
                  <a:moveTo>
                    <a:pt x="3810" y="504189"/>
                  </a:moveTo>
                  <a:lnTo>
                    <a:pt x="0" y="520064"/>
                  </a:lnTo>
                  <a:lnTo>
                    <a:pt x="0" y="678815"/>
                  </a:lnTo>
                  <a:lnTo>
                    <a:pt x="3810" y="694689"/>
                  </a:lnTo>
                  <a:lnTo>
                    <a:pt x="3810" y="504189"/>
                  </a:lnTo>
                  <a:close/>
                </a:path>
                <a:path w="2645410" h="1197610">
                  <a:moveTo>
                    <a:pt x="2641600" y="504189"/>
                  </a:moveTo>
                  <a:lnTo>
                    <a:pt x="2641600" y="694689"/>
                  </a:lnTo>
                  <a:lnTo>
                    <a:pt x="2645410" y="678815"/>
                  </a:lnTo>
                  <a:lnTo>
                    <a:pt x="2645410" y="520064"/>
                  </a:lnTo>
                  <a:lnTo>
                    <a:pt x="2641600" y="504189"/>
                  </a:lnTo>
                  <a:close/>
                </a:path>
                <a:path w="2645410" h="1197610">
                  <a:moveTo>
                    <a:pt x="1541780" y="0"/>
                  </a:moveTo>
                  <a:lnTo>
                    <a:pt x="1102867" y="0"/>
                  </a:lnTo>
                  <a:lnTo>
                    <a:pt x="1047750" y="2539"/>
                  </a:lnTo>
                  <a:lnTo>
                    <a:pt x="1038389" y="3810"/>
                  </a:lnTo>
                  <a:lnTo>
                    <a:pt x="1605750" y="3810"/>
                  </a:lnTo>
                  <a:lnTo>
                    <a:pt x="1596390" y="2539"/>
                  </a:lnTo>
                  <a:lnTo>
                    <a:pt x="1541780" y="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71170" y="3214369"/>
              <a:ext cx="2637790" cy="1189990"/>
            </a:xfrm>
            <a:custGeom>
              <a:avLst/>
              <a:gdLst/>
              <a:ahLst/>
              <a:cxnLst/>
              <a:rect l="l" t="t" r="r" b="b"/>
              <a:pathLst>
                <a:path w="2637790" h="1189989">
                  <a:moveTo>
                    <a:pt x="3810" y="489800"/>
                  </a:moveTo>
                  <a:lnTo>
                    <a:pt x="0" y="500380"/>
                  </a:lnTo>
                  <a:lnTo>
                    <a:pt x="0" y="690880"/>
                  </a:lnTo>
                  <a:lnTo>
                    <a:pt x="3810" y="701040"/>
                  </a:lnTo>
                  <a:lnTo>
                    <a:pt x="3810" y="489800"/>
                  </a:lnTo>
                  <a:close/>
                </a:path>
                <a:path w="2637790" h="1189989">
                  <a:moveTo>
                    <a:pt x="1630019" y="1187450"/>
                  </a:moveTo>
                  <a:lnTo>
                    <a:pt x="1006487" y="1187450"/>
                  </a:lnTo>
                  <a:lnTo>
                    <a:pt x="1025207" y="1189990"/>
                  </a:lnTo>
                  <a:lnTo>
                    <a:pt x="1611299" y="1189990"/>
                  </a:lnTo>
                  <a:lnTo>
                    <a:pt x="1630019" y="1187450"/>
                  </a:lnTo>
                  <a:close/>
                </a:path>
                <a:path w="2637790" h="1189989">
                  <a:moveTo>
                    <a:pt x="1630019" y="3810"/>
                  </a:moveTo>
                  <a:lnTo>
                    <a:pt x="1601939" y="0"/>
                  </a:lnTo>
                  <a:lnTo>
                    <a:pt x="1034567" y="0"/>
                  </a:lnTo>
                  <a:lnTo>
                    <a:pt x="1006487" y="3810"/>
                  </a:lnTo>
                  <a:lnTo>
                    <a:pt x="1630019" y="3810"/>
                  </a:lnTo>
                  <a:close/>
                </a:path>
                <a:path w="2637790" h="1189989">
                  <a:moveTo>
                    <a:pt x="2637790" y="500380"/>
                  </a:moveTo>
                  <a:lnTo>
                    <a:pt x="2633980" y="490855"/>
                  </a:lnTo>
                  <a:lnTo>
                    <a:pt x="2633980" y="700036"/>
                  </a:lnTo>
                  <a:lnTo>
                    <a:pt x="2637790" y="690880"/>
                  </a:lnTo>
                  <a:lnTo>
                    <a:pt x="2637790" y="500380"/>
                  </a:lnTo>
                  <a:close/>
                </a:path>
              </a:pathLst>
            </a:custGeom>
            <a:solidFill>
              <a:srgbClr val="339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74980" y="3218179"/>
              <a:ext cx="2630170" cy="1183640"/>
            </a:xfrm>
            <a:custGeom>
              <a:avLst/>
              <a:gdLst/>
              <a:ahLst/>
              <a:cxnLst/>
              <a:rect l="l" t="t" r="r" b="b"/>
              <a:pathLst>
                <a:path w="2630170" h="1183639">
                  <a:moveTo>
                    <a:pt x="3810" y="475411"/>
                  </a:moveTo>
                  <a:lnTo>
                    <a:pt x="0" y="485990"/>
                  </a:lnTo>
                  <a:lnTo>
                    <a:pt x="0" y="697230"/>
                  </a:lnTo>
                  <a:lnTo>
                    <a:pt x="3810" y="707402"/>
                  </a:lnTo>
                  <a:lnTo>
                    <a:pt x="3810" y="475411"/>
                  </a:lnTo>
                  <a:close/>
                </a:path>
                <a:path w="2630170" h="1183639">
                  <a:moveTo>
                    <a:pt x="1644929" y="2540"/>
                  </a:moveTo>
                  <a:lnTo>
                    <a:pt x="1626209" y="0"/>
                  </a:lnTo>
                  <a:lnTo>
                    <a:pt x="1002677" y="0"/>
                  </a:lnTo>
                  <a:lnTo>
                    <a:pt x="983957" y="2540"/>
                  </a:lnTo>
                  <a:lnTo>
                    <a:pt x="1644929" y="2540"/>
                  </a:lnTo>
                  <a:close/>
                </a:path>
                <a:path w="2630170" h="1183639">
                  <a:moveTo>
                    <a:pt x="1654289" y="1179830"/>
                  </a:moveTo>
                  <a:lnTo>
                    <a:pt x="974598" y="1179830"/>
                  </a:lnTo>
                  <a:lnTo>
                    <a:pt x="1002677" y="1183640"/>
                  </a:lnTo>
                  <a:lnTo>
                    <a:pt x="1626209" y="1183640"/>
                  </a:lnTo>
                  <a:lnTo>
                    <a:pt x="1654289" y="1179830"/>
                  </a:lnTo>
                  <a:close/>
                </a:path>
                <a:path w="2630170" h="1183639">
                  <a:moveTo>
                    <a:pt x="2630170" y="487045"/>
                  </a:moveTo>
                  <a:lnTo>
                    <a:pt x="2627630" y="480695"/>
                  </a:lnTo>
                  <a:lnTo>
                    <a:pt x="2627630" y="702310"/>
                  </a:lnTo>
                  <a:lnTo>
                    <a:pt x="2630170" y="696226"/>
                  </a:lnTo>
                  <a:lnTo>
                    <a:pt x="2630170" y="487045"/>
                  </a:lnTo>
                  <a:close/>
                </a:path>
              </a:pathLst>
            </a:custGeom>
            <a:solidFill>
              <a:srgbClr val="339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78790" y="3220719"/>
              <a:ext cx="2623820" cy="1177290"/>
            </a:xfrm>
            <a:custGeom>
              <a:avLst/>
              <a:gdLst/>
              <a:ahLst/>
              <a:cxnLst/>
              <a:rect l="l" t="t" r="r" b="b"/>
              <a:pathLst>
                <a:path w="2623820" h="1177289">
                  <a:moveTo>
                    <a:pt x="3810" y="462280"/>
                  </a:moveTo>
                  <a:lnTo>
                    <a:pt x="0" y="472871"/>
                  </a:lnTo>
                  <a:lnTo>
                    <a:pt x="0" y="704862"/>
                  </a:lnTo>
                  <a:lnTo>
                    <a:pt x="3810" y="715010"/>
                  </a:lnTo>
                  <a:lnTo>
                    <a:pt x="3810" y="462280"/>
                  </a:lnTo>
                  <a:close/>
                </a:path>
                <a:path w="2623820" h="1177289">
                  <a:moveTo>
                    <a:pt x="1669199" y="3810"/>
                  </a:moveTo>
                  <a:lnTo>
                    <a:pt x="1641119" y="0"/>
                  </a:lnTo>
                  <a:lnTo>
                    <a:pt x="980147" y="0"/>
                  </a:lnTo>
                  <a:lnTo>
                    <a:pt x="952068" y="3810"/>
                  </a:lnTo>
                  <a:lnTo>
                    <a:pt x="1669199" y="3810"/>
                  </a:lnTo>
                  <a:close/>
                </a:path>
                <a:path w="2623820" h="1177289">
                  <a:moveTo>
                    <a:pt x="1678559" y="1173480"/>
                  </a:moveTo>
                  <a:lnTo>
                    <a:pt x="942708" y="1173480"/>
                  </a:lnTo>
                  <a:lnTo>
                    <a:pt x="970788" y="1177290"/>
                  </a:lnTo>
                  <a:lnTo>
                    <a:pt x="1650479" y="1177290"/>
                  </a:lnTo>
                  <a:lnTo>
                    <a:pt x="1678559" y="1173480"/>
                  </a:lnTo>
                  <a:close/>
                </a:path>
                <a:path w="2623820" h="1177289">
                  <a:moveTo>
                    <a:pt x="2623820" y="478155"/>
                  </a:moveTo>
                  <a:lnTo>
                    <a:pt x="2620010" y="468630"/>
                  </a:lnTo>
                  <a:lnTo>
                    <a:pt x="2620010" y="708926"/>
                  </a:lnTo>
                  <a:lnTo>
                    <a:pt x="2623820" y="699770"/>
                  </a:lnTo>
                  <a:lnTo>
                    <a:pt x="2623820" y="478155"/>
                  </a:lnTo>
                  <a:close/>
                </a:path>
              </a:pathLst>
            </a:custGeom>
            <a:solidFill>
              <a:srgbClr val="3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82600" y="3224530"/>
              <a:ext cx="2616200" cy="1169670"/>
            </a:xfrm>
            <a:custGeom>
              <a:avLst/>
              <a:gdLst/>
              <a:ahLst/>
              <a:cxnLst/>
              <a:rect l="l" t="t" r="r" b="b"/>
              <a:pathLst>
                <a:path w="2616200" h="1169670">
                  <a:moveTo>
                    <a:pt x="1702834" y="1165860"/>
                  </a:moveTo>
                  <a:lnTo>
                    <a:pt x="910825" y="1165860"/>
                  </a:lnTo>
                  <a:lnTo>
                    <a:pt x="938906" y="1169670"/>
                  </a:lnTo>
                  <a:lnTo>
                    <a:pt x="1674753" y="1169670"/>
                  </a:lnTo>
                  <a:lnTo>
                    <a:pt x="1702834" y="1165860"/>
                  </a:lnTo>
                  <a:close/>
                </a:path>
                <a:path w="2616200" h="1169670">
                  <a:moveTo>
                    <a:pt x="2540" y="453813"/>
                  </a:moveTo>
                  <a:lnTo>
                    <a:pt x="0" y="458470"/>
                  </a:lnTo>
                  <a:lnTo>
                    <a:pt x="0" y="711200"/>
                  </a:lnTo>
                  <a:lnTo>
                    <a:pt x="2540" y="716280"/>
                  </a:lnTo>
                  <a:lnTo>
                    <a:pt x="2540" y="453813"/>
                  </a:lnTo>
                  <a:close/>
                </a:path>
                <a:path w="2616200" h="1169670">
                  <a:moveTo>
                    <a:pt x="2612390" y="455929"/>
                  </a:moveTo>
                  <a:lnTo>
                    <a:pt x="2612390" y="713970"/>
                  </a:lnTo>
                  <a:lnTo>
                    <a:pt x="2613660" y="711200"/>
                  </a:lnTo>
                  <a:lnTo>
                    <a:pt x="2616200" y="705104"/>
                  </a:lnTo>
                  <a:lnTo>
                    <a:pt x="2616200" y="464819"/>
                  </a:lnTo>
                  <a:lnTo>
                    <a:pt x="2613660" y="458470"/>
                  </a:lnTo>
                  <a:lnTo>
                    <a:pt x="2612390" y="455929"/>
                  </a:lnTo>
                  <a:close/>
                </a:path>
                <a:path w="2616200" h="1169670">
                  <a:moveTo>
                    <a:pt x="1665393" y="0"/>
                  </a:moveTo>
                  <a:lnTo>
                    <a:pt x="948266" y="0"/>
                  </a:lnTo>
                  <a:lnTo>
                    <a:pt x="920185" y="3810"/>
                  </a:lnTo>
                  <a:lnTo>
                    <a:pt x="1693474" y="3810"/>
                  </a:lnTo>
                  <a:lnTo>
                    <a:pt x="1665393" y="0"/>
                  </a:lnTo>
                  <a:close/>
                </a:path>
              </a:pathLst>
            </a:custGeom>
            <a:solidFill>
              <a:srgbClr val="339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85140" y="3228339"/>
              <a:ext cx="2609850" cy="1162050"/>
            </a:xfrm>
            <a:custGeom>
              <a:avLst/>
              <a:gdLst/>
              <a:ahLst/>
              <a:cxnLst/>
              <a:rect l="l" t="t" r="r" b="b"/>
              <a:pathLst>
                <a:path w="2609850" h="1162050">
                  <a:moveTo>
                    <a:pt x="3810" y="443026"/>
                  </a:moveTo>
                  <a:lnTo>
                    <a:pt x="0" y="450011"/>
                  </a:lnTo>
                  <a:lnTo>
                    <a:pt x="0" y="712470"/>
                  </a:lnTo>
                  <a:lnTo>
                    <a:pt x="3810" y="720090"/>
                  </a:lnTo>
                  <a:lnTo>
                    <a:pt x="3810" y="443026"/>
                  </a:lnTo>
                  <a:close/>
                </a:path>
                <a:path w="2609850" h="1162050">
                  <a:moveTo>
                    <a:pt x="1719008" y="3810"/>
                  </a:moveTo>
                  <a:lnTo>
                    <a:pt x="1690928" y="0"/>
                  </a:lnTo>
                  <a:lnTo>
                    <a:pt x="917638" y="0"/>
                  </a:lnTo>
                  <a:lnTo>
                    <a:pt x="889558" y="3810"/>
                  </a:lnTo>
                  <a:lnTo>
                    <a:pt x="1719008" y="3810"/>
                  </a:lnTo>
                  <a:close/>
                </a:path>
                <a:path w="2609850" h="1162050">
                  <a:moveTo>
                    <a:pt x="1728368" y="1158240"/>
                  </a:moveTo>
                  <a:lnTo>
                    <a:pt x="880198" y="1158240"/>
                  </a:lnTo>
                  <a:lnTo>
                    <a:pt x="908278" y="1162050"/>
                  </a:lnTo>
                  <a:lnTo>
                    <a:pt x="1700288" y="1162050"/>
                  </a:lnTo>
                  <a:lnTo>
                    <a:pt x="1728368" y="1158240"/>
                  </a:lnTo>
                  <a:close/>
                </a:path>
                <a:path w="2609850" h="1162050">
                  <a:moveTo>
                    <a:pt x="2609850" y="452120"/>
                  </a:moveTo>
                  <a:lnTo>
                    <a:pt x="2606040" y="444512"/>
                  </a:lnTo>
                  <a:lnTo>
                    <a:pt x="2606040" y="718477"/>
                  </a:lnTo>
                  <a:lnTo>
                    <a:pt x="2609850" y="710171"/>
                  </a:lnTo>
                  <a:lnTo>
                    <a:pt x="2609850" y="452120"/>
                  </a:lnTo>
                  <a:close/>
                </a:path>
              </a:pathLst>
            </a:custGeom>
            <a:solidFill>
              <a:srgbClr val="339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88950" y="3232149"/>
              <a:ext cx="2602230" cy="1154430"/>
            </a:xfrm>
            <a:custGeom>
              <a:avLst/>
              <a:gdLst/>
              <a:ahLst/>
              <a:cxnLst/>
              <a:rect l="l" t="t" r="r" b="b"/>
              <a:pathLst>
                <a:path w="2602230" h="1154429">
                  <a:moveTo>
                    <a:pt x="3810" y="432231"/>
                  </a:moveTo>
                  <a:lnTo>
                    <a:pt x="0" y="439216"/>
                  </a:lnTo>
                  <a:lnTo>
                    <a:pt x="0" y="716280"/>
                  </a:lnTo>
                  <a:lnTo>
                    <a:pt x="3810" y="723900"/>
                  </a:lnTo>
                  <a:lnTo>
                    <a:pt x="3810" y="432231"/>
                  </a:lnTo>
                  <a:close/>
                </a:path>
                <a:path w="2602230" h="1154429">
                  <a:moveTo>
                    <a:pt x="1743278" y="3810"/>
                  </a:moveTo>
                  <a:lnTo>
                    <a:pt x="1715198" y="0"/>
                  </a:lnTo>
                  <a:lnTo>
                    <a:pt x="885748" y="0"/>
                  </a:lnTo>
                  <a:lnTo>
                    <a:pt x="857669" y="3810"/>
                  </a:lnTo>
                  <a:lnTo>
                    <a:pt x="1743278" y="3810"/>
                  </a:lnTo>
                  <a:close/>
                </a:path>
                <a:path w="2602230" h="1154429">
                  <a:moveTo>
                    <a:pt x="1752638" y="1150620"/>
                  </a:moveTo>
                  <a:lnTo>
                    <a:pt x="848309" y="1150620"/>
                  </a:lnTo>
                  <a:lnTo>
                    <a:pt x="876388" y="1154430"/>
                  </a:lnTo>
                  <a:lnTo>
                    <a:pt x="1724558" y="1154430"/>
                  </a:lnTo>
                  <a:lnTo>
                    <a:pt x="1752638" y="1150620"/>
                  </a:lnTo>
                  <a:close/>
                </a:path>
                <a:path w="2602230" h="1154429">
                  <a:moveTo>
                    <a:pt x="2602230" y="440702"/>
                  </a:moveTo>
                  <a:lnTo>
                    <a:pt x="2598420" y="433070"/>
                  </a:lnTo>
                  <a:lnTo>
                    <a:pt x="2598420" y="722985"/>
                  </a:lnTo>
                  <a:lnTo>
                    <a:pt x="2602230" y="714667"/>
                  </a:lnTo>
                  <a:lnTo>
                    <a:pt x="2602230" y="440702"/>
                  </a:lnTo>
                  <a:close/>
                </a:path>
              </a:pathLst>
            </a:custGeom>
            <a:solidFill>
              <a:srgbClr val="339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92760" y="3235959"/>
              <a:ext cx="2594610" cy="1146810"/>
            </a:xfrm>
            <a:custGeom>
              <a:avLst/>
              <a:gdLst/>
              <a:ahLst/>
              <a:cxnLst/>
              <a:rect l="l" t="t" r="r" b="b"/>
              <a:pathLst>
                <a:path w="2594610" h="1146810">
                  <a:moveTo>
                    <a:pt x="3810" y="421436"/>
                  </a:moveTo>
                  <a:lnTo>
                    <a:pt x="0" y="428421"/>
                  </a:lnTo>
                  <a:lnTo>
                    <a:pt x="0" y="720090"/>
                  </a:lnTo>
                  <a:lnTo>
                    <a:pt x="3810" y="727722"/>
                  </a:lnTo>
                  <a:lnTo>
                    <a:pt x="3810" y="421436"/>
                  </a:lnTo>
                  <a:close/>
                </a:path>
                <a:path w="2594610" h="1146810">
                  <a:moveTo>
                    <a:pt x="1767547" y="1144270"/>
                  </a:moveTo>
                  <a:lnTo>
                    <a:pt x="825779" y="1144270"/>
                  </a:lnTo>
                  <a:lnTo>
                    <a:pt x="844499" y="1146810"/>
                  </a:lnTo>
                  <a:lnTo>
                    <a:pt x="1748828" y="1146810"/>
                  </a:lnTo>
                  <a:lnTo>
                    <a:pt x="1767547" y="1144270"/>
                  </a:lnTo>
                  <a:close/>
                </a:path>
                <a:path w="2594610" h="1146810">
                  <a:moveTo>
                    <a:pt x="1767547" y="3810"/>
                  </a:moveTo>
                  <a:lnTo>
                    <a:pt x="1739468" y="0"/>
                  </a:lnTo>
                  <a:lnTo>
                    <a:pt x="853859" y="0"/>
                  </a:lnTo>
                  <a:lnTo>
                    <a:pt x="825779" y="3810"/>
                  </a:lnTo>
                  <a:lnTo>
                    <a:pt x="1767547" y="3810"/>
                  </a:lnTo>
                  <a:close/>
                </a:path>
                <a:path w="2594610" h="1146810">
                  <a:moveTo>
                    <a:pt x="2594610" y="429260"/>
                  </a:moveTo>
                  <a:lnTo>
                    <a:pt x="2590800" y="421652"/>
                  </a:lnTo>
                  <a:lnTo>
                    <a:pt x="2590800" y="727481"/>
                  </a:lnTo>
                  <a:lnTo>
                    <a:pt x="2594610" y="719175"/>
                  </a:lnTo>
                  <a:lnTo>
                    <a:pt x="2594610" y="429260"/>
                  </a:lnTo>
                  <a:close/>
                </a:path>
              </a:pathLst>
            </a:custGeom>
            <a:solidFill>
              <a:srgbClr val="33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496569" y="3239769"/>
              <a:ext cx="2586990" cy="1140460"/>
            </a:xfrm>
            <a:custGeom>
              <a:avLst/>
              <a:gdLst/>
              <a:ahLst/>
              <a:cxnLst/>
              <a:rect l="l" t="t" r="r" b="b"/>
              <a:pathLst>
                <a:path w="2586990" h="1140460">
                  <a:moveTo>
                    <a:pt x="1791828" y="1136649"/>
                  </a:moveTo>
                  <a:lnTo>
                    <a:pt x="793891" y="1136649"/>
                  </a:lnTo>
                  <a:lnTo>
                    <a:pt x="821972" y="1140459"/>
                  </a:lnTo>
                  <a:lnTo>
                    <a:pt x="1763747" y="1140459"/>
                  </a:lnTo>
                  <a:lnTo>
                    <a:pt x="1791828" y="1136649"/>
                  </a:lnTo>
                  <a:close/>
                </a:path>
                <a:path w="2586990" h="1140460">
                  <a:moveTo>
                    <a:pt x="3809" y="410796"/>
                  </a:moveTo>
                  <a:lnTo>
                    <a:pt x="1270" y="415289"/>
                  </a:lnTo>
                  <a:lnTo>
                    <a:pt x="0" y="417618"/>
                  </a:lnTo>
                  <a:lnTo>
                    <a:pt x="0" y="723900"/>
                  </a:lnTo>
                  <a:lnTo>
                    <a:pt x="1270" y="726439"/>
                  </a:lnTo>
                  <a:lnTo>
                    <a:pt x="3809" y="730933"/>
                  </a:lnTo>
                  <a:lnTo>
                    <a:pt x="3809" y="410796"/>
                  </a:lnTo>
                  <a:close/>
                </a:path>
                <a:path w="2586990" h="1140460">
                  <a:moveTo>
                    <a:pt x="2584450" y="413203"/>
                  </a:moveTo>
                  <a:lnTo>
                    <a:pt x="2584450" y="728526"/>
                  </a:lnTo>
                  <a:lnTo>
                    <a:pt x="2585720" y="726439"/>
                  </a:lnTo>
                  <a:lnTo>
                    <a:pt x="2586884" y="723900"/>
                  </a:lnTo>
                  <a:lnTo>
                    <a:pt x="2586884" y="417618"/>
                  </a:lnTo>
                  <a:lnTo>
                    <a:pt x="2585720" y="415289"/>
                  </a:lnTo>
                  <a:lnTo>
                    <a:pt x="2584450" y="413203"/>
                  </a:lnTo>
                  <a:close/>
                </a:path>
                <a:path w="2586990" h="1140460">
                  <a:moveTo>
                    <a:pt x="1763747" y="0"/>
                  </a:moveTo>
                  <a:lnTo>
                    <a:pt x="821972" y="0"/>
                  </a:lnTo>
                  <a:lnTo>
                    <a:pt x="803251" y="2539"/>
                  </a:lnTo>
                  <a:lnTo>
                    <a:pt x="1782468" y="2539"/>
                  </a:lnTo>
                  <a:lnTo>
                    <a:pt x="1763747" y="0"/>
                  </a:lnTo>
                  <a:close/>
                </a:path>
              </a:pathLst>
            </a:custGeom>
            <a:solidFill>
              <a:srgbClr val="339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500380" y="3242309"/>
              <a:ext cx="2580640" cy="1134110"/>
            </a:xfrm>
            <a:custGeom>
              <a:avLst/>
              <a:gdLst/>
              <a:ahLst/>
              <a:cxnLst/>
              <a:rect l="l" t="t" r="r" b="b"/>
              <a:pathLst>
                <a:path w="2580640" h="1134110">
                  <a:moveTo>
                    <a:pt x="3810" y="401523"/>
                  </a:moveTo>
                  <a:lnTo>
                    <a:pt x="0" y="408266"/>
                  </a:lnTo>
                  <a:lnTo>
                    <a:pt x="0" y="728395"/>
                  </a:lnTo>
                  <a:lnTo>
                    <a:pt x="3810" y="735139"/>
                  </a:lnTo>
                  <a:lnTo>
                    <a:pt x="3810" y="401523"/>
                  </a:lnTo>
                  <a:close/>
                </a:path>
                <a:path w="2580640" h="1134110">
                  <a:moveTo>
                    <a:pt x="1806727" y="3810"/>
                  </a:moveTo>
                  <a:lnTo>
                    <a:pt x="1778647" y="0"/>
                  </a:lnTo>
                  <a:lnTo>
                    <a:pt x="799439" y="0"/>
                  </a:lnTo>
                  <a:lnTo>
                    <a:pt x="771359" y="3810"/>
                  </a:lnTo>
                  <a:lnTo>
                    <a:pt x="1806727" y="3810"/>
                  </a:lnTo>
                  <a:close/>
                </a:path>
                <a:path w="2580640" h="1134110">
                  <a:moveTo>
                    <a:pt x="1816100" y="1130300"/>
                  </a:moveTo>
                  <a:lnTo>
                    <a:pt x="762000" y="1130300"/>
                  </a:lnTo>
                  <a:lnTo>
                    <a:pt x="790079" y="1134110"/>
                  </a:lnTo>
                  <a:lnTo>
                    <a:pt x="1788007" y="1134110"/>
                  </a:lnTo>
                  <a:lnTo>
                    <a:pt x="1816100" y="1130300"/>
                  </a:lnTo>
                  <a:close/>
                </a:path>
                <a:path w="2580640" h="1134110">
                  <a:moveTo>
                    <a:pt x="2580640" y="410667"/>
                  </a:moveTo>
                  <a:lnTo>
                    <a:pt x="2576830" y="404406"/>
                  </a:lnTo>
                  <a:lnTo>
                    <a:pt x="2576830" y="732256"/>
                  </a:lnTo>
                  <a:lnTo>
                    <a:pt x="2580640" y="725995"/>
                  </a:lnTo>
                  <a:lnTo>
                    <a:pt x="2580640" y="410667"/>
                  </a:lnTo>
                  <a:close/>
                </a:path>
              </a:pathLst>
            </a:custGeom>
            <a:solidFill>
              <a:srgbClr val="339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504190" y="3246119"/>
              <a:ext cx="2573020" cy="1126490"/>
            </a:xfrm>
            <a:custGeom>
              <a:avLst/>
              <a:gdLst/>
              <a:ahLst/>
              <a:cxnLst/>
              <a:rect l="l" t="t" r="r" b="b"/>
              <a:pathLst>
                <a:path w="2573020" h="1126489">
                  <a:moveTo>
                    <a:pt x="2540" y="393217"/>
                  </a:moveTo>
                  <a:lnTo>
                    <a:pt x="0" y="397713"/>
                  </a:lnTo>
                  <a:lnTo>
                    <a:pt x="0" y="731329"/>
                  </a:lnTo>
                  <a:lnTo>
                    <a:pt x="2540" y="735825"/>
                  </a:lnTo>
                  <a:lnTo>
                    <a:pt x="2540" y="393217"/>
                  </a:lnTo>
                  <a:close/>
                </a:path>
                <a:path w="2573020" h="1126489">
                  <a:moveTo>
                    <a:pt x="1818182" y="1270"/>
                  </a:moveTo>
                  <a:lnTo>
                    <a:pt x="1807603" y="1270"/>
                  </a:lnTo>
                  <a:lnTo>
                    <a:pt x="1807603" y="0"/>
                  </a:lnTo>
                  <a:lnTo>
                    <a:pt x="762863" y="0"/>
                  </a:lnTo>
                  <a:lnTo>
                    <a:pt x="762863" y="1270"/>
                  </a:lnTo>
                  <a:lnTo>
                    <a:pt x="752348" y="1270"/>
                  </a:lnTo>
                  <a:lnTo>
                    <a:pt x="752348" y="3810"/>
                  </a:lnTo>
                  <a:lnTo>
                    <a:pt x="1818182" y="3810"/>
                  </a:lnTo>
                  <a:lnTo>
                    <a:pt x="1818182" y="1270"/>
                  </a:lnTo>
                  <a:close/>
                </a:path>
                <a:path w="2573020" h="1126489">
                  <a:moveTo>
                    <a:pt x="1830933" y="1122680"/>
                  </a:moveTo>
                  <a:lnTo>
                    <a:pt x="739736" y="1122680"/>
                  </a:lnTo>
                  <a:lnTo>
                    <a:pt x="758177" y="1126490"/>
                  </a:lnTo>
                  <a:lnTo>
                    <a:pt x="1812290" y="1126490"/>
                  </a:lnTo>
                  <a:lnTo>
                    <a:pt x="1830933" y="1122680"/>
                  </a:lnTo>
                  <a:close/>
                </a:path>
                <a:path w="2573020" h="1126489">
                  <a:moveTo>
                    <a:pt x="2573020" y="400596"/>
                  </a:moveTo>
                  <a:lnTo>
                    <a:pt x="2569210" y="394335"/>
                  </a:lnTo>
                  <a:lnTo>
                    <a:pt x="2569210" y="734707"/>
                  </a:lnTo>
                  <a:lnTo>
                    <a:pt x="2573020" y="728446"/>
                  </a:lnTo>
                  <a:lnTo>
                    <a:pt x="2573020" y="400596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506730" y="3249929"/>
              <a:ext cx="2566670" cy="1118870"/>
            </a:xfrm>
            <a:custGeom>
              <a:avLst/>
              <a:gdLst/>
              <a:ahLst/>
              <a:cxnLst/>
              <a:rect l="l" t="t" r="r" b="b"/>
              <a:pathLst>
                <a:path w="2566670" h="1118870">
                  <a:moveTo>
                    <a:pt x="3810" y="382663"/>
                  </a:moveTo>
                  <a:lnTo>
                    <a:pt x="0" y="389407"/>
                  </a:lnTo>
                  <a:lnTo>
                    <a:pt x="0" y="732015"/>
                  </a:lnTo>
                  <a:lnTo>
                    <a:pt x="3810" y="738759"/>
                  </a:lnTo>
                  <a:lnTo>
                    <a:pt x="3810" y="382663"/>
                  </a:lnTo>
                  <a:close/>
                </a:path>
                <a:path w="2566670" h="1118870">
                  <a:moveTo>
                    <a:pt x="1839277" y="3810"/>
                  </a:moveTo>
                  <a:lnTo>
                    <a:pt x="1821548" y="0"/>
                  </a:lnTo>
                  <a:lnTo>
                    <a:pt x="743966" y="0"/>
                  </a:lnTo>
                  <a:lnTo>
                    <a:pt x="726440" y="3810"/>
                  </a:lnTo>
                  <a:lnTo>
                    <a:pt x="1839277" y="3810"/>
                  </a:lnTo>
                  <a:close/>
                </a:path>
                <a:path w="2566670" h="1118870">
                  <a:moveTo>
                    <a:pt x="1847037" y="1115060"/>
                  </a:moveTo>
                  <a:lnTo>
                    <a:pt x="718743" y="1115060"/>
                  </a:lnTo>
                  <a:lnTo>
                    <a:pt x="737196" y="1118870"/>
                  </a:lnTo>
                  <a:lnTo>
                    <a:pt x="1828393" y="1118870"/>
                  </a:lnTo>
                  <a:lnTo>
                    <a:pt x="1847037" y="1115060"/>
                  </a:lnTo>
                  <a:close/>
                </a:path>
                <a:path w="2566670" h="1118870">
                  <a:moveTo>
                    <a:pt x="2566670" y="390525"/>
                  </a:moveTo>
                  <a:lnTo>
                    <a:pt x="2562860" y="384276"/>
                  </a:lnTo>
                  <a:lnTo>
                    <a:pt x="2562860" y="737146"/>
                  </a:lnTo>
                  <a:lnTo>
                    <a:pt x="2566670" y="730885"/>
                  </a:lnTo>
                  <a:lnTo>
                    <a:pt x="2566670" y="390525"/>
                  </a:lnTo>
                  <a:close/>
                </a:path>
              </a:pathLst>
            </a:custGeom>
            <a:solidFill>
              <a:srgbClr val="339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510540" y="3253739"/>
              <a:ext cx="2559050" cy="1111250"/>
            </a:xfrm>
            <a:custGeom>
              <a:avLst/>
              <a:gdLst/>
              <a:ahLst/>
              <a:cxnLst/>
              <a:rect l="l" t="t" r="r" b="b"/>
              <a:pathLst>
                <a:path w="2559050" h="1111250">
                  <a:moveTo>
                    <a:pt x="3810" y="372110"/>
                  </a:moveTo>
                  <a:lnTo>
                    <a:pt x="0" y="378853"/>
                  </a:lnTo>
                  <a:lnTo>
                    <a:pt x="0" y="734949"/>
                  </a:lnTo>
                  <a:lnTo>
                    <a:pt x="3810" y="741680"/>
                  </a:lnTo>
                  <a:lnTo>
                    <a:pt x="3810" y="372110"/>
                  </a:lnTo>
                  <a:close/>
                </a:path>
                <a:path w="2559050" h="1111250">
                  <a:moveTo>
                    <a:pt x="1853184" y="3810"/>
                  </a:moveTo>
                  <a:lnTo>
                    <a:pt x="1835467" y="0"/>
                  </a:lnTo>
                  <a:lnTo>
                    <a:pt x="722630" y="0"/>
                  </a:lnTo>
                  <a:lnTo>
                    <a:pt x="705091" y="3810"/>
                  </a:lnTo>
                  <a:lnTo>
                    <a:pt x="1853184" y="3810"/>
                  </a:lnTo>
                  <a:close/>
                </a:path>
                <a:path w="2559050" h="1111250">
                  <a:moveTo>
                    <a:pt x="1861883" y="1107440"/>
                  </a:moveTo>
                  <a:lnTo>
                    <a:pt x="696493" y="1107440"/>
                  </a:lnTo>
                  <a:lnTo>
                    <a:pt x="714933" y="1111250"/>
                  </a:lnTo>
                  <a:lnTo>
                    <a:pt x="1843227" y="1111250"/>
                  </a:lnTo>
                  <a:lnTo>
                    <a:pt x="1861883" y="1107440"/>
                  </a:lnTo>
                  <a:close/>
                </a:path>
                <a:path w="2559050" h="1111250">
                  <a:moveTo>
                    <a:pt x="2559050" y="380466"/>
                  </a:moveTo>
                  <a:lnTo>
                    <a:pt x="2555240" y="374205"/>
                  </a:lnTo>
                  <a:lnTo>
                    <a:pt x="2555240" y="739597"/>
                  </a:lnTo>
                  <a:lnTo>
                    <a:pt x="2559050" y="733336"/>
                  </a:lnTo>
                  <a:lnTo>
                    <a:pt x="2559050" y="380466"/>
                  </a:lnTo>
                  <a:close/>
                </a:path>
              </a:pathLst>
            </a:custGeom>
            <a:solidFill>
              <a:srgbClr val="339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514350" y="3257550"/>
              <a:ext cx="2551430" cy="1103630"/>
            </a:xfrm>
            <a:custGeom>
              <a:avLst/>
              <a:gdLst/>
              <a:ahLst/>
              <a:cxnLst/>
              <a:rect l="l" t="t" r="r" b="b"/>
              <a:pathLst>
                <a:path w="2551430" h="1103629">
                  <a:moveTo>
                    <a:pt x="1870509" y="1101089"/>
                  </a:moveTo>
                  <a:lnTo>
                    <a:pt x="680385" y="1101089"/>
                  </a:lnTo>
                  <a:lnTo>
                    <a:pt x="692684" y="1103630"/>
                  </a:lnTo>
                  <a:lnTo>
                    <a:pt x="1858076" y="1103630"/>
                  </a:lnTo>
                  <a:lnTo>
                    <a:pt x="1870509" y="1101089"/>
                  </a:lnTo>
                  <a:close/>
                </a:path>
                <a:path w="2551430" h="1103629">
                  <a:moveTo>
                    <a:pt x="3809" y="363401"/>
                  </a:moveTo>
                  <a:lnTo>
                    <a:pt x="0" y="368300"/>
                  </a:lnTo>
                  <a:lnTo>
                    <a:pt x="0" y="737869"/>
                  </a:lnTo>
                  <a:lnTo>
                    <a:pt x="3809" y="742659"/>
                  </a:lnTo>
                  <a:lnTo>
                    <a:pt x="3809" y="363401"/>
                  </a:lnTo>
                  <a:close/>
                </a:path>
                <a:path w="2551430" h="1103629">
                  <a:moveTo>
                    <a:pt x="2547620" y="364836"/>
                  </a:moveTo>
                  <a:lnTo>
                    <a:pt x="2547620" y="741256"/>
                  </a:lnTo>
                  <a:lnTo>
                    <a:pt x="2550160" y="737869"/>
                  </a:lnTo>
                  <a:lnTo>
                    <a:pt x="2551430" y="735783"/>
                  </a:lnTo>
                  <a:lnTo>
                    <a:pt x="2551430" y="370386"/>
                  </a:lnTo>
                  <a:lnTo>
                    <a:pt x="2550160" y="368300"/>
                  </a:lnTo>
                  <a:lnTo>
                    <a:pt x="2547620" y="364836"/>
                  </a:lnTo>
                  <a:close/>
                </a:path>
                <a:path w="2551430" h="1103629">
                  <a:moveTo>
                    <a:pt x="1849374" y="0"/>
                  </a:moveTo>
                  <a:lnTo>
                    <a:pt x="701293" y="0"/>
                  </a:lnTo>
                  <a:lnTo>
                    <a:pt x="683767" y="3810"/>
                  </a:lnTo>
                  <a:lnTo>
                    <a:pt x="1867090" y="3810"/>
                  </a:lnTo>
                  <a:lnTo>
                    <a:pt x="1849374" y="0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518160" y="3261359"/>
              <a:ext cx="2543810" cy="1097280"/>
            </a:xfrm>
            <a:custGeom>
              <a:avLst/>
              <a:gdLst/>
              <a:ahLst/>
              <a:cxnLst/>
              <a:rect l="l" t="t" r="r" b="b"/>
              <a:pathLst>
                <a:path w="2543810" h="1097279">
                  <a:moveTo>
                    <a:pt x="3810" y="354698"/>
                  </a:moveTo>
                  <a:lnTo>
                    <a:pt x="0" y="359600"/>
                  </a:lnTo>
                  <a:lnTo>
                    <a:pt x="0" y="738860"/>
                  </a:lnTo>
                  <a:lnTo>
                    <a:pt x="3810" y="743648"/>
                  </a:lnTo>
                  <a:lnTo>
                    <a:pt x="3810" y="354698"/>
                  </a:lnTo>
                  <a:close/>
                </a:path>
                <a:path w="2543810" h="1097279">
                  <a:moveTo>
                    <a:pt x="1875091" y="2540"/>
                  </a:moveTo>
                  <a:lnTo>
                    <a:pt x="1863280" y="0"/>
                  </a:lnTo>
                  <a:lnTo>
                    <a:pt x="679945" y="0"/>
                  </a:lnTo>
                  <a:lnTo>
                    <a:pt x="668261" y="2540"/>
                  </a:lnTo>
                  <a:lnTo>
                    <a:pt x="1875091" y="2540"/>
                  </a:lnTo>
                  <a:close/>
                </a:path>
                <a:path w="2543810" h="1097279">
                  <a:moveTo>
                    <a:pt x="1885340" y="1093470"/>
                  </a:moveTo>
                  <a:lnTo>
                    <a:pt x="658126" y="1093470"/>
                  </a:lnTo>
                  <a:lnTo>
                    <a:pt x="676567" y="1097280"/>
                  </a:lnTo>
                  <a:lnTo>
                    <a:pt x="1866696" y="1097280"/>
                  </a:lnTo>
                  <a:lnTo>
                    <a:pt x="1885340" y="1093470"/>
                  </a:lnTo>
                  <a:close/>
                </a:path>
                <a:path w="2543810" h="1097279">
                  <a:moveTo>
                    <a:pt x="2543810" y="361035"/>
                  </a:moveTo>
                  <a:lnTo>
                    <a:pt x="2541270" y="357568"/>
                  </a:lnTo>
                  <a:lnTo>
                    <a:pt x="2541270" y="740841"/>
                  </a:lnTo>
                  <a:lnTo>
                    <a:pt x="2543810" y="737450"/>
                  </a:lnTo>
                  <a:lnTo>
                    <a:pt x="2543810" y="361035"/>
                  </a:lnTo>
                  <a:close/>
                </a:path>
              </a:pathLst>
            </a:custGeom>
            <a:solidFill>
              <a:srgbClr val="339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521970" y="3263899"/>
              <a:ext cx="2537460" cy="1090930"/>
            </a:xfrm>
            <a:custGeom>
              <a:avLst/>
              <a:gdLst/>
              <a:ahLst/>
              <a:cxnLst/>
              <a:rect l="l" t="t" r="r" b="b"/>
              <a:pathLst>
                <a:path w="2537460" h="1090929">
                  <a:moveTo>
                    <a:pt x="3810" y="347256"/>
                  </a:moveTo>
                  <a:lnTo>
                    <a:pt x="0" y="352158"/>
                  </a:lnTo>
                  <a:lnTo>
                    <a:pt x="0" y="741108"/>
                  </a:lnTo>
                  <a:lnTo>
                    <a:pt x="3810" y="745896"/>
                  </a:lnTo>
                  <a:lnTo>
                    <a:pt x="3810" y="347256"/>
                  </a:lnTo>
                  <a:close/>
                </a:path>
                <a:path w="2537460" h="1090929">
                  <a:moveTo>
                    <a:pt x="1888998" y="3810"/>
                  </a:moveTo>
                  <a:lnTo>
                    <a:pt x="1871281" y="0"/>
                  </a:lnTo>
                  <a:lnTo>
                    <a:pt x="664451" y="0"/>
                  </a:lnTo>
                  <a:lnTo>
                    <a:pt x="646925" y="3810"/>
                  </a:lnTo>
                  <a:lnTo>
                    <a:pt x="1888998" y="3810"/>
                  </a:lnTo>
                  <a:close/>
                </a:path>
                <a:path w="2537460" h="1090929">
                  <a:moveTo>
                    <a:pt x="1900186" y="1087120"/>
                  </a:moveTo>
                  <a:lnTo>
                    <a:pt x="635863" y="1087120"/>
                  </a:lnTo>
                  <a:lnTo>
                    <a:pt x="654316" y="1090930"/>
                  </a:lnTo>
                  <a:lnTo>
                    <a:pt x="1881530" y="1090930"/>
                  </a:lnTo>
                  <a:lnTo>
                    <a:pt x="1900186" y="1087120"/>
                  </a:lnTo>
                  <a:close/>
                </a:path>
                <a:path w="2537460" h="1090929">
                  <a:moveTo>
                    <a:pt x="2537460" y="355028"/>
                  </a:moveTo>
                  <a:lnTo>
                    <a:pt x="2533650" y="349834"/>
                  </a:lnTo>
                  <a:lnTo>
                    <a:pt x="2533650" y="743381"/>
                  </a:lnTo>
                  <a:lnTo>
                    <a:pt x="2537460" y="738301"/>
                  </a:lnTo>
                  <a:lnTo>
                    <a:pt x="2537460" y="355028"/>
                  </a:lnTo>
                  <a:close/>
                </a:path>
              </a:pathLst>
            </a:custGeom>
            <a:solidFill>
              <a:srgbClr val="339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525780" y="3267709"/>
              <a:ext cx="2529840" cy="1083310"/>
            </a:xfrm>
            <a:custGeom>
              <a:avLst/>
              <a:gdLst/>
              <a:ahLst/>
              <a:cxnLst/>
              <a:rect l="l" t="t" r="r" b="b"/>
              <a:pathLst>
                <a:path w="2529840" h="1083310">
                  <a:moveTo>
                    <a:pt x="2540" y="340182"/>
                  </a:moveTo>
                  <a:lnTo>
                    <a:pt x="0" y="343446"/>
                  </a:lnTo>
                  <a:lnTo>
                    <a:pt x="0" y="742086"/>
                  </a:lnTo>
                  <a:lnTo>
                    <a:pt x="2540" y="745274"/>
                  </a:lnTo>
                  <a:lnTo>
                    <a:pt x="2540" y="340182"/>
                  </a:lnTo>
                  <a:close/>
                </a:path>
                <a:path w="2529840" h="1083310">
                  <a:moveTo>
                    <a:pt x="1902904" y="3810"/>
                  </a:moveTo>
                  <a:lnTo>
                    <a:pt x="1885188" y="0"/>
                  </a:lnTo>
                  <a:lnTo>
                    <a:pt x="643115" y="0"/>
                  </a:lnTo>
                  <a:lnTo>
                    <a:pt x="625589" y="3810"/>
                  </a:lnTo>
                  <a:lnTo>
                    <a:pt x="1902904" y="3810"/>
                  </a:lnTo>
                  <a:close/>
                </a:path>
                <a:path w="2529840" h="1083310">
                  <a:moveTo>
                    <a:pt x="1911083" y="1079500"/>
                  </a:moveTo>
                  <a:lnTo>
                    <a:pt x="617448" y="1079500"/>
                  </a:lnTo>
                  <a:lnTo>
                    <a:pt x="617448" y="1080770"/>
                  </a:lnTo>
                  <a:lnTo>
                    <a:pt x="625906" y="1080770"/>
                  </a:lnTo>
                  <a:lnTo>
                    <a:pt x="625906" y="1083310"/>
                  </a:lnTo>
                  <a:lnTo>
                    <a:pt x="1902587" y="1083310"/>
                  </a:lnTo>
                  <a:lnTo>
                    <a:pt x="1902587" y="1080770"/>
                  </a:lnTo>
                  <a:lnTo>
                    <a:pt x="1911083" y="1080770"/>
                  </a:lnTo>
                  <a:lnTo>
                    <a:pt x="1911083" y="1079500"/>
                  </a:lnTo>
                  <a:close/>
                </a:path>
                <a:path w="2529840" h="1083310">
                  <a:moveTo>
                    <a:pt x="2529840" y="346024"/>
                  </a:moveTo>
                  <a:lnTo>
                    <a:pt x="2526030" y="340829"/>
                  </a:lnTo>
                  <a:lnTo>
                    <a:pt x="2526030" y="744651"/>
                  </a:lnTo>
                  <a:lnTo>
                    <a:pt x="2529840" y="739571"/>
                  </a:lnTo>
                  <a:lnTo>
                    <a:pt x="2529840" y="346024"/>
                  </a:lnTo>
                  <a:close/>
                </a:path>
              </a:pathLst>
            </a:custGeom>
            <a:solidFill>
              <a:srgbClr val="339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528320" y="3271519"/>
              <a:ext cx="2523490" cy="1075690"/>
            </a:xfrm>
            <a:custGeom>
              <a:avLst/>
              <a:gdLst/>
              <a:ahLst/>
              <a:cxnLst/>
              <a:rect l="l" t="t" r="r" b="b"/>
              <a:pathLst>
                <a:path w="2523490" h="1075689">
                  <a:moveTo>
                    <a:pt x="3810" y="331470"/>
                  </a:moveTo>
                  <a:lnTo>
                    <a:pt x="0" y="336372"/>
                  </a:lnTo>
                  <a:lnTo>
                    <a:pt x="0" y="741464"/>
                  </a:lnTo>
                  <a:lnTo>
                    <a:pt x="3810" y="746252"/>
                  </a:lnTo>
                  <a:lnTo>
                    <a:pt x="3810" y="331470"/>
                  </a:lnTo>
                  <a:close/>
                </a:path>
                <a:path w="2523490" h="1075689">
                  <a:moveTo>
                    <a:pt x="1911007" y="1270"/>
                  </a:moveTo>
                  <a:lnTo>
                    <a:pt x="1903310" y="1270"/>
                  </a:lnTo>
                  <a:lnTo>
                    <a:pt x="1903310" y="0"/>
                  </a:lnTo>
                  <a:lnTo>
                    <a:pt x="620141" y="0"/>
                  </a:lnTo>
                  <a:lnTo>
                    <a:pt x="620141" y="1270"/>
                  </a:lnTo>
                  <a:lnTo>
                    <a:pt x="612406" y="1270"/>
                  </a:lnTo>
                  <a:lnTo>
                    <a:pt x="612406" y="3810"/>
                  </a:lnTo>
                  <a:lnTo>
                    <a:pt x="1911007" y="3810"/>
                  </a:lnTo>
                  <a:lnTo>
                    <a:pt x="1911007" y="1270"/>
                  </a:lnTo>
                  <a:close/>
                </a:path>
                <a:path w="2523490" h="1075689">
                  <a:moveTo>
                    <a:pt x="1924469" y="1071880"/>
                  </a:moveTo>
                  <a:lnTo>
                    <a:pt x="598805" y="1071880"/>
                  </a:lnTo>
                  <a:lnTo>
                    <a:pt x="612609" y="1075690"/>
                  </a:lnTo>
                  <a:lnTo>
                    <a:pt x="1910816" y="1075690"/>
                  </a:lnTo>
                  <a:lnTo>
                    <a:pt x="1924469" y="1071880"/>
                  </a:lnTo>
                  <a:close/>
                </a:path>
                <a:path w="2523490" h="1075689">
                  <a:moveTo>
                    <a:pt x="2523490" y="337019"/>
                  </a:moveTo>
                  <a:lnTo>
                    <a:pt x="2519680" y="331825"/>
                  </a:lnTo>
                  <a:lnTo>
                    <a:pt x="2519680" y="745921"/>
                  </a:lnTo>
                  <a:lnTo>
                    <a:pt x="2523490" y="740841"/>
                  </a:lnTo>
                  <a:lnTo>
                    <a:pt x="2523490" y="337019"/>
                  </a:lnTo>
                  <a:close/>
                </a:path>
              </a:pathLst>
            </a:custGeom>
            <a:solidFill>
              <a:srgbClr val="339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532130" y="3275329"/>
              <a:ext cx="2515870" cy="1068070"/>
            </a:xfrm>
            <a:custGeom>
              <a:avLst/>
              <a:gdLst/>
              <a:ahLst/>
              <a:cxnLst/>
              <a:rect l="l" t="t" r="r" b="b"/>
              <a:pathLst>
                <a:path w="2515870" h="1068070">
                  <a:moveTo>
                    <a:pt x="3810" y="322770"/>
                  </a:moveTo>
                  <a:lnTo>
                    <a:pt x="0" y="327660"/>
                  </a:lnTo>
                  <a:lnTo>
                    <a:pt x="0" y="742442"/>
                  </a:lnTo>
                  <a:lnTo>
                    <a:pt x="3810" y="747242"/>
                  </a:lnTo>
                  <a:lnTo>
                    <a:pt x="3810" y="322770"/>
                  </a:lnTo>
                  <a:close/>
                </a:path>
                <a:path w="2515870" h="1068070">
                  <a:moveTo>
                    <a:pt x="1926196" y="3810"/>
                  </a:moveTo>
                  <a:lnTo>
                    <a:pt x="1911946" y="0"/>
                  </a:lnTo>
                  <a:lnTo>
                    <a:pt x="603796" y="0"/>
                  </a:lnTo>
                  <a:lnTo>
                    <a:pt x="589381" y="3810"/>
                  </a:lnTo>
                  <a:lnTo>
                    <a:pt x="1926196" y="3810"/>
                  </a:lnTo>
                  <a:close/>
                </a:path>
                <a:path w="2515870" h="1068070">
                  <a:moveTo>
                    <a:pt x="1934311" y="1064260"/>
                  </a:moveTo>
                  <a:lnTo>
                    <a:pt x="581177" y="1064260"/>
                  </a:lnTo>
                  <a:lnTo>
                    <a:pt x="594995" y="1068070"/>
                  </a:lnTo>
                  <a:lnTo>
                    <a:pt x="1920659" y="1068070"/>
                  </a:lnTo>
                  <a:lnTo>
                    <a:pt x="1934311" y="1064260"/>
                  </a:lnTo>
                  <a:close/>
                </a:path>
                <a:path w="2515870" h="1068070">
                  <a:moveTo>
                    <a:pt x="2515870" y="328015"/>
                  </a:moveTo>
                  <a:lnTo>
                    <a:pt x="2512060" y="322821"/>
                  </a:lnTo>
                  <a:lnTo>
                    <a:pt x="2512060" y="747191"/>
                  </a:lnTo>
                  <a:lnTo>
                    <a:pt x="2515870" y="742111"/>
                  </a:lnTo>
                  <a:lnTo>
                    <a:pt x="2515870" y="328015"/>
                  </a:lnTo>
                  <a:close/>
                </a:path>
              </a:pathLst>
            </a:custGeom>
            <a:solidFill>
              <a:srgbClr val="33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535940" y="3279139"/>
              <a:ext cx="2508250" cy="1060450"/>
            </a:xfrm>
            <a:custGeom>
              <a:avLst/>
              <a:gdLst/>
              <a:ahLst/>
              <a:cxnLst/>
              <a:rect l="l" t="t" r="r" b="b"/>
              <a:pathLst>
                <a:path w="2508250" h="1060450">
                  <a:moveTo>
                    <a:pt x="3810" y="314058"/>
                  </a:moveTo>
                  <a:lnTo>
                    <a:pt x="0" y="318960"/>
                  </a:lnTo>
                  <a:lnTo>
                    <a:pt x="0" y="743432"/>
                  </a:lnTo>
                  <a:lnTo>
                    <a:pt x="3810" y="748220"/>
                  </a:lnTo>
                  <a:lnTo>
                    <a:pt x="3810" y="314058"/>
                  </a:lnTo>
                  <a:close/>
                </a:path>
                <a:path w="2508250" h="1060450">
                  <a:moveTo>
                    <a:pt x="1936635" y="3810"/>
                  </a:moveTo>
                  <a:lnTo>
                    <a:pt x="1922386" y="0"/>
                  </a:lnTo>
                  <a:lnTo>
                    <a:pt x="585571" y="0"/>
                  </a:lnTo>
                  <a:lnTo>
                    <a:pt x="571157" y="3810"/>
                  </a:lnTo>
                  <a:lnTo>
                    <a:pt x="1936635" y="3810"/>
                  </a:lnTo>
                  <a:close/>
                </a:path>
                <a:path w="2508250" h="1060450">
                  <a:moveTo>
                    <a:pt x="1939607" y="1057910"/>
                  </a:moveTo>
                  <a:lnTo>
                    <a:pt x="568159" y="1057910"/>
                  </a:lnTo>
                  <a:lnTo>
                    <a:pt x="577367" y="1060450"/>
                  </a:lnTo>
                  <a:lnTo>
                    <a:pt x="1930501" y="1060450"/>
                  </a:lnTo>
                  <a:lnTo>
                    <a:pt x="1939607" y="1057910"/>
                  </a:lnTo>
                  <a:close/>
                </a:path>
                <a:path w="2508250" h="1060450">
                  <a:moveTo>
                    <a:pt x="2508212" y="318960"/>
                  </a:moveTo>
                  <a:lnTo>
                    <a:pt x="2504440" y="313817"/>
                  </a:lnTo>
                  <a:lnTo>
                    <a:pt x="2504440" y="748461"/>
                  </a:lnTo>
                  <a:lnTo>
                    <a:pt x="2508212" y="743432"/>
                  </a:lnTo>
                  <a:lnTo>
                    <a:pt x="2508212" y="318960"/>
                  </a:lnTo>
                  <a:close/>
                </a:path>
              </a:pathLst>
            </a:custGeom>
            <a:solidFill>
              <a:srgbClr val="339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539750" y="3282949"/>
              <a:ext cx="2500630" cy="1054100"/>
            </a:xfrm>
            <a:custGeom>
              <a:avLst/>
              <a:gdLst/>
              <a:ahLst/>
              <a:cxnLst/>
              <a:rect l="l" t="t" r="r" b="b"/>
              <a:pathLst>
                <a:path w="2500630" h="1054100">
                  <a:moveTo>
                    <a:pt x="3810" y="305346"/>
                  </a:moveTo>
                  <a:lnTo>
                    <a:pt x="0" y="310248"/>
                  </a:lnTo>
                  <a:lnTo>
                    <a:pt x="0" y="744410"/>
                  </a:lnTo>
                  <a:lnTo>
                    <a:pt x="3810" y="749198"/>
                  </a:lnTo>
                  <a:lnTo>
                    <a:pt x="3810" y="305346"/>
                  </a:lnTo>
                  <a:close/>
                </a:path>
                <a:path w="2500630" h="1054100">
                  <a:moveTo>
                    <a:pt x="1942325" y="2540"/>
                  </a:moveTo>
                  <a:lnTo>
                    <a:pt x="1932825" y="0"/>
                  </a:lnTo>
                  <a:lnTo>
                    <a:pt x="567347" y="0"/>
                  </a:lnTo>
                  <a:lnTo>
                    <a:pt x="557745" y="2540"/>
                  </a:lnTo>
                  <a:lnTo>
                    <a:pt x="1942325" y="2540"/>
                  </a:lnTo>
                  <a:close/>
                </a:path>
                <a:path w="2500630" h="1054100">
                  <a:moveTo>
                    <a:pt x="1949450" y="1050290"/>
                  </a:moveTo>
                  <a:lnTo>
                    <a:pt x="550532" y="1050290"/>
                  </a:lnTo>
                  <a:lnTo>
                    <a:pt x="564349" y="1054100"/>
                  </a:lnTo>
                  <a:lnTo>
                    <a:pt x="1935797" y="1054100"/>
                  </a:lnTo>
                  <a:lnTo>
                    <a:pt x="1949450" y="1050290"/>
                  </a:lnTo>
                  <a:close/>
                </a:path>
                <a:path w="2500630" h="1054100">
                  <a:moveTo>
                    <a:pt x="2500630" y="310007"/>
                  </a:moveTo>
                  <a:lnTo>
                    <a:pt x="2498090" y="306539"/>
                  </a:lnTo>
                  <a:lnTo>
                    <a:pt x="2498090" y="748042"/>
                  </a:lnTo>
                  <a:lnTo>
                    <a:pt x="2500630" y="744651"/>
                  </a:lnTo>
                  <a:lnTo>
                    <a:pt x="2500630" y="310007"/>
                  </a:lnTo>
                  <a:close/>
                </a:path>
              </a:pathLst>
            </a:custGeom>
            <a:solidFill>
              <a:srgbClr val="339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543560" y="3285489"/>
              <a:ext cx="2494280" cy="1047750"/>
            </a:xfrm>
            <a:custGeom>
              <a:avLst/>
              <a:gdLst/>
              <a:ahLst/>
              <a:cxnLst/>
              <a:rect l="l" t="t" r="r" b="b"/>
              <a:pathLst>
                <a:path w="2494280" h="1047750">
                  <a:moveTo>
                    <a:pt x="3810" y="297916"/>
                  </a:moveTo>
                  <a:lnTo>
                    <a:pt x="0" y="302806"/>
                  </a:lnTo>
                  <a:lnTo>
                    <a:pt x="0" y="746658"/>
                  </a:lnTo>
                  <a:lnTo>
                    <a:pt x="3810" y="751446"/>
                  </a:lnTo>
                  <a:lnTo>
                    <a:pt x="3810" y="297916"/>
                  </a:lnTo>
                  <a:close/>
                </a:path>
                <a:path w="2494280" h="1047750">
                  <a:moveTo>
                    <a:pt x="1952752" y="3810"/>
                  </a:moveTo>
                  <a:lnTo>
                    <a:pt x="1938515" y="0"/>
                  </a:lnTo>
                  <a:lnTo>
                    <a:pt x="553935" y="0"/>
                  </a:lnTo>
                  <a:lnTo>
                    <a:pt x="539521" y="3810"/>
                  </a:lnTo>
                  <a:lnTo>
                    <a:pt x="1952752" y="3810"/>
                  </a:lnTo>
                  <a:close/>
                </a:path>
                <a:path w="2494280" h="1047750">
                  <a:moveTo>
                    <a:pt x="1959292" y="1043940"/>
                  </a:moveTo>
                  <a:lnTo>
                    <a:pt x="532917" y="1043940"/>
                  </a:lnTo>
                  <a:lnTo>
                    <a:pt x="546722" y="1047750"/>
                  </a:lnTo>
                  <a:lnTo>
                    <a:pt x="1945640" y="1047750"/>
                  </a:lnTo>
                  <a:lnTo>
                    <a:pt x="1959292" y="1043940"/>
                  </a:lnTo>
                  <a:close/>
                </a:path>
                <a:path w="2494280" h="1047750">
                  <a:moveTo>
                    <a:pt x="2494280" y="303999"/>
                  </a:moveTo>
                  <a:lnTo>
                    <a:pt x="2490470" y="298805"/>
                  </a:lnTo>
                  <a:lnTo>
                    <a:pt x="2490470" y="750570"/>
                  </a:lnTo>
                  <a:lnTo>
                    <a:pt x="2494280" y="745502"/>
                  </a:lnTo>
                  <a:lnTo>
                    <a:pt x="2494280" y="303999"/>
                  </a:lnTo>
                  <a:close/>
                </a:path>
              </a:pathLst>
            </a:custGeom>
            <a:solidFill>
              <a:srgbClr val="339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547370" y="3289299"/>
              <a:ext cx="2486660" cy="1040130"/>
            </a:xfrm>
            <a:custGeom>
              <a:avLst/>
              <a:gdLst/>
              <a:ahLst/>
              <a:cxnLst/>
              <a:rect l="l" t="t" r="r" b="b"/>
              <a:pathLst>
                <a:path w="2486660" h="1040129">
                  <a:moveTo>
                    <a:pt x="2540" y="290830"/>
                  </a:moveTo>
                  <a:lnTo>
                    <a:pt x="0" y="294106"/>
                  </a:lnTo>
                  <a:lnTo>
                    <a:pt x="0" y="747636"/>
                  </a:lnTo>
                  <a:lnTo>
                    <a:pt x="2540" y="750824"/>
                  </a:lnTo>
                  <a:lnTo>
                    <a:pt x="2540" y="290830"/>
                  </a:lnTo>
                  <a:close/>
                </a:path>
                <a:path w="2486660" h="1040129">
                  <a:moveTo>
                    <a:pt x="1963191" y="3810"/>
                  </a:moveTo>
                  <a:lnTo>
                    <a:pt x="1948942" y="0"/>
                  </a:lnTo>
                  <a:lnTo>
                    <a:pt x="535711" y="0"/>
                  </a:lnTo>
                  <a:lnTo>
                    <a:pt x="521296" y="3810"/>
                  </a:lnTo>
                  <a:lnTo>
                    <a:pt x="1963191" y="3810"/>
                  </a:lnTo>
                  <a:close/>
                </a:path>
                <a:path w="2486660" h="1040129">
                  <a:moveTo>
                    <a:pt x="1969135" y="1036320"/>
                  </a:moveTo>
                  <a:lnTo>
                    <a:pt x="515289" y="1036320"/>
                  </a:lnTo>
                  <a:lnTo>
                    <a:pt x="529107" y="1040130"/>
                  </a:lnTo>
                  <a:lnTo>
                    <a:pt x="1955482" y="1040130"/>
                  </a:lnTo>
                  <a:lnTo>
                    <a:pt x="1969135" y="1036320"/>
                  </a:lnTo>
                  <a:close/>
                </a:path>
                <a:path w="2486660" h="1040129">
                  <a:moveTo>
                    <a:pt x="2486660" y="294995"/>
                  </a:moveTo>
                  <a:lnTo>
                    <a:pt x="2482850" y="289801"/>
                  </a:lnTo>
                  <a:lnTo>
                    <a:pt x="2482850" y="751852"/>
                  </a:lnTo>
                  <a:lnTo>
                    <a:pt x="2486660" y="746760"/>
                  </a:lnTo>
                  <a:lnTo>
                    <a:pt x="2486660" y="294995"/>
                  </a:lnTo>
                  <a:close/>
                </a:path>
              </a:pathLst>
            </a:custGeom>
            <a:solidFill>
              <a:srgbClr val="33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549910" y="3293109"/>
              <a:ext cx="2480310" cy="1032510"/>
            </a:xfrm>
            <a:custGeom>
              <a:avLst/>
              <a:gdLst/>
              <a:ahLst/>
              <a:cxnLst/>
              <a:rect l="l" t="t" r="r" b="b"/>
              <a:pathLst>
                <a:path w="2480310" h="1032510">
                  <a:moveTo>
                    <a:pt x="3810" y="282130"/>
                  </a:moveTo>
                  <a:lnTo>
                    <a:pt x="0" y="287020"/>
                  </a:lnTo>
                  <a:lnTo>
                    <a:pt x="0" y="747014"/>
                  </a:lnTo>
                  <a:lnTo>
                    <a:pt x="3810" y="751814"/>
                  </a:lnTo>
                  <a:lnTo>
                    <a:pt x="3810" y="282130"/>
                  </a:lnTo>
                  <a:close/>
                </a:path>
                <a:path w="2480310" h="1032510">
                  <a:moveTo>
                    <a:pt x="1974900" y="3810"/>
                  </a:moveTo>
                  <a:lnTo>
                    <a:pt x="1960651" y="0"/>
                  </a:lnTo>
                  <a:lnTo>
                    <a:pt x="518756" y="0"/>
                  </a:lnTo>
                  <a:lnTo>
                    <a:pt x="504355" y="3810"/>
                  </a:lnTo>
                  <a:lnTo>
                    <a:pt x="1974900" y="3810"/>
                  </a:lnTo>
                  <a:close/>
                </a:path>
                <a:path w="2480310" h="1032510">
                  <a:moveTo>
                    <a:pt x="1980234" y="1028700"/>
                  </a:moveTo>
                  <a:lnTo>
                    <a:pt x="498944" y="1028700"/>
                  </a:lnTo>
                  <a:lnTo>
                    <a:pt x="512749" y="1032510"/>
                  </a:lnTo>
                  <a:lnTo>
                    <a:pt x="1966595" y="1032510"/>
                  </a:lnTo>
                  <a:lnTo>
                    <a:pt x="1980234" y="1028700"/>
                  </a:lnTo>
                  <a:close/>
                </a:path>
                <a:path w="2480310" h="1032510">
                  <a:moveTo>
                    <a:pt x="2480310" y="285991"/>
                  </a:moveTo>
                  <a:lnTo>
                    <a:pt x="2476500" y="280797"/>
                  </a:lnTo>
                  <a:lnTo>
                    <a:pt x="2476500" y="753110"/>
                  </a:lnTo>
                  <a:lnTo>
                    <a:pt x="2480310" y="748030"/>
                  </a:lnTo>
                  <a:lnTo>
                    <a:pt x="2480310" y="285991"/>
                  </a:lnTo>
                  <a:close/>
                </a:path>
              </a:pathLst>
            </a:custGeom>
            <a:solidFill>
              <a:srgbClr val="33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553720" y="3296919"/>
              <a:ext cx="2472690" cy="1024890"/>
            </a:xfrm>
            <a:custGeom>
              <a:avLst/>
              <a:gdLst/>
              <a:ahLst/>
              <a:cxnLst/>
              <a:rect l="l" t="t" r="r" b="b"/>
              <a:pathLst>
                <a:path w="2472690" h="1024889">
                  <a:moveTo>
                    <a:pt x="3810" y="273418"/>
                  </a:moveTo>
                  <a:lnTo>
                    <a:pt x="0" y="278320"/>
                  </a:lnTo>
                  <a:lnTo>
                    <a:pt x="0" y="748004"/>
                  </a:lnTo>
                  <a:lnTo>
                    <a:pt x="3810" y="752792"/>
                  </a:lnTo>
                  <a:lnTo>
                    <a:pt x="3810" y="273418"/>
                  </a:lnTo>
                  <a:close/>
                </a:path>
                <a:path w="2472690" h="1024889">
                  <a:moveTo>
                    <a:pt x="1985340" y="3810"/>
                  </a:moveTo>
                  <a:lnTo>
                    <a:pt x="1971090" y="0"/>
                  </a:lnTo>
                  <a:lnTo>
                    <a:pt x="500545" y="0"/>
                  </a:lnTo>
                  <a:lnTo>
                    <a:pt x="486130" y="3810"/>
                  </a:lnTo>
                  <a:lnTo>
                    <a:pt x="1985340" y="3810"/>
                  </a:lnTo>
                  <a:close/>
                </a:path>
                <a:path w="2472690" h="1024889">
                  <a:moveTo>
                    <a:pt x="1990090" y="1021080"/>
                  </a:moveTo>
                  <a:lnTo>
                    <a:pt x="481330" y="1021080"/>
                  </a:lnTo>
                  <a:lnTo>
                    <a:pt x="495134" y="1024890"/>
                  </a:lnTo>
                  <a:lnTo>
                    <a:pt x="1976424" y="1024890"/>
                  </a:lnTo>
                  <a:lnTo>
                    <a:pt x="1990090" y="1021080"/>
                  </a:lnTo>
                  <a:close/>
                </a:path>
                <a:path w="2472690" h="1024889">
                  <a:moveTo>
                    <a:pt x="2472690" y="276987"/>
                  </a:moveTo>
                  <a:lnTo>
                    <a:pt x="2468880" y="271780"/>
                  </a:lnTo>
                  <a:lnTo>
                    <a:pt x="2468880" y="754380"/>
                  </a:lnTo>
                  <a:lnTo>
                    <a:pt x="2472690" y="749300"/>
                  </a:lnTo>
                  <a:lnTo>
                    <a:pt x="2472690" y="276987"/>
                  </a:lnTo>
                  <a:close/>
                </a:path>
              </a:pathLst>
            </a:custGeom>
            <a:solidFill>
              <a:srgbClr val="339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557529" y="3300729"/>
              <a:ext cx="2465070" cy="1017269"/>
            </a:xfrm>
            <a:custGeom>
              <a:avLst/>
              <a:gdLst/>
              <a:ahLst/>
              <a:cxnLst/>
              <a:rect l="l" t="t" r="r" b="b"/>
              <a:pathLst>
                <a:path w="2465070" h="1017270">
                  <a:moveTo>
                    <a:pt x="1993899" y="1014730"/>
                  </a:moveTo>
                  <a:lnTo>
                    <a:pt x="469994" y="1014730"/>
                  </a:lnTo>
                  <a:lnTo>
                    <a:pt x="477520" y="1017270"/>
                  </a:lnTo>
                  <a:lnTo>
                    <a:pt x="1986280" y="1017270"/>
                  </a:lnTo>
                  <a:lnTo>
                    <a:pt x="1993899" y="1014730"/>
                  </a:lnTo>
                  <a:close/>
                </a:path>
                <a:path w="2465070" h="1017270">
                  <a:moveTo>
                    <a:pt x="2461260" y="264333"/>
                  </a:moveTo>
                  <a:lnTo>
                    <a:pt x="2461260" y="754206"/>
                  </a:lnTo>
                  <a:lnTo>
                    <a:pt x="2465070" y="750570"/>
                  </a:lnTo>
                  <a:lnTo>
                    <a:pt x="2465070" y="267970"/>
                  </a:lnTo>
                  <a:lnTo>
                    <a:pt x="2461260" y="264333"/>
                  </a:lnTo>
                  <a:close/>
                </a:path>
                <a:path w="2465070" h="1017270">
                  <a:moveTo>
                    <a:pt x="3810" y="265489"/>
                  </a:moveTo>
                  <a:lnTo>
                    <a:pt x="1270" y="267970"/>
                  </a:lnTo>
                  <a:lnTo>
                    <a:pt x="0" y="269602"/>
                  </a:lnTo>
                  <a:lnTo>
                    <a:pt x="0" y="748973"/>
                  </a:lnTo>
                  <a:lnTo>
                    <a:pt x="1270" y="750570"/>
                  </a:lnTo>
                  <a:lnTo>
                    <a:pt x="3810" y="753050"/>
                  </a:lnTo>
                  <a:lnTo>
                    <a:pt x="3810" y="265489"/>
                  </a:lnTo>
                  <a:close/>
                </a:path>
                <a:path w="2465070" h="1017270">
                  <a:moveTo>
                    <a:pt x="1981531" y="0"/>
                  </a:moveTo>
                  <a:lnTo>
                    <a:pt x="482323" y="0"/>
                  </a:lnTo>
                  <a:lnTo>
                    <a:pt x="477520" y="1270"/>
                  </a:lnTo>
                  <a:lnTo>
                    <a:pt x="470262" y="3810"/>
                  </a:lnTo>
                  <a:lnTo>
                    <a:pt x="1993627" y="3810"/>
                  </a:lnTo>
                  <a:lnTo>
                    <a:pt x="1986280" y="1270"/>
                  </a:lnTo>
                  <a:lnTo>
                    <a:pt x="1981531" y="0"/>
                  </a:lnTo>
                  <a:close/>
                </a:path>
              </a:pathLst>
            </a:custGeom>
            <a:solidFill>
              <a:srgbClr val="339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561340" y="3304539"/>
              <a:ext cx="2457450" cy="1010919"/>
            </a:xfrm>
            <a:custGeom>
              <a:avLst/>
              <a:gdLst/>
              <a:ahLst/>
              <a:cxnLst/>
              <a:rect l="l" t="t" r="r" b="b"/>
              <a:pathLst>
                <a:path w="2457450" h="1010920">
                  <a:moveTo>
                    <a:pt x="3810" y="257962"/>
                  </a:moveTo>
                  <a:lnTo>
                    <a:pt x="0" y="261683"/>
                  </a:lnTo>
                  <a:lnTo>
                    <a:pt x="0" y="749249"/>
                  </a:lnTo>
                  <a:lnTo>
                    <a:pt x="3810" y="752970"/>
                  </a:lnTo>
                  <a:lnTo>
                    <a:pt x="3810" y="257962"/>
                  </a:lnTo>
                  <a:close/>
                </a:path>
                <a:path w="2457450" h="1010920">
                  <a:moveTo>
                    <a:pt x="1997163" y="2540"/>
                  </a:moveTo>
                  <a:lnTo>
                    <a:pt x="1989810" y="0"/>
                  </a:lnTo>
                  <a:lnTo>
                    <a:pt x="466445" y="0"/>
                  </a:lnTo>
                  <a:lnTo>
                    <a:pt x="459193" y="2540"/>
                  </a:lnTo>
                  <a:lnTo>
                    <a:pt x="1997163" y="2540"/>
                  </a:lnTo>
                  <a:close/>
                </a:path>
                <a:path w="2457450" h="1010920">
                  <a:moveTo>
                    <a:pt x="2001520" y="1007110"/>
                  </a:moveTo>
                  <a:lnTo>
                    <a:pt x="454888" y="1007110"/>
                  </a:lnTo>
                  <a:lnTo>
                    <a:pt x="466178" y="1010920"/>
                  </a:lnTo>
                  <a:lnTo>
                    <a:pt x="1990077" y="1010920"/>
                  </a:lnTo>
                  <a:lnTo>
                    <a:pt x="2001520" y="1007110"/>
                  </a:lnTo>
                  <a:close/>
                </a:path>
                <a:path w="2457450" h="1010920">
                  <a:moveTo>
                    <a:pt x="2457450" y="260527"/>
                  </a:moveTo>
                  <a:lnTo>
                    <a:pt x="2454910" y="258102"/>
                  </a:lnTo>
                  <a:lnTo>
                    <a:pt x="2454910" y="752830"/>
                  </a:lnTo>
                  <a:lnTo>
                    <a:pt x="2457450" y="750404"/>
                  </a:lnTo>
                  <a:lnTo>
                    <a:pt x="2457450" y="260527"/>
                  </a:lnTo>
                  <a:close/>
                </a:path>
              </a:pathLst>
            </a:custGeom>
            <a:solidFill>
              <a:srgbClr val="339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565150" y="3307079"/>
              <a:ext cx="2451100" cy="1004569"/>
            </a:xfrm>
            <a:custGeom>
              <a:avLst/>
              <a:gdLst/>
              <a:ahLst/>
              <a:cxnLst/>
              <a:rect l="l" t="t" r="r" b="b"/>
              <a:pathLst>
                <a:path w="2451100" h="1004570">
                  <a:moveTo>
                    <a:pt x="3810" y="251701"/>
                  </a:moveTo>
                  <a:lnTo>
                    <a:pt x="0" y="255422"/>
                  </a:lnTo>
                  <a:lnTo>
                    <a:pt x="0" y="750430"/>
                  </a:lnTo>
                  <a:lnTo>
                    <a:pt x="3810" y="754151"/>
                  </a:lnTo>
                  <a:lnTo>
                    <a:pt x="3810" y="251701"/>
                  </a:lnTo>
                  <a:close/>
                </a:path>
                <a:path w="2451100" h="1004570">
                  <a:moveTo>
                    <a:pt x="2004364" y="3810"/>
                  </a:moveTo>
                  <a:lnTo>
                    <a:pt x="1993353" y="0"/>
                  </a:lnTo>
                  <a:lnTo>
                    <a:pt x="455383" y="0"/>
                  </a:lnTo>
                  <a:lnTo>
                    <a:pt x="444500" y="3810"/>
                  </a:lnTo>
                  <a:lnTo>
                    <a:pt x="2004364" y="3810"/>
                  </a:lnTo>
                  <a:close/>
                </a:path>
                <a:path w="2451100" h="1004570">
                  <a:moveTo>
                    <a:pt x="2009140" y="1000760"/>
                  </a:moveTo>
                  <a:lnTo>
                    <a:pt x="439788" y="1000760"/>
                  </a:lnTo>
                  <a:lnTo>
                    <a:pt x="451078" y="1004570"/>
                  </a:lnTo>
                  <a:lnTo>
                    <a:pt x="1997710" y="1004570"/>
                  </a:lnTo>
                  <a:lnTo>
                    <a:pt x="2009140" y="1000760"/>
                  </a:lnTo>
                  <a:close/>
                </a:path>
                <a:path w="2451100" h="1004570">
                  <a:moveTo>
                    <a:pt x="2451100" y="255562"/>
                  </a:moveTo>
                  <a:lnTo>
                    <a:pt x="2447290" y="251929"/>
                  </a:lnTo>
                  <a:lnTo>
                    <a:pt x="2447290" y="753922"/>
                  </a:lnTo>
                  <a:lnTo>
                    <a:pt x="2451100" y="750290"/>
                  </a:lnTo>
                  <a:lnTo>
                    <a:pt x="2451100" y="255562"/>
                  </a:lnTo>
                  <a:close/>
                </a:path>
              </a:pathLst>
            </a:custGeom>
            <a:solidFill>
              <a:srgbClr val="339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568960" y="3310889"/>
              <a:ext cx="2443480" cy="996950"/>
            </a:xfrm>
            <a:custGeom>
              <a:avLst/>
              <a:gdLst/>
              <a:ahLst/>
              <a:cxnLst/>
              <a:rect l="l" t="t" r="r" b="b"/>
              <a:pathLst>
                <a:path w="2443480" h="996950">
                  <a:moveTo>
                    <a:pt x="2540" y="245414"/>
                  </a:moveTo>
                  <a:lnTo>
                    <a:pt x="0" y="247891"/>
                  </a:lnTo>
                  <a:lnTo>
                    <a:pt x="0" y="750341"/>
                  </a:lnTo>
                  <a:lnTo>
                    <a:pt x="2540" y="752817"/>
                  </a:lnTo>
                  <a:lnTo>
                    <a:pt x="2540" y="245414"/>
                  </a:lnTo>
                  <a:close/>
                </a:path>
                <a:path w="2443480" h="996950">
                  <a:moveTo>
                    <a:pt x="2011578" y="3810"/>
                  </a:moveTo>
                  <a:lnTo>
                    <a:pt x="2000567" y="0"/>
                  </a:lnTo>
                  <a:lnTo>
                    <a:pt x="440690" y="0"/>
                  </a:lnTo>
                  <a:lnTo>
                    <a:pt x="429793" y="3810"/>
                  </a:lnTo>
                  <a:lnTo>
                    <a:pt x="2011578" y="3810"/>
                  </a:lnTo>
                  <a:close/>
                </a:path>
                <a:path w="2443480" h="996950">
                  <a:moveTo>
                    <a:pt x="2016760" y="993140"/>
                  </a:moveTo>
                  <a:lnTo>
                    <a:pt x="424688" y="993140"/>
                  </a:lnTo>
                  <a:lnTo>
                    <a:pt x="435978" y="996950"/>
                  </a:lnTo>
                  <a:lnTo>
                    <a:pt x="2005330" y="996950"/>
                  </a:lnTo>
                  <a:lnTo>
                    <a:pt x="2016760" y="993140"/>
                  </a:lnTo>
                  <a:close/>
                </a:path>
                <a:path w="2443480" h="996950">
                  <a:moveTo>
                    <a:pt x="2443480" y="248119"/>
                  </a:moveTo>
                  <a:lnTo>
                    <a:pt x="2439670" y="244487"/>
                  </a:lnTo>
                  <a:lnTo>
                    <a:pt x="2439670" y="753745"/>
                  </a:lnTo>
                  <a:lnTo>
                    <a:pt x="2443480" y="750112"/>
                  </a:lnTo>
                  <a:lnTo>
                    <a:pt x="2443480" y="248119"/>
                  </a:lnTo>
                  <a:close/>
                </a:path>
              </a:pathLst>
            </a:custGeom>
            <a:solidFill>
              <a:srgbClr val="349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571500" y="3314699"/>
              <a:ext cx="2437130" cy="989330"/>
            </a:xfrm>
            <a:custGeom>
              <a:avLst/>
              <a:gdLst/>
              <a:ahLst/>
              <a:cxnLst/>
              <a:rect l="l" t="t" r="r" b="b"/>
              <a:pathLst>
                <a:path w="2437130" h="989329">
                  <a:moveTo>
                    <a:pt x="3810" y="237883"/>
                  </a:moveTo>
                  <a:lnTo>
                    <a:pt x="0" y="241604"/>
                  </a:lnTo>
                  <a:lnTo>
                    <a:pt x="0" y="749007"/>
                  </a:lnTo>
                  <a:lnTo>
                    <a:pt x="3810" y="752729"/>
                  </a:lnTo>
                  <a:lnTo>
                    <a:pt x="3810" y="237883"/>
                  </a:lnTo>
                  <a:close/>
                </a:path>
                <a:path w="2437130" h="989329">
                  <a:moveTo>
                    <a:pt x="2020062" y="3810"/>
                  </a:moveTo>
                  <a:lnTo>
                    <a:pt x="2009038" y="0"/>
                  </a:lnTo>
                  <a:lnTo>
                    <a:pt x="427253" y="0"/>
                  </a:lnTo>
                  <a:lnTo>
                    <a:pt x="416369" y="3810"/>
                  </a:lnTo>
                  <a:lnTo>
                    <a:pt x="2020062" y="3810"/>
                  </a:lnTo>
                  <a:close/>
                </a:path>
                <a:path w="2437130" h="989329">
                  <a:moveTo>
                    <a:pt x="2025650" y="985520"/>
                  </a:moveTo>
                  <a:lnTo>
                    <a:pt x="410857" y="985520"/>
                  </a:lnTo>
                  <a:lnTo>
                    <a:pt x="422148" y="989330"/>
                  </a:lnTo>
                  <a:lnTo>
                    <a:pt x="2014220" y="989330"/>
                  </a:lnTo>
                  <a:lnTo>
                    <a:pt x="2025650" y="985520"/>
                  </a:lnTo>
                  <a:close/>
                </a:path>
                <a:path w="2437130" h="989329">
                  <a:moveTo>
                    <a:pt x="2437130" y="240665"/>
                  </a:moveTo>
                  <a:lnTo>
                    <a:pt x="2433320" y="237032"/>
                  </a:lnTo>
                  <a:lnTo>
                    <a:pt x="2433320" y="753579"/>
                  </a:lnTo>
                  <a:lnTo>
                    <a:pt x="2437130" y="749935"/>
                  </a:lnTo>
                  <a:lnTo>
                    <a:pt x="2437130" y="240665"/>
                  </a:lnTo>
                  <a:close/>
                </a:path>
              </a:pathLst>
            </a:custGeom>
            <a:solidFill>
              <a:srgbClr val="349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575310" y="3318509"/>
              <a:ext cx="2429510" cy="981710"/>
            </a:xfrm>
            <a:custGeom>
              <a:avLst/>
              <a:gdLst/>
              <a:ahLst/>
              <a:cxnLst/>
              <a:rect l="l" t="t" r="r" b="b"/>
              <a:pathLst>
                <a:path w="2429510" h="981710">
                  <a:moveTo>
                    <a:pt x="3810" y="230352"/>
                  </a:moveTo>
                  <a:lnTo>
                    <a:pt x="0" y="234073"/>
                  </a:lnTo>
                  <a:lnTo>
                    <a:pt x="0" y="748919"/>
                  </a:lnTo>
                  <a:lnTo>
                    <a:pt x="3810" y="752640"/>
                  </a:lnTo>
                  <a:lnTo>
                    <a:pt x="3810" y="230352"/>
                  </a:lnTo>
                  <a:close/>
                </a:path>
                <a:path w="2429510" h="981710">
                  <a:moveTo>
                    <a:pt x="2027275" y="3810"/>
                  </a:moveTo>
                  <a:lnTo>
                    <a:pt x="2016252" y="0"/>
                  </a:lnTo>
                  <a:lnTo>
                    <a:pt x="412559" y="0"/>
                  </a:lnTo>
                  <a:lnTo>
                    <a:pt x="401675" y="3810"/>
                  </a:lnTo>
                  <a:lnTo>
                    <a:pt x="2027275" y="3810"/>
                  </a:lnTo>
                  <a:close/>
                </a:path>
                <a:path w="2429510" h="981710">
                  <a:moveTo>
                    <a:pt x="2033270" y="977900"/>
                  </a:moveTo>
                  <a:lnTo>
                    <a:pt x="395757" y="977900"/>
                  </a:lnTo>
                  <a:lnTo>
                    <a:pt x="407047" y="981710"/>
                  </a:lnTo>
                  <a:lnTo>
                    <a:pt x="2021840" y="981710"/>
                  </a:lnTo>
                  <a:lnTo>
                    <a:pt x="2033270" y="977900"/>
                  </a:lnTo>
                  <a:close/>
                </a:path>
                <a:path w="2429510" h="981710">
                  <a:moveTo>
                    <a:pt x="2429510" y="233222"/>
                  </a:moveTo>
                  <a:lnTo>
                    <a:pt x="2425700" y="229590"/>
                  </a:lnTo>
                  <a:lnTo>
                    <a:pt x="2425700" y="753402"/>
                  </a:lnTo>
                  <a:lnTo>
                    <a:pt x="2429510" y="749769"/>
                  </a:lnTo>
                  <a:lnTo>
                    <a:pt x="2429510" y="233222"/>
                  </a:lnTo>
                  <a:close/>
                </a:path>
              </a:pathLst>
            </a:custGeom>
            <a:solidFill>
              <a:srgbClr val="349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579120" y="3322319"/>
              <a:ext cx="2421890" cy="974090"/>
            </a:xfrm>
            <a:custGeom>
              <a:avLst/>
              <a:gdLst/>
              <a:ahLst/>
              <a:cxnLst/>
              <a:rect l="l" t="t" r="r" b="b"/>
              <a:pathLst>
                <a:path w="2421890" h="974089">
                  <a:moveTo>
                    <a:pt x="3810" y="222821"/>
                  </a:moveTo>
                  <a:lnTo>
                    <a:pt x="0" y="226542"/>
                  </a:lnTo>
                  <a:lnTo>
                    <a:pt x="0" y="748830"/>
                  </a:lnTo>
                  <a:lnTo>
                    <a:pt x="3810" y="752551"/>
                  </a:lnTo>
                  <a:lnTo>
                    <a:pt x="3810" y="222821"/>
                  </a:lnTo>
                  <a:close/>
                </a:path>
                <a:path w="2421890" h="974089">
                  <a:moveTo>
                    <a:pt x="2034489" y="3810"/>
                  </a:moveTo>
                  <a:lnTo>
                    <a:pt x="2023465" y="0"/>
                  </a:lnTo>
                  <a:lnTo>
                    <a:pt x="397865" y="0"/>
                  </a:lnTo>
                  <a:lnTo>
                    <a:pt x="386981" y="3810"/>
                  </a:lnTo>
                  <a:lnTo>
                    <a:pt x="2034489" y="3810"/>
                  </a:lnTo>
                  <a:close/>
                </a:path>
                <a:path w="2421890" h="974089">
                  <a:moveTo>
                    <a:pt x="2040890" y="970280"/>
                  </a:moveTo>
                  <a:lnTo>
                    <a:pt x="380669" y="970280"/>
                  </a:lnTo>
                  <a:lnTo>
                    <a:pt x="391947" y="974090"/>
                  </a:lnTo>
                  <a:lnTo>
                    <a:pt x="2029447" y="974090"/>
                  </a:lnTo>
                  <a:lnTo>
                    <a:pt x="2040890" y="970280"/>
                  </a:lnTo>
                  <a:close/>
                </a:path>
                <a:path w="2421890" h="974089">
                  <a:moveTo>
                    <a:pt x="2421890" y="225780"/>
                  </a:moveTo>
                  <a:lnTo>
                    <a:pt x="2418080" y="222135"/>
                  </a:lnTo>
                  <a:lnTo>
                    <a:pt x="2418080" y="753237"/>
                  </a:lnTo>
                  <a:lnTo>
                    <a:pt x="2421890" y="749592"/>
                  </a:lnTo>
                  <a:lnTo>
                    <a:pt x="2421890" y="225780"/>
                  </a:lnTo>
                  <a:close/>
                </a:path>
              </a:pathLst>
            </a:custGeom>
            <a:solidFill>
              <a:srgbClr val="349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582930" y="3326129"/>
              <a:ext cx="2414270" cy="966469"/>
            </a:xfrm>
            <a:custGeom>
              <a:avLst/>
              <a:gdLst/>
              <a:ahLst/>
              <a:cxnLst/>
              <a:rect l="l" t="t" r="r" b="b"/>
              <a:pathLst>
                <a:path w="2414270" h="966470">
                  <a:moveTo>
                    <a:pt x="3810" y="215290"/>
                  </a:moveTo>
                  <a:lnTo>
                    <a:pt x="0" y="219011"/>
                  </a:lnTo>
                  <a:lnTo>
                    <a:pt x="0" y="748741"/>
                  </a:lnTo>
                  <a:lnTo>
                    <a:pt x="3810" y="752462"/>
                  </a:lnTo>
                  <a:lnTo>
                    <a:pt x="3810" y="215290"/>
                  </a:lnTo>
                  <a:close/>
                </a:path>
                <a:path w="2414270" h="966470">
                  <a:moveTo>
                    <a:pt x="2041702" y="3810"/>
                  </a:moveTo>
                  <a:lnTo>
                    <a:pt x="2030679" y="0"/>
                  </a:lnTo>
                  <a:lnTo>
                    <a:pt x="383171" y="0"/>
                  </a:lnTo>
                  <a:lnTo>
                    <a:pt x="372287" y="3810"/>
                  </a:lnTo>
                  <a:lnTo>
                    <a:pt x="2041702" y="3810"/>
                  </a:lnTo>
                  <a:close/>
                </a:path>
                <a:path w="2414270" h="966470">
                  <a:moveTo>
                    <a:pt x="2048510" y="962660"/>
                  </a:moveTo>
                  <a:lnTo>
                    <a:pt x="365569" y="962660"/>
                  </a:lnTo>
                  <a:lnTo>
                    <a:pt x="376859" y="966470"/>
                  </a:lnTo>
                  <a:lnTo>
                    <a:pt x="2037080" y="966470"/>
                  </a:lnTo>
                  <a:lnTo>
                    <a:pt x="2048510" y="962660"/>
                  </a:lnTo>
                  <a:close/>
                </a:path>
                <a:path w="2414270" h="966470">
                  <a:moveTo>
                    <a:pt x="2414270" y="218325"/>
                  </a:moveTo>
                  <a:lnTo>
                    <a:pt x="2410460" y="214693"/>
                  </a:lnTo>
                  <a:lnTo>
                    <a:pt x="2410460" y="753059"/>
                  </a:lnTo>
                  <a:lnTo>
                    <a:pt x="2414270" y="749427"/>
                  </a:lnTo>
                  <a:lnTo>
                    <a:pt x="2414270" y="218325"/>
                  </a:lnTo>
                  <a:close/>
                </a:path>
              </a:pathLst>
            </a:custGeom>
            <a:solidFill>
              <a:srgbClr val="349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586740" y="3329939"/>
              <a:ext cx="2406650" cy="958850"/>
            </a:xfrm>
            <a:custGeom>
              <a:avLst/>
              <a:gdLst/>
              <a:ahLst/>
              <a:cxnLst/>
              <a:rect l="l" t="t" r="r" b="b"/>
              <a:pathLst>
                <a:path w="2406650" h="958850">
                  <a:moveTo>
                    <a:pt x="3810" y="207759"/>
                  </a:moveTo>
                  <a:lnTo>
                    <a:pt x="0" y="211480"/>
                  </a:lnTo>
                  <a:lnTo>
                    <a:pt x="0" y="748652"/>
                  </a:lnTo>
                  <a:lnTo>
                    <a:pt x="3810" y="752373"/>
                  </a:lnTo>
                  <a:lnTo>
                    <a:pt x="3810" y="207759"/>
                  </a:lnTo>
                  <a:close/>
                </a:path>
                <a:path w="2406650" h="958850">
                  <a:moveTo>
                    <a:pt x="2048916" y="3810"/>
                  </a:moveTo>
                  <a:lnTo>
                    <a:pt x="2037892" y="0"/>
                  </a:lnTo>
                  <a:lnTo>
                    <a:pt x="368477" y="0"/>
                  </a:lnTo>
                  <a:lnTo>
                    <a:pt x="357593" y="3810"/>
                  </a:lnTo>
                  <a:lnTo>
                    <a:pt x="2048916" y="3810"/>
                  </a:lnTo>
                  <a:close/>
                </a:path>
                <a:path w="2406650" h="958850">
                  <a:moveTo>
                    <a:pt x="2052320" y="956310"/>
                  </a:moveTo>
                  <a:lnTo>
                    <a:pt x="354228" y="956310"/>
                  </a:lnTo>
                  <a:lnTo>
                    <a:pt x="361759" y="958850"/>
                  </a:lnTo>
                  <a:lnTo>
                    <a:pt x="2044700" y="958850"/>
                  </a:lnTo>
                  <a:lnTo>
                    <a:pt x="2052320" y="956310"/>
                  </a:lnTo>
                  <a:close/>
                </a:path>
                <a:path w="2406650" h="958850">
                  <a:moveTo>
                    <a:pt x="2406650" y="210883"/>
                  </a:moveTo>
                  <a:lnTo>
                    <a:pt x="2402840" y="207251"/>
                  </a:lnTo>
                  <a:lnTo>
                    <a:pt x="2402840" y="752881"/>
                  </a:lnTo>
                  <a:lnTo>
                    <a:pt x="2406650" y="749249"/>
                  </a:lnTo>
                  <a:lnTo>
                    <a:pt x="2406650" y="210883"/>
                  </a:lnTo>
                  <a:close/>
                </a:path>
              </a:pathLst>
            </a:custGeom>
            <a:solidFill>
              <a:srgbClr val="34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590550" y="3333750"/>
              <a:ext cx="2399030" cy="952500"/>
            </a:xfrm>
            <a:custGeom>
              <a:avLst/>
              <a:gdLst/>
              <a:ahLst/>
              <a:cxnLst/>
              <a:rect l="l" t="t" r="r" b="b"/>
              <a:pathLst>
                <a:path w="2399030" h="952500">
                  <a:moveTo>
                    <a:pt x="2059161" y="948689"/>
                  </a:moveTo>
                  <a:lnTo>
                    <a:pt x="339868" y="948689"/>
                  </a:lnTo>
                  <a:lnTo>
                    <a:pt x="342900" y="949960"/>
                  </a:lnTo>
                  <a:lnTo>
                    <a:pt x="350425" y="952500"/>
                  </a:lnTo>
                  <a:lnTo>
                    <a:pt x="2048510" y="952500"/>
                  </a:lnTo>
                  <a:lnTo>
                    <a:pt x="2056130" y="949960"/>
                  </a:lnTo>
                  <a:lnTo>
                    <a:pt x="2059161" y="948689"/>
                  </a:lnTo>
                  <a:close/>
                </a:path>
                <a:path w="2399030" h="952500">
                  <a:moveTo>
                    <a:pt x="3809" y="200216"/>
                  </a:moveTo>
                  <a:lnTo>
                    <a:pt x="0" y="203938"/>
                  </a:lnTo>
                  <a:lnTo>
                    <a:pt x="0" y="748561"/>
                  </a:lnTo>
                  <a:lnTo>
                    <a:pt x="3809" y="752283"/>
                  </a:lnTo>
                  <a:lnTo>
                    <a:pt x="3809" y="200216"/>
                  </a:lnTo>
                  <a:close/>
                </a:path>
                <a:path w="2399030" h="952500">
                  <a:moveTo>
                    <a:pt x="2396490" y="201006"/>
                  </a:moveTo>
                  <a:lnTo>
                    <a:pt x="2396490" y="751493"/>
                  </a:lnTo>
                  <a:lnTo>
                    <a:pt x="2399030" y="749069"/>
                  </a:lnTo>
                  <a:lnTo>
                    <a:pt x="2399030" y="203430"/>
                  </a:lnTo>
                  <a:lnTo>
                    <a:pt x="2396490" y="201006"/>
                  </a:lnTo>
                  <a:close/>
                </a:path>
                <a:path w="2399030" h="952500">
                  <a:moveTo>
                    <a:pt x="2045108" y="0"/>
                  </a:moveTo>
                  <a:lnTo>
                    <a:pt x="353785" y="0"/>
                  </a:lnTo>
                  <a:lnTo>
                    <a:pt x="346528" y="2539"/>
                  </a:lnTo>
                  <a:lnTo>
                    <a:pt x="2052456" y="2539"/>
                  </a:lnTo>
                  <a:lnTo>
                    <a:pt x="2045108" y="0"/>
                  </a:lnTo>
                  <a:close/>
                </a:path>
              </a:pathLst>
            </a:custGeom>
            <a:solidFill>
              <a:srgbClr val="34A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594360" y="3336289"/>
              <a:ext cx="2392680" cy="946150"/>
            </a:xfrm>
            <a:custGeom>
              <a:avLst/>
              <a:gdLst/>
              <a:ahLst/>
              <a:cxnLst/>
              <a:rect l="l" t="t" r="r" b="b"/>
              <a:pathLst>
                <a:path w="2392680" h="946150">
                  <a:moveTo>
                    <a:pt x="2064446" y="942340"/>
                  </a:moveTo>
                  <a:lnTo>
                    <a:pt x="326963" y="942340"/>
                  </a:lnTo>
                  <a:lnTo>
                    <a:pt x="336058" y="946150"/>
                  </a:lnTo>
                  <a:lnTo>
                    <a:pt x="2055351" y="946150"/>
                  </a:lnTo>
                  <a:lnTo>
                    <a:pt x="2064446" y="942340"/>
                  </a:lnTo>
                  <a:close/>
                </a:path>
                <a:path w="2392680" h="946150">
                  <a:moveTo>
                    <a:pt x="3810" y="193955"/>
                  </a:moveTo>
                  <a:lnTo>
                    <a:pt x="0" y="197676"/>
                  </a:lnTo>
                  <a:lnTo>
                    <a:pt x="0" y="749743"/>
                  </a:lnTo>
                  <a:lnTo>
                    <a:pt x="3810" y="753464"/>
                  </a:lnTo>
                  <a:lnTo>
                    <a:pt x="3810" y="193955"/>
                  </a:lnTo>
                  <a:close/>
                </a:path>
                <a:path w="2392680" h="946150">
                  <a:moveTo>
                    <a:pt x="2388870" y="194829"/>
                  </a:moveTo>
                  <a:lnTo>
                    <a:pt x="2388870" y="752590"/>
                  </a:lnTo>
                  <a:lnTo>
                    <a:pt x="2392679" y="748953"/>
                  </a:lnTo>
                  <a:lnTo>
                    <a:pt x="2392679" y="198466"/>
                  </a:lnTo>
                  <a:lnTo>
                    <a:pt x="2388870" y="194829"/>
                  </a:lnTo>
                  <a:close/>
                </a:path>
                <a:path w="2392680" h="946150">
                  <a:moveTo>
                    <a:pt x="2048646" y="0"/>
                  </a:moveTo>
                  <a:lnTo>
                    <a:pt x="342718" y="0"/>
                  </a:lnTo>
                  <a:lnTo>
                    <a:pt x="339090" y="1270"/>
                  </a:lnTo>
                  <a:lnTo>
                    <a:pt x="332824" y="3810"/>
                  </a:lnTo>
                  <a:lnTo>
                    <a:pt x="2058585" y="3810"/>
                  </a:lnTo>
                  <a:lnTo>
                    <a:pt x="2052320" y="1270"/>
                  </a:lnTo>
                  <a:lnTo>
                    <a:pt x="2048646" y="0"/>
                  </a:lnTo>
                  <a:close/>
                </a:path>
              </a:pathLst>
            </a:custGeom>
            <a:solidFill>
              <a:srgbClr val="34A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598170" y="3340099"/>
              <a:ext cx="2385060" cy="938530"/>
            </a:xfrm>
            <a:custGeom>
              <a:avLst/>
              <a:gdLst/>
              <a:ahLst/>
              <a:cxnLst/>
              <a:rect l="l" t="t" r="r" b="b"/>
              <a:pathLst>
                <a:path w="2385060" h="938529">
                  <a:moveTo>
                    <a:pt x="2540" y="187667"/>
                  </a:moveTo>
                  <a:lnTo>
                    <a:pt x="0" y="190157"/>
                  </a:lnTo>
                  <a:lnTo>
                    <a:pt x="0" y="749655"/>
                  </a:lnTo>
                  <a:lnTo>
                    <a:pt x="2540" y="752144"/>
                  </a:lnTo>
                  <a:lnTo>
                    <a:pt x="2540" y="187667"/>
                  </a:lnTo>
                  <a:close/>
                </a:path>
                <a:path w="2385060" h="938529">
                  <a:moveTo>
                    <a:pt x="2064169" y="3810"/>
                  </a:moveTo>
                  <a:lnTo>
                    <a:pt x="2054771" y="0"/>
                  </a:lnTo>
                  <a:lnTo>
                    <a:pt x="329006" y="0"/>
                  </a:lnTo>
                  <a:lnTo>
                    <a:pt x="319608" y="3810"/>
                  </a:lnTo>
                  <a:lnTo>
                    <a:pt x="2064169" y="3810"/>
                  </a:lnTo>
                  <a:close/>
                </a:path>
                <a:path w="2385060" h="938529">
                  <a:moveTo>
                    <a:pt x="2069719" y="934720"/>
                  </a:moveTo>
                  <a:lnTo>
                    <a:pt x="314058" y="934720"/>
                  </a:lnTo>
                  <a:lnTo>
                    <a:pt x="323151" y="938530"/>
                  </a:lnTo>
                  <a:lnTo>
                    <a:pt x="2060625" y="938530"/>
                  </a:lnTo>
                  <a:lnTo>
                    <a:pt x="2069719" y="934720"/>
                  </a:lnTo>
                  <a:close/>
                </a:path>
                <a:path w="2385060" h="938529">
                  <a:moveTo>
                    <a:pt x="2385060" y="191020"/>
                  </a:moveTo>
                  <a:lnTo>
                    <a:pt x="2381250" y="187388"/>
                  </a:lnTo>
                  <a:lnTo>
                    <a:pt x="2381250" y="752424"/>
                  </a:lnTo>
                  <a:lnTo>
                    <a:pt x="2385060" y="748792"/>
                  </a:lnTo>
                  <a:lnTo>
                    <a:pt x="2385060" y="191020"/>
                  </a:lnTo>
                  <a:close/>
                </a:path>
              </a:pathLst>
            </a:custGeom>
            <a:solidFill>
              <a:srgbClr val="34A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600710" y="3343909"/>
              <a:ext cx="2378710" cy="930910"/>
            </a:xfrm>
            <a:custGeom>
              <a:avLst/>
              <a:gdLst/>
              <a:ahLst/>
              <a:cxnLst/>
              <a:rect l="l" t="t" r="r" b="b"/>
              <a:pathLst>
                <a:path w="2378710" h="930910">
                  <a:moveTo>
                    <a:pt x="3810" y="180136"/>
                  </a:moveTo>
                  <a:lnTo>
                    <a:pt x="0" y="183857"/>
                  </a:lnTo>
                  <a:lnTo>
                    <a:pt x="0" y="748334"/>
                  </a:lnTo>
                  <a:lnTo>
                    <a:pt x="3810" y="752055"/>
                  </a:lnTo>
                  <a:lnTo>
                    <a:pt x="3810" y="180136"/>
                  </a:lnTo>
                  <a:close/>
                </a:path>
                <a:path w="2378710" h="930910">
                  <a:moveTo>
                    <a:pt x="2071027" y="3810"/>
                  </a:moveTo>
                  <a:lnTo>
                    <a:pt x="2061629" y="0"/>
                  </a:lnTo>
                  <a:lnTo>
                    <a:pt x="317068" y="0"/>
                  </a:lnTo>
                  <a:lnTo>
                    <a:pt x="307670" y="3810"/>
                  </a:lnTo>
                  <a:lnTo>
                    <a:pt x="2071027" y="3810"/>
                  </a:lnTo>
                  <a:close/>
                </a:path>
                <a:path w="2378710" h="930910">
                  <a:moveTo>
                    <a:pt x="2076284" y="927100"/>
                  </a:moveTo>
                  <a:lnTo>
                    <a:pt x="302412" y="927100"/>
                  </a:lnTo>
                  <a:lnTo>
                    <a:pt x="311518" y="930910"/>
                  </a:lnTo>
                  <a:lnTo>
                    <a:pt x="2067179" y="930910"/>
                  </a:lnTo>
                  <a:lnTo>
                    <a:pt x="2076284" y="927100"/>
                  </a:lnTo>
                  <a:close/>
                </a:path>
                <a:path w="2378710" h="930910">
                  <a:moveTo>
                    <a:pt x="2378710" y="183578"/>
                  </a:moveTo>
                  <a:lnTo>
                    <a:pt x="2374900" y="179946"/>
                  </a:lnTo>
                  <a:lnTo>
                    <a:pt x="2374900" y="752246"/>
                  </a:lnTo>
                  <a:lnTo>
                    <a:pt x="2378710" y="748614"/>
                  </a:lnTo>
                  <a:lnTo>
                    <a:pt x="2378710" y="183578"/>
                  </a:lnTo>
                  <a:close/>
                </a:path>
              </a:pathLst>
            </a:custGeom>
            <a:solidFill>
              <a:srgbClr val="34A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604520" y="3347719"/>
              <a:ext cx="2371090" cy="923290"/>
            </a:xfrm>
            <a:custGeom>
              <a:avLst/>
              <a:gdLst/>
              <a:ahLst/>
              <a:cxnLst/>
              <a:rect l="l" t="t" r="r" b="b"/>
              <a:pathLst>
                <a:path w="2371090" h="923289">
                  <a:moveTo>
                    <a:pt x="3810" y="172605"/>
                  </a:moveTo>
                  <a:lnTo>
                    <a:pt x="0" y="176326"/>
                  </a:lnTo>
                  <a:lnTo>
                    <a:pt x="0" y="748245"/>
                  </a:lnTo>
                  <a:lnTo>
                    <a:pt x="3810" y="751967"/>
                  </a:lnTo>
                  <a:lnTo>
                    <a:pt x="3810" y="172605"/>
                  </a:lnTo>
                  <a:close/>
                </a:path>
                <a:path w="2371090" h="923289">
                  <a:moveTo>
                    <a:pt x="2076615" y="3810"/>
                  </a:moveTo>
                  <a:lnTo>
                    <a:pt x="2067217" y="0"/>
                  </a:lnTo>
                  <a:lnTo>
                    <a:pt x="303860" y="0"/>
                  </a:lnTo>
                  <a:lnTo>
                    <a:pt x="294462" y="3810"/>
                  </a:lnTo>
                  <a:lnTo>
                    <a:pt x="2076615" y="3810"/>
                  </a:lnTo>
                  <a:close/>
                </a:path>
                <a:path w="2371090" h="923289">
                  <a:moveTo>
                    <a:pt x="2081568" y="919480"/>
                  </a:moveTo>
                  <a:lnTo>
                    <a:pt x="289509" y="919480"/>
                  </a:lnTo>
                  <a:lnTo>
                    <a:pt x="298602" y="923290"/>
                  </a:lnTo>
                  <a:lnTo>
                    <a:pt x="2072474" y="923290"/>
                  </a:lnTo>
                  <a:lnTo>
                    <a:pt x="2081568" y="919480"/>
                  </a:lnTo>
                  <a:close/>
                </a:path>
                <a:path w="2371090" h="923289">
                  <a:moveTo>
                    <a:pt x="2371090" y="176136"/>
                  </a:moveTo>
                  <a:lnTo>
                    <a:pt x="2367280" y="172491"/>
                  </a:lnTo>
                  <a:lnTo>
                    <a:pt x="2367280" y="752081"/>
                  </a:lnTo>
                  <a:lnTo>
                    <a:pt x="2371090" y="748436"/>
                  </a:lnTo>
                  <a:lnTo>
                    <a:pt x="2371090" y="176136"/>
                  </a:lnTo>
                  <a:close/>
                </a:path>
              </a:pathLst>
            </a:custGeom>
            <a:solidFill>
              <a:srgbClr val="34A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608444" y="3351529"/>
              <a:ext cx="2363470" cy="915669"/>
            </a:xfrm>
            <a:custGeom>
              <a:avLst/>
              <a:gdLst/>
              <a:ahLst/>
              <a:cxnLst/>
              <a:rect l="l" t="t" r="r" b="b"/>
              <a:pathLst>
                <a:path w="2363470" h="915670">
                  <a:moveTo>
                    <a:pt x="3695" y="165074"/>
                  </a:moveTo>
                  <a:lnTo>
                    <a:pt x="0" y="168681"/>
                  </a:lnTo>
                  <a:lnTo>
                    <a:pt x="0" y="748271"/>
                  </a:lnTo>
                  <a:lnTo>
                    <a:pt x="3695" y="751878"/>
                  </a:lnTo>
                  <a:lnTo>
                    <a:pt x="3695" y="165074"/>
                  </a:lnTo>
                  <a:close/>
                </a:path>
                <a:path w="2363470" h="915670">
                  <a:moveTo>
                    <a:pt x="2082088" y="3810"/>
                  </a:moveTo>
                  <a:lnTo>
                    <a:pt x="2072690" y="0"/>
                  </a:lnTo>
                  <a:lnTo>
                    <a:pt x="290537" y="0"/>
                  </a:lnTo>
                  <a:lnTo>
                    <a:pt x="281139" y="3810"/>
                  </a:lnTo>
                  <a:lnTo>
                    <a:pt x="2082088" y="3810"/>
                  </a:lnTo>
                  <a:close/>
                </a:path>
                <a:path w="2363470" h="915670">
                  <a:moveTo>
                    <a:pt x="2083701" y="913130"/>
                  </a:moveTo>
                  <a:lnTo>
                    <a:pt x="279527" y="913130"/>
                  </a:lnTo>
                  <a:lnTo>
                    <a:pt x="285584" y="915670"/>
                  </a:lnTo>
                  <a:lnTo>
                    <a:pt x="2077643" y="915670"/>
                  </a:lnTo>
                  <a:lnTo>
                    <a:pt x="2083701" y="913130"/>
                  </a:lnTo>
                  <a:close/>
                </a:path>
                <a:path w="2363470" h="915670">
                  <a:moveTo>
                    <a:pt x="2363355" y="168681"/>
                  </a:moveTo>
                  <a:lnTo>
                    <a:pt x="2359545" y="165049"/>
                  </a:lnTo>
                  <a:lnTo>
                    <a:pt x="2359545" y="751903"/>
                  </a:lnTo>
                  <a:lnTo>
                    <a:pt x="2363355" y="748271"/>
                  </a:lnTo>
                  <a:lnTo>
                    <a:pt x="2363355" y="168681"/>
                  </a:lnTo>
                  <a:close/>
                </a:path>
              </a:pathLst>
            </a:custGeom>
            <a:solidFill>
              <a:srgbClr val="34A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612168" y="3355339"/>
              <a:ext cx="2355850" cy="909319"/>
            </a:xfrm>
            <a:custGeom>
              <a:avLst/>
              <a:gdLst/>
              <a:ahLst/>
              <a:cxnLst/>
              <a:rect l="l" t="t" r="r" b="b"/>
              <a:pathLst>
                <a:path w="2355850" h="909320">
                  <a:moveTo>
                    <a:pt x="2089080" y="905510"/>
                  </a:moveTo>
                  <a:lnTo>
                    <a:pt x="266712" y="905510"/>
                  </a:lnTo>
                  <a:lnTo>
                    <a:pt x="275806" y="909320"/>
                  </a:lnTo>
                  <a:lnTo>
                    <a:pt x="2079985" y="909320"/>
                  </a:lnTo>
                  <a:lnTo>
                    <a:pt x="2089080" y="905510"/>
                  </a:lnTo>
                  <a:close/>
                </a:path>
                <a:path w="2355850" h="909320">
                  <a:moveTo>
                    <a:pt x="3781" y="158115"/>
                  </a:moveTo>
                  <a:lnTo>
                    <a:pt x="1241" y="160020"/>
                  </a:lnTo>
                  <a:lnTo>
                    <a:pt x="0" y="161232"/>
                  </a:lnTo>
                  <a:lnTo>
                    <a:pt x="0" y="748087"/>
                  </a:lnTo>
                  <a:lnTo>
                    <a:pt x="1241" y="749300"/>
                  </a:lnTo>
                  <a:lnTo>
                    <a:pt x="3781" y="751253"/>
                  </a:lnTo>
                  <a:lnTo>
                    <a:pt x="3781" y="158115"/>
                  </a:lnTo>
                  <a:close/>
                </a:path>
                <a:path w="2355850" h="909320">
                  <a:moveTo>
                    <a:pt x="2353281" y="159067"/>
                  </a:moveTo>
                  <a:lnTo>
                    <a:pt x="2353281" y="750276"/>
                  </a:lnTo>
                  <a:lnTo>
                    <a:pt x="2354551" y="749300"/>
                  </a:lnTo>
                  <a:lnTo>
                    <a:pt x="2355821" y="748087"/>
                  </a:lnTo>
                  <a:lnTo>
                    <a:pt x="2355821" y="161232"/>
                  </a:lnTo>
                  <a:lnTo>
                    <a:pt x="2354551" y="160020"/>
                  </a:lnTo>
                  <a:lnTo>
                    <a:pt x="2353281" y="159067"/>
                  </a:lnTo>
                  <a:close/>
                </a:path>
                <a:path w="2355850" h="909320">
                  <a:moveTo>
                    <a:pt x="2078368" y="0"/>
                  </a:moveTo>
                  <a:lnTo>
                    <a:pt x="277423" y="0"/>
                  </a:lnTo>
                  <a:lnTo>
                    <a:pt x="271158" y="2539"/>
                  </a:lnTo>
                  <a:lnTo>
                    <a:pt x="2084633" y="2539"/>
                  </a:lnTo>
                  <a:lnTo>
                    <a:pt x="2078368" y="0"/>
                  </a:lnTo>
                  <a:close/>
                </a:path>
              </a:pathLst>
            </a:custGeom>
            <a:solidFill>
              <a:srgbClr val="34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615950" y="3357879"/>
              <a:ext cx="2349500" cy="902969"/>
            </a:xfrm>
            <a:custGeom>
              <a:avLst/>
              <a:gdLst/>
              <a:ahLst/>
              <a:cxnLst/>
              <a:rect l="l" t="t" r="r" b="b"/>
              <a:pathLst>
                <a:path w="2349500" h="902970">
                  <a:moveTo>
                    <a:pt x="3810" y="152717"/>
                  </a:moveTo>
                  <a:lnTo>
                    <a:pt x="0" y="155575"/>
                  </a:lnTo>
                  <a:lnTo>
                    <a:pt x="0" y="748715"/>
                  </a:lnTo>
                  <a:lnTo>
                    <a:pt x="3810" y="751649"/>
                  </a:lnTo>
                  <a:lnTo>
                    <a:pt x="3810" y="152717"/>
                  </a:lnTo>
                  <a:close/>
                </a:path>
                <a:path w="2349500" h="902970">
                  <a:moveTo>
                    <a:pt x="2090242" y="3810"/>
                  </a:moveTo>
                  <a:lnTo>
                    <a:pt x="2080844" y="0"/>
                  </a:lnTo>
                  <a:lnTo>
                    <a:pt x="267373" y="0"/>
                  </a:lnTo>
                  <a:lnTo>
                    <a:pt x="257975" y="3810"/>
                  </a:lnTo>
                  <a:lnTo>
                    <a:pt x="2090242" y="3810"/>
                  </a:lnTo>
                  <a:close/>
                </a:path>
                <a:path w="2349500" h="902970">
                  <a:moveTo>
                    <a:pt x="2094382" y="899160"/>
                  </a:moveTo>
                  <a:lnTo>
                    <a:pt x="253834" y="899160"/>
                  </a:lnTo>
                  <a:lnTo>
                    <a:pt x="262928" y="902970"/>
                  </a:lnTo>
                  <a:lnTo>
                    <a:pt x="2085289" y="902970"/>
                  </a:lnTo>
                  <a:lnTo>
                    <a:pt x="2094382" y="899160"/>
                  </a:lnTo>
                  <a:close/>
                </a:path>
                <a:path w="2349500" h="902970">
                  <a:moveTo>
                    <a:pt x="2349500" y="156527"/>
                  </a:moveTo>
                  <a:lnTo>
                    <a:pt x="2345690" y="153670"/>
                  </a:lnTo>
                  <a:lnTo>
                    <a:pt x="2345690" y="750671"/>
                  </a:lnTo>
                  <a:lnTo>
                    <a:pt x="2349500" y="747737"/>
                  </a:lnTo>
                  <a:lnTo>
                    <a:pt x="2349500" y="156527"/>
                  </a:lnTo>
                  <a:close/>
                </a:path>
              </a:pathLst>
            </a:custGeom>
            <a:solidFill>
              <a:srgbClr val="34A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619760" y="3361689"/>
              <a:ext cx="2341880" cy="895350"/>
            </a:xfrm>
            <a:custGeom>
              <a:avLst/>
              <a:gdLst/>
              <a:ahLst/>
              <a:cxnLst/>
              <a:rect l="l" t="t" r="r" b="b"/>
              <a:pathLst>
                <a:path w="2341880" h="895350">
                  <a:moveTo>
                    <a:pt x="2540" y="147015"/>
                  </a:moveTo>
                  <a:lnTo>
                    <a:pt x="0" y="148907"/>
                  </a:lnTo>
                  <a:lnTo>
                    <a:pt x="0" y="747839"/>
                  </a:lnTo>
                  <a:lnTo>
                    <a:pt x="2540" y="749795"/>
                  </a:lnTo>
                  <a:lnTo>
                    <a:pt x="2540" y="147015"/>
                  </a:lnTo>
                  <a:close/>
                </a:path>
                <a:path w="2341880" h="895350">
                  <a:moveTo>
                    <a:pt x="2095830" y="3810"/>
                  </a:moveTo>
                  <a:lnTo>
                    <a:pt x="2086432" y="0"/>
                  </a:lnTo>
                  <a:lnTo>
                    <a:pt x="254165" y="0"/>
                  </a:lnTo>
                  <a:lnTo>
                    <a:pt x="244767" y="3810"/>
                  </a:lnTo>
                  <a:lnTo>
                    <a:pt x="2095830" y="3810"/>
                  </a:lnTo>
                  <a:close/>
                </a:path>
                <a:path w="2341880" h="895350">
                  <a:moveTo>
                    <a:pt x="2099678" y="891540"/>
                  </a:moveTo>
                  <a:lnTo>
                    <a:pt x="240919" y="891540"/>
                  </a:lnTo>
                  <a:lnTo>
                    <a:pt x="250024" y="895350"/>
                  </a:lnTo>
                  <a:lnTo>
                    <a:pt x="2090572" y="895350"/>
                  </a:lnTo>
                  <a:lnTo>
                    <a:pt x="2099678" y="891540"/>
                  </a:lnTo>
                  <a:close/>
                </a:path>
                <a:path w="2341880" h="895350">
                  <a:moveTo>
                    <a:pt x="2341880" y="149860"/>
                  </a:moveTo>
                  <a:lnTo>
                    <a:pt x="2338070" y="147015"/>
                  </a:lnTo>
                  <a:lnTo>
                    <a:pt x="2338070" y="749795"/>
                  </a:lnTo>
                  <a:lnTo>
                    <a:pt x="2341880" y="746861"/>
                  </a:lnTo>
                  <a:lnTo>
                    <a:pt x="2341880" y="149860"/>
                  </a:lnTo>
                  <a:close/>
                </a:path>
              </a:pathLst>
            </a:custGeom>
            <a:solidFill>
              <a:srgbClr val="34A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622300" y="3365499"/>
              <a:ext cx="2335530" cy="887730"/>
            </a:xfrm>
            <a:custGeom>
              <a:avLst/>
              <a:gdLst/>
              <a:ahLst/>
              <a:cxnLst/>
              <a:rect l="l" t="t" r="r" b="b"/>
              <a:pathLst>
                <a:path w="2335530" h="887729">
                  <a:moveTo>
                    <a:pt x="3810" y="140335"/>
                  </a:moveTo>
                  <a:lnTo>
                    <a:pt x="0" y="143205"/>
                  </a:lnTo>
                  <a:lnTo>
                    <a:pt x="0" y="745985"/>
                  </a:lnTo>
                  <a:lnTo>
                    <a:pt x="3810" y="748919"/>
                  </a:lnTo>
                  <a:lnTo>
                    <a:pt x="3810" y="140335"/>
                  </a:lnTo>
                  <a:close/>
                </a:path>
                <a:path w="2335530" h="887729">
                  <a:moveTo>
                    <a:pt x="2102688" y="3810"/>
                  </a:moveTo>
                  <a:lnTo>
                    <a:pt x="2093290" y="0"/>
                  </a:lnTo>
                  <a:lnTo>
                    <a:pt x="242227" y="0"/>
                  </a:lnTo>
                  <a:lnTo>
                    <a:pt x="232829" y="3810"/>
                  </a:lnTo>
                  <a:lnTo>
                    <a:pt x="2102688" y="3810"/>
                  </a:lnTo>
                  <a:close/>
                </a:path>
                <a:path w="2335530" h="887729">
                  <a:moveTo>
                    <a:pt x="2106231" y="883920"/>
                  </a:moveTo>
                  <a:lnTo>
                    <a:pt x="229285" y="883920"/>
                  </a:lnTo>
                  <a:lnTo>
                    <a:pt x="238379" y="887730"/>
                  </a:lnTo>
                  <a:lnTo>
                    <a:pt x="2097138" y="887730"/>
                  </a:lnTo>
                  <a:lnTo>
                    <a:pt x="2106231" y="883920"/>
                  </a:lnTo>
                  <a:close/>
                </a:path>
                <a:path w="2335530" h="887729">
                  <a:moveTo>
                    <a:pt x="2335530" y="143205"/>
                  </a:moveTo>
                  <a:lnTo>
                    <a:pt x="2331720" y="140335"/>
                  </a:lnTo>
                  <a:lnTo>
                    <a:pt x="2331720" y="748919"/>
                  </a:lnTo>
                  <a:lnTo>
                    <a:pt x="2335530" y="745985"/>
                  </a:lnTo>
                  <a:lnTo>
                    <a:pt x="2335530" y="143205"/>
                  </a:lnTo>
                  <a:close/>
                </a:path>
              </a:pathLst>
            </a:custGeom>
            <a:solidFill>
              <a:srgbClr val="34A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626110" y="3369309"/>
              <a:ext cx="2327910" cy="880110"/>
            </a:xfrm>
            <a:custGeom>
              <a:avLst/>
              <a:gdLst/>
              <a:ahLst/>
              <a:cxnLst/>
              <a:rect l="l" t="t" r="r" b="b"/>
              <a:pathLst>
                <a:path w="2327910" h="880110">
                  <a:moveTo>
                    <a:pt x="3810" y="133680"/>
                  </a:moveTo>
                  <a:lnTo>
                    <a:pt x="0" y="136525"/>
                  </a:lnTo>
                  <a:lnTo>
                    <a:pt x="0" y="745109"/>
                  </a:lnTo>
                  <a:lnTo>
                    <a:pt x="3810" y="748030"/>
                  </a:lnTo>
                  <a:lnTo>
                    <a:pt x="3810" y="133680"/>
                  </a:lnTo>
                  <a:close/>
                </a:path>
                <a:path w="2327910" h="880110">
                  <a:moveTo>
                    <a:pt x="2108276" y="3810"/>
                  </a:moveTo>
                  <a:lnTo>
                    <a:pt x="2098878" y="0"/>
                  </a:lnTo>
                  <a:lnTo>
                    <a:pt x="229019" y="0"/>
                  </a:lnTo>
                  <a:lnTo>
                    <a:pt x="219621" y="3810"/>
                  </a:lnTo>
                  <a:lnTo>
                    <a:pt x="2108276" y="3810"/>
                  </a:lnTo>
                  <a:close/>
                </a:path>
                <a:path w="2327910" h="880110">
                  <a:moveTo>
                    <a:pt x="2111514" y="876300"/>
                  </a:moveTo>
                  <a:lnTo>
                    <a:pt x="216382" y="876300"/>
                  </a:lnTo>
                  <a:lnTo>
                    <a:pt x="225475" y="880110"/>
                  </a:lnTo>
                  <a:lnTo>
                    <a:pt x="2102421" y="880110"/>
                  </a:lnTo>
                  <a:lnTo>
                    <a:pt x="2111514" y="876300"/>
                  </a:lnTo>
                  <a:close/>
                </a:path>
                <a:path w="2327910" h="880110">
                  <a:moveTo>
                    <a:pt x="2327910" y="136525"/>
                  </a:moveTo>
                  <a:lnTo>
                    <a:pt x="2324100" y="133680"/>
                  </a:lnTo>
                  <a:lnTo>
                    <a:pt x="2324100" y="748030"/>
                  </a:lnTo>
                  <a:lnTo>
                    <a:pt x="2327910" y="745109"/>
                  </a:lnTo>
                  <a:lnTo>
                    <a:pt x="2327910" y="136525"/>
                  </a:lnTo>
                  <a:close/>
                </a:path>
              </a:pathLst>
            </a:custGeom>
            <a:solidFill>
              <a:srgbClr val="35A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629920" y="3373120"/>
              <a:ext cx="2320290" cy="872490"/>
            </a:xfrm>
            <a:custGeom>
              <a:avLst/>
              <a:gdLst/>
              <a:ahLst/>
              <a:cxnLst/>
              <a:rect l="l" t="t" r="r" b="b"/>
              <a:pathLst>
                <a:path w="2320290" h="872489">
                  <a:moveTo>
                    <a:pt x="2113280" y="869949"/>
                  </a:moveTo>
                  <a:lnTo>
                    <a:pt x="206971" y="869949"/>
                  </a:lnTo>
                  <a:lnTo>
                    <a:pt x="209549" y="871219"/>
                  </a:lnTo>
                  <a:lnTo>
                    <a:pt x="212581" y="872489"/>
                  </a:lnTo>
                  <a:lnTo>
                    <a:pt x="2107708" y="872489"/>
                  </a:lnTo>
                  <a:lnTo>
                    <a:pt x="2110740" y="871219"/>
                  </a:lnTo>
                  <a:lnTo>
                    <a:pt x="2113280" y="869949"/>
                  </a:lnTo>
                  <a:close/>
                </a:path>
                <a:path w="2320290" h="872489">
                  <a:moveTo>
                    <a:pt x="3809" y="127000"/>
                  </a:moveTo>
                  <a:lnTo>
                    <a:pt x="0" y="129857"/>
                  </a:lnTo>
                  <a:lnTo>
                    <a:pt x="0" y="744219"/>
                  </a:lnTo>
                  <a:lnTo>
                    <a:pt x="3809" y="747150"/>
                  </a:lnTo>
                  <a:lnTo>
                    <a:pt x="3809" y="127000"/>
                  </a:lnTo>
                  <a:close/>
                </a:path>
                <a:path w="2320290" h="872489">
                  <a:moveTo>
                    <a:pt x="2316480" y="127000"/>
                  </a:moveTo>
                  <a:lnTo>
                    <a:pt x="2316480" y="747150"/>
                  </a:lnTo>
                  <a:lnTo>
                    <a:pt x="2320290" y="744219"/>
                  </a:lnTo>
                  <a:lnTo>
                    <a:pt x="2320290" y="129857"/>
                  </a:lnTo>
                  <a:lnTo>
                    <a:pt x="2316480" y="127000"/>
                  </a:lnTo>
                  <a:close/>
                </a:path>
                <a:path w="2320290" h="872489">
                  <a:moveTo>
                    <a:pt x="2104474" y="0"/>
                  </a:moveTo>
                  <a:lnTo>
                    <a:pt x="215815" y="0"/>
                  </a:lnTo>
                  <a:lnTo>
                    <a:pt x="209549" y="2539"/>
                  </a:lnTo>
                  <a:lnTo>
                    <a:pt x="207047" y="3809"/>
                  </a:lnTo>
                  <a:lnTo>
                    <a:pt x="2113205" y="3809"/>
                  </a:lnTo>
                  <a:lnTo>
                    <a:pt x="2110740" y="2539"/>
                  </a:lnTo>
                  <a:lnTo>
                    <a:pt x="2104474" y="0"/>
                  </a:lnTo>
                  <a:close/>
                </a:path>
              </a:pathLst>
            </a:custGeom>
            <a:solidFill>
              <a:srgbClr val="35A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633730" y="3376929"/>
              <a:ext cx="2312670" cy="866140"/>
            </a:xfrm>
            <a:custGeom>
              <a:avLst/>
              <a:gdLst/>
              <a:ahLst/>
              <a:cxnLst/>
              <a:rect l="l" t="t" r="r" b="b"/>
              <a:pathLst>
                <a:path w="2312670" h="866139">
                  <a:moveTo>
                    <a:pt x="3810" y="120332"/>
                  </a:moveTo>
                  <a:lnTo>
                    <a:pt x="0" y="123190"/>
                  </a:lnTo>
                  <a:lnTo>
                    <a:pt x="0" y="743343"/>
                  </a:lnTo>
                  <a:lnTo>
                    <a:pt x="3810" y="746277"/>
                  </a:lnTo>
                  <a:lnTo>
                    <a:pt x="3810" y="120332"/>
                  </a:lnTo>
                  <a:close/>
                </a:path>
                <a:path w="2312670" h="866139">
                  <a:moveTo>
                    <a:pt x="2114321" y="2540"/>
                  </a:moveTo>
                  <a:lnTo>
                    <a:pt x="2109393" y="0"/>
                  </a:lnTo>
                  <a:lnTo>
                    <a:pt x="203225" y="0"/>
                  </a:lnTo>
                  <a:lnTo>
                    <a:pt x="198221" y="2540"/>
                  </a:lnTo>
                  <a:lnTo>
                    <a:pt x="2114321" y="2540"/>
                  </a:lnTo>
                  <a:close/>
                </a:path>
                <a:path w="2312670" h="866139">
                  <a:moveTo>
                    <a:pt x="2117077" y="862330"/>
                  </a:moveTo>
                  <a:lnTo>
                    <a:pt x="195414" y="862330"/>
                  </a:lnTo>
                  <a:lnTo>
                    <a:pt x="203149" y="866140"/>
                  </a:lnTo>
                  <a:lnTo>
                    <a:pt x="2109470" y="866140"/>
                  </a:lnTo>
                  <a:lnTo>
                    <a:pt x="2117077" y="862330"/>
                  </a:lnTo>
                  <a:close/>
                </a:path>
                <a:path w="2312670" h="866139">
                  <a:moveTo>
                    <a:pt x="2312670" y="123190"/>
                  </a:moveTo>
                  <a:lnTo>
                    <a:pt x="2310130" y="121297"/>
                  </a:lnTo>
                  <a:lnTo>
                    <a:pt x="2310130" y="745299"/>
                  </a:lnTo>
                  <a:lnTo>
                    <a:pt x="2312670" y="743343"/>
                  </a:lnTo>
                  <a:lnTo>
                    <a:pt x="2312670" y="123190"/>
                  </a:lnTo>
                  <a:close/>
                </a:path>
              </a:pathLst>
            </a:custGeom>
            <a:solidFill>
              <a:srgbClr val="35A2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637540" y="3379469"/>
              <a:ext cx="2306320" cy="859790"/>
            </a:xfrm>
            <a:custGeom>
              <a:avLst/>
              <a:gdLst/>
              <a:ahLst/>
              <a:cxnLst/>
              <a:rect l="l" t="t" r="r" b="b"/>
              <a:pathLst>
                <a:path w="2306320" h="859789">
                  <a:moveTo>
                    <a:pt x="3810" y="114935"/>
                  </a:moveTo>
                  <a:lnTo>
                    <a:pt x="0" y="117792"/>
                  </a:lnTo>
                  <a:lnTo>
                    <a:pt x="0" y="743737"/>
                  </a:lnTo>
                  <a:lnTo>
                    <a:pt x="3810" y="746671"/>
                  </a:lnTo>
                  <a:lnTo>
                    <a:pt x="3810" y="114935"/>
                  </a:lnTo>
                  <a:close/>
                </a:path>
                <a:path w="2306320" h="859789">
                  <a:moveTo>
                    <a:pt x="2117902" y="3810"/>
                  </a:moveTo>
                  <a:lnTo>
                    <a:pt x="2110511" y="0"/>
                  </a:lnTo>
                  <a:lnTo>
                    <a:pt x="194411" y="0"/>
                  </a:lnTo>
                  <a:lnTo>
                    <a:pt x="186905" y="3810"/>
                  </a:lnTo>
                  <a:lnTo>
                    <a:pt x="2117902" y="3810"/>
                  </a:lnTo>
                  <a:close/>
                </a:path>
                <a:path w="2306320" h="859789">
                  <a:moveTo>
                    <a:pt x="2120900" y="855980"/>
                  </a:moveTo>
                  <a:lnTo>
                    <a:pt x="183870" y="855980"/>
                  </a:lnTo>
                  <a:lnTo>
                    <a:pt x="191604" y="859790"/>
                  </a:lnTo>
                  <a:lnTo>
                    <a:pt x="2113267" y="859790"/>
                  </a:lnTo>
                  <a:lnTo>
                    <a:pt x="2120900" y="855980"/>
                  </a:lnTo>
                  <a:close/>
                </a:path>
                <a:path w="2306320" h="859789">
                  <a:moveTo>
                    <a:pt x="2306320" y="118745"/>
                  </a:moveTo>
                  <a:lnTo>
                    <a:pt x="2302510" y="115887"/>
                  </a:lnTo>
                  <a:lnTo>
                    <a:pt x="2302510" y="745693"/>
                  </a:lnTo>
                  <a:lnTo>
                    <a:pt x="2306320" y="742759"/>
                  </a:lnTo>
                  <a:lnTo>
                    <a:pt x="2306320" y="118745"/>
                  </a:lnTo>
                  <a:close/>
                </a:path>
              </a:pathLst>
            </a:custGeom>
            <a:solidFill>
              <a:srgbClr val="35A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641350" y="3383279"/>
              <a:ext cx="2298700" cy="852169"/>
            </a:xfrm>
            <a:custGeom>
              <a:avLst/>
              <a:gdLst/>
              <a:ahLst/>
              <a:cxnLst/>
              <a:rect l="l" t="t" r="r" b="b"/>
              <a:pathLst>
                <a:path w="2298700" h="852170">
                  <a:moveTo>
                    <a:pt x="2540" y="109220"/>
                  </a:moveTo>
                  <a:lnTo>
                    <a:pt x="0" y="111125"/>
                  </a:lnTo>
                  <a:lnTo>
                    <a:pt x="0" y="742861"/>
                  </a:lnTo>
                  <a:lnTo>
                    <a:pt x="2540" y="744816"/>
                  </a:lnTo>
                  <a:lnTo>
                    <a:pt x="2540" y="109220"/>
                  </a:lnTo>
                  <a:close/>
                </a:path>
                <a:path w="2298700" h="852170">
                  <a:moveTo>
                    <a:pt x="2121497" y="3810"/>
                  </a:moveTo>
                  <a:lnTo>
                    <a:pt x="2114092" y="0"/>
                  </a:lnTo>
                  <a:lnTo>
                    <a:pt x="183095" y="0"/>
                  </a:lnTo>
                  <a:lnTo>
                    <a:pt x="175590" y="3810"/>
                  </a:lnTo>
                  <a:lnTo>
                    <a:pt x="2121497" y="3810"/>
                  </a:lnTo>
                  <a:close/>
                </a:path>
                <a:path w="2298700" h="852170">
                  <a:moveTo>
                    <a:pt x="2124710" y="848360"/>
                  </a:moveTo>
                  <a:lnTo>
                    <a:pt x="172326" y="848360"/>
                  </a:lnTo>
                  <a:lnTo>
                    <a:pt x="180060" y="852170"/>
                  </a:lnTo>
                  <a:lnTo>
                    <a:pt x="2117090" y="852170"/>
                  </a:lnTo>
                  <a:lnTo>
                    <a:pt x="2124710" y="848360"/>
                  </a:lnTo>
                  <a:close/>
                </a:path>
                <a:path w="2298700" h="852170">
                  <a:moveTo>
                    <a:pt x="2298700" y="112077"/>
                  </a:moveTo>
                  <a:lnTo>
                    <a:pt x="2294890" y="109220"/>
                  </a:lnTo>
                  <a:lnTo>
                    <a:pt x="2294890" y="744816"/>
                  </a:lnTo>
                  <a:lnTo>
                    <a:pt x="2298700" y="741883"/>
                  </a:lnTo>
                  <a:lnTo>
                    <a:pt x="2298700" y="112077"/>
                  </a:lnTo>
                  <a:close/>
                </a:path>
              </a:pathLst>
            </a:custGeom>
            <a:solidFill>
              <a:srgbClr val="35A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643890" y="3387089"/>
              <a:ext cx="2292350" cy="844550"/>
            </a:xfrm>
            <a:custGeom>
              <a:avLst/>
              <a:gdLst/>
              <a:ahLst/>
              <a:cxnLst/>
              <a:rect l="l" t="t" r="r" b="b"/>
              <a:pathLst>
                <a:path w="2292350" h="844550">
                  <a:moveTo>
                    <a:pt x="3810" y="102565"/>
                  </a:moveTo>
                  <a:lnTo>
                    <a:pt x="0" y="105410"/>
                  </a:lnTo>
                  <a:lnTo>
                    <a:pt x="0" y="741006"/>
                  </a:lnTo>
                  <a:lnTo>
                    <a:pt x="3810" y="743927"/>
                  </a:lnTo>
                  <a:lnTo>
                    <a:pt x="3810" y="102565"/>
                  </a:lnTo>
                  <a:close/>
                </a:path>
                <a:path w="2292350" h="844550">
                  <a:moveTo>
                    <a:pt x="2126348" y="3810"/>
                  </a:moveTo>
                  <a:lnTo>
                    <a:pt x="2118957" y="0"/>
                  </a:lnTo>
                  <a:lnTo>
                    <a:pt x="173050" y="0"/>
                  </a:lnTo>
                  <a:lnTo>
                    <a:pt x="165544" y="3810"/>
                  </a:lnTo>
                  <a:lnTo>
                    <a:pt x="2126348" y="3810"/>
                  </a:lnTo>
                  <a:close/>
                </a:path>
                <a:path w="2292350" h="844550">
                  <a:moveTo>
                    <a:pt x="2129777" y="840740"/>
                  </a:moveTo>
                  <a:lnTo>
                    <a:pt x="162052" y="840740"/>
                  </a:lnTo>
                  <a:lnTo>
                    <a:pt x="169786" y="844550"/>
                  </a:lnTo>
                  <a:lnTo>
                    <a:pt x="2122170" y="844550"/>
                  </a:lnTo>
                  <a:lnTo>
                    <a:pt x="2129777" y="840740"/>
                  </a:lnTo>
                  <a:close/>
                </a:path>
                <a:path w="2292350" h="844550">
                  <a:moveTo>
                    <a:pt x="2292350" y="105410"/>
                  </a:moveTo>
                  <a:lnTo>
                    <a:pt x="2288540" y="102565"/>
                  </a:lnTo>
                  <a:lnTo>
                    <a:pt x="2288540" y="743927"/>
                  </a:lnTo>
                  <a:lnTo>
                    <a:pt x="2292350" y="741006"/>
                  </a:lnTo>
                  <a:lnTo>
                    <a:pt x="2292350" y="105410"/>
                  </a:lnTo>
                  <a:close/>
                </a:path>
              </a:pathLst>
            </a:custGeom>
            <a:solidFill>
              <a:srgbClr val="35A3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647700" y="3390899"/>
              <a:ext cx="2284730" cy="836930"/>
            </a:xfrm>
            <a:custGeom>
              <a:avLst/>
              <a:gdLst/>
              <a:ahLst/>
              <a:cxnLst/>
              <a:rect l="l" t="t" r="r" b="b"/>
              <a:pathLst>
                <a:path w="2284730" h="836929">
                  <a:moveTo>
                    <a:pt x="3810" y="95885"/>
                  </a:moveTo>
                  <a:lnTo>
                    <a:pt x="0" y="98742"/>
                  </a:lnTo>
                  <a:lnTo>
                    <a:pt x="0" y="740117"/>
                  </a:lnTo>
                  <a:lnTo>
                    <a:pt x="3810" y="743051"/>
                  </a:lnTo>
                  <a:lnTo>
                    <a:pt x="3810" y="95885"/>
                  </a:lnTo>
                  <a:close/>
                </a:path>
                <a:path w="2284730" h="836929">
                  <a:moveTo>
                    <a:pt x="2129929" y="3810"/>
                  </a:moveTo>
                  <a:lnTo>
                    <a:pt x="2122538" y="0"/>
                  </a:lnTo>
                  <a:lnTo>
                    <a:pt x="161734" y="0"/>
                  </a:lnTo>
                  <a:lnTo>
                    <a:pt x="154228" y="3810"/>
                  </a:lnTo>
                  <a:lnTo>
                    <a:pt x="2129929" y="3810"/>
                  </a:lnTo>
                  <a:close/>
                </a:path>
                <a:path w="2284730" h="836929">
                  <a:moveTo>
                    <a:pt x="2133600" y="833120"/>
                  </a:moveTo>
                  <a:lnTo>
                    <a:pt x="150507" y="833120"/>
                  </a:lnTo>
                  <a:lnTo>
                    <a:pt x="158242" y="836930"/>
                  </a:lnTo>
                  <a:lnTo>
                    <a:pt x="2125967" y="836930"/>
                  </a:lnTo>
                  <a:lnTo>
                    <a:pt x="2133600" y="833120"/>
                  </a:lnTo>
                  <a:close/>
                </a:path>
                <a:path w="2284730" h="836929">
                  <a:moveTo>
                    <a:pt x="2284730" y="98742"/>
                  </a:moveTo>
                  <a:lnTo>
                    <a:pt x="2280920" y="95885"/>
                  </a:lnTo>
                  <a:lnTo>
                    <a:pt x="2280920" y="743051"/>
                  </a:lnTo>
                  <a:lnTo>
                    <a:pt x="2284730" y="740117"/>
                  </a:lnTo>
                  <a:lnTo>
                    <a:pt x="2284730" y="98742"/>
                  </a:lnTo>
                  <a:close/>
                </a:path>
              </a:pathLst>
            </a:custGeom>
            <a:solidFill>
              <a:srgbClr val="35A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651510" y="3394709"/>
              <a:ext cx="2277110" cy="829310"/>
            </a:xfrm>
            <a:custGeom>
              <a:avLst/>
              <a:gdLst/>
              <a:ahLst/>
              <a:cxnLst/>
              <a:rect l="l" t="t" r="r" b="b"/>
              <a:pathLst>
                <a:path w="2277110" h="829310">
                  <a:moveTo>
                    <a:pt x="3810" y="89230"/>
                  </a:moveTo>
                  <a:lnTo>
                    <a:pt x="0" y="92075"/>
                  </a:lnTo>
                  <a:lnTo>
                    <a:pt x="0" y="739241"/>
                  </a:lnTo>
                  <a:lnTo>
                    <a:pt x="3810" y="742175"/>
                  </a:lnTo>
                  <a:lnTo>
                    <a:pt x="3810" y="89230"/>
                  </a:lnTo>
                  <a:close/>
                </a:path>
                <a:path w="2277110" h="829310">
                  <a:moveTo>
                    <a:pt x="2133523" y="3810"/>
                  </a:moveTo>
                  <a:lnTo>
                    <a:pt x="2126119" y="0"/>
                  </a:lnTo>
                  <a:lnTo>
                    <a:pt x="150418" y="0"/>
                  </a:lnTo>
                  <a:lnTo>
                    <a:pt x="142900" y="3810"/>
                  </a:lnTo>
                  <a:lnTo>
                    <a:pt x="2133523" y="3810"/>
                  </a:lnTo>
                  <a:close/>
                </a:path>
                <a:path w="2277110" h="829310">
                  <a:moveTo>
                    <a:pt x="2134857" y="826770"/>
                  </a:moveTo>
                  <a:lnTo>
                    <a:pt x="141541" y="826770"/>
                  </a:lnTo>
                  <a:lnTo>
                    <a:pt x="146697" y="829310"/>
                  </a:lnTo>
                  <a:lnTo>
                    <a:pt x="2129790" y="829310"/>
                  </a:lnTo>
                  <a:lnTo>
                    <a:pt x="2134857" y="826770"/>
                  </a:lnTo>
                  <a:close/>
                </a:path>
                <a:path w="2277110" h="829310">
                  <a:moveTo>
                    <a:pt x="2277110" y="92075"/>
                  </a:moveTo>
                  <a:lnTo>
                    <a:pt x="2273300" y="89230"/>
                  </a:lnTo>
                  <a:lnTo>
                    <a:pt x="2273300" y="742175"/>
                  </a:lnTo>
                  <a:lnTo>
                    <a:pt x="2277110" y="739241"/>
                  </a:lnTo>
                  <a:lnTo>
                    <a:pt x="2277110" y="92075"/>
                  </a:lnTo>
                  <a:close/>
                </a:path>
              </a:pathLst>
            </a:custGeom>
            <a:solidFill>
              <a:srgbClr val="35A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655320" y="3398519"/>
              <a:ext cx="2269490" cy="822960"/>
            </a:xfrm>
            <a:custGeom>
              <a:avLst/>
              <a:gdLst/>
              <a:ahLst/>
              <a:cxnLst/>
              <a:rect l="l" t="t" r="r" b="b"/>
              <a:pathLst>
                <a:path w="2269490" h="822960">
                  <a:moveTo>
                    <a:pt x="3810" y="82550"/>
                  </a:moveTo>
                  <a:lnTo>
                    <a:pt x="0" y="85407"/>
                  </a:lnTo>
                  <a:lnTo>
                    <a:pt x="0" y="738365"/>
                  </a:lnTo>
                  <a:lnTo>
                    <a:pt x="3810" y="741299"/>
                  </a:lnTo>
                  <a:lnTo>
                    <a:pt x="3810" y="82550"/>
                  </a:lnTo>
                  <a:close/>
                </a:path>
                <a:path w="2269490" h="822960">
                  <a:moveTo>
                    <a:pt x="2134641" y="2540"/>
                  </a:moveTo>
                  <a:lnTo>
                    <a:pt x="2129713" y="0"/>
                  </a:lnTo>
                  <a:lnTo>
                    <a:pt x="139090" y="0"/>
                  </a:lnTo>
                  <a:lnTo>
                    <a:pt x="134086" y="2540"/>
                  </a:lnTo>
                  <a:lnTo>
                    <a:pt x="2134641" y="2540"/>
                  </a:lnTo>
                  <a:close/>
                </a:path>
                <a:path w="2269490" h="822960">
                  <a:moveTo>
                    <a:pt x="2138680" y="819150"/>
                  </a:moveTo>
                  <a:lnTo>
                    <a:pt x="129997" y="819150"/>
                  </a:lnTo>
                  <a:lnTo>
                    <a:pt x="137731" y="822960"/>
                  </a:lnTo>
                  <a:lnTo>
                    <a:pt x="2131047" y="822960"/>
                  </a:lnTo>
                  <a:lnTo>
                    <a:pt x="2138680" y="819150"/>
                  </a:lnTo>
                  <a:close/>
                </a:path>
                <a:path w="2269490" h="822960">
                  <a:moveTo>
                    <a:pt x="2269490" y="85407"/>
                  </a:moveTo>
                  <a:lnTo>
                    <a:pt x="2266950" y="83502"/>
                  </a:lnTo>
                  <a:lnTo>
                    <a:pt x="2266950" y="740321"/>
                  </a:lnTo>
                  <a:lnTo>
                    <a:pt x="2269490" y="738365"/>
                  </a:lnTo>
                  <a:lnTo>
                    <a:pt x="2269490" y="85407"/>
                  </a:lnTo>
                  <a:close/>
                </a:path>
              </a:pathLst>
            </a:custGeom>
            <a:solidFill>
              <a:srgbClr val="35A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659130" y="3401059"/>
              <a:ext cx="2263140" cy="816610"/>
            </a:xfrm>
            <a:custGeom>
              <a:avLst/>
              <a:gdLst/>
              <a:ahLst/>
              <a:cxnLst/>
              <a:rect l="l" t="t" r="r" b="b"/>
              <a:pathLst>
                <a:path w="2263140" h="816610">
                  <a:moveTo>
                    <a:pt x="3810" y="77152"/>
                  </a:moveTo>
                  <a:lnTo>
                    <a:pt x="0" y="80010"/>
                  </a:lnTo>
                  <a:lnTo>
                    <a:pt x="0" y="738759"/>
                  </a:lnTo>
                  <a:lnTo>
                    <a:pt x="3810" y="741680"/>
                  </a:lnTo>
                  <a:lnTo>
                    <a:pt x="3810" y="77152"/>
                  </a:lnTo>
                  <a:close/>
                </a:path>
                <a:path w="2263140" h="816610">
                  <a:moveTo>
                    <a:pt x="2138222" y="3810"/>
                  </a:moveTo>
                  <a:lnTo>
                    <a:pt x="2130831" y="0"/>
                  </a:lnTo>
                  <a:lnTo>
                    <a:pt x="130276" y="0"/>
                  </a:lnTo>
                  <a:lnTo>
                    <a:pt x="122770" y="3810"/>
                  </a:lnTo>
                  <a:lnTo>
                    <a:pt x="2138222" y="3810"/>
                  </a:lnTo>
                  <a:close/>
                </a:path>
                <a:path w="2263140" h="816610">
                  <a:moveTo>
                    <a:pt x="2142490" y="812800"/>
                  </a:moveTo>
                  <a:lnTo>
                    <a:pt x="118452" y="812800"/>
                  </a:lnTo>
                  <a:lnTo>
                    <a:pt x="126187" y="816610"/>
                  </a:lnTo>
                  <a:lnTo>
                    <a:pt x="2134870" y="816610"/>
                  </a:lnTo>
                  <a:lnTo>
                    <a:pt x="2142490" y="812800"/>
                  </a:lnTo>
                  <a:close/>
                </a:path>
                <a:path w="2263140" h="816610">
                  <a:moveTo>
                    <a:pt x="2263140" y="80962"/>
                  </a:moveTo>
                  <a:lnTo>
                    <a:pt x="2259330" y="78105"/>
                  </a:lnTo>
                  <a:lnTo>
                    <a:pt x="2259330" y="740714"/>
                  </a:lnTo>
                  <a:lnTo>
                    <a:pt x="2263140" y="737781"/>
                  </a:lnTo>
                  <a:lnTo>
                    <a:pt x="2263140" y="80962"/>
                  </a:lnTo>
                  <a:close/>
                </a:path>
              </a:pathLst>
            </a:custGeom>
            <a:solidFill>
              <a:srgbClr val="35A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662940" y="3404869"/>
              <a:ext cx="2255520" cy="808990"/>
            </a:xfrm>
            <a:custGeom>
              <a:avLst/>
              <a:gdLst/>
              <a:ahLst/>
              <a:cxnLst/>
              <a:rect l="l" t="t" r="r" b="b"/>
              <a:pathLst>
                <a:path w="2255520" h="808989">
                  <a:moveTo>
                    <a:pt x="2540" y="71437"/>
                  </a:moveTo>
                  <a:lnTo>
                    <a:pt x="0" y="73342"/>
                  </a:lnTo>
                  <a:lnTo>
                    <a:pt x="0" y="737870"/>
                  </a:lnTo>
                  <a:lnTo>
                    <a:pt x="2540" y="739825"/>
                  </a:lnTo>
                  <a:lnTo>
                    <a:pt x="2540" y="71437"/>
                  </a:lnTo>
                  <a:close/>
                </a:path>
                <a:path w="2255520" h="808989">
                  <a:moveTo>
                    <a:pt x="2141817" y="3810"/>
                  </a:moveTo>
                  <a:lnTo>
                    <a:pt x="2134412" y="0"/>
                  </a:lnTo>
                  <a:lnTo>
                    <a:pt x="118960" y="0"/>
                  </a:lnTo>
                  <a:lnTo>
                    <a:pt x="111455" y="3810"/>
                  </a:lnTo>
                  <a:lnTo>
                    <a:pt x="2141817" y="3810"/>
                  </a:lnTo>
                  <a:close/>
                </a:path>
                <a:path w="2255520" h="808989">
                  <a:moveTo>
                    <a:pt x="2146300" y="805180"/>
                  </a:moveTo>
                  <a:lnTo>
                    <a:pt x="106908" y="805180"/>
                  </a:lnTo>
                  <a:lnTo>
                    <a:pt x="114642" y="808990"/>
                  </a:lnTo>
                  <a:lnTo>
                    <a:pt x="2138680" y="808990"/>
                  </a:lnTo>
                  <a:lnTo>
                    <a:pt x="2146300" y="805180"/>
                  </a:lnTo>
                  <a:close/>
                </a:path>
                <a:path w="2255520" h="808989">
                  <a:moveTo>
                    <a:pt x="2255520" y="74295"/>
                  </a:moveTo>
                  <a:lnTo>
                    <a:pt x="2251710" y="71437"/>
                  </a:lnTo>
                  <a:lnTo>
                    <a:pt x="2251710" y="739825"/>
                  </a:lnTo>
                  <a:lnTo>
                    <a:pt x="2255520" y="736904"/>
                  </a:lnTo>
                  <a:lnTo>
                    <a:pt x="2255520" y="74295"/>
                  </a:lnTo>
                  <a:close/>
                </a:path>
              </a:pathLst>
            </a:custGeom>
            <a:solidFill>
              <a:srgbClr val="35A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665480" y="3408679"/>
              <a:ext cx="2249170" cy="801370"/>
            </a:xfrm>
            <a:custGeom>
              <a:avLst/>
              <a:gdLst/>
              <a:ahLst/>
              <a:cxnLst/>
              <a:rect l="l" t="t" r="r" b="b"/>
              <a:pathLst>
                <a:path w="2249170" h="801370">
                  <a:moveTo>
                    <a:pt x="3810" y="64770"/>
                  </a:moveTo>
                  <a:lnTo>
                    <a:pt x="0" y="67627"/>
                  </a:lnTo>
                  <a:lnTo>
                    <a:pt x="0" y="736015"/>
                  </a:lnTo>
                  <a:lnTo>
                    <a:pt x="3810" y="738949"/>
                  </a:lnTo>
                  <a:lnTo>
                    <a:pt x="3810" y="64770"/>
                  </a:lnTo>
                  <a:close/>
                </a:path>
                <a:path w="2249170" h="801370">
                  <a:moveTo>
                    <a:pt x="2146668" y="3810"/>
                  </a:moveTo>
                  <a:lnTo>
                    <a:pt x="2139277" y="0"/>
                  </a:lnTo>
                  <a:lnTo>
                    <a:pt x="108915" y="0"/>
                  </a:lnTo>
                  <a:lnTo>
                    <a:pt x="101409" y="3810"/>
                  </a:lnTo>
                  <a:lnTo>
                    <a:pt x="2146668" y="3810"/>
                  </a:lnTo>
                  <a:close/>
                </a:path>
                <a:path w="2249170" h="801370">
                  <a:moveTo>
                    <a:pt x="2151380" y="797560"/>
                  </a:moveTo>
                  <a:lnTo>
                    <a:pt x="96634" y="797560"/>
                  </a:lnTo>
                  <a:lnTo>
                    <a:pt x="104368" y="801370"/>
                  </a:lnTo>
                  <a:lnTo>
                    <a:pt x="2143760" y="801370"/>
                  </a:lnTo>
                  <a:lnTo>
                    <a:pt x="2151380" y="797560"/>
                  </a:lnTo>
                  <a:close/>
                </a:path>
                <a:path w="2249170" h="801370">
                  <a:moveTo>
                    <a:pt x="2249170" y="67627"/>
                  </a:moveTo>
                  <a:lnTo>
                    <a:pt x="2245360" y="64770"/>
                  </a:lnTo>
                  <a:lnTo>
                    <a:pt x="2245360" y="738949"/>
                  </a:lnTo>
                  <a:lnTo>
                    <a:pt x="2249170" y="736015"/>
                  </a:lnTo>
                  <a:lnTo>
                    <a:pt x="2249170" y="67627"/>
                  </a:lnTo>
                  <a:close/>
                </a:path>
              </a:pathLst>
            </a:custGeom>
            <a:solidFill>
              <a:srgbClr val="35A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669290" y="3412489"/>
              <a:ext cx="2241550" cy="793750"/>
            </a:xfrm>
            <a:custGeom>
              <a:avLst/>
              <a:gdLst/>
              <a:ahLst/>
              <a:cxnLst/>
              <a:rect l="l" t="t" r="r" b="b"/>
              <a:pathLst>
                <a:path w="2241550" h="793750">
                  <a:moveTo>
                    <a:pt x="3810" y="58102"/>
                  </a:moveTo>
                  <a:lnTo>
                    <a:pt x="0" y="60960"/>
                  </a:lnTo>
                  <a:lnTo>
                    <a:pt x="0" y="735139"/>
                  </a:lnTo>
                  <a:lnTo>
                    <a:pt x="3810" y="738073"/>
                  </a:lnTo>
                  <a:lnTo>
                    <a:pt x="3810" y="58102"/>
                  </a:lnTo>
                  <a:close/>
                </a:path>
                <a:path w="2241550" h="793750">
                  <a:moveTo>
                    <a:pt x="2150249" y="3810"/>
                  </a:moveTo>
                  <a:lnTo>
                    <a:pt x="2142858" y="0"/>
                  </a:lnTo>
                  <a:lnTo>
                    <a:pt x="97599" y="0"/>
                  </a:lnTo>
                  <a:lnTo>
                    <a:pt x="90093" y="3810"/>
                  </a:lnTo>
                  <a:lnTo>
                    <a:pt x="2150249" y="3810"/>
                  </a:lnTo>
                  <a:close/>
                </a:path>
                <a:path w="2241550" h="793750">
                  <a:moveTo>
                    <a:pt x="2155177" y="789952"/>
                  </a:moveTo>
                  <a:lnTo>
                    <a:pt x="85090" y="789952"/>
                  </a:lnTo>
                  <a:lnTo>
                    <a:pt x="92824" y="793750"/>
                  </a:lnTo>
                  <a:lnTo>
                    <a:pt x="2147570" y="793750"/>
                  </a:lnTo>
                  <a:lnTo>
                    <a:pt x="2155177" y="789952"/>
                  </a:lnTo>
                  <a:close/>
                </a:path>
                <a:path w="2241550" h="793750">
                  <a:moveTo>
                    <a:pt x="2241550" y="60960"/>
                  </a:moveTo>
                  <a:lnTo>
                    <a:pt x="2237740" y="58102"/>
                  </a:lnTo>
                  <a:lnTo>
                    <a:pt x="2237740" y="738073"/>
                  </a:lnTo>
                  <a:lnTo>
                    <a:pt x="2241550" y="735139"/>
                  </a:lnTo>
                  <a:lnTo>
                    <a:pt x="2241550" y="60960"/>
                  </a:lnTo>
                  <a:close/>
                </a:path>
              </a:pathLst>
            </a:custGeom>
            <a:solidFill>
              <a:srgbClr val="35A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673100" y="3416300"/>
              <a:ext cx="2233930" cy="786130"/>
            </a:xfrm>
            <a:custGeom>
              <a:avLst/>
              <a:gdLst/>
              <a:ahLst/>
              <a:cxnLst/>
              <a:rect l="l" t="t" r="r" b="b"/>
              <a:pathLst>
                <a:path w="2233930" h="786129">
                  <a:moveTo>
                    <a:pt x="2155498" y="783589"/>
                  </a:moveTo>
                  <a:lnTo>
                    <a:pt x="77229" y="783589"/>
                  </a:lnTo>
                  <a:lnTo>
                    <a:pt x="81280" y="786130"/>
                  </a:lnTo>
                  <a:lnTo>
                    <a:pt x="2151380" y="786130"/>
                  </a:lnTo>
                  <a:lnTo>
                    <a:pt x="2155498" y="783589"/>
                  </a:lnTo>
                  <a:close/>
                </a:path>
                <a:path w="2233930" h="786129">
                  <a:moveTo>
                    <a:pt x="3809" y="51434"/>
                  </a:moveTo>
                  <a:lnTo>
                    <a:pt x="0" y="54292"/>
                  </a:lnTo>
                  <a:lnTo>
                    <a:pt x="0" y="734255"/>
                  </a:lnTo>
                  <a:lnTo>
                    <a:pt x="3810" y="737186"/>
                  </a:lnTo>
                  <a:lnTo>
                    <a:pt x="3809" y="51434"/>
                  </a:lnTo>
                  <a:close/>
                </a:path>
                <a:path w="2233930" h="786129">
                  <a:moveTo>
                    <a:pt x="2230120" y="51434"/>
                  </a:moveTo>
                  <a:lnTo>
                    <a:pt x="2230120" y="737186"/>
                  </a:lnTo>
                  <a:lnTo>
                    <a:pt x="2233930" y="734255"/>
                  </a:lnTo>
                  <a:lnTo>
                    <a:pt x="2233930" y="54292"/>
                  </a:lnTo>
                  <a:lnTo>
                    <a:pt x="2230120" y="51434"/>
                  </a:lnTo>
                  <a:close/>
                </a:path>
                <a:path w="2233930" h="786129">
                  <a:moveTo>
                    <a:pt x="2146449" y="0"/>
                  </a:moveTo>
                  <a:lnTo>
                    <a:pt x="86285" y="0"/>
                  </a:lnTo>
                  <a:lnTo>
                    <a:pt x="81279" y="2539"/>
                  </a:lnTo>
                  <a:lnTo>
                    <a:pt x="79254" y="3810"/>
                  </a:lnTo>
                  <a:lnTo>
                    <a:pt x="2153439" y="3810"/>
                  </a:lnTo>
                  <a:lnTo>
                    <a:pt x="2151380" y="2539"/>
                  </a:lnTo>
                  <a:lnTo>
                    <a:pt x="2146449" y="0"/>
                  </a:lnTo>
                  <a:close/>
                </a:path>
              </a:pathLst>
            </a:custGeom>
            <a:solidFill>
              <a:srgbClr val="35A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676910" y="3420109"/>
              <a:ext cx="2226310" cy="779780"/>
            </a:xfrm>
            <a:custGeom>
              <a:avLst/>
              <a:gdLst/>
              <a:ahLst/>
              <a:cxnLst/>
              <a:rect l="l" t="t" r="r" b="b"/>
              <a:pathLst>
                <a:path w="2226310" h="779779">
                  <a:moveTo>
                    <a:pt x="3810" y="44450"/>
                  </a:moveTo>
                  <a:lnTo>
                    <a:pt x="3543" y="44450"/>
                  </a:lnTo>
                  <a:lnTo>
                    <a:pt x="3543" y="45720"/>
                  </a:lnTo>
                  <a:lnTo>
                    <a:pt x="0" y="45720"/>
                  </a:lnTo>
                  <a:lnTo>
                    <a:pt x="0" y="735330"/>
                  </a:lnTo>
                  <a:lnTo>
                    <a:pt x="3543" y="735330"/>
                  </a:lnTo>
                  <a:lnTo>
                    <a:pt x="3543" y="736600"/>
                  </a:lnTo>
                  <a:lnTo>
                    <a:pt x="3810" y="736600"/>
                  </a:lnTo>
                  <a:lnTo>
                    <a:pt x="3810" y="735330"/>
                  </a:lnTo>
                  <a:lnTo>
                    <a:pt x="3810" y="45720"/>
                  </a:lnTo>
                  <a:lnTo>
                    <a:pt x="3810" y="44450"/>
                  </a:lnTo>
                  <a:close/>
                </a:path>
                <a:path w="2226310" h="779779">
                  <a:moveTo>
                    <a:pt x="2153742" y="2540"/>
                  </a:moveTo>
                  <a:lnTo>
                    <a:pt x="2149627" y="0"/>
                  </a:lnTo>
                  <a:lnTo>
                    <a:pt x="75438" y="0"/>
                  </a:lnTo>
                  <a:lnTo>
                    <a:pt x="71386" y="2540"/>
                  </a:lnTo>
                  <a:lnTo>
                    <a:pt x="2153742" y="2540"/>
                  </a:lnTo>
                  <a:close/>
                </a:path>
                <a:path w="2226310" h="779779">
                  <a:moveTo>
                    <a:pt x="2157857" y="775970"/>
                  </a:moveTo>
                  <a:lnTo>
                    <a:pt x="67335" y="775970"/>
                  </a:lnTo>
                  <a:lnTo>
                    <a:pt x="73418" y="779780"/>
                  </a:lnTo>
                  <a:lnTo>
                    <a:pt x="2151684" y="779780"/>
                  </a:lnTo>
                  <a:lnTo>
                    <a:pt x="2157857" y="775970"/>
                  </a:lnTo>
                  <a:close/>
                </a:path>
                <a:path w="2226310" h="779779">
                  <a:moveTo>
                    <a:pt x="2226310" y="47625"/>
                  </a:moveTo>
                  <a:lnTo>
                    <a:pt x="2223770" y="45720"/>
                  </a:lnTo>
                  <a:lnTo>
                    <a:pt x="2223770" y="735330"/>
                  </a:lnTo>
                  <a:lnTo>
                    <a:pt x="2226310" y="733386"/>
                  </a:lnTo>
                  <a:lnTo>
                    <a:pt x="2226310" y="47625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680720" y="3422649"/>
              <a:ext cx="2219960" cy="773430"/>
            </a:xfrm>
            <a:custGeom>
              <a:avLst/>
              <a:gdLst/>
              <a:ahLst/>
              <a:cxnLst/>
              <a:rect l="l" t="t" r="r" b="b"/>
              <a:pathLst>
                <a:path w="2219960" h="773429">
                  <a:moveTo>
                    <a:pt x="3810" y="40005"/>
                  </a:moveTo>
                  <a:lnTo>
                    <a:pt x="0" y="42392"/>
                  </a:lnTo>
                  <a:lnTo>
                    <a:pt x="0" y="733590"/>
                  </a:lnTo>
                  <a:lnTo>
                    <a:pt x="3810" y="735977"/>
                  </a:lnTo>
                  <a:lnTo>
                    <a:pt x="3810" y="40005"/>
                  </a:lnTo>
                  <a:close/>
                </a:path>
                <a:path w="2219960" h="773429">
                  <a:moveTo>
                    <a:pt x="2156104" y="3810"/>
                  </a:moveTo>
                  <a:lnTo>
                    <a:pt x="2149932" y="0"/>
                  </a:lnTo>
                  <a:lnTo>
                    <a:pt x="67576" y="0"/>
                  </a:lnTo>
                  <a:lnTo>
                    <a:pt x="61506" y="3810"/>
                  </a:lnTo>
                  <a:lnTo>
                    <a:pt x="2156104" y="3810"/>
                  </a:lnTo>
                  <a:close/>
                </a:path>
                <a:path w="2219960" h="773429">
                  <a:moveTo>
                    <a:pt x="2160232" y="769620"/>
                  </a:moveTo>
                  <a:lnTo>
                    <a:pt x="57454" y="769620"/>
                  </a:lnTo>
                  <a:lnTo>
                    <a:pt x="63525" y="773430"/>
                  </a:lnTo>
                  <a:lnTo>
                    <a:pt x="2154047" y="773430"/>
                  </a:lnTo>
                  <a:lnTo>
                    <a:pt x="2160232" y="769620"/>
                  </a:lnTo>
                  <a:close/>
                </a:path>
                <a:path w="2219960" h="773429">
                  <a:moveTo>
                    <a:pt x="2219960" y="43180"/>
                  </a:moveTo>
                  <a:lnTo>
                    <a:pt x="2216150" y="40830"/>
                  </a:lnTo>
                  <a:lnTo>
                    <a:pt x="2216150" y="735139"/>
                  </a:lnTo>
                  <a:lnTo>
                    <a:pt x="2219960" y="732790"/>
                  </a:lnTo>
                  <a:lnTo>
                    <a:pt x="2219960" y="43180"/>
                  </a:lnTo>
                  <a:close/>
                </a:path>
              </a:pathLst>
            </a:custGeom>
            <a:solidFill>
              <a:srgbClr val="36A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684530" y="3426459"/>
              <a:ext cx="2212340" cy="765810"/>
            </a:xfrm>
            <a:custGeom>
              <a:avLst/>
              <a:gdLst/>
              <a:ahLst/>
              <a:cxnLst/>
              <a:rect l="l" t="t" r="r" b="b"/>
              <a:pathLst>
                <a:path w="2212340" h="765810">
                  <a:moveTo>
                    <a:pt x="2540" y="34594"/>
                  </a:moveTo>
                  <a:lnTo>
                    <a:pt x="0" y="36195"/>
                  </a:lnTo>
                  <a:lnTo>
                    <a:pt x="0" y="732167"/>
                  </a:lnTo>
                  <a:lnTo>
                    <a:pt x="2540" y="733767"/>
                  </a:lnTo>
                  <a:lnTo>
                    <a:pt x="2540" y="34594"/>
                  </a:lnTo>
                  <a:close/>
                </a:path>
                <a:path w="2212340" h="765810">
                  <a:moveTo>
                    <a:pt x="2158479" y="3810"/>
                  </a:moveTo>
                  <a:lnTo>
                    <a:pt x="2152294" y="0"/>
                  </a:lnTo>
                  <a:lnTo>
                    <a:pt x="57696" y="0"/>
                  </a:lnTo>
                  <a:lnTo>
                    <a:pt x="51612" y="3810"/>
                  </a:lnTo>
                  <a:lnTo>
                    <a:pt x="2158479" y="3810"/>
                  </a:lnTo>
                  <a:close/>
                </a:path>
                <a:path w="2212340" h="765810">
                  <a:moveTo>
                    <a:pt x="2162594" y="762000"/>
                  </a:moveTo>
                  <a:lnTo>
                    <a:pt x="47561" y="762000"/>
                  </a:lnTo>
                  <a:lnTo>
                    <a:pt x="53644" y="765810"/>
                  </a:lnTo>
                  <a:lnTo>
                    <a:pt x="2156422" y="765810"/>
                  </a:lnTo>
                  <a:lnTo>
                    <a:pt x="2162594" y="762000"/>
                  </a:lnTo>
                  <a:close/>
                </a:path>
                <a:path w="2212340" h="765810">
                  <a:moveTo>
                    <a:pt x="2212340" y="37020"/>
                  </a:moveTo>
                  <a:lnTo>
                    <a:pt x="2208530" y="34671"/>
                  </a:lnTo>
                  <a:lnTo>
                    <a:pt x="2208530" y="733679"/>
                  </a:lnTo>
                  <a:lnTo>
                    <a:pt x="2212340" y="731329"/>
                  </a:lnTo>
                  <a:lnTo>
                    <a:pt x="2212340" y="37020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687070" y="3430269"/>
              <a:ext cx="2205990" cy="758190"/>
            </a:xfrm>
            <a:custGeom>
              <a:avLst/>
              <a:gdLst/>
              <a:ahLst/>
              <a:cxnLst/>
              <a:rect l="l" t="t" r="r" b="b"/>
              <a:pathLst>
                <a:path w="2205990" h="758189">
                  <a:moveTo>
                    <a:pt x="3810" y="28397"/>
                  </a:moveTo>
                  <a:lnTo>
                    <a:pt x="0" y="30784"/>
                  </a:lnTo>
                  <a:lnTo>
                    <a:pt x="0" y="729957"/>
                  </a:lnTo>
                  <a:lnTo>
                    <a:pt x="3810" y="732345"/>
                  </a:lnTo>
                  <a:lnTo>
                    <a:pt x="3810" y="28397"/>
                  </a:lnTo>
                  <a:close/>
                </a:path>
                <a:path w="2205990" h="758189">
                  <a:moveTo>
                    <a:pt x="2162111" y="3810"/>
                  </a:moveTo>
                  <a:lnTo>
                    <a:pt x="2155939" y="0"/>
                  </a:lnTo>
                  <a:lnTo>
                    <a:pt x="49072" y="0"/>
                  </a:lnTo>
                  <a:lnTo>
                    <a:pt x="43002" y="3810"/>
                  </a:lnTo>
                  <a:lnTo>
                    <a:pt x="2162111" y="3810"/>
                  </a:lnTo>
                  <a:close/>
                </a:path>
                <a:path w="2205990" h="758189">
                  <a:moveTo>
                    <a:pt x="2166239" y="754380"/>
                  </a:moveTo>
                  <a:lnTo>
                    <a:pt x="38950" y="754380"/>
                  </a:lnTo>
                  <a:lnTo>
                    <a:pt x="45021" y="758190"/>
                  </a:lnTo>
                  <a:lnTo>
                    <a:pt x="2160054" y="758190"/>
                  </a:lnTo>
                  <a:lnTo>
                    <a:pt x="2166239" y="754380"/>
                  </a:lnTo>
                  <a:close/>
                </a:path>
                <a:path w="2205990" h="758189">
                  <a:moveTo>
                    <a:pt x="2205990" y="30861"/>
                  </a:moveTo>
                  <a:lnTo>
                    <a:pt x="2202180" y="28511"/>
                  </a:lnTo>
                  <a:lnTo>
                    <a:pt x="2202180" y="732218"/>
                  </a:lnTo>
                  <a:lnTo>
                    <a:pt x="2205990" y="729869"/>
                  </a:lnTo>
                  <a:lnTo>
                    <a:pt x="2205990" y="30861"/>
                  </a:lnTo>
                  <a:close/>
                </a:path>
              </a:pathLst>
            </a:custGeom>
            <a:solidFill>
              <a:srgbClr val="36A6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690880" y="3434079"/>
              <a:ext cx="2198370" cy="750570"/>
            </a:xfrm>
            <a:custGeom>
              <a:avLst/>
              <a:gdLst/>
              <a:ahLst/>
              <a:cxnLst/>
              <a:rect l="l" t="t" r="r" b="b"/>
              <a:pathLst>
                <a:path w="2198370" h="750570">
                  <a:moveTo>
                    <a:pt x="3810" y="22199"/>
                  </a:moveTo>
                  <a:lnTo>
                    <a:pt x="0" y="24587"/>
                  </a:lnTo>
                  <a:lnTo>
                    <a:pt x="0" y="728535"/>
                  </a:lnTo>
                  <a:lnTo>
                    <a:pt x="3810" y="730923"/>
                  </a:lnTo>
                  <a:lnTo>
                    <a:pt x="3810" y="22199"/>
                  </a:lnTo>
                  <a:close/>
                </a:path>
                <a:path w="2198370" h="750570">
                  <a:moveTo>
                    <a:pt x="2164486" y="3810"/>
                  </a:moveTo>
                  <a:lnTo>
                    <a:pt x="2158301" y="0"/>
                  </a:lnTo>
                  <a:lnTo>
                    <a:pt x="39192" y="0"/>
                  </a:lnTo>
                  <a:lnTo>
                    <a:pt x="33121" y="3810"/>
                  </a:lnTo>
                  <a:lnTo>
                    <a:pt x="2164486" y="3810"/>
                  </a:lnTo>
                  <a:close/>
                </a:path>
                <a:path w="2198370" h="750570">
                  <a:moveTo>
                    <a:pt x="2168601" y="746760"/>
                  </a:moveTo>
                  <a:lnTo>
                    <a:pt x="29070" y="746760"/>
                  </a:lnTo>
                  <a:lnTo>
                    <a:pt x="35140" y="750570"/>
                  </a:lnTo>
                  <a:lnTo>
                    <a:pt x="2162429" y="750570"/>
                  </a:lnTo>
                  <a:lnTo>
                    <a:pt x="2168601" y="746760"/>
                  </a:lnTo>
                  <a:close/>
                </a:path>
                <a:path w="2198370" h="750570">
                  <a:moveTo>
                    <a:pt x="2198370" y="24701"/>
                  </a:moveTo>
                  <a:lnTo>
                    <a:pt x="2194560" y="22352"/>
                  </a:lnTo>
                  <a:lnTo>
                    <a:pt x="2194560" y="730758"/>
                  </a:lnTo>
                  <a:lnTo>
                    <a:pt x="2198370" y="728408"/>
                  </a:lnTo>
                  <a:lnTo>
                    <a:pt x="2198370" y="24701"/>
                  </a:lnTo>
                  <a:close/>
                </a:path>
              </a:pathLst>
            </a:custGeom>
            <a:solidFill>
              <a:srgbClr val="36A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694690" y="3437889"/>
              <a:ext cx="2190750" cy="742950"/>
            </a:xfrm>
            <a:custGeom>
              <a:avLst/>
              <a:gdLst/>
              <a:ahLst/>
              <a:cxnLst/>
              <a:rect l="l" t="t" r="r" b="b"/>
              <a:pathLst>
                <a:path w="2190750" h="742950">
                  <a:moveTo>
                    <a:pt x="3810" y="16002"/>
                  </a:moveTo>
                  <a:lnTo>
                    <a:pt x="0" y="18389"/>
                  </a:lnTo>
                  <a:lnTo>
                    <a:pt x="0" y="727113"/>
                  </a:lnTo>
                  <a:lnTo>
                    <a:pt x="3810" y="729500"/>
                  </a:lnTo>
                  <a:lnTo>
                    <a:pt x="3810" y="16002"/>
                  </a:lnTo>
                  <a:close/>
                </a:path>
                <a:path w="2190750" h="742950">
                  <a:moveTo>
                    <a:pt x="2166848" y="3810"/>
                  </a:moveTo>
                  <a:lnTo>
                    <a:pt x="2160676" y="0"/>
                  </a:lnTo>
                  <a:lnTo>
                    <a:pt x="29311" y="0"/>
                  </a:lnTo>
                  <a:lnTo>
                    <a:pt x="23228" y="3810"/>
                  </a:lnTo>
                  <a:lnTo>
                    <a:pt x="2166848" y="3810"/>
                  </a:lnTo>
                  <a:close/>
                </a:path>
                <a:path w="2190750" h="742950">
                  <a:moveTo>
                    <a:pt x="2168918" y="740410"/>
                  </a:moveTo>
                  <a:lnTo>
                    <a:pt x="21209" y="740410"/>
                  </a:lnTo>
                  <a:lnTo>
                    <a:pt x="25260" y="742950"/>
                  </a:lnTo>
                  <a:lnTo>
                    <a:pt x="2164791" y="742950"/>
                  </a:lnTo>
                  <a:lnTo>
                    <a:pt x="2168918" y="740410"/>
                  </a:lnTo>
                  <a:close/>
                </a:path>
                <a:path w="2190750" h="742950">
                  <a:moveTo>
                    <a:pt x="2190750" y="18542"/>
                  </a:moveTo>
                  <a:lnTo>
                    <a:pt x="2186940" y="16192"/>
                  </a:lnTo>
                  <a:lnTo>
                    <a:pt x="2186940" y="729297"/>
                  </a:lnTo>
                  <a:lnTo>
                    <a:pt x="2190750" y="726948"/>
                  </a:lnTo>
                  <a:lnTo>
                    <a:pt x="2190750" y="18542"/>
                  </a:lnTo>
                  <a:close/>
                </a:path>
              </a:pathLst>
            </a:custGeom>
            <a:solidFill>
              <a:srgbClr val="36A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698500" y="3441699"/>
              <a:ext cx="2183130" cy="736600"/>
            </a:xfrm>
            <a:custGeom>
              <a:avLst/>
              <a:gdLst/>
              <a:ahLst/>
              <a:cxnLst/>
              <a:rect l="l" t="t" r="r" b="b"/>
              <a:pathLst>
                <a:path w="2183130" h="736600">
                  <a:moveTo>
                    <a:pt x="3810" y="9804"/>
                  </a:moveTo>
                  <a:lnTo>
                    <a:pt x="0" y="12192"/>
                  </a:lnTo>
                  <a:lnTo>
                    <a:pt x="0" y="725690"/>
                  </a:lnTo>
                  <a:lnTo>
                    <a:pt x="3810" y="728078"/>
                  </a:lnTo>
                  <a:lnTo>
                    <a:pt x="3810" y="9804"/>
                  </a:lnTo>
                  <a:close/>
                </a:path>
                <a:path w="2183130" h="736600">
                  <a:moveTo>
                    <a:pt x="2169223" y="3810"/>
                  </a:moveTo>
                  <a:lnTo>
                    <a:pt x="2163038" y="0"/>
                  </a:lnTo>
                  <a:lnTo>
                    <a:pt x="19418" y="0"/>
                  </a:lnTo>
                  <a:lnTo>
                    <a:pt x="13347" y="3810"/>
                  </a:lnTo>
                  <a:lnTo>
                    <a:pt x="2169223" y="3810"/>
                  </a:lnTo>
                  <a:close/>
                </a:path>
                <a:path w="2183130" h="736600">
                  <a:moveTo>
                    <a:pt x="2173338" y="731520"/>
                  </a:moveTo>
                  <a:lnTo>
                    <a:pt x="9296" y="731520"/>
                  </a:lnTo>
                  <a:lnTo>
                    <a:pt x="17399" y="736600"/>
                  </a:lnTo>
                  <a:lnTo>
                    <a:pt x="2165108" y="736600"/>
                  </a:lnTo>
                  <a:lnTo>
                    <a:pt x="2173338" y="731520"/>
                  </a:lnTo>
                  <a:close/>
                </a:path>
                <a:path w="2183130" h="736600">
                  <a:moveTo>
                    <a:pt x="2183130" y="12382"/>
                  </a:moveTo>
                  <a:lnTo>
                    <a:pt x="2179320" y="10033"/>
                  </a:lnTo>
                  <a:lnTo>
                    <a:pt x="2179320" y="727837"/>
                  </a:lnTo>
                  <a:lnTo>
                    <a:pt x="2183130" y="725487"/>
                  </a:lnTo>
                  <a:lnTo>
                    <a:pt x="2183130" y="12382"/>
                  </a:lnTo>
                  <a:close/>
                </a:path>
              </a:pathLst>
            </a:custGeom>
            <a:solidFill>
              <a:srgbClr val="36A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702309" y="3445509"/>
              <a:ext cx="2175510" cy="727710"/>
            </a:xfrm>
            <a:custGeom>
              <a:avLst/>
              <a:gdLst/>
              <a:ahLst/>
              <a:cxnLst/>
              <a:rect l="l" t="t" r="r" b="b"/>
              <a:pathLst>
                <a:path w="2175510" h="727710">
                  <a:moveTo>
                    <a:pt x="2165418" y="0"/>
                  </a:moveTo>
                  <a:lnTo>
                    <a:pt x="9542" y="0"/>
                  </a:lnTo>
                  <a:lnTo>
                    <a:pt x="0" y="5984"/>
                  </a:lnTo>
                  <a:lnTo>
                    <a:pt x="0" y="724265"/>
                  </a:lnTo>
                  <a:lnTo>
                    <a:pt x="5491" y="727709"/>
                  </a:lnTo>
                  <a:lnTo>
                    <a:pt x="2169537" y="727709"/>
                  </a:lnTo>
                  <a:lnTo>
                    <a:pt x="2173656" y="725169"/>
                  </a:lnTo>
                  <a:lnTo>
                    <a:pt x="3810" y="725169"/>
                  </a:lnTo>
                  <a:lnTo>
                    <a:pt x="3810" y="3810"/>
                  </a:lnTo>
                  <a:lnTo>
                    <a:pt x="2171597" y="3810"/>
                  </a:lnTo>
                  <a:lnTo>
                    <a:pt x="2165418" y="0"/>
                  </a:lnTo>
                  <a:close/>
                </a:path>
                <a:path w="2175510" h="727710">
                  <a:moveTo>
                    <a:pt x="2171700" y="3873"/>
                  </a:moveTo>
                  <a:lnTo>
                    <a:pt x="2171700" y="725169"/>
                  </a:lnTo>
                  <a:lnTo>
                    <a:pt x="2173656" y="725169"/>
                  </a:lnTo>
                  <a:lnTo>
                    <a:pt x="2175510" y="724026"/>
                  </a:lnTo>
                  <a:lnTo>
                    <a:pt x="2175510" y="6222"/>
                  </a:lnTo>
                  <a:lnTo>
                    <a:pt x="2171700" y="3873"/>
                  </a:lnTo>
                  <a:close/>
                </a:path>
              </a:pathLst>
            </a:custGeom>
            <a:solidFill>
              <a:srgbClr val="36A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706120" y="3449319"/>
              <a:ext cx="2167890" cy="721360"/>
            </a:xfrm>
            <a:custGeom>
              <a:avLst/>
              <a:gdLst/>
              <a:ahLst/>
              <a:cxnLst/>
              <a:rect l="l" t="t" r="r" b="b"/>
              <a:pathLst>
                <a:path w="2167890" h="721360">
                  <a:moveTo>
                    <a:pt x="2167890" y="2540"/>
                  </a:moveTo>
                  <a:lnTo>
                    <a:pt x="2167826" y="0"/>
                  </a:lnTo>
                  <a:lnTo>
                    <a:pt x="2165350" y="0"/>
                  </a:lnTo>
                  <a:lnTo>
                    <a:pt x="2165350" y="2540"/>
                  </a:lnTo>
                  <a:lnTo>
                    <a:pt x="2165350" y="717550"/>
                  </a:lnTo>
                  <a:lnTo>
                    <a:pt x="3810" y="717550"/>
                  </a:lnTo>
                  <a:lnTo>
                    <a:pt x="3810" y="2540"/>
                  </a:lnTo>
                  <a:lnTo>
                    <a:pt x="2165350" y="2540"/>
                  </a:lnTo>
                  <a:lnTo>
                    <a:pt x="21653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17550"/>
                  </a:lnTo>
                  <a:lnTo>
                    <a:pt x="0" y="721360"/>
                  </a:lnTo>
                  <a:lnTo>
                    <a:pt x="2167890" y="721360"/>
                  </a:lnTo>
                  <a:lnTo>
                    <a:pt x="2167890" y="717550"/>
                  </a:lnTo>
                  <a:lnTo>
                    <a:pt x="2167890" y="2540"/>
                  </a:lnTo>
                  <a:close/>
                </a:path>
              </a:pathLst>
            </a:custGeom>
            <a:solidFill>
              <a:srgbClr val="36A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709930" y="3451859"/>
              <a:ext cx="2161540" cy="715010"/>
            </a:xfrm>
            <a:custGeom>
              <a:avLst/>
              <a:gdLst/>
              <a:ahLst/>
              <a:cxnLst/>
              <a:rect l="l" t="t" r="r" b="b"/>
              <a:pathLst>
                <a:path w="2161540" h="715010">
                  <a:moveTo>
                    <a:pt x="2161540" y="0"/>
                  </a:moveTo>
                  <a:lnTo>
                    <a:pt x="2157730" y="0"/>
                  </a:lnTo>
                  <a:lnTo>
                    <a:pt x="2157730" y="3810"/>
                  </a:lnTo>
                  <a:lnTo>
                    <a:pt x="2157730" y="711200"/>
                  </a:lnTo>
                  <a:lnTo>
                    <a:pt x="3810" y="711200"/>
                  </a:lnTo>
                  <a:lnTo>
                    <a:pt x="3810" y="3810"/>
                  </a:lnTo>
                  <a:lnTo>
                    <a:pt x="2157730" y="3810"/>
                  </a:lnTo>
                  <a:lnTo>
                    <a:pt x="215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1200"/>
                  </a:lnTo>
                  <a:lnTo>
                    <a:pt x="0" y="715010"/>
                  </a:lnTo>
                  <a:lnTo>
                    <a:pt x="2161540" y="715010"/>
                  </a:lnTo>
                  <a:lnTo>
                    <a:pt x="2161540" y="711200"/>
                  </a:lnTo>
                  <a:lnTo>
                    <a:pt x="2161540" y="3810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36A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713740" y="3455669"/>
              <a:ext cx="2153920" cy="707390"/>
            </a:xfrm>
            <a:custGeom>
              <a:avLst/>
              <a:gdLst/>
              <a:ahLst/>
              <a:cxnLst/>
              <a:rect l="l" t="t" r="r" b="b"/>
              <a:pathLst>
                <a:path w="2153920" h="707389">
                  <a:moveTo>
                    <a:pt x="2153920" y="0"/>
                  </a:moveTo>
                  <a:lnTo>
                    <a:pt x="2150110" y="0"/>
                  </a:lnTo>
                  <a:lnTo>
                    <a:pt x="2150110" y="3810"/>
                  </a:lnTo>
                  <a:lnTo>
                    <a:pt x="2150110" y="703580"/>
                  </a:lnTo>
                  <a:lnTo>
                    <a:pt x="2540" y="703580"/>
                  </a:lnTo>
                  <a:lnTo>
                    <a:pt x="2540" y="3810"/>
                  </a:lnTo>
                  <a:lnTo>
                    <a:pt x="2150110" y="3810"/>
                  </a:lnTo>
                  <a:lnTo>
                    <a:pt x="2150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03580"/>
                  </a:lnTo>
                  <a:lnTo>
                    <a:pt x="0" y="707390"/>
                  </a:lnTo>
                  <a:lnTo>
                    <a:pt x="2153920" y="707390"/>
                  </a:lnTo>
                  <a:lnTo>
                    <a:pt x="2153920" y="703580"/>
                  </a:lnTo>
                  <a:lnTo>
                    <a:pt x="2153920" y="3810"/>
                  </a:lnTo>
                  <a:lnTo>
                    <a:pt x="2153920" y="0"/>
                  </a:lnTo>
                  <a:close/>
                </a:path>
              </a:pathLst>
            </a:custGeom>
            <a:solidFill>
              <a:srgbClr val="36A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716280" y="3459479"/>
              <a:ext cx="2147570" cy="699770"/>
            </a:xfrm>
            <a:custGeom>
              <a:avLst/>
              <a:gdLst/>
              <a:ahLst/>
              <a:cxnLst/>
              <a:rect l="l" t="t" r="r" b="b"/>
              <a:pathLst>
                <a:path w="2147570" h="699770">
                  <a:moveTo>
                    <a:pt x="2147570" y="0"/>
                  </a:moveTo>
                  <a:lnTo>
                    <a:pt x="2143760" y="0"/>
                  </a:lnTo>
                  <a:lnTo>
                    <a:pt x="2143760" y="3810"/>
                  </a:lnTo>
                  <a:lnTo>
                    <a:pt x="2143760" y="695960"/>
                  </a:lnTo>
                  <a:lnTo>
                    <a:pt x="3810" y="695960"/>
                  </a:lnTo>
                  <a:lnTo>
                    <a:pt x="3810" y="3810"/>
                  </a:lnTo>
                  <a:lnTo>
                    <a:pt x="2143760" y="3810"/>
                  </a:lnTo>
                  <a:lnTo>
                    <a:pt x="2143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5960"/>
                  </a:lnTo>
                  <a:lnTo>
                    <a:pt x="0" y="699770"/>
                  </a:lnTo>
                  <a:lnTo>
                    <a:pt x="2147570" y="699770"/>
                  </a:lnTo>
                  <a:lnTo>
                    <a:pt x="2147570" y="695960"/>
                  </a:lnTo>
                  <a:lnTo>
                    <a:pt x="2147570" y="3810"/>
                  </a:lnTo>
                  <a:lnTo>
                    <a:pt x="2147570" y="0"/>
                  </a:lnTo>
                  <a:close/>
                </a:path>
              </a:pathLst>
            </a:custGeom>
            <a:solidFill>
              <a:srgbClr val="36A7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720090" y="3463289"/>
              <a:ext cx="2139950" cy="692150"/>
            </a:xfrm>
            <a:custGeom>
              <a:avLst/>
              <a:gdLst/>
              <a:ahLst/>
              <a:cxnLst/>
              <a:rect l="l" t="t" r="r" b="b"/>
              <a:pathLst>
                <a:path w="2139950" h="692150">
                  <a:moveTo>
                    <a:pt x="2139950" y="0"/>
                  </a:moveTo>
                  <a:lnTo>
                    <a:pt x="2136140" y="0"/>
                  </a:lnTo>
                  <a:lnTo>
                    <a:pt x="2136140" y="3810"/>
                  </a:lnTo>
                  <a:lnTo>
                    <a:pt x="2136140" y="688340"/>
                  </a:lnTo>
                  <a:lnTo>
                    <a:pt x="3810" y="688340"/>
                  </a:lnTo>
                  <a:lnTo>
                    <a:pt x="3810" y="3810"/>
                  </a:lnTo>
                  <a:lnTo>
                    <a:pt x="2136140" y="3810"/>
                  </a:lnTo>
                  <a:lnTo>
                    <a:pt x="2136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8340"/>
                  </a:lnTo>
                  <a:lnTo>
                    <a:pt x="0" y="692150"/>
                  </a:lnTo>
                  <a:lnTo>
                    <a:pt x="2139950" y="692150"/>
                  </a:lnTo>
                  <a:lnTo>
                    <a:pt x="2139950" y="688340"/>
                  </a:lnTo>
                  <a:lnTo>
                    <a:pt x="2139950" y="381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36A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723900" y="3467099"/>
              <a:ext cx="2132330" cy="684530"/>
            </a:xfrm>
            <a:custGeom>
              <a:avLst/>
              <a:gdLst/>
              <a:ahLst/>
              <a:cxnLst/>
              <a:rect l="l" t="t" r="r" b="b"/>
              <a:pathLst>
                <a:path w="2132330" h="684529">
                  <a:moveTo>
                    <a:pt x="2132330" y="0"/>
                  </a:moveTo>
                  <a:lnTo>
                    <a:pt x="2128520" y="0"/>
                  </a:lnTo>
                  <a:lnTo>
                    <a:pt x="2128520" y="3810"/>
                  </a:lnTo>
                  <a:lnTo>
                    <a:pt x="2128520" y="681990"/>
                  </a:lnTo>
                  <a:lnTo>
                    <a:pt x="3810" y="681990"/>
                  </a:lnTo>
                  <a:lnTo>
                    <a:pt x="3810" y="3810"/>
                  </a:lnTo>
                  <a:lnTo>
                    <a:pt x="2128520" y="3810"/>
                  </a:lnTo>
                  <a:lnTo>
                    <a:pt x="2128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1990"/>
                  </a:lnTo>
                  <a:lnTo>
                    <a:pt x="0" y="684530"/>
                  </a:lnTo>
                  <a:lnTo>
                    <a:pt x="2132330" y="684530"/>
                  </a:lnTo>
                  <a:lnTo>
                    <a:pt x="2132330" y="681990"/>
                  </a:lnTo>
                  <a:lnTo>
                    <a:pt x="2132330" y="3810"/>
                  </a:lnTo>
                  <a:lnTo>
                    <a:pt x="2132330" y="0"/>
                  </a:lnTo>
                  <a:close/>
                </a:path>
              </a:pathLst>
            </a:custGeom>
            <a:solidFill>
              <a:srgbClr val="36A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727710" y="3470909"/>
              <a:ext cx="2124710" cy="678180"/>
            </a:xfrm>
            <a:custGeom>
              <a:avLst/>
              <a:gdLst/>
              <a:ahLst/>
              <a:cxnLst/>
              <a:rect l="l" t="t" r="r" b="b"/>
              <a:pathLst>
                <a:path w="2124710" h="678179">
                  <a:moveTo>
                    <a:pt x="2124710" y="0"/>
                  </a:moveTo>
                  <a:lnTo>
                    <a:pt x="2122170" y="0"/>
                  </a:lnTo>
                  <a:lnTo>
                    <a:pt x="2122170" y="2540"/>
                  </a:lnTo>
                  <a:lnTo>
                    <a:pt x="2122170" y="674370"/>
                  </a:lnTo>
                  <a:lnTo>
                    <a:pt x="3810" y="674370"/>
                  </a:lnTo>
                  <a:lnTo>
                    <a:pt x="3810" y="2540"/>
                  </a:lnTo>
                  <a:lnTo>
                    <a:pt x="2122170" y="2540"/>
                  </a:lnTo>
                  <a:lnTo>
                    <a:pt x="21221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74370"/>
                  </a:lnTo>
                  <a:lnTo>
                    <a:pt x="0" y="678180"/>
                  </a:lnTo>
                  <a:lnTo>
                    <a:pt x="2124710" y="678180"/>
                  </a:lnTo>
                  <a:lnTo>
                    <a:pt x="2124710" y="674370"/>
                  </a:lnTo>
                  <a:lnTo>
                    <a:pt x="2124710" y="2540"/>
                  </a:lnTo>
                  <a:lnTo>
                    <a:pt x="2124710" y="0"/>
                  </a:lnTo>
                  <a:close/>
                </a:path>
              </a:pathLst>
            </a:custGeom>
            <a:solidFill>
              <a:srgbClr val="36A8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731520" y="3473449"/>
              <a:ext cx="2118360" cy="671830"/>
            </a:xfrm>
            <a:custGeom>
              <a:avLst/>
              <a:gdLst/>
              <a:ahLst/>
              <a:cxnLst/>
              <a:rect l="l" t="t" r="r" b="b"/>
              <a:pathLst>
                <a:path w="2118360" h="671829">
                  <a:moveTo>
                    <a:pt x="2118360" y="0"/>
                  </a:moveTo>
                  <a:lnTo>
                    <a:pt x="2114550" y="0"/>
                  </a:lnTo>
                  <a:lnTo>
                    <a:pt x="2114550" y="3810"/>
                  </a:lnTo>
                  <a:lnTo>
                    <a:pt x="2114550" y="668020"/>
                  </a:lnTo>
                  <a:lnTo>
                    <a:pt x="3810" y="668020"/>
                  </a:lnTo>
                  <a:lnTo>
                    <a:pt x="3810" y="3810"/>
                  </a:lnTo>
                  <a:lnTo>
                    <a:pt x="2114550" y="3810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8020"/>
                  </a:lnTo>
                  <a:lnTo>
                    <a:pt x="0" y="671830"/>
                  </a:lnTo>
                  <a:lnTo>
                    <a:pt x="2118360" y="671830"/>
                  </a:lnTo>
                  <a:lnTo>
                    <a:pt x="2118360" y="668020"/>
                  </a:lnTo>
                  <a:lnTo>
                    <a:pt x="2118360" y="3810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36A8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735330" y="3477259"/>
              <a:ext cx="2110740" cy="664210"/>
            </a:xfrm>
            <a:custGeom>
              <a:avLst/>
              <a:gdLst/>
              <a:ahLst/>
              <a:cxnLst/>
              <a:rect l="l" t="t" r="r" b="b"/>
              <a:pathLst>
                <a:path w="2110740" h="664210">
                  <a:moveTo>
                    <a:pt x="2110740" y="0"/>
                  </a:moveTo>
                  <a:lnTo>
                    <a:pt x="2106930" y="0"/>
                  </a:lnTo>
                  <a:lnTo>
                    <a:pt x="2106930" y="3810"/>
                  </a:lnTo>
                  <a:lnTo>
                    <a:pt x="2106930" y="660400"/>
                  </a:lnTo>
                  <a:lnTo>
                    <a:pt x="2540" y="660400"/>
                  </a:lnTo>
                  <a:lnTo>
                    <a:pt x="2540" y="3810"/>
                  </a:lnTo>
                  <a:lnTo>
                    <a:pt x="2106930" y="3810"/>
                  </a:lnTo>
                  <a:lnTo>
                    <a:pt x="2106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0400"/>
                  </a:lnTo>
                  <a:lnTo>
                    <a:pt x="0" y="664210"/>
                  </a:lnTo>
                  <a:lnTo>
                    <a:pt x="2110740" y="664210"/>
                  </a:lnTo>
                  <a:lnTo>
                    <a:pt x="2110740" y="660400"/>
                  </a:lnTo>
                  <a:lnTo>
                    <a:pt x="2110740" y="3810"/>
                  </a:lnTo>
                  <a:lnTo>
                    <a:pt x="2110740" y="0"/>
                  </a:lnTo>
                  <a:close/>
                </a:path>
              </a:pathLst>
            </a:custGeom>
            <a:solidFill>
              <a:srgbClr val="37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737870" y="3481069"/>
              <a:ext cx="2104390" cy="656590"/>
            </a:xfrm>
            <a:custGeom>
              <a:avLst/>
              <a:gdLst/>
              <a:ahLst/>
              <a:cxnLst/>
              <a:rect l="l" t="t" r="r" b="b"/>
              <a:pathLst>
                <a:path w="2104390" h="656589">
                  <a:moveTo>
                    <a:pt x="2104390" y="0"/>
                  </a:moveTo>
                  <a:lnTo>
                    <a:pt x="2100580" y="0"/>
                  </a:lnTo>
                  <a:lnTo>
                    <a:pt x="2100580" y="3810"/>
                  </a:lnTo>
                  <a:lnTo>
                    <a:pt x="2100580" y="652780"/>
                  </a:lnTo>
                  <a:lnTo>
                    <a:pt x="3810" y="652780"/>
                  </a:lnTo>
                  <a:lnTo>
                    <a:pt x="3810" y="3810"/>
                  </a:lnTo>
                  <a:lnTo>
                    <a:pt x="2100580" y="3810"/>
                  </a:lnTo>
                  <a:lnTo>
                    <a:pt x="2100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2780"/>
                  </a:lnTo>
                  <a:lnTo>
                    <a:pt x="0" y="656590"/>
                  </a:lnTo>
                  <a:lnTo>
                    <a:pt x="2104390" y="656590"/>
                  </a:lnTo>
                  <a:lnTo>
                    <a:pt x="2104390" y="652780"/>
                  </a:lnTo>
                  <a:lnTo>
                    <a:pt x="2104390" y="3810"/>
                  </a:lnTo>
                  <a:lnTo>
                    <a:pt x="2104390" y="0"/>
                  </a:lnTo>
                  <a:close/>
                </a:path>
              </a:pathLst>
            </a:custGeom>
            <a:solidFill>
              <a:srgbClr val="37A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741680" y="3484879"/>
              <a:ext cx="2096770" cy="648970"/>
            </a:xfrm>
            <a:custGeom>
              <a:avLst/>
              <a:gdLst/>
              <a:ahLst/>
              <a:cxnLst/>
              <a:rect l="l" t="t" r="r" b="b"/>
              <a:pathLst>
                <a:path w="2096770" h="648970">
                  <a:moveTo>
                    <a:pt x="2096770" y="0"/>
                  </a:moveTo>
                  <a:lnTo>
                    <a:pt x="2092960" y="0"/>
                  </a:lnTo>
                  <a:lnTo>
                    <a:pt x="2092960" y="3810"/>
                  </a:lnTo>
                  <a:lnTo>
                    <a:pt x="2092960" y="645160"/>
                  </a:lnTo>
                  <a:lnTo>
                    <a:pt x="3810" y="645160"/>
                  </a:lnTo>
                  <a:lnTo>
                    <a:pt x="3810" y="3810"/>
                  </a:lnTo>
                  <a:lnTo>
                    <a:pt x="2092960" y="3810"/>
                  </a:lnTo>
                  <a:lnTo>
                    <a:pt x="2092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5160"/>
                  </a:lnTo>
                  <a:lnTo>
                    <a:pt x="0" y="648970"/>
                  </a:lnTo>
                  <a:lnTo>
                    <a:pt x="2096770" y="648970"/>
                  </a:lnTo>
                  <a:lnTo>
                    <a:pt x="2096770" y="645160"/>
                  </a:lnTo>
                  <a:lnTo>
                    <a:pt x="2096770" y="3810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37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745490" y="3488689"/>
              <a:ext cx="2089150" cy="641350"/>
            </a:xfrm>
            <a:custGeom>
              <a:avLst/>
              <a:gdLst/>
              <a:ahLst/>
              <a:cxnLst/>
              <a:rect l="l" t="t" r="r" b="b"/>
              <a:pathLst>
                <a:path w="2089150" h="641350">
                  <a:moveTo>
                    <a:pt x="2089150" y="0"/>
                  </a:moveTo>
                  <a:lnTo>
                    <a:pt x="2085340" y="0"/>
                  </a:lnTo>
                  <a:lnTo>
                    <a:pt x="2085340" y="3810"/>
                  </a:lnTo>
                  <a:lnTo>
                    <a:pt x="2085340" y="638810"/>
                  </a:lnTo>
                  <a:lnTo>
                    <a:pt x="3810" y="638810"/>
                  </a:lnTo>
                  <a:lnTo>
                    <a:pt x="3810" y="3810"/>
                  </a:lnTo>
                  <a:lnTo>
                    <a:pt x="2085340" y="3810"/>
                  </a:lnTo>
                  <a:lnTo>
                    <a:pt x="2085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8810"/>
                  </a:lnTo>
                  <a:lnTo>
                    <a:pt x="0" y="641350"/>
                  </a:lnTo>
                  <a:lnTo>
                    <a:pt x="2089150" y="641350"/>
                  </a:lnTo>
                  <a:lnTo>
                    <a:pt x="2089150" y="638810"/>
                  </a:lnTo>
                  <a:lnTo>
                    <a:pt x="2089150" y="3810"/>
                  </a:lnTo>
                  <a:lnTo>
                    <a:pt x="2089150" y="0"/>
                  </a:lnTo>
                  <a:close/>
                </a:path>
              </a:pathLst>
            </a:custGeom>
            <a:solidFill>
              <a:srgbClr val="37A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749300" y="3492499"/>
              <a:ext cx="2081530" cy="635000"/>
            </a:xfrm>
            <a:custGeom>
              <a:avLst/>
              <a:gdLst/>
              <a:ahLst/>
              <a:cxnLst/>
              <a:rect l="l" t="t" r="r" b="b"/>
              <a:pathLst>
                <a:path w="2081530" h="635000">
                  <a:moveTo>
                    <a:pt x="2081530" y="0"/>
                  </a:moveTo>
                  <a:lnTo>
                    <a:pt x="2078990" y="0"/>
                  </a:lnTo>
                  <a:lnTo>
                    <a:pt x="2078990" y="2540"/>
                  </a:lnTo>
                  <a:lnTo>
                    <a:pt x="2078990" y="631190"/>
                  </a:lnTo>
                  <a:lnTo>
                    <a:pt x="3810" y="631190"/>
                  </a:lnTo>
                  <a:lnTo>
                    <a:pt x="3810" y="2540"/>
                  </a:lnTo>
                  <a:lnTo>
                    <a:pt x="2078990" y="2540"/>
                  </a:lnTo>
                  <a:lnTo>
                    <a:pt x="20789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1190"/>
                  </a:lnTo>
                  <a:lnTo>
                    <a:pt x="0" y="635000"/>
                  </a:lnTo>
                  <a:lnTo>
                    <a:pt x="2081530" y="635000"/>
                  </a:lnTo>
                  <a:lnTo>
                    <a:pt x="2081530" y="631190"/>
                  </a:lnTo>
                  <a:lnTo>
                    <a:pt x="2081530" y="2540"/>
                  </a:lnTo>
                  <a:lnTo>
                    <a:pt x="2081530" y="0"/>
                  </a:lnTo>
                  <a:close/>
                </a:path>
              </a:pathLst>
            </a:custGeom>
            <a:solidFill>
              <a:srgbClr val="37A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753110" y="3495039"/>
              <a:ext cx="2075180" cy="628650"/>
            </a:xfrm>
            <a:custGeom>
              <a:avLst/>
              <a:gdLst/>
              <a:ahLst/>
              <a:cxnLst/>
              <a:rect l="l" t="t" r="r" b="b"/>
              <a:pathLst>
                <a:path w="2075180" h="628650">
                  <a:moveTo>
                    <a:pt x="2075180" y="0"/>
                  </a:moveTo>
                  <a:lnTo>
                    <a:pt x="2071370" y="0"/>
                  </a:lnTo>
                  <a:lnTo>
                    <a:pt x="2071370" y="3810"/>
                  </a:lnTo>
                  <a:lnTo>
                    <a:pt x="2071370" y="624840"/>
                  </a:lnTo>
                  <a:lnTo>
                    <a:pt x="3810" y="624840"/>
                  </a:lnTo>
                  <a:lnTo>
                    <a:pt x="3810" y="3810"/>
                  </a:lnTo>
                  <a:lnTo>
                    <a:pt x="2071370" y="3810"/>
                  </a:lnTo>
                  <a:lnTo>
                    <a:pt x="2071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4840"/>
                  </a:lnTo>
                  <a:lnTo>
                    <a:pt x="0" y="628650"/>
                  </a:lnTo>
                  <a:lnTo>
                    <a:pt x="2075180" y="628650"/>
                  </a:lnTo>
                  <a:lnTo>
                    <a:pt x="2075180" y="624840"/>
                  </a:lnTo>
                  <a:lnTo>
                    <a:pt x="2075180" y="3810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37A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756920" y="3498849"/>
              <a:ext cx="2067560" cy="621030"/>
            </a:xfrm>
            <a:custGeom>
              <a:avLst/>
              <a:gdLst/>
              <a:ahLst/>
              <a:cxnLst/>
              <a:rect l="l" t="t" r="r" b="b"/>
              <a:pathLst>
                <a:path w="2067560" h="621029">
                  <a:moveTo>
                    <a:pt x="2067560" y="0"/>
                  </a:moveTo>
                  <a:lnTo>
                    <a:pt x="2063750" y="0"/>
                  </a:lnTo>
                  <a:lnTo>
                    <a:pt x="2063750" y="3810"/>
                  </a:lnTo>
                  <a:lnTo>
                    <a:pt x="2063750" y="617220"/>
                  </a:lnTo>
                  <a:lnTo>
                    <a:pt x="2540" y="617220"/>
                  </a:lnTo>
                  <a:lnTo>
                    <a:pt x="2540" y="3810"/>
                  </a:lnTo>
                  <a:lnTo>
                    <a:pt x="2063750" y="3810"/>
                  </a:lnTo>
                  <a:lnTo>
                    <a:pt x="2063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7220"/>
                  </a:lnTo>
                  <a:lnTo>
                    <a:pt x="0" y="621030"/>
                  </a:lnTo>
                  <a:lnTo>
                    <a:pt x="2067560" y="621030"/>
                  </a:lnTo>
                  <a:lnTo>
                    <a:pt x="2067560" y="617220"/>
                  </a:lnTo>
                  <a:lnTo>
                    <a:pt x="2067560" y="3810"/>
                  </a:lnTo>
                  <a:lnTo>
                    <a:pt x="2067560" y="0"/>
                  </a:lnTo>
                  <a:close/>
                </a:path>
              </a:pathLst>
            </a:custGeom>
            <a:solidFill>
              <a:srgbClr val="37A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759460" y="3502659"/>
              <a:ext cx="2061210" cy="613410"/>
            </a:xfrm>
            <a:custGeom>
              <a:avLst/>
              <a:gdLst/>
              <a:ahLst/>
              <a:cxnLst/>
              <a:rect l="l" t="t" r="r" b="b"/>
              <a:pathLst>
                <a:path w="2061210" h="613410">
                  <a:moveTo>
                    <a:pt x="2061210" y="0"/>
                  </a:moveTo>
                  <a:lnTo>
                    <a:pt x="2057400" y="0"/>
                  </a:lnTo>
                  <a:lnTo>
                    <a:pt x="2057400" y="3810"/>
                  </a:lnTo>
                  <a:lnTo>
                    <a:pt x="2057400" y="609600"/>
                  </a:lnTo>
                  <a:lnTo>
                    <a:pt x="3810" y="609600"/>
                  </a:lnTo>
                  <a:lnTo>
                    <a:pt x="3810" y="3810"/>
                  </a:lnTo>
                  <a:lnTo>
                    <a:pt x="2057400" y="381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0"/>
                  </a:lnTo>
                  <a:lnTo>
                    <a:pt x="0" y="613410"/>
                  </a:lnTo>
                  <a:lnTo>
                    <a:pt x="2061210" y="613410"/>
                  </a:lnTo>
                  <a:lnTo>
                    <a:pt x="2061210" y="609600"/>
                  </a:lnTo>
                  <a:lnTo>
                    <a:pt x="2061210" y="3810"/>
                  </a:lnTo>
                  <a:lnTo>
                    <a:pt x="2061210" y="0"/>
                  </a:lnTo>
                  <a:close/>
                </a:path>
              </a:pathLst>
            </a:custGeom>
            <a:solidFill>
              <a:srgbClr val="37AA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763270" y="3506469"/>
              <a:ext cx="2053589" cy="605790"/>
            </a:xfrm>
            <a:custGeom>
              <a:avLst/>
              <a:gdLst/>
              <a:ahLst/>
              <a:cxnLst/>
              <a:rect l="l" t="t" r="r" b="b"/>
              <a:pathLst>
                <a:path w="2053589" h="605789">
                  <a:moveTo>
                    <a:pt x="2053590" y="0"/>
                  </a:moveTo>
                  <a:lnTo>
                    <a:pt x="2045970" y="0"/>
                  </a:lnTo>
                  <a:lnTo>
                    <a:pt x="2045970" y="7620"/>
                  </a:lnTo>
                  <a:lnTo>
                    <a:pt x="2045970" y="599440"/>
                  </a:lnTo>
                  <a:lnTo>
                    <a:pt x="7620" y="599440"/>
                  </a:lnTo>
                  <a:lnTo>
                    <a:pt x="7620" y="7620"/>
                  </a:lnTo>
                  <a:lnTo>
                    <a:pt x="2045970" y="7620"/>
                  </a:lnTo>
                  <a:lnTo>
                    <a:pt x="2045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1980"/>
                  </a:lnTo>
                  <a:lnTo>
                    <a:pt x="0" y="605790"/>
                  </a:lnTo>
                  <a:lnTo>
                    <a:pt x="2053590" y="605790"/>
                  </a:lnTo>
                  <a:lnTo>
                    <a:pt x="2053590" y="601980"/>
                  </a:lnTo>
                  <a:lnTo>
                    <a:pt x="2053590" y="3810"/>
                  </a:lnTo>
                  <a:lnTo>
                    <a:pt x="2053590" y="0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770890" y="3514089"/>
              <a:ext cx="2038350" cy="591820"/>
            </a:xfrm>
            <a:custGeom>
              <a:avLst/>
              <a:gdLst/>
              <a:ahLst/>
              <a:cxnLst/>
              <a:rect l="l" t="t" r="r" b="b"/>
              <a:pathLst>
                <a:path w="2038350" h="591820">
                  <a:moveTo>
                    <a:pt x="2038350" y="0"/>
                  </a:moveTo>
                  <a:lnTo>
                    <a:pt x="2035810" y="0"/>
                  </a:lnTo>
                  <a:lnTo>
                    <a:pt x="2035810" y="2540"/>
                  </a:lnTo>
                  <a:lnTo>
                    <a:pt x="2035810" y="588010"/>
                  </a:lnTo>
                  <a:lnTo>
                    <a:pt x="3810" y="588010"/>
                  </a:lnTo>
                  <a:lnTo>
                    <a:pt x="3810" y="2540"/>
                  </a:lnTo>
                  <a:lnTo>
                    <a:pt x="2035810" y="2540"/>
                  </a:lnTo>
                  <a:lnTo>
                    <a:pt x="20358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88010"/>
                  </a:lnTo>
                  <a:lnTo>
                    <a:pt x="0" y="591820"/>
                  </a:lnTo>
                  <a:lnTo>
                    <a:pt x="2038350" y="591820"/>
                  </a:lnTo>
                  <a:lnTo>
                    <a:pt x="2038350" y="588010"/>
                  </a:lnTo>
                  <a:lnTo>
                    <a:pt x="2038350" y="2540"/>
                  </a:lnTo>
                  <a:lnTo>
                    <a:pt x="2038350" y="0"/>
                  </a:lnTo>
                  <a:close/>
                </a:path>
              </a:pathLst>
            </a:custGeom>
            <a:solidFill>
              <a:srgbClr val="37A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774700" y="3516629"/>
              <a:ext cx="2032000" cy="585470"/>
            </a:xfrm>
            <a:custGeom>
              <a:avLst/>
              <a:gdLst/>
              <a:ahLst/>
              <a:cxnLst/>
              <a:rect l="l" t="t" r="r" b="b"/>
              <a:pathLst>
                <a:path w="2032000" h="585470">
                  <a:moveTo>
                    <a:pt x="2032000" y="0"/>
                  </a:moveTo>
                  <a:lnTo>
                    <a:pt x="2028190" y="0"/>
                  </a:lnTo>
                  <a:lnTo>
                    <a:pt x="2028190" y="3810"/>
                  </a:lnTo>
                  <a:lnTo>
                    <a:pt x="2028190" y="581660"/>
                  </a:lnTo>
                  <a:lnTo>
                    <a:pt x="3810" y="581660"/>
                  </a:lnTo>
                  <a:lnTo>
                    <a:pt x="3810" y="3810"/>
                  </a:lnTo>
                  <a:lnTo>
                    <a:pt x="2028190" y="3810"/>
                  </a:lnTo>
                  <a:lnTo>
                    <a:pt x="2028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1660"/>
                  </a:lnTo>
                  <a:lnTo>
                    <a:pt x="0" y="585470"/>
                  </a:lnTo>
                  <a:lnTo>
                    <a:pt x="2032000" y="585470"/>
                  </a:lnTo>
                  <a:lnTo>
                    <a:pt x="2032000" y="581660"/>
                  </a:lnTo>
                  <a:lnTo>
                    <a:pt x="2032000" y="3810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37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778510" y="3520439"/>
              <a:ext cx="2024380" cy="577850"/>
            </a:xfrm>
            <a:custGeom>
              <a:avLst/>
              <a:gdLst/>
              <a:ahLst/>
              <a:cxnLst/>
              <a:rect l="l" t="t" r="r" b="b"/>
              <a:pathLst>
                <a:path w="2024380" h="577850">
                  <a:moveTo>
                    <a:pt x="2024380" y="0"/>
                  </a:moveTo>
                  <a:lnTo>
                    <a:pt x="2020570" y="0"/>
                  </a:lnTo>
                  <a:lnTo>
                    <a:pt x="2020570" y="3810"/>
                  </a:lnTo>
                  <a:lnTo>
                    <a:pt x="2020570" y="574040"/>
                  </a:lnTo>
                  <a:lnTo>
                    <a:pt x="2540" y="574040"/>
                  </a:lnTo>
                  <a:lnTo>
                    <a:pt x="2540" y="3810"/>
                  </a:lnTo>
                  <a:lnTo>
                    <a:pt x="2020570" y="3810"/>
                  </a:lnTo>
                  <a:lnTo>
                    <a:pt x="2020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74040"/>
                  </a:lnTo>
                  <a:lnTo>
                    <a:pt x="0" y="577850"/>
                  </a:lnTo>
                  <a:lnTo>
                    <a:pt x="2024380" y="577850"/>
                  </a:lnTo>
                  <a:lnTo>
                    <a:pt x="2024380" y="574040"/>
                  </a:lnTo>
                  <a:lnTo>
                    <a:pt x="2024380" y="381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37A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781050" y="3524249"/>
              <a:ext cx="2018030" cy="570230"/>
            </a:xfrm>
            <a:custGeom>
              <a:avLst/>
              <a:gdLst/>
              <a:ahLst/>
              <a:cxnLst/>
              <a:rect l="l" t="t" r="r" b="b"/>
              <a:pathLst>
                <a:path w="2018030" h="570229">
                  <a:moveTo>
                    <a:pt x="2018030" y="0"/>
                  </a:moveTo>
                  <a:lnTo>
                    <a:pt x="2014220" y="0"/>
                  </a:lnTo>
                  <a:lnTo>
                    <a:pt x="2014220" y="3810"/>
                  </a:lnTo>
                  <a:lnTo>
                    <a:pt x="2014220" y="566420"/>
                  </a:lnTo>
                  <a:lnTo>
                    <a:pt x="3810" y="566420"/>
                  </a:lnTo>
                  <a:lnTo>
                    <a:pt x="3810" y="3810"/>
                  </a:lnTo>
                  <a:lnTo>
                    <a:pt x="2014220" y="3810"/>
                  </a:lnTo>
                  <a:lnTo>
                    <a:pt x="20142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6420"/>
                  </a:lnTo>
                  <a:lnTo>
                    <a:pt x="0" y="570230"/>
                  </a:lnTo>
                  <a:lnTo>
                    <a:pt x="2018030" y="570230"/>
                  </a:lnTo>
                  <a:lnTo>
                    <a:pt x="2018030" y="566420"/>
                  </a:lnTo>
                  <a:lnTo>
                    <a:pt x="2018030" y="3810"/>
                  </a:lnTo>
                  <a:lnTo>
                    <a:pt x="2018030" y="0"/>
                  </a:lnTo>
                  <a:close/>
                </a:path>
              </a:pathLst>
            </a:custGeom>
            <a:solidFill>
              <a:srgbClr val="37A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784860" y="3528059"/>
              <a:ext cx="2010410" cy="562610"/>
            </a:xfrm>
            <a:custGeom>
              <a:avLst/>
              <a:gdLst/>
              <a:ahLst/>
              <a:cxnLst/>
              <a:rect l="l" t="t" r="r" b="b"/>
              <a:pathLst>
                <a:path w="2010410" h="562610">
                  <a:moveTo>
                    <a:pt x="20104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58800"/>
                  </a:lnTo>
                  <a:lnTo>
                    <a:pt x="0" y="562610"/>
                  </a:lnTo>
                  <a:lnTo>
                    <a:pt x="2010410" y="562610"/>
                  </a:lnTo>
                  <a:lnTo>
                    <a:pt x="2010410" y="558800"/>
                  </a:lnTo>
                  <a:lnTo>
                    <a:pt x="2010410" y="3822"/>
                  </a:lnTo>
                  <a:lnTo>
                    <a:pt x="2006600" y="3822"/>
                  </a:lnTo>
                  <a:lnTo>
                    <a:pt x="2006600" y="558800"/>
                  </a:lnTo>
                  <a:lnTo>
                    <a:pt x="3810" y="558800"/>
                  </a:lnTo>
                  <a:lnTo>
                    <a:pt x="3810" y="3810"/>
                  </a:lnTo>
                  <a:lnTo>
                    <a:pt x="2010410" y="3810"/>
                  </a:lnTo>
                  <a:lnTo>
                    <a:pt x="2010410" y="0"/>
                  </a:lnTo>
                  <a:close/>
                </a:path>
              </a:pathLst>
            </a:custGeom>
            <a:solidFill>
              <a:srgbClr val="37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788670" y="3531869"/>
              <a:ext cx="2002789" cy="554990"/>
            </a:xfrm>
            <a:custGeom>
              <a:avLst/>
              <a:gdLst/>
              <a:ahLst/>
              <a:cxnLst/>
              <a:rect l="l" t="t" r="r" b="b"/>
              <a:pathLst>
                <a:path w="2002789" h="554989">
                  <a:moveTo>
                    <a:pt x="2002790" y="0"/>
                  </a:moveTo>
                  <a:lnTo>
                    <a:pt x="1998980" y="0"/>
                  </a:lnTo>
                  <a:lnTo>
                    <a:pt x="1998980" y="3810"/>
                  </a:lnTo>
                  <a:lnTo>
                    <a:pt x="1998980" y="552450"/>
                  </a:lnTo>
                  <a:lnTo>
                    <a:pt x="3810" y="552450"/>
                  </a:lnTo>
                  <a:lnTo>
                    <a:pt x="3810" y="3810"/>
                  </a:lnTo>
                  <a:lnTo>
                    <a:pt x="1998980" y="3810"/>
                  </a:lnTo>
                  <a:lnTo>
                    <a:pt x="1998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2450"/>
                  </a:lnTo>
                  <a:lnTo>
                    <a:pt x="0" y="554990"/>
                  </a:lnTo>
                  <a:lnTo>
                    <a:pt x="2002790" y="554990"/>
                  </a:lnTo>
                  <a:lnTo>
                    <a:pt x="2002790" y="552450"/>
                  </a:lnTo>
                  <a:lnTo>
                    <a:pt x="2002790" y="3810"/>
                  </a:lnTo>
                  <a:lnTo>
                    <a:pt x="2002790" y="0"/>
                  </a:lnTo>
                  <a:close/>
                </a:path>
              </a:pathLst>
            </a:custGeom>
            <a:solidFill>
              <a:srgbClr val="37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792480" y="3535679"/>
              <a:ext cx="1995170" cy="548640"/>
            </a:xfrm>
            <a:custGeom>
              <a:avLst/>
              <a:gdLst/>
              <a:ahLst/>
              <a:cxnLst/>
              <a:rect l="l" t="t" r="r" b="b"/>
              <a:pathLst>
                <a:path w="1995170" h="548639">
                  <a:moveTo>
                    <a:pt x="19951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44830"/>
                  </a:lnTo>
                  <a:lnTo>
                    <a:pt x="0" y="548640"/>
                  </a:lnTo>
                  <a:lnTo>
                    <a:pt x="1995170" y="548640"/>
                  </a:lnTo>
                  <a:lnTo>
                    <a:pt x="1995170" y="544830"/>
                  </a:lnTo>
                  <a:lnTo>
                    <a:pt x="1995170" y="2552"/>
                  </a:lnTo>
                  <a:lnTo>
                    <a:pt x="1992630" y="2552"/>
                  </a:lnTo>
                  <a:lnTo>
                    <a:pt x="1992630" y="544830"/>
                  </a:lnTo>
                  <a:lnTo>
                    <a:pt x="3810" y="544830"/>
                  </a:lnTo>
                  <a:lnTo>
                    <a:pt x="3810" y="2540"/>
                  </a:lnTo>
                  <a:lnTo>
                    <a:pt x="1995170" y="2540"/>
                  </a:lnTo>
                  <a:lnTo>
                    <a:pt x="1995170" y="0"/>
                  </a:lnTo>
                  <a:close/>
                </a:path>
              </a:pathLst>
            </a:custGeom>
            <a:solidFill>
              <a:srgbClr val="38A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796290" y="3538219"/>
              <a:ext cx="1988820" cy="542290"/>
            </a:xfrm>
            <a:custGeom>
              <a:avLst/>
              <a:gdLst/>
              <a:ahLst/>
              <a:cxnLst/>
              <a:rect l="l" t="t" r="r" b="b"/>
              <a:pathLst>
                <a:path w="1988820" h="542289">
                  <a:moveTo>
                    <a:pt x="1988820" y="0"/>
                  </a:moveTo>
                  <a:lnTo>
                    <a:pt x="1985010" y="0"/>
                  </a:lnTo>
                  <a:lnTo>
                    <a:pt x="1985010" y="3810"/>
                  </a:lnTo>
                  <a:lnTo>
                    <a:pt x="1985010" y="538480"/>
                  </a:lnTo>
                  <a:lnTo>
                    <a:pt x="3810" y="538480"/>
                  </a:lnTo>
                  <a:lnTo>
                    <a:pt x="3810" y="3810"/>
                  </a:lnTo>
                  <a:lnTo>
                    <a:pt x="1985010" y="3810"/>
                  </a:lnTo>
                  <a:lnTo>
                    <a:pt x="1985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8480"/>
                  </a:lnTo>
                  <a:lnTo>
                    <a:pt x="0" y="542290"/>
                  </a:lnTo>
                  <a:lnTo>
                    <a:pt x="1988820" y="542290"/>
                  </a:lnTo>
                  <a:lnTo>
                    <a:pt x="1988820" y="538480"/>
                  </a:lnTo>
                  <a:lnTo>
                    <a:pt x="1988820" y="3810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38A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800100" y="3542029"/>
              <a:ext cx="1981200" cy="534670"/>
            </a:xfrm>
            <a:custGeom>
              <a:avLst/>
              <a:gdLst/>
              <a:ahLst/>
              <a:cxnLst/>
              <a:rect l="l" t="t" r="r" b="b"/>
              <a:pathLst>
                <a:path w="1981200" h="534670">
                  <a:moveTo>
                    <a:pt x="1981200" y="0"/>
                  </a:moveTo>
                  <a:lnTo>
                    <a:pt x="1977390" y="0"/>
                  </a:lnTo>
                  <a:lnTo>
                    <a:pt x="1977390" y="3810"/>
                  </a:lnTo>
                  <a:lnTo>
                    <a:pt x="1977390" y="530860"/>
                  </a:lnTo>
                  <a:lnTo>
                    <a:pt x="2540" y="530860"/>
                  </a:lnTo>
                  <a:lnTo>
                    <a:pt x="2540" y="3810"/>
                  </a:lnTo>
                  <a:lnTo>
                    <a:pt x="1977390" y="3810"/>
                  </a:lnTo>
                  <a:lnTo>
                    <a:pt x="1977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0860"/>
                  </a:lnTo>
                  <a:lnTo>
                    <a:pt x="0" y="534670"/>
                  </a:lnTo>
                  <a:lnTo>
                    <a:pt x="1981200" y="534670"/>
                  </a:lnTo>
                  <a:lnTo>
                    <a:pt x="1981200" y="530860"/>
                  </a:lnTo>
                  <a:lnTo>
                    <a:pt x="1981200" y="381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38A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802640" y="3545839"/>
              <a:ext cx="1974850" cy="527050"/>
            </a:xfrm>
            <a:custGeom>
              <a:avLst/>
              <a:gdLst/>
              <a:ahLst/>
              <a:cxnLst/>
              <a:rect l="l" t="t" r="r" b="b"/>
              <a:pathLst>
                <a:path w="1974850" h="527050">
                  <a:moveTo>
                    <a:pt x="1974850" y="0"/>
                  </a:moveTo>
                  <a:lnTo>
                    <a:pt x="1971040" y="0"/>
                  </a:lnTo>
                  <a:lnTo>
                    <a:pt x="1971040" y="3810"/>
                  </a:lnTo>
                  <a:lnTo>
                    <a:pt x="1971040" y="523240"/>
                  </a:lnTo>
                  <a:lnTo>
                    <a:pt x="3810" y="523240"/>
                  </a:lnTo>
                  <a:lnTo>
                    <a:pt x="3810" y="3810"/>
                  </a:lnTo>
                  <a:lnTo>
                    <a:pt x="1971040" y="3810"/>
                  </a:lnTo>
                  <a:lnTo>
                    <a:pt x="19710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3240"/>
                  </a:lnTo>
                  <a:lnTo>
                    <a:pt x="0" y="527050"/>
                  </a:lnTo>
                  <a:lnTo>
                    <a:pt x="1974850" y="527050"/>
                  </a:lnTo>
                  <a:lnTo>
                    <a:pt x="1974850" y="523240"/>
                  </a:lnTo>
                  <a:lnTo>
                    <a:pt x="1974850" y="3810"/>
                  </a:lnTo>
                  <a:lnTo>
                    <a:pt x="1974850" y="0"/>
                  </a:lnTo>
                  <a:close/>
                </a:path>
              </a:pathLst>
            </a:custGeom>
            <a:solidFill>
              <a:srgbClr val="38A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806450" y="3549649"/>
              <a:ext cx="1967230" cy="519430"/>
            </a:xfrm>
            <a:custGeom>
              <a:avLst/>
              <a:gdLst/>
              <a:ahLst/>
              <a:cxnLst/>
              <a:rect l="l" t="t" r="r" b="b"/>
              <a:pathLst>
                <a:path w="1967230" h="519429">
                  <a:moveTo>
                    <a:pt x="1967230" y="0"/>
                  </a:moveTo>
                  <a:lnTo>
                    <a:pt x="1963420" y="0"/>
                  </a:lnTo>
                  <a:lnTo>
                    <a:pt x="1963420" y="3810"/>
                  </a:lnTo>
                  <a:lnTo>
                    <a:pt x="1963420" y="515620"/>
                  </a:lnTo>
                  <a:lnTo>
                    <a:pt x="3810" y="515620"/>
                  </a:lnTo>
                  <a:lnTo>
                    <a:pt x="3810" y="3810"/>
                  </a:lnTo>
                  <a:lnTo>
                    <a:pt x="1963420" y="3810"/>
                  </a:lnTo>
                  <a:lnTo>
                    <a:pt x="1963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5620"/>
                  </a:lnTo>
                  <a:lnTo>
                    <a:pt x="0" y="519430"/>
                  </a:lnTo>
                  <a:lnTo>
                    <a:pt x="1967230" y="519430"/>
                  </a:lnTo>
                  <a:lnTo>
                    <a:pt x="1967230" y="515620"/>
                  </a:lnTo>
                  <a:lnTo>
                    <a:pt x="1967230" y="3810"/>
                  </a:lnTo>
                  <a:lnTo>
                    <a:pt x="1967230" y="0"/>
                  </a:lnTo>
                  <a:close/>
                </a:path>
              </a:pathLst>
            </a:custGeom>
            <a:solidFill>
              <a:srgbClr val="38A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810260" y="3553459"/>
              <a:ext cx="1959610" cy="511809"/>
            </a:xfrm>
            <a:custGeom>
              <a:avLst/>
              <a:gdLst/>
              <a:ahLst/>
              <a:cxnLst/>
              <a:rect l="l" t="t" r="r" b="b"/>
              <a:pathLst>
                <a:path w="1959610" h="511810">
                  <a:moveTo>
                    <a:pt x="19596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9270"/>
                  </a:lnTo>
                  <a:lnTo>
                    <a:pt x="0" y="511810"/>
                  </a:lnTo>
                  <a:lnTo>
                    <a:pt x="1959610" y="511810"/>
                  </a:lnTo>
                  <a:lnTo>
                    <a:pt x="1959610" y="509270"/>
                  </a:lnTo>
                  <a:lnTo>
                    <a:pt x="1959610" y="3822"/>
                  </a:lnTo>
                  <a:lnTo>
                    <a:pt x="1955800" y="3822"/>
                  </a:lnTo>
                  <a:lnTo>
                    <a:pt x="1955800" y="509270"/>
                  </a:lnTo>
                  <a:lnTo>
                    <a:pt x="3797" y="509270"/>
                  </a:lnTo>
                  <a:lnTo>
                    <a:pt x="3797" y="3810"/>
                  </a:lnTo>
                  <a:lnTo>
                    <a:pt x="1959610" y="381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38A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814057" y="3557269"/>
              <a:ext cx="1952625" cy="505459"/>
            </a:xfrm>
            <a:custGeom>
              <a:avLst/>
              <a:gdLst/>
              <a:ahLst/>
              <a:cxnLst/>
              <a:rect l="l" t="t" r="r" b="b"/>
              <a:pathLst>
                <a:path w="1952625" h="505460">
                  <a:moveTo>
                    <a:pt x="1952002" y="0"/>
                  </a:moveTo>
                  <a:lnTo>
                    <a:pt x="1949462" y="0"/>
                  </a:lnTo>
                  <a:lnTo>
                    <a:pt x="1949462" y="2540"/>
                  </a:lnTo>
                  <a:lnTo>
                    <a:pt x="1949462" y="501650"/>
                  </a:lnTo>
                  <a:lnTo>
                    <a:pt x="3822" y="501650"/>
                  </a:lnTo>
                  <a:lnTo>
                    <a:pt x="3822" y="2540"/>
                  </a:lnTo>
                  <a:lnTo>
                    <a:pt x="1949462" y="2540"/>
                  </a:lnTo>
                  <a:lnTo>
                    <a:pt x="194946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1650"/>
                  </a:lnTo>
                  <a:lnTo>
                    <a:pt x="0" y="505460"/>
                  </a:lnTo>
                  <a:lnTo>
                    <a:pt x="1952002" y="505460"/>
                  </a:lnTo>
                  <a:lnTo>
                    <a:pt x="1952002" y="501650"/>
                  </a:lnTo>
                  <a:lnTo>
                    <a:pt x="1952002" y="2540"/>
                  </a:lnTo>
                  <a:lnTo>
                    <a:pt x="1952002" y="0"/>
                  </a:lnTo>
                  <a:close/>
                </a:path>
              </a:pathLst>
            </a:custGeom>
            <a:solidFill>
              <a:srgbClr val="38A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817880" y="3559809"/>
              <a:ext cx="1945639" cy="499109"/>
            </a:xfrm>
            <a:custGeom>
              <a:avLst/>
              <a:gdLst/>
              <a:ahLst/>
              <a:cxnLst/>
              <a:rect l="l" t="t" r="r" b="b"/>
              <a:pathLst>
                <a:path w="1945639" h="499110">
                  <a:moveTo>
                    <a:pt x="19456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0" y="499110"/>
                  </a:lnTo>
                  <a:lnTo>
                    <a:pt x="1945640" y="499110"/>
                  </a:lnTo>
                  <a:lnTo>
                    <a:pt x="1945640" y="495300"/>
                  </a:lnTo>
                  <a:lnTo>
                    <a:pt x="1945640" y="3822"/>
                  </a:lnTo>
                  <a:lnTo>
                    <a:pt x="1941830" y="3822"/>
                  </a:lnTo>
                  <a:lnTo>
                    <a:pt x="194183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1945640" y="3810"/>
                  </a:lnTo>
                  <a:lnTo>
                    <a:pt x="1945640" y="0"/>
                  </a:lnTo>
                  <a:close/>
                </a:path>
              </a:pathLst>
            </a:custGeom>
            <a:solidFill>
              <a:srgbClr val="38AD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821690" y="3563619"/>
              <a:ext cx="1938020" cy="491490"/>
            </a:xfrm>
            <a:custGeom>
              <a:avLst/>
              <a:gdLst/>
              <a:ahLst/>
              <a:cxnLst/>
              <a:rect l="l" t="t" r="r" b="b"/>
              <a:pathLst>
                <a:path w="1938020" h="491489">
                  <a:moveTo>
                    <a:pt x="1938020" y="0"/>
                  </a:moveTo>
                  <a:lnTo>
                    <a:pt x="1934210" y="0"/>
                  </a:lnTo>
                  <a:lnTo>
                    <a:pt x="1934210" y="3810"/>
                  </a:lnTo>
                  <a:lnTo>
                    <a:pt x="1934210" y="487680"/>
                  </a:lnTo>
                  <a:lnTo>
                    <a:pt x="3810" y="487680"/>
                  </a:lnTo>
                  <a:lnTo>
                    <a:pt x="3810" y="3810"/>
                  </a:lnTo>
                  <a:lnTo>
                    <a:pt x="1934210" y="3810"/>
                  </a:lnTo>
                  <a:lnTo>
                    <a:pt x="1934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7680"/>
                  </a:lnTo>
                  <a:lnTo>
                    <a:pt x="0" y="491490"/>
                  </a:lnTo>
                  <a:lnTo>
                    <a:pt x="1938020" y="491490"/>
                  </a:lnTo>
                  <a:lnTo>
                    <a:pt x="1938020" y="487680"/>
                  </a:lnTo>
                  <a:lnTo>
                    <a:pt x="1938020" y="3810"/>
                  </a:lnTo>
                  <a:lnTo>
                    <a:pt x="1938020" y="0"/>
                  </a:lnTo>
                  <a:close/>
                </a:path>
              </a:pathLst>
            </a:custGeom>
            <a:solidFill>
              <a:srgbClr val="38A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825500" y="3567429"/>
              <a:ext cx="1930400" cy="483870"/>
            </a:xfrm>
            <a:custGeom>
              <a:avLst/>
              <a:gdLst/>
              <a:ahLst/>
              <a:cxnLst/>
              <a:rect l="l" t="t" r="r" b="b"/>
              <a:pathLst>
                <a:path w="1930400" h="483870">
                  <a:moveTo>
                    <a:pt x="1930400" y="0"/>
                  </a:moveTo>
                  <a:lnTo>
                    <a:pt x="1926590" y="0"/>
                  </a:lnTo>
                  <a:lnTo>
                    <a:pt x="1926590" y="3810"/>
                  </a:lnTo>
                  <a:lnTo>
                    <a:pt x="1926590" y="480060"/>
                  </a:lnTo>
                  <a:lnTo>
                    <a:pt x="3810" y="480060"/>
                  </a:lnTo>
                  <a:lnTo>
                    <a:pt x="3810" y="3810"/>
                  </a:lnTo>
                  <a:lnTo>
                    <a:pt x="1926590" y="3810"/>
                  </a:lnTo>
                  <a:lnTo>
                    <a:pt x="1926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0060"/>
                  </a:lnTo>
                  <a:lnTo>
                    <a:pt x="0" y="483870"/>
                  </a:lnTo>
                  <a:lnTo>
                    <a:pt x="1930400" y="483870"/>
                  </a:lnTo>
                  <a:lnTo>
                    <a:pt x="1930400" y="480060"/>
                  </a:lnTo>
                  <a:lnTo>
                    <a:pt x="1930400" y="381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38A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829310" y="3571239"/>
              <a:ext cx="1922780" cy="476250"/>
            </a:xfrm>
            <a:custGeom>
              <a:avLst/>
              <a:gdLst/>
              <a:ahLst/>
              <a:cxnLst/>
              <a:rect l="l" t="t" r="r" b="b"/>
              <a:pathLst>
                <a:path w="1922780" h="476250">
                  <a:moveTo>
                    <a:pt x="1922780" y="0"/>
                  </a:moveTo>
                  <a:lnTo>
                    <a:pt x="1918970" y="0"/>
                  </a:lnTo>
                  <a:lnTo>
                    <a:pt x="1918970" y="3810"/>
                  </a:lnTo>
                  <a:lnTo>
                    <a:pt x="1918970" y="472440"/>
                  </a:lnTo>
                  <a:lnTo>
                    <a:pt x="2540" y="472440"/>
                  </a:lnTo>
                  <a:lnTo>
                    <a:pt x="2540" y="3810"/>
                  </a:lnTo>
                  <a:lnTo>
                    <a:pt x="1918970" y="3810"/>
                  </a:lnTo>
                  <a:lnTo>
                    <a:pt x="1918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72440"/>
                  </a:lnTo>
                  <a:lnTo>
                    <a:pt x="0" y="476250"/>
                  </a:lnTo>
                  <a:lnTo>
                    <a:pt x="1922780" y="476250"/>
                  </a:lnTo>
                  <a:lnTo>
                    <a:pt x="1922780" y="472440"/>
                  </a:lnTo>
                  <a:lnTo>
                    <a:pt x="1922780" y="3810"/>
                  </a:lnTo>
                  <a:lnTo>
                    <a:pt x="1922780" y="0"/>
                  </a:lnTo>
                  <a:close/>
                </a:path>
              </a:pathLst>
            </a:custGeom>
            <a:solidFill>
              <a:srgbClr val="38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831850" y="3575049"/>
              <a:ext cx="1916430" cy="468630"/>
            </a:xfrm>
            <a:custGeom>
              <a:avLst/>
              <a:gdLst/>
              <a:ahLst/>
              <a:cxnLst/>
              <a:rect l="l" t="t" r="r" b="b"/>
              <a:pathLst>
                <a:path w="1916430" h="468629">
                  <a:moveTo>
                    <a:pt x="1916430" y="0"/>
                  </a:moveTo>
                  <a:lnTo>
                    <a:pt x="1912620" y="0"/>
                  </a:lnTo>
                  <a:lnTo>
                    <a:pt x="1912620" y="3810"/>
                  </a:lnTo>
                  <a:lnTo>
                    <a:pt x="1912620" y="464820"/>
                  </a:lnTo>
                  <a:lnTo>
                    <a:pt x="3810" y="464820"/>
                  </a:lnTo>
                  <a:lnTo>
                    <a:pt x="3810" y="3810"/>
                  </a:lnTo>
                  <a:lnTo>
                    <a:pt x="1912620" y="3810"/>
                  </a:lnTo>
                  <a:lnTo>
                    <a:pt x="19126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20"/>
                  </a:lnTo>
                  <a:lnTo>
                    <a:pt x="0" y="468630"/>
                  </a:lnTo>
                  <a:lnTo>
                    <a:pt x="1916430" y="468630"/>
                  </a:lnTo>
                  <a:lnTo>
                    <a:pt x="1916430" y="464820"/>
                  </a:lnTo>
                  <a:lnTo>
                    <a:pt x="1916430" y="3810"/>
                  </a:lnTo>
                  <a:lnTo>
                    <a:pt x="1916430" y="0"/>
                  </a:lnTo>
                  <a:close/>
                </a:path>
              </a:pathLst>
            </a:custGeom>
            <a:solidFill>
              <a:srgbClr val="3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835660" y="3578859"/>
              <a:ext cx="1908810" cy="461009"/>
            </a:xfrm>
            <a:custGeom>
              <a:avLst/>
              <a:gdLst/>
              <a:ahLst/>
              <a:cxnLst/>
              <a:rect l="l" t="t" r="r" b="b"/>
              <a:pathLst>
                <a:path w="1908810" h="461010">
                  <a:moveTo>
                    <a:pt x="19088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57200"/>
                  </a:lnTo>
                  <a:lnTo>
                    <a:pt x="0" y="461010"/>
                  </a:lnTo>
                  <a:lnTo>
                    <a:pt x="1908810" y="461010"/>
                  </a:lnTo>
                  <a:lnTo>
                    <a:pt x="1908810" y="457200"/>
                  </a:lnTo>
                  <a:lnTo>
                    <a:pt x="1908810" y="3822"/>
                  </a:lnTo>
                  <a:lnTo>
                    <a:pt x="1905000" y="3822"/>
                  </a:lnTo>
                  <a:lnTo>
                    <a:pt x="1905000" y="457200"/>
                  </a:lnTo>
                  <a:lnTo>
                    <a:pt x="3810" y="457200"/>
                  </a:lnTo>
                  <a:lnTo>
                    <a:pt x="3810" y="3810"/>
                  </a:lnTo>
                  <a:lnTo>
                    <a:pt x="1908810" y="3810"/>
                  </a:lnTo>
                  <a:lnTo>
                    <a:pt x="1908810" y="0"/>
                  </a:lnTo>
                  <a:close/>
                </a:path>
              </a:pathLst>
            </a:custGeom>
            <a:solidFill>
              <a:srgbClr val="38A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839470" y="3582669"/>
              <a:ext cx="1901189" cy="453390"/>
            </a:xfrm>
            <a:custGeom>
              <a:avLst/>
              <a:gdLst/>
              <a:ahLst/>
              <a:cxnLst/>
              <a:rect l="l" t="t" r="r" b="b"/>
              <a:pathLst>
                <a:path w="1901189" h="453389">
                  <a:moveTo>
                    <a:pt x="1901190" y="0"/>
                  </a:moveTo>
                  <a:lnTo>
                    <a:pt x="1897380" y="0"/>
                  </a:lnTo>
                  <a:lnTo>
                    <a:pt x="1897380" y="3810"/>
                  </a:lnTo>
                  <a:lnTo>
                    <a:pt x="1897380" y="450850"/>
                  </a:lnTo>
                  <a:lnTo>
                    <a:pt x="3810" y="450850"/>
                  </a:lnTo>
                  <a:lnTo>
                    <a:pt x="3810" y="3810"/>
                  </a:lnTo>
                  <a:lnTo>
                    <a:pt x="1897380" y="3810"/>
                  </a:lnTo>
                  <a:lnTo>
                    <a:pt x="18973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0850"/>
                  </a:lnTo>
                  <a:lnTo>
                    <a:pt x="0" y="453390"/>
                  </a:lnTo>
                  <a:lnTo>
                    <a:pt x="1901190" y="453390"/>
                  </a:lnTo>
                  <a:lnTo>
                    <a:pt x="1901190" y="450850"/>
                  </a:lnTo>
                  <a:lnTo>
                    <a:pt x="1901190" y="3810"/>
                  </a:lnTo>
                  <a:lnTo>
                    <a:pt x="190119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843280" y="3586479"/>
              <a:ext cx="1893570" cy="447040"/>
            </a:xfrm>
            <a:custGeom>
              <a:avLst/>
              <a:gdLst/>
              <a:ahLst/>
              <a:cxnLst/>
              <a:rect l="l" t="t" r="r" b="b"/>
              <a:pathLst>
                <a:path w="1893570" h="447039">
                  <a:moveTo>
                    <a:pt x="18935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443230"/>
                  </a:lnTo>
                  <a:lnTo>
                    <a:pt x="0" y="447040"/>
                  </a:lnTo>
                  <a:lnTo>
                    <a:pt x="1893570" y="447040"/>
                  </a:lnTo>
                  <a:lnTo>
                    <a:pt x="1893570" y="443230"/>
                  </a:lnTo>
                  <a:lnTo>
                    <a:pt x="1893570" y="2552"/>
                  </a:lnTo>
                  <a:lnTo>
                    <a:pt x="1891030" y="2552"/>
                  </a:lnTo>
                  <a:lnTo>
                    <a:pt x="1891030" y="443230"/>
                  </a:lnTo>
                  <a:lnTo>
                    <a:pt x="3810" y="443230"/>
                  </a:lnTo>
                  <a:lnTo>
                    <a:pt x="3810" y="2540"/>
                  </a:lnTo>
                  <a:lnTo>
                    <a:pt x="1893570" y="2540"/>
                  </a:lnTo>
                  <a:lnTo>
                    <a:pt x="1893570" y="0"/>
                  </a:lnTo>
                  <a:close/>
                </a:path>
              </a:pathLst>
            </a:custGeom>
            <a:solidFill>
              <a:srgbClr val="38A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847090" y="3589019"/>
              <a:ext cx="1887220" cy="440690"/>
            </a:xfrm>
            <a:custGeom>
              <a:avLst/>
              <a:gdLst/>
              <a:ahLst/>
              <a:cxnLst/>
              <a:rect l="l" t="t" r="r" b="b"/>
              <a:pathLst>
                <a:path w="1887220" h="440689">
                  <a:moveTo>
                    <a:pt x="1887220" y="0"/>
                  </a:moveTo>
                  <a:lnTo>
                    <a:pt x="1883410" y="0"/>
                  </a:lnTo>
                  <a:lnTo>
                    <a:pt x="1883410" y="3810"/>
                  </a:lnTo>
                  <a:lnTo>
                    <a:pt x="1883410" y="436880"/>
                  </a:lnTo>
                  <a:lnTo>
                    <a:pt x="3810" y="436880"/>
                  </a:lnTo>
                  <a:lnTo>
                    <a:pt x="3810" y="3810"/>
                  </a:lnTo>
                  <a:lnTo>
                    <a:pt x="1883410" y="3810"/>
                  </a:lnTo>
                  <a:lnTo>
                    <a:pt x="1883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6880"/>
                  </a:lnTo>
                  <a:lnTo>
                    <a:pt x="0" y="440690"/>
                  </a:lnTo>
                  <a:lnTo>
                    <a:pt x="1887220" y="440690"/>
                  </a:lnTo>
                  <a:lnTo>
                    <a:pt x="1887220" y="436880"/>
                  </a:lnTo>
                  <a:lnTo>
                    <a:pt x="1887220" y="3810"/>
                  </a:lnTo>
                  <a:lnTo>
                    <a:pt x="188722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850900" y="3592829"/>
              <a:ext cx="1879600" cy="433070"/>
            </a:xfrm>
            <a:custGeom>
              <a:avLst/>
              <a:gdLst/>
              <a:ahLst/>
              <a:cxnLst/>
              <a:rect l="l" t="t" r="r" b="b"/>
              <a:pathLst>
                <a:path w="1879600" h="433070">
                  <a:moveTo>
                    <a:pt x="1879600" y="0"/>
                  </a:moveTo>
                  <a:lnTo>
                    <a:pt x="1875790" y="0"/>
                  </a:lnTo>
                  <a:lnTo>
                    <a:pt x="1875790" y="3810"/>
                  </a:lnTo>
                  <a:lnTo>
                    <a:pt x="1875790" y="429260"/>
                  </a:lnTo>
                  <a:lnTo>
                    <a:pt x="2540" y="429260"/>
                  </a:lnTo>
                  <a:lnTo>
                    <a:pt x="2540" y="3810"/>
                  </a:lnTo>
                  <a:lnTo>
                    <a:pt x="1875790" y="3810"/>
                  </a:lnTo>
                  <a:lnTo>
                    <a:pt x="1875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9260"/>
                  </a:lnTo>
                  <a:lnTo>
                    <a:pt x="0" y="433070"/>
                  </a:lnTo>
                  <a:lnTo>
                    <a:pt x="1879600" y="433070"/>
                  </a:lnTo>
                  <a:lnTo>
                    <a:pt x="1879600" y="429260"/>
                  </a:lnTo>
                  <a:lnTo>
                    <a:pt x="1879600" y="3810"/>
                  </a:lnTo>
                  <a:lnTo>
                    <a:pt x="1879600" y="0"/>
                  </a:lnTo>
                  <a:close/>
                </a:path>
              </a:pathLst>
            </a:custGeom>
            <a:solidFill>
              <a:srgbClr val="39A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853440" y="3596639"/>
              <a:ext cx="1873250" cy="425450"/>
            </a:xfrm>
            <a:custGeom>
              <a:avLst/>
              <a:gdLst/>
              <a:ahLst/>
              <a:cxnLst/>
              <a:rect l="l" t="t" r="r" b="b"/>
              <a:pathLst>
                <a:path w="1873250" h="425450">
                  <a:moveTo>
                    <a:pt x="1873250" y="0"/>
                  </a:moveTo>
                  <a:lnTo>
                    <a:pt x="1869440" y="0"/>
                  </a:lnTo>
                  <a:lnTo>
                    <a:pt x="1869440" y="3810"/>
                  </a:lnTo>
                  <a:lnTo>
                    <a:pt x="1869440" y="421640"/>
                  </a:lnTo>
                  <a:lnTo>
                    <a:pt x="3810" y="421640"/>
                  </a:lnTo>
                  <a:lnTo>
                    <a:pt x="3810" y="3810"/>
                  </a:lnTo>
                  <a:lnTo>
                    <a:pt x="1869440" y="3810"/>
                  </a:lnTo>
                  <a:lnTo>
                    <a:pt x="18694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1640"/>
                  </a:lnTo>
                  <a:lnTo>
                    <a:pt x="0" y="425450"/>
                  </a:lnTo>
                  <a:lnTo>
                    <a:pt x="1873250" y="425450"/>
                  </a:lnTo>
                  <a:lnTo>
                    <a:pt x="1873250" y="421640"/>
                  </a:lnTo>
                  <a:lnTo>
                    <a:pt x="1873250" y="3810"/>
                  </a:lnTo>
                  <a:lnTo>
                    <a:pt x="1873250" y="0"/>
                  </a:lnTo>
                  <a:close/>
                </a:path>
              </a:pathLst>
            </a:custGeom>
            <a:solidFill>
              <a:srgbClr val="39B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857250" y="3600449"/>
              <a:ext cx="1865630" cy="417830"/>
            </a:xfrm>
            <a:custGeom>
              <a:avLst/>
              <a:gdLst/>
              <a:ahLst/>
              <a:cxnLst/>
              <a:rect l="l" t="t" r="r" b="b"/>
              <a:pathLst>
                <a:path w="1865630" h="417829">
                  <a:moveTo>
                    <a:pt x="1865630" y="0"/>
                  </a:moveTo>
                  <a:lnTo>
                    <a:pt x="1861820" y="0"/>
                  </a:lnTo>
                  <a:lnTo>
                    <a:pt x="1861820" y="3810"/>
                  </a:lnTo>
                  <a:lnTo>
                    <a:pt x="1861820" y="414020"/>
                  </a:lnTo>
                  <a:lnTo>
                    <a:pt x="3810" y="414020"/>
                  </a:lnTo>
                  <a:lnTo>
                    <a:pt x="3810" y="3810"/>
                  </a:lnTo>
                  <a:lnTo>
                    <a:pt x="1861820" y="3810"/>
                  </a:lnTo>
                  <a:lnTo>
                    <a:pt x="1861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4020"/>
                  </a:lnTo>
                  <a:lnTo>
                    <a:pt x="0" y="417830"/>
                  </a:lnTo>
                  <a:lnTo>
                    <a:pt x="1865630" y="417830"/>
                  </a:lnTo>
                  <a:lnTo>
                    <a:pt x="1865630" y="414020"/>
                  </a:lnTo>
                  <a:lnTo>
                    <a:pt x="1865630" y="3810"/>
                  </a:lnTo>
                  <a:lnTo>
                    <a:pt x="1865630" y="0"/>
                  </a:lnTo>
                  <a:close/>
                </a:path>
              </a:pathLst>
            </a:custGeom>
            <a:solidFill>
              <a:srgbClr val="39B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861060" y="3604259"/>
              <a:ext cx="1858010" cy="410209"/>
            </a:xfrm>
            <a:custGeom>
              <a:avLst/>
              <a:gdLst/>
              <a:ahLst/>
              <a:cxnLst/>
              <a:rect l="l" t="t" r="r" b="b"/>
              <a:pathLst>
                <a:path w="1858010" h="410210">
                  <a:moveTo>
                    <a:pt x="1858010" y="0"/>
                  </a:moveTo>
                  <a:lnTo>
                    <a:pt x="1854200" y="0"/>
                  </a:lnTo>
                  <a:lnTo>
                    <a:pt x="1854200" y="3810"/>
                  </a:lnTo>
                  <a:lnTo>
                    <a:pt x="1854200" y="407670"/>
                  </a:lnTo>
                  <a:lnTo>
                    <a:pt x="3810" y="407670"/>
                  </a:lnTo>
                  <a:lnTo>
                    <a:pt x="3810" y="3810"/>
                  </a:lnTo>
                  <a:lnTo>
                    <a:pt x="1854200" y="3810"/>
                  </a:lnTo>
                  <a:lnTo>
                    <a:pt x="1854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7670"/>
                  </a:lnTo>
                  <a:lnTo>
                    <a:pt x="0" y="410210"/>
                  </a:lnTo>
                  <a:lnTo>
                    <a:pt x="1858010" y="410210"/>
                  </a:lnTo>
                  <a:lnTo>
                    <a:pt x="1858010" y="407670"/>
                  </a:lnTo>
                  <a:lnTo>
                    <a:pt x="1858010" y="3810"/>
                  </a:lnTo>
                  <a:lnTo>
                    <a:pt x="1858010" y="0"/>
                  </a:lnTo>
                  <a:close/>
                </a:path>
              </a:pathLst>
            </a:custGeom>
            <a:solidFill>
              <a:srgbClr val="39B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864870" y="3608069"/>
              <a:ext cx="1850389" cy="403860"/>
            </a:xfrm>
            <a:custGeom>
              <a:avLst/>
              <a:gdLst/>
              <a:ahLst/>
              <a:cxnLst/>
              <a:rect l="l" t="t" r="r" b="b"/>
              <a:pathLst>
                <a:path w="1850389" h="403860">
                  <a:moveTo>
                    <a:pt x="1850390" y="0"/>
                  </a:moveTo>
                  <a:lnTo>
                    <a:pt x="1847850" y="0"/>
                  </a:lnTo>
                  <a:lnTo>
                    <a:pt x="1847850" y="2540"/>
                  </a:lnTo>
                  <a:lnTo>
                    <a:pt x="1847850" y="400050"/>
                  </a:lnTo>
                  <a:lnTo>
                    <a:pt x="3810" y="400050"/>
                  </a:lnTo>
                  <a:lnTo>
                    <a:pt x="3810" y="2540"/>
                  </a:lnTo>
                  <a:lnTo>
                    <a:pt x="1847850" y="2540"/>
                  </a:lnTo>
                  <a:lnTo>
                    <a:pt x="18478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00050"/>
                  </a:lnTo>
                  <a:lnTo>
                    <a:pt x="0" y="403860"/>
                  </a:lnTo>
                  <a:lnTo>
                    <a:pt x="1850390" y="403860"/>
                  </a:lnTo>
                  <a:lnTo>
                    <a:pt x="1850390" y="400050"/>
                  </a:lnTo>
                  <a:lnTo>
                    <a:pt x="1850390" y="2540"/>
                  </a:lnTo>
                  <a:lnTo>
                    <a:pt x="1850390" y="0"/>
                  </a:lnTo>
                  <a:close/>
                </a:path>
              </a:pathLst>
            </a:custGeom>
            <a:solidFill>
              <a:srgbClr val="39B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868680" y="3610609"/>
              <a:ext cx="1844039" cy="397510"/>
            </a:xfrm>
            <a:custGeom>
              <a:avLst/>
              <a:gdLst/>
              <a:ahLst/>
              <a:cxnLst/>
              <a:rect l="l" t="t" r="r" b="b"/>
              <a:pathLst>
                <a:path w="1844039" h="397510">
                  <a:moveTo>
                    <a:pt x="1844040" y="0"/>
                  </a:moveTo>
                  <a:lnTo>
                    <a:pt x="1840230" y="0"/>
                  </a:lnTo>
                  <a:lnTo>
                    <a:pt x="1840230" y="3810"/>
                  </a:lnTo>
                  <a:lnTo>
                    <a:pt x="184023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1840230" y="3810"/>
                  </a:lnTo>
                  <a:lnTo>
                    <a:pt x="1840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7510"/>
                  </a:lnTo>
                  <a:lnTo>
                    <a:pt x="1844040" y="397510"/>
                  </a:lnTo>
                  <a:lnTo>
                    <a:pt x="1844040" y="393700"/>
                  </a:lnTo>
                  <a:lnTo>
                    <a:pt x="1844040" y="3810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39B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872490" y="3614419"/>
              <a:ext cx="1836420" cy="389890"/>
            </a:xfrm>
            <a:custGeom>
              <a:avLst/>
              <a:gdLst/>
              <a:ahLst/>
              <a:cxnLst/>
              <a:rect l="l" t="t" r="r" b="b"/>
              <a:pathLst>
                <a:path w="1836420" h="389889">
                  <a:moveTo>
                    <a:pt x="1836420" y="0"/>
                  </a:moveTo>
                  <a:lnTo>
                    <a:pt x="1832610" y="0"/>
                  </a:lnTo>
                  <a:lnTo>
                    <a:pt x="1832610" y="3810"/>
                  </a:lnTo>
                  <a:lnTo>
                    <a:pt x="1832610" y="386080"/>
                  </a:lnTo>
                  <a:lnTo>
                    <a:pt x="2540" y="386080"/>
                  </a:lnTo>
                  <a:lnTo>
                    <a:pt x="2540" y="3810"/>
                  </a:lnTo>
                  <a:lnTo>
                    <a:pt x="1832610" y="3810"/>
                  </a:lnTo>
                  <a:lnTo>
                    <a:pt x="1832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6080"/>
                  </a:lnTo>
                  <a:lnTo>
                    <a:pt x="0" y="389890"/>
                  </a:lnTo>
                  <a:lnTo>
                    <a:pt x="1836420" y="389890"/>
                  </a:lnTo>
                  <a:lnTo>
                    <a:pt x="1836420" y="386080"/>
                  </a:lnTo>
                  <a:lnTo>
                    <a:pt x="1836420" y="3810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39B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875030" y="3618229"/>
              <a:ext cx="1830070" cy="382270"/>
            </a:xfrm>
            <a:custGeom>
              <a:avLst/>
              <a:gdLst/>
              <a:ahLst/>
              <a:cxnLst/>
              <a:rect l="l" t="t" r="r" b="b"/>
              <a:pathLst>
                <a:path w="1830070" h="382270">
                  <a:moveTo>
                    <a:pt x="1830070" y="0"/>
                  </a:moveTo>
                  <a:lnTo>
                    <a:pt x="1826260" y="0"/>
                  </a:lnTo>
                  <a:lnTo>
                    <a:pt x="1826260" y="3810"/>
                  </a:lnTo>
                  <a:lnTo>
                    <a:pt x="1826260" y="378460"/>
                  </a:lnTo>
                  <a:lnTo>
                    <a:pt x="3810" y="378460"/>
                  </a:lnTo>
                  <a:lnTo>
                    <a:pt x="3810" y="3810"/>
                  </a:lnTo>
                  <a:lnTo>
                    <a:pt x="1826260" y="3810"/>
                  </a:lnTo>
                  <a:lnTo>
                    <a:pt x="1826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8460"/>
                  </a:lnTo>
                  <a:lnTo>
                    <a:pt x="0" y="382270"/>
                  </a:lnTo>
                  <a:lnTo>
                    <a:pt x="1830070" y="382270"/>
                  </a:lnTo>
                  <a:lnTo>
                    <a:pt x="1830070" y="378460"/>
                  </a:lnTo>
                  <a:lnTo>
                    <a:pt x="1830070" y="3810"/>
                  </a:lnTo>
                  <a:lnTo>
                    <a:pt x="1830070" y="0"/>
                  </a:lnTo>
                  <a:close/>
                </a:path>
              </a:pathLst>
            </a:custGeom>
            <a:solidFill>
              <a:srgbClr val="39B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878840" y="3622039"/>
              <a:ext cx="1822450" cy="374650"/>
            </a:xfrm>
            <a:custGeom>
              <a:avLst/>
              <a:gdLst/>
              <a:ahLst/>
              <a:cxnLst/>
              <a:rect l="l" t="t" r="r" b="b"/>
              <a:pathLst>
                <a:path w="1822450" h="374650">
                  <a:moveTo>
                    <a:pt x="1822450" y="0"/>
                  </a:moveTo>
                  <a:lnTo>
                    <a:pt x="1818640" y="0"/>
                  </a:lnTo>
                  <a:lnTo>
                    <a:pt x="1818640" y="3810"/>
                  </a:lnTo>
                  <a:lnTo>
                    <a:pt x="1818640" y="370840"/>
                  </a:lnTo>
                  <a:lnTo>
                    <a:pt x="3810" y="370840"/>
                  </a:lnTo>
                  <a:lnTo>
                    <a:pt x="3810" y="3810"/>
                  </a:lnTo>
                  <a:lnTo>
                    <a:pt x="1818640" y="3810"/>
                  </a:lnTo>
                  <a:lnTo>
                    <a:pt x="18186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0840"/>
                  </a:lnTo>
                  <a:lnTo>
                    <a:pt x="0" y="374650"/>
                  </a:lnTo>
                  <a:lnTo>
                    <a:pt x="1822450" y="374650"/>
                  </a:lnTo>
                  <a:lnTo>
                    <a:pt x="1822450" y="370840"/>
                  </a:lnTo>
                  <a:lnTo>
                    <a:pt x="1822450" y="3810"/>
                  </a:lnTo>
                  <a:lnTo>
                    <a:pt x="1822450" y="0"/>
                  </a:lnTo>
                  <a:close/>
                </a:path>
              </a:pathLst>
            </a:custGeom>
            <a:solidFill>
              <a:srgbClr val="39B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882650" y="3625849"/>
              <a:ext cx="1814830" cy="367030"/>
            </a:xfrm>
            <a:custGeom>
              <a:avLst/>
              <a:gdLst/>
              <a:ahLst/>
              <a:cxnLst/>
              <a:rect l="l" t="t" r="r" b="b"/>
              <a:pathLst>
                <a:path w="1814830" h="367029">
                  <a:moveTo>
                    <a:pt x="1814830" y="0"/>
                  </a:moveTo>
                  <a:lnTo>
                    <a:pt x="1811020" y="0"/>
                  </a:lnTo>
                  <a:lnTo>
                    <a:pt x="1811020" y="3810"/>
                  </a:lnTo>
                  <a:lnTo>
                    <a:pt x="1811020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1811020" y="3810"/>
                  </a:lnTo>
                  <a:lnTo>
                    <a:pt x="1811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0" y="367030"/>
                  </a:lnTo>
                  <a:lnTo>
                    <a:pt x="1814830" y="367030"/>
                  </a:lnTo>
                  <a:lnTo>
                    <a:pt x="1814830" y="364490"/>
                  </a:lnTo>
                  <a:lnTo>
                    <a:pt x="1814830" y="3810"/>
                  </a:lnTo>
                  <a:lnTo>
                    <a:pt x="1814830" y="0"/>
                  </a:lnTo>
                  <a:close/>
                </a:path>
              </a:pathLst>
            </a:custGeom>
            <a:solidFill>
              <a:srgbClr val="39B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886460" y="3629659"/>
              <a:ext cx="1807210" cy="360680"/>
            </a:xfrm>
            <a:custGeom>
              <a:avLst/>
              <a:gdLst/>
              <a:ahLst/>
              <a:cxnLst/>
              <a:rect l="l" t="t" r="r" b="b"/>
              <a:pathLst>
                <a:path w="1807210" h="360679">
                  <a:moveTo>
                    <a:pt x="1807210" y="0"/>
                  </a:moveTo>
                  <a:lnTo>
                    <a:pt x="1804670" y="0"/>
                  </a:lnTo>
                  <a:lnTo>
                    <a:pt x="1804670" y="2540"/>
                  </a:lnTo>
                  <a:lnTo>
                    <a:pt x="1804670" y="356870"/>
                  </a:lnTo>
                  <a:lnTo>
                    <a:pt x="3810" y="356870"/>
                  </a:lnTo>
                  <a:lnTo>
                    <a:pt x="3810" y="2540"/>
                  </a:lnTo>
                  <a:lnTo>
                    <a:pt x="1804670" y="2540"/>
                  </a:lnTo>
                  <a:lnTo>
                    <a:pt x="18046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56870"/>
                  </a:lnTo>
                  <a:lnTo>
                    <a:pt x="0" y="360680"/>
                  </a:lnTo>
                  <a:lnTo>
                    <a:pt x="1807210" y="360680"/>
                  </a:lnTo>
                  <a:lnTo>
                    <a:pt x="1807210" y="356870"/>
                  </a:lnTo>
                  <a:lnTo>
                    <a:pt x="1807210" y="2540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39B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890270" y="3632199"/>
              <a:ext cx="1800860" cy="354330"/>
            </a:xfrm>
            <a:custGeom>
              <a:avLst/>
              <a:gdLst/>
              <a:ahLst/>
              <a:cxnLst/>
              <a:rect l="l" t="t" r="r" b="b"/>
              <a:pathLst>
                <a:path w="1800860" h="354329">
                  <a:moveTo>
                    <a:pt x="1800860" y="0"/>
                  </a:moveTo>
                  <a:lnTo>
                    <a:pt x="1797050" y="0"/>
                  </a:lnTo>
                  <a:lnTo>
                    <a:pt x="1797050" y="3810"/>
                  </a:lnTo>
                  <a:lnTo>
                    <a:pt x="179705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1797050" y="3810"/>
                  </a:lnTo>
                  <a:lnTo>
                    <a:pt x="1797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1800860" y="354330"/>
                  </a:lnTo>
                  <a:lnTo>
                    <a:pt x="1800860" y="350520"/>
                  </a:lnTo>
                  <a:lnTo>
                    <a:pt x="1800860" y="3810"/>
                  </a:lnTo>
                  <a:lnTo>
                    <a:pt x="1800860" y="0"/>
                  </a:lnTo>
                  <a:close/>
                </a:path>
              </a:pathLst>
            </a:custGeom>
            <a:solidFill>
              <a:srgbClr val="39B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894080" y="3636009"/>
              <a:ext cx="1793239" cy="346710"/>
            </a:xfrm>
            <a:custGeom>
              <a:avLst/>
              <a:gdLst/>
              <a:ahLst/>
              <a:cxnLst/>
              <a:rect l="l" t="t" r="r" b="b"/>
              <a:pathLst>
                <a:path w="1793239" h="346710">
                  <a:moveTo>
                    <a:pt x="1793240" y="0"/>
                  </a:moveTo>
                  <a:lnTo>
                    <a:pt x="1789430" y="0"/>
                  </a:lnTo>
                  <a:lnTo>
                    <a:pt x="1789430" y="3810"/>
                  </a:lnTo>
                  <a:lnTo>
                    <a:pt x="1789430" y="342900"/>
                  </a:lnTo>
                  <a:lnTo>
                    <a:pt x="2540" y="342900"/>
                  </a:lnTo>
                  <a:lnTo>
                    <a:pt x="2540" y="3810"/>
                  </a:lnTo>
                  <a:lnTo>
                    <a:pt x="1789430" y="3810"/>
                  </a:lnTo>
                  <a:lnTo>
                    <a:pt x="1789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1793240" y="346710"/>
                  </a:lnTo>
                  <a:lnTo>
                    <a:pt x="1793240" y="342900"/>
                  </a:lnTo>
                  <a:lnTo>
                    <a:pt x="1793240" y="3810"/>
                  </a:lnTo>
                  <a:lnTo>
                    <a:pt x="1793240" y="0"/>
                  </a:lnTo>
                  <a:close/>
                </a:path>
              </a:pathLst>
            </a:custGeom>
            <a:solidFill>
              <a:srgbClr val="39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896620" y="3639819"/>
              <a:ext cx="1786889" cy="339090"/>
            </a:xfrm>
            <a:custGeom>
              <a:avLst/>
              <a:gdLst/>
              <a:ahLst/>
              <a:cxnLst/>
              <a:rect l="l" t="t" r="r" b="b"/>
              <a:pathLst>
                <a:path w="1786889" h="339089">
                  <a:moveTo>
                    <a:pt x="1786890" y="0"/>
                  </a:moveTo>
                  <a:lnTo>
                    <a:pt x="1783080" y="0"/>
                  </a:lnTo>
                  <a:lnTo>
                    <a:pt x="1783080" y="3810"/>
                  </a:lnTo>
                  <a:lnTo>
                    <a:pt x="1783080" y="335280"/>
                  </a:lnTo>
                  <a:lnTo>
                    <a:pt x="3810" y="335280"/>
                  </a:lnTo>
                  <a:lnTo>
                    <a:pt x="3810" y="3810"/>
                  </a:lnTo>
                  <a:lnTo>
                    <a:pt x="1783080" y="3810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1786890" y="339090"/>
                  </a:lnTo>
                  <a:lnTo>
                    <a:pt x="1786890" y="335280"/>
                  </a:lnTo>
                  <a:lnTo>
                    <a:pt x="1786890" y="3810"/>
                  </a:lnTo>
                  <a:lnTo>
                    <a:pt x="1786890" y="0"/>
                  </a:lnTo>
                  <a:close/>
                </a:path>
              </a:pathLst>
            </a:custGeom>
            <a:solidFill>
              <a:srgbClr val="39B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900430" y="3643629"/>
              <a:ext cx="1779270" cy="331470"/>
            </a:xfrm>
            <a:custGeom>
              <a:avLst/>
              <a:gdLst/>
              <a:ahLst/>
              <a:cxnLst/>
              <a:rect l="l" t="t" r="r" b="b"/>
              <a:pathLst>
                <a:path w="1779270" h="331470">
                  <a:moveTo>
                    <a:pt x="1779270" y="0"/>
                  </a:moveTo>
                  <a:lnTo>
                    <a:pt x="1775460" y="0"/>
                  </a:lnTo>
                  <a:lnTo>
                    <a:pt x="1775460" y="3810"/>
                  </a:lnTo>
                  <a:lnTo>
                    <a:pt x="1775460" y="327660"/>
                  </a:lnTo>
                  <a:lnTo>
                    <a:pt x="3810" y="327660"/>
                  </a:lnTo>
                  <a:lnTo>
                    <a:pt x="3810" y="3810"/>
                  </a:lnTo>
                  <a:lnTo>
                    <a:pt x="1775460" y="3810"/>
                  </a:lnTo>
                  <a:lnTo>
                    <a:pt x="1775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7660"/>
                  </a:lnTo>
                  <a:lnTo>
                    <a:pt x="0" y="331470"/>
                  </a:lnTo>
                  <a:lnTo>
                    <a:pt x="1779270" y="331470"/>
                  </a:lnTo>
                  <a:lnTo>
                    <a:pt x="1779270" y="327660"/>
                  </a:lnTo>
                  <a:lnTo>
                    <a:pt x="1779270" y="3810"/>
                  </a:lnTo>
                  <a:lnTo>
                    <a:pt x="1779270" y="0"/>
                  </a:lnTo>
                  <a:close/>
                </a:path>
              </a:pathLst>
            </a:custGeom>
            <a:solidFill>
              <a:srgbClr val="3AB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904240" y="3647439"/>
              <a:ext cx="1771650" cy="323850"/>
            </a:xfrm>
            <a:custGeom>
              <a:avLst/>
              <a:gdLst/>
              <a:ahLst/>
              <a:cxnLst/>
              <a:rect l="l" t="t" r="r" b="b"/>
              <a:pathLst>
                <a:path w="1771650" h="323850">
                  <a:moveTo>
                    <a:pt x="1771650" y="0"/>
                  </a:moveTo>
                  <a:lnTo>
                    <a:pt x="1767840" y="0"/>
                  </a:lnTo>
                  <a:lnTo>
                    <a:pt x="1767840" y="3810"/>
                  </a:lnTo>
                  <a:lnTo>
                    <a:pt x="1767840" y="321310"/>
                  </a:lnTo>
                  <a:lnTo>
                    <a:pt x="3810" y="321310"/>
                  </a:lnTo>
                  <a:lnTo>
                    <a:pt x="3810" y="3810"/>
                  </a:lnTo>
                  <a:lnTo>
                    <a:pt x="1767840" y="3810"/>
                  </a:lnTo>
                  <a:lnTo>
                    <a:pt x="1767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3850"/>
                  </a:lnTo>
                  <a:lnTo>
                    <a:pt x="1771650" y="323850"/>
                  </a:lnTo>
                  <a:lnTo>
                    <a:pt x="1771650" y="321310"/>
                  </a:lnTo>
                  <a:lnTo>
                    <a:pt x="1771650" y="381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3AB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908050" y="3651249"/>
              <a:ext cx="1764030" cy="317500"/>
            </a:xfrm>
            <a:custGeom>
              <a:avLst/>
              <a:gdLst/>
              <a:ahLst/>
              <a:cxnLst/>
              <a:rect l="l" t="t" r="r" b="b"/>
              <a:pathLst>
                <a:path w="1764030" h="317500">
                  <a:moveTo>
                    <a:pt x="1764030" y="0"/>
                  </a:moveTo>
                  <a:lnTo>
                    <a:pt x="1761490" y="0"/>
                  </a:lnTo>
                  <a:lnTo>
                    <a:pt x="1761490" y="2540"/>
                  </a:lnTo>
                  <a:lnTo>
                    <a:pt x="1761490" y="313690"/>
                  </a:lnTo>
                  <a:lnTo>
                    <a:pt x="3810" y="313690"/>
                  </a:lnTo>
                  <a:lnTo>
                    <a:pt x="3810" y="2540"/>
                  </a:lnTo>
                  <a:lnTo>
                    <a:pt x="1761490" y="2540"/>
                  </a:lnTo>
                  <a:lnTo>
                    <a:pt x="1761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13690"/>
                  </a:lnTo>
                  <a:lnTo>
                    <a:pt x="0" y="317500"/>
                  </a:lnTo>
                  <a:lnTo>
                    <a:pt x="1764030" y="317500"/>
                  </a:lnTo>
                  <a:lnTo>
                    <a:pt x="1764030" y="313690"/>
                  </a:lnTo>
                  <a:lnTo>
                    <a:pt x="1764030" y="2540"/>
                  </a:lnTo>
                  <a:lnTo>
                    <a:pt x="1764030" y="0"/>
                  </a:lnTo>
                  <a:close/>
                </a:path>
              </a:pathLst>
            </a:custGeom>
            <a:solidFill>
              <a:srgbClr val="3AB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911860" y="3653789"/>
              <a:ext cx="1757680" cy="311150"/>
            </a:xfrm>
            <a:custGeom>
              <a:avLst/>
              <a:gdLst/>
              <a:ahLst/>
              <a:cxnLst/>
              <a:rect l="l" t="t" r="r" b="b"/>
              <a:pathLst>
                <a:path w="1757680" h="311150">
                  <a:moveTo>
                    <a:pt x="1757680" y="0"/>
                  </a:moveTo>
                  <a:lnTo>
                    <a:pt x="1753870" y="0"/>
                  </a:lnTo>
                  <a:lnTo>
                    <a:pt x="1753870" y="3810"/>
                  </a:lnTo>
                  <a:lnTo>
                    <a:pt x="1753870" y="307340"/>
                  </a:lnTo>
                  <a:lnTo>
                    <a:pt x="3810" y="307340"/>
                  </a:lnTo>
                  <a:lnTo>
                    <a:pt x="3810" y="3810"/>
                  </a:lnTo>
                  <a:lnTo>
                    <a:pt x="1753870" y="3810"/>
                  </a:lnTo>
                  <a:lnTo>
                    <a:pt x="1753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1757680" y="311150"/>
                  </a:lnTo>
                  <a:lnTo>
                    <a:pt x="1757680" y="307340"/>
                  </a:lnTo>
                  <a:lnTo>
                    <a:pt x="1757680" y="3810"/>
                  </a:lnTo>
                  <a:lnTo>
                    <a:pt x="1757680" y="0"/>
                  </a:lnTo>
                  <a:close/>
                </a:path>
              </a:pathLst>
            </a:custGeom>
            <a:solidFill>
              <a:srgbClr val="3A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915670" y="3657599"/>
              <a:ext cx="1750060" cy="303530"/>
            </a:xfrm>
            <a:custGeom>
              <a:avLst/>
              <a:gdLst/>
              <a:ahLst/>
              <a:cxnLst/>
              <a:rect l="l" t="t" r="r" b="b"/>
              <a:pathLst>
                <a:path w="1750060" h="303529">
                  <a:moveTo>
                    <a:pt x="1750060" y="0"/>
                  </a:moveTo>
                  <a:lnTo>
                    <a:pt x="1746250" y="0"/>
                  </a:lnTo>
                  <a:lnTo>
                    <a:pt x="1746250" y="3810"/>
                  </a:lnTo>
                  <a:lnTo>
                    <a:pt x="1746250" y="299720"/>
                  </a:lnTo>
                  <a:lnTo>
                    <a:pt x="2540" y="299720"/>
                  </a:lnTo>
                  <a:lnTo>
                    <a:pt x="2540" y="3810"/>
                  </a:lnTo>
                  <a:lnTo>
                    <a:pt x="1746250" y="3810"/>
                  </a:lnTo>
                  <a:lnTo>
                    <a:pt x="1746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1750060" y="303530"/>
                  </a:lnTo>
                  <a:lnTo>
                    <a:pt x="1750060" y="299720"/>
                  </a:lnTo>
                  <a:lnTo>
                    <a:pt x="1750060" y="3810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918210" y="3661409"/>
              <a:ext cx="1743710" cy="295910"/>
            </a:xfrm>
            <a:custGeom>
              <a:avLst/>
              <a:gdLst/>
              <a:ahLst/>
              <a:cxnLst/>
              <a:rect l="l" t="t" r="r" b="b"/>
              <a:pathLst>
                <a:path w="1743710" h="295910">
                  <a:moveTo>
                    <a:pt x="1743710" y="0"/>
                  </a:moveTo>
                  <a:lnTo>
                    <a:pt x="1739900" y="0"/>
                  </a:lnTo>
                  <a:lnTo>
                    <a:pt x="1739900" y="3810"/>
                  </a:lnTo>
                  <a:lnTo>
                    <a:pt x="1739900" y="292100"/>
                  </a:lnTo>
                  <a:lnTo>
                    <a:pt x="3810" y="292100"/>
                  </a:lnTo>
                  <a:lnTo>
                    <a:pt x="3810" y="3810"/>
                  </a:lnTo>
                  <a:lnTo>
                    <a:pt x="1739900" y="3810"/>
                  </a:lnTo>
                  <a:lnTo>
                    <a:pt x="17399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1743710" y="295910"/>
                  </a:lnTo>
                  <a:lnTo>
                    <a:pt x="1743710" y="292100"/>
                  </a:lnTo>
                  <a:lnTo>
                    <a:pt x="1743710" y="3810"/>
                  </a:lnTo>
                  <a:lnTo>
                    <a:pt x="1743710" y="0"/>
                  </a:lnTo>
                  <a:close/>
                </a:path>
              </a:pathLst>
            </a:custGeom>
            <a:solidFill>
              <a:srgbClr val="3AB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922020" y="3665219"/>
              <a:ext cx="1736089" cy="288290"/>
            </a:xfrm>
            <a:custGeom>
              <a:avLst/>
              <a:gdLst/>
              <a:ahLst/>
              <a:cxnLst/>
              <a:rect l="l" t="t" r="r" b="b"/>
              <a:pathLst>
                <a:path w="1736089" h="288289">
                  <a:moveTo>
                    <a:pt x="1736090" y="0"/>
                  </a:moveTo>
                  <a:lnTo>
                    <a:pt x="1732280" y="0"/>
                  </a:lnTo>
                  <a:lnTo>
                    <a:pt x="1732280" y="3810"/>
                  </a:lnTo>
                  <a:lnTo>
                    <a:pt x="1732280" y="284480"/>
                  </a:lnTo>
                  <a:lnTo>
                    <a:pt x="3810" y="284480"/>
                  </a:lnTo>
                  <a:lnTo>
                    <a:pt x="3810" y="3810"/>
                  </a:lnTo>
                  <a:lnTo>
                    <a:pt x="1732280" y="3810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4480"/>
                  </a:lnTo>
                  <a:lnTo>
                    <a:pt x="0" y="288290"/>
                  </a:lnTo>
                  <a:lnTo>
                    <a:pt x="1736090" y="288290"/>
                  </a:lnTo>
                  <a:lnTo>
                    <a:pt x="1736090" y="284480"/>
                  </a:lnTo>
                  <a:lnTo>
                    <a:pt x="1736090" y="3810"/>
                  </a:lnTo>
                  <a:lnTo>
                    <a:pt x="1736090" y="0"/>
                  </a:lnTo>
                  <a:close/>
                </a:path>
              </a:pathLst>
            </a:custGeom>
            <a:solidFill>
              <a:srgbClr val="3A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925830" y="3669029"/>
              <a:ext cx="1728470" cy="280670"/>
            </a:xfrm>
            <a:custGeom>
              <a:avLst/>
              <a:gdLst/>
              <a:ahLst/>
              <a:cxnLst/>
              <a:rect l="l" t="t" r="r" b="b"/>
              <a:pathLst>
                <a:path w="1728470" h="280670">
                  <a:moveTo>
                    <a:pt x="1728470" y="0"/>
                  </a:moveTo>
                  <a:lnTo>
                    <a:pt x="1724660" y="0"/>
                  </a:lnTo>
                  <a:lnTo>
                    <a:pt x="1724660" y="3810"/>
                  </a:lnTo>
                  <a:lnTo>
                    <a:pt x="1724660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1724660" y="3810"/>
                  </a:lnTo>
                  <a:lnTo>
                    <a:pt x="17246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0670"/>
                  </a:lnTo>
                  <a:lnTo>
                    <a:pt x="1728470" y="280670"/>
                  </a:lnTo>
                  <a:lnTo>
                    <a:pt x="1728470" y="278130"/>
                  </a:lnTo>
                  <a:lnTo>
                    <a:pt x="1728470" y="381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3AB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929640" y="3672839"/>
              <a:ext cx="1720850" cy="274320"/>
            </a:xfrm>
            <a:custGeom>
              <a:avLst/>
              <a:gdLst/>
              <a:ahLst/>
              <a:cxnLst/>
              <a:rect l="l" t="t" r="r" b="b"/>
              <a:pathLst>
                <a:path w="1720850" h="274320">
                  <a:moveTo>
                    <a:pt x="1720850" y="0"/>
                  </a:moveTo>
                  <a:lnTo>
                    <a:pt x="1718310" y="0"/>
                  </a:lnTo>
                  <a:lnTo>
                    <a:pt x="1718310" y="2540"/>
                  </a:lnTo>
                  <a:lnTo>
                    <a:pt x="1718310" y="270510"/>
                  </a:lnTo>
                  <a:lnTo>
                    <a:pt x="3810" y="270510"/>
                  </a:lnTo>
                  <a:lnTo>
                    <a:pt x="3810" y="2540"/>
                  </a:lnTo>
                  <a:lnTo>
                    <a:pt x="1718310" y="2540"/>
                  </a:lnTo>
                  <a:lnTo>
                    <a:pt x="17183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0510"/>
                  </a:lnTo>
                  <a:lnTo>
                    <a:pt x="0" y="274320"/>
                  </a:lnTo>
                  <a:lnTo>
                    <a:pt x="1720850" y="274320"/>
                  </a:lnTo>
                  <a:lnTo>
                    <a:pt x="1720850" y="270510"/>
                  </a:lnTo>
                  <a:lnTo>
                    <a:pt x="1720850" y="2540"/>
                  </a:lnTo>
                  <a:lnTo>
                    <a:pt x="1720850" y="0"/>
                  </a:lnTo>
                  <a:close/>
                </a:path>
              </a:pathLst>
            </a:custGeom>
            <a:solidFill>
              <a:srgbClr val="3AB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933450" y="3675379"/>
              <a:ext cx="1714500" cy="267970"/>
            </a:xfrm>
            <a:custGeom>
              <a:avLst/>
              <a:gdLst/>
              <a:ahLst/>
              <a:cxnLst/>
              <a:rect l="l" t="t" r="r" b="b"/>
              <a:pathLst>
                <a:path w="1714500" h="267970">
                  <a:moveTo>
                    <a:pt x="1714500" y="0"/>
                  </a:moveTo>
                  <a:lnTo>
                    <a:pt x="1710690" y="0"/>
                  </a:lnTo>
                  <a:lnTo>
                    <a:pt x="1710690" y="3810"/>
                  </a:lnTo>
                  <a:lnTo>
                    <a:pt x="1710690" y="264160"/>
                  </a:lnTo>
                  <a:lnTo>
                    <a:pt x="3810" y="264160"/>
                  </a:lnTo>
                  <a:lnTo>
                    <a:pt x="3810" y="3810"/>
                  </a:lnTo>
                  <a:lnTo>
                    <a:pt x="1710690" y="3810"/>
                  </a:lnTo>
                  <a:lnTo>
                    <a:pt x="17106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7970"/>
                  </a:lnTo>
                  <a:lnTo>
                    <a:pt x="1714500" y="267970"/>
                  </a:lnTo>
                  <a:lnTo>
                    <a:pt x="1714500" y="264160"/>
                  </a:lnTo>
                  <a:lnTo>
                    <a:pt x="1714500" y="3810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3AB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937260" y="3679189"/>
              <a:ext cx="1706880" cy="260350"/>
            </a:xfrm>
            <a:custGeom>
              <a:avLst/>
              <a:gdLst/>
              <a:ahLst/>
              <a:cxnLst/>
              <a:rect l="l" t="t" r="r" b="b"/>
              <a:pathLst>
                <a:path w="1706880" h="260350">
                  <a:moveTo>
                    <a:pt x="1706880" y="0"/>
                  </a:moveTo>
                  <a:lnTo>
                    <a:pt x="1703070" y="0"/>
                  </a:lnTo>
                  <a:lnTo>
                    <a:pt x="1703070" y="3810"/>
                  </a:lnTo>
                  <a:lnTo>
                    <a:pt x="1703070" y="256540"/>
                  </a:lnTo>
                  <a:lnTo>
                    <a:pt x="2540" y="256540"/>
                  </a:lnTo>
                  <a:lnTo>
                    <a:pt x="2540" y="3810"/>
                  </a:lnTo>
                  <a:lnTo>
                    <a:pt x="1703070" y="3810"/>
                  </a:lnTo>
                  <a:lnTo>
                    <a:pt x="1703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1706880" y="260350"/>
                  </a:lnTo>
                  <a:lnTo>
                    <a:pt x="1706880" y="256540"/>
                  </a:lnTo>
                  <a:lnTo>
                    <a:pt x="1706880" y="381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rgbClr val="3AB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939800" y="3682999"/>
              <a:ext cx="1700530" cy="252729"/>
            </a:xfrm>
            <a:custGeom>
              <a:avLst/>
              <a:gdLst/>
              <a:ahLst/>
              <a:cxnLst/>
              <a:rect l="l" t="t" r="r" b="b"/>
              <a:pathLst>
                <a:path w="1700530" h="252729">
                  <a:moveTo>
                    <a:pt x="1700530" y="0"/>
                  </a:moveTo>
                  <a:lnTo>
                    <a:pt x="1696720" y="0"/>
                  </a:lnTo>
                  <a:lnTo>
                    <a:pt x="1696720" y="3810"/>
                  </a:lnTo>
                  <a:lnTo>
                    <a:pt x="1696720" y="248920"/>
                  </a:lnTo>
                  <a:lnTo>
                    <a:pt x="3810" y="248920"/>
                  </a:lnTo>
                  <a:lnTo>
                    <a:pt x="3810" y="3810"/>
                  </a:lnTo>
                  <a:lnTo>
                    <a:pt x="1696720" y="3810"/>
                  </a:lnTo>
                  <a:lnTo>
                    <a:pt x="16967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1700530" y="252730"/>
                  </a:lnTo>
                  <a:lnTo>
                    <a:pt x="1700530" y="248920"/>
                  </a:lnTo>
                  <a:lnTo>
                    <a:pt x="1700530" y="3810"/>
                  </a:lnTo>
                  <a:lnTo>
                    <a:pt x="1700530" y="0"/>
                  </a:lnTo>
                  <a:close/>
                </a:path>
              </a:pathLst>
            </a:custGeom>
            <a:solidFill>
              <a:srgbClr val="3AB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943610" y="3686809"/>
              <a:ext cx="1692910" cy="245110"/>
            </a:xfrm>
            <a:custGeom>
              <a:avLst/>
              <a:gdLst/>
              <a:ahLst/>
              <a:cxnLst/>
              <a:rect l="l" t="t" r="r" b="b"/>
              <a:pathLst>
                <a:path w="1692910" h="245110">
                  <a:moveTo>
                    <a:pt x="1692910" y="0"/>
                  </a:moveTo>
                  <a:lnTo>
                    <a:pt x="1689100" y="0"/>
                  </a:lnTo>
                  <a:lnTo>
                    <a:pt x="1689100" y="3810"/>
                  </a:lnTo>
                  <a:lnTo>
                    <a:pt x="1689100" y="241300"/>
                  </a:lnTo>
                  <a:lnTo>
                    <a:pt x="3810" y="241300"/>
                  </a:lnTo>
                  <a:lnTo>
                    <a:pt x="3810" y="3810"/>
                  </a:lnTo>
                  <a:lnTo>
                    <a:pt x="1689100" y="3810"/>
                  </a:lnTo>
                  <a:lnTo>
                    <a:pt x="16891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0"/>
                  </a:lnTo>
                  <a:lnTo>
                    <a:pt x="0" y="245110"/>
                  </a:lnTo>
                  <a:lnTo>
                    <a:pt x="1692910" y="245110"/>
                  </a:lnTo>
                  <a:lnTo>
                    <a:pt x="1692910" y="241300"/>
                  </a:lnTo>
                  <a:lnTo>
                    <a:pt x="1692910" y="3810"/>
                  </a:lnTo>
                  <a:lnTo>
                    <a:pt x="1692910" y="0"/>
                  </a:lnTo>
                  <a:close/>
                </a:path>
              </a:pathLst>
            </a:custGeom>
            <a:solidFill>
              <a:srgbClr val="3A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947420" y="3690619"/>
              <a:ext cx="1685289" cy="237490"/>
            </a:xfrm>
            <a:custGeom>
              <a:avLst/>
              <a:gdLst/>
              <a:ahLst/>
              <a:cxnLst/>
              <a:rect l="l" t="t" r="r" b="b"/>
              <a:pathLst>
                <a:path w="1685289" h="237489">
                  <a:moveTo>
                    <a:pt x="1685290" y="0"/>
                  </a:moveTo>
                  <a:lnTo>
                    <a:pt x="1681480" y="0"/>
                  </a:lnTo>
                  <a:lnTo>
                    <a:pt x="1681480" y="3810"/>
                  </a:lnTo>
                  <a:lnTo>
                    <a:pt x="1681480" y="233680"/>
                  </a:lnTo>
                  <a:lnTo>
                    <a:pt x="3810" y="233680"/>
                  </a:lnTo>
                  <a:lnTo>
                    <a:pt x="3810" y="3810"/>
                  </a:lnTo>
                  <a:lnTo>
                    <a:pt x="1681480" y="3810"/>
                  </a:lnTo>
                  <a:lnTo>
                    <a:pt x="1681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1685290" y="237490"/>
                  </a:lnTo>
                  <a:lnTo>
                    <a:pt x="1685290" y="233680"/>
                  </a:lnTo>
                  <a:lnTo>
                    <a:pt x="1685290" y="3810"/>
                  </a:lnTo>
                  <a:lnTo>
                    <a:pt x="1685290" y="0"/>
                  </a:lnTo>
                  <a:close/>
                </a:path>
              </a:pathLst>
            </a:custGeom>
            <a:solidFill>
              <a:srgbClr val="3AB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951230" y="3694429"/>
              <a:ext cx="1677670" cy="229870"/>
            </a:xfrm>
            <a:custGeom>
              <a:avLst/>
              <a:gdLst/>
              <a:ahLst/>
              <a:cxnLst/>
              <a:rect l="l" t="t" r="r" b="b"/>
              <a:pathLst>
                <a:path w="1677670" h="229870">
                  <a:moveTo>
                    <a:pt x="1677670" y="0"/>
                  </a:moveTo>
                  <a:lnTo>
                    <a:pt x="1673860" y="0"/>
                  </a:lnTo>
                  <a:lnTo>
                    <a:pt x="1673860" y="3810"/>
                  </a:lnTo>
                  <a:lnTo>
                    <a:pt x="1673860" y="226060"/>
                  </a:lnTo>
                  <a:lnTo>
                    <a:pt x="3810" y="226060"/>
                  </a:lnTo>
                  <a:lnTo>
                    <a:pt x="3810" y="3810"/>
                  </a:lnTo>
                  <a:lnTo>
                    <a:pt x="1673860" y="3810"/>
                  </a:lnTo>
                  <a:lnTo>
                    <a:pt x="1673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6060"/>
                  </a:lnTo>
                  <a:lnTo>
                    <a:pt x="0" y="229870"/>
                  </a:lnTo>
                  <a:lnTo>
                    <a:pt x="1677670" y="229870"/>
                  </a:lnTo>
                  <a:lnTo>
                    <a:pt x="1677670" y="226060"/>
                  </a:lnTo>
                  <a:lnTo>
                    <a:pt x="1677670" y="3810"/>
                  </a:lnTo>
                  <a:lnTo>
                    <a:pt x="1677670" y="0"/>
                  </a:lnTo>
                  <a:close/>
                </a:path>
              </a:pathLst>
            </a:custGeom>
            <a:solidFill>
              <a:srgbClr val="3AB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955040" y="3698239"/>
              <a:ext cx="1670050" cy="222250"/>
            </a:xfrm>
            <a:custGeom>
              <a:avLst/>
              <a:gdLst/>
              <a:ahLst/>
              <a:cxnLst/>
              <a:rect l="l" t="t" r="r" b="b"/>
              <a:pathLst>
                <a:path w="1670050" h="222250">
                  <a:moveTo>
                    <a:pt x="1670050" y="0"/>
                  </a:moveTo>
                  <a:lnTo>
                    <a:pt x="1666240" y="0"/>
                  </a:lnTo>
                  <a:lnTo>
                    <a:pt x="1666240" y="3810"/>
                  </a:lnTo>
                  <a:lnTo>
                    <a:pt x="1666240" y="219710"/>
                  </a:lnTo>
                  <a:lnTo>
                    <a:pt x="3810" y="219710"/>
                  </a:lnTo>
                  <a:lnTo>
                    <a:pt x="3810" y="3810"/>
                  </a:lnTo>
                  <a:lnTo>
                    <a:pt x="1666240" y="3810"/>
                  </a:lnTo>
                  <a:lnTo>
                    <a:pt x="1666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2250"/>
                  </a:lnTo>
                  <a:lnTo>
                    <a:pt x="1670050" y="222250"/>
                  </a:lnTo>
                  <a:lnTo>
                    <a:pt x="1670050" y="219710"/>
                  </a:lnTo>
                  <a:lnTo>
                    <a:pt x="1670050" y="3810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3AB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958850" y="3702049"/>
              <a:ext cx="1662430" cy="215900"/>
            </a:xfrm>
            <a:custGeom>
              <a:avLst/>
              <a:gdLst/>
              <a:ahLst/>
              <a:cxnLst/>
              <a:rect l="l" t="t" r="r" b="b"/>
              <a:pathLst>
                <a:path w="1662430" h="215900">
                  <a:moveTo>
                    <a:pt x="1662430" y="0"/>
                  </a:moveTo>
                  <a:lnTo>
                    <a:pt x="1659890" y="0"/>
                  </a:lnTo>
                  <a:lnTo>
                    <a:pt x="1659890" y="2540"/>
                  </a:lnTo>
                  <a:lnTo>
                    <a:pt x="1659890" y="212090"/>
                  </a:lnTo>
                  <a:lnTo>
                    <a:pt x="3810" y="212090"/>
                  </a:lnTo>
                  <a:lnTo>
                    <a:pt x="3810" y="2540"/>
                  </a:lnTo>
                  <a:lnTo>
                    <a:pt x="1659890" y="2540"/>
                  </a:lnTo>
                  <a:lnTo>
                    <a:pt x="16598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2090"/>
                  </a:lnTo>
                  <a:lnTo>
                    <a:pt x="0" y="215900"/>
                  </a:lnTo>
                  <a:lnTo>
                    <a:pt x="1662430" y="215900"/>
                  </a:lnTo>
                  <a:lnTo>
                    <a:pt x="1662430" y="212090"/>
                  </a:lnTo>
                  <a:lnTo>
                    <a:pt x="1662430" y="2540"/>
                  </a:lnTo>
                  <a:lnTo>
                    <a:pt x="1662430" y="0"/>
                  </a:lnTo>
                  <a:close/>
                </a:path>
              </a:pathLst>
            </a:custGeom>
            <a:solidFill>
              <a:srgbClr val="3B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962660" y="3704589"/>
              <a:ext cx="1656080" cy="209550"/>
            </a:xfrm>
            <a:custGeom>
              <a:avLst/>
              <a:gdLst/>
              <a:ahLst/>
              <a:cxnLst/>
              <a:rect l="l" t="t" r="r" b="b"/>
              <a:pathLst>
                <a:path w="1656080" h="209550">
                  <a:moveTo>
                    <a:pt x="1656080" y="0"/>
                  </a:moveTo>
                  <a:lnTo>
                    <a:pt x="1652270" y="0"/>
                  </a:lnTo>
                  <a:lnTo>
                    <a:pt x="1652270" y="3810"/>
                  </a:lnTo>
                  <a:lnTo>
                    <a:pt x="1652270" y="205740"/>
                  </a:lnTo>
                  <a:lnTo>
                    <a:pt x="3810" y="205740"/>
                  </a:lnTo>
                  <a:lnTo>
                    <a:pt x="3810" y="3810"/>
                  </a:lnTo>
                  <a:lnTo>
                    <a:pt x="1652270" y="3810"/>
                  </a:lnTo>
                  <a:lnTo>
                    <a:pt x="16522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1656080" y="209550"/>
                  </a:lnTo>
                  <a:lnTo>
                    <a:pt x="1656080" y="205740"/>
                  </a:lnTo>
                  <a:lnTo>
                    <a:pt x="1656080" y="3810"/>
                  </a:lnTo>
                  <a:lnTo>
                    <a:pt x="1656080" y="0"/>
                  </a:lnTo>
                  <a:close/>
                </a:path>
              </a:pathLst>
            </a:custGeom>
            <a:solidFill>
              <a:srgbClr val="3BB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966470" y="3708399"/>
              <a:ext cx="1648460" cy="201930"/>
            </a:xfrm>
            <a:custGeom>
              <a:avLst/>
              <a:gdLst/>
              <a:ahLst/>
              <a:cxnLst/>
              <a:rect l="l" t="t" r="r" b="b"/>
              <a:pathLst>
                <a:path w="1648460" h="201929">
                  <a:moveTo>
                    <a:pt x="1648460" y="0"/>
                  </a:moveTo>
                  <a:lnTo>
                    <a:pt x="1644650" y="0"/>
                  </a:lnTo>
                  <a:lnTo>
                    <a:pt x="1644650" y="3810"/>
                  </a:lnTo>
                  <a:lnTo>
                    <a:pt x="1644650" y="198120"/>
                  </a:lnTo>
                  <a:lnTo>
                    <a:pt x="2540" y="198120"/>
                  </a:lnTo>
                  <a:lnTo>
                    <a:pt x="2540" y="3810"/>
                  </a:lnTo>
                  <a:lnTo>
                    <a:pt x="1644650" y="3810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1648460" y="201930"/>
                  </a:lnTo>
                  <a:lnTo>
                    <a:pt x="1648460" y="198120"/>
                  </a:lnTo>
                  <a:lnTo>
                    <a:pt x="1648460" y="381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3BB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969010" y="3712209"/>
              <a:ext cx="1642110" cy="194310"/>
            </a:xfrm>
            <a:custGeom>
              <a:avLst/>
              <a:gdLst/>
              <a:ahLst/>
              <a:cxnLst/>
              <a:rect l="l" t="t" r="r" b="b"/>
              <a:pathLst>
                <a:path w="1642110" h="194310">
                  <a:moveTo>
                    <a:pt x="1642110" y="0"/>
                  </a:moveTo>
                  <a:lnTo>
                    <a:pt x="1638300" y="0"/>
                  </a:lnTo>
                  <a:lnTo>
                    <a:pt x="1638300" y="3810"/>
                  </a:lnTo>
                  <a:lnTo>
                    <a:pt x="1638300" y="190500"/>
                  </a:lnTo>
                  <a:lnTo>
                    <a:pt x="3810" y="190500"/>
                  </a:lnTo>
                  <a:lnTo>
                    <a:pt x="3810" y="3810"/>
                  </a:lnTo>
                  <a:lnTo>
                    <a:pt x="1638300" y="3810"/>
                  </a:lnTo>
                  <a:lnTo>
                    <a:pt x="16383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1642110" y="194310"/>
                  </a:lnTo>
                  <a:lnTo>
                    <a:pt x="1642110" y="190500"/>
                  </a:lnTo>
                  <a:lnTo>
                    <a:pt x="1642110" y="3810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3BB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972820" y="3716019"/>
              <a:ext cx="1634489" cy="186690"/>
            </a:xfrm>
            <a:custGeom>
              <a:avLst/>
              <a:gdLst/>
              <a:ahLst/>
              <a:cxnLst/>
              <a:rect l="l" t="t" r="r" b="b"/>
              <a:pathLst>
                <a:path w="1634489" h="186689">
                  <a:moveTo>
                    <a:pt x="1634490" y="0"/>
                  </a:moveTo>
                  <a:lnTo>
                    <a:pt x="1630680" y="0"/>
                  </a:lnTo>
                  <a:lnTo>
                    <a:pt x="1630680" y="3810"/>
                  </a:lnTo>
                  <a:lnTo>
                    <a:pt x="1630680" y="182880"/>
                  </a:lnTo>
                  <a:lnTo>
                    <a:pt x="3810" y="182880"/>
                  </a:lnTo>
                  <a:lnTo>
                    <a:pt x="3810" y="3810"/>
                  </a:lnTo>
                  <a:lnTo>
                    <a:pt x="1630680" y="3810"/>
                  </a:lnTo>
                  <a:lnTo>
                    <a:pt x="1630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2880"/>
                  </a:lnTo>
                  <a:lnTo>
                    <a:pt x="0" y="186690"/>
                  </a:lnTo>
                  <a:lnTo>
                    <a:pt x="1634490" y="186690"/>
                  </a:lnTo>
                  <a:lnTo>
                    <a:pt x="1634490" y="182880"/>
                  </a:lnTo>
                  <a:lnTo>
                    <a:pt x="1634490" y="3810"/>
                  </a:lnTo>
                  <a:lnTo>
                    <a:pt x="1634490" y="0"/>
                  </a:lnTo>
                  <a:close/>
                </a:path>
              </a:pathLst>
            </a:custGeom>
            <a:solidFill>
              <a:srgbClr val="3B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976630" y="3719829"/>
              <a:ext cx="1626870" cy="179070"/>
            </a:xfrm>
            <a:custGeom>
              <a:avLst/>
              <a:gdLst/>
              <a:ahLst/>
              <a:cxnLst/>
              <a:rect l="l" t="t" r="r" b="b"/>
              <a:pathLst>
                <a:path w="1626870" h="179070">
                  <a:moveTo>
                    <a:pt x="1626870" y="0"/>
                  </a:moveTo>
                  <a:lnTo>
                    <a:pt x="1623060" y="0"/>
                  </a:lnTo>
                  <a:lnTo>
                    <a:pt x="1623060" y="3810"/>
                  </a:lnTo>
                  <a:lnTo>
                    <a:pt x="1623060" y="176530"/>
                  </a:lnTo>
                  <a:lnTo>
                    <a:pt x="3810" y="176530"/>
                  </a:lnTo>
                  <a:lnTo>
                    <a:pt x="3810" y="3810"/>
                  </a:lnTo>
                  <a:lnTo>
                    <a:pt x="1623060" y="3810"/>
                  </a:lnTo>
                  <a:lnTo>
                    <a:pt x="1623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79070"/>
                  </a:lnTo>
                  <a:lnTo>
                    <a:pt x="1626870" y="179070"/>
                  </a:lnTo>
                  <a:lnTo>
                    <a:pt x="1626870" y="176530"/>
                  </a:lnTo>
                  <a:lnTo>
                    <a:pt x="1626870" y="3810"/>
                  </a:lnTo>
                  <a:lnTo>
                    <a:pt x="1626870" y="0"/>
                  </a:lnTo>
                  <a:close/>
                </a:path>
              </a:pathLst>
            </a:custGeom>
            <a:solidFill>
              <a:srgbClr val="3B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980440" y="3723639"/>
              <a:ext cx="1619250" cy="172720"/>
            </a:xfrm>
            <a:custGeom>
              <a:avLst/>
              <a:gdLst/>
              <a:ahLst/>
              <a:cxnLst/>
              <a:rect l="l" t="t" r="r" b="b"/>
              <a:pathLst>
                <a:path w="1619250" h="172720">
                  <a:moveTo>
                    <a:pt x="1619250" y="0"/>
                  </a:moveTo>
                  <a:lnTo>
                    <a:pt x="1616710" y="0"/>
                  </a:lnTo>
                  <a:lnTo>
                    <a:pt x="1616710" y="2540"/>
                  </a:lnTo>
                  <a:lnTo>
                    <a:pt x="1616710" y="168910"/>
                  </a:lnTo>
                  <a:lnTo>
                    <a:pt x="3810" y="168910"/>
                  </a:lnTo>
                  <a:lnTo>
                    <a:pt x="3810" y="2540"/>
                  </a:lnTo>
                  <a:lnTo>
                    <a:pt x="1616710" y="2540"/>
                  </a:lnTo>
                  <a:lnTo>
                    <a:pt x="16167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8910"/>
                  </a:lnTo>
                  <a:lnTo>
                    <a:pt x="0" y="172720"/>
                  </a:lnTo>
                  <a:lnTo>
                    <a:pt x="1619250" y="172720"/>
                  </a:lnTo>
                  <a:lnTo>
                    <a:pt x="1619250" y="168910"/>
                  </a:lnTo>
                  <a:lnTo>
                    <a:pt x="1619250" y="2540"/>
                  </a:lnTo>
                  <a:lnTo>
                    <a:pt x="1619250" y="0"/>
                  </a:lnTo>
                  <a:close/>
                </a:path>
              </a:pathLst>
            </a:custGeom>
            <a:solidFill>
              <a:srgbClr val="3BB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984250" y="3726179"/>
              <a:ext cx="1612900" cy="166370"/>
            </a:xfrm>
            <a:custGeom>
              <a:avLst/>
              <a:gdLst/>
              <a:ahLst/>
              <a:cxnLst/>
              <a:rect l="l" t="t" r="r" b="b"/>
              <a:pathLst>
                <a:path w="1612900" h="166370">
                  <a:moveTo>
                    <a:pt x="1612900" y="0"/>
                  </a:moveTo>
                  <a:lnTo>
                    <a:pt x="1609090" y="0"/>
                  </a:lnTo>
                  <a:lnTo>
                    <a:pt x="1609090" y="3810"/>
                  </a:lnTo>
                  <a:lnTo>
                    <a:pt x="1609090" y="162560"/>
                  </a:lnTo>
                  <a:lnTo>
                    <a:pt x="3810" y="162560"/>
                  </a:lnTo>
                  <a:lnTo>
                    <a:pt x="3810" y="3810"/>
                  </a:lnTo>
                  <a:lnTo>
                    <a:pt x="1609090" y="3810"/>
                  </a:lnTo>
                  <a:lnTo>
                    <a:pt x="1609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1612900" y="166370"/>
                  </a:lnTo>
                  <a:lnTo>
                    <a:pt x="1612900" y="162560"/>
                  </a:lnTo>
                  <a:lnTo>
                    <a:pt x="1612900" y="381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3BB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988060" y="3729989"/>
              <a:ext cx="1605280" cy="158750"/>
            </a:xfrm>
            <a:custGeom>
              <a:avLst/>
              <a:gdLst/>
              <a:ahLst/>
              <a:cxnLst/>
              <a:rect l="l" t="t" r="r" b="b"/>
              <a:pathLst>
                <a:path w="1605280" h="158750">
                  <a:moveTo>
                    <a:pt x="1605280" y="0"/>
                  </a:moveTo>
                  <a:lnTo>
                    <a:pt x="1601470" y="0"/>
                  </a:lnTo>
                  <a:lnTo>
                    <a:pt x="1601470" y="3810"/>
                  </a:lnTo>
                  <a:lnTo>
                    <a:pt x="1601470" y="154940"/>
                  </a:lnTo>
                  <a:lnTo>
                    <a:pt x="2540" y="154940"/>
                  </a:lnTo>
                  <a:lnTo>
                    <a:pt x="2540" y="3810"/>
                  </a:lnTo>
                  <a:lnTo>
                    <a:pt x="1601470" y="3810"/>
                  </a:lnTo>
                  <a:lnTo>
                    <a:pt x="1601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1605280" y="158750"/>
                  </a:lnTo>
                  <a:lnTo>
                    <a:pt x="1605280" y="154940"/>
                  </a:lnTo>
                  <a:lnTo>
                    <a:pt x="1605280" y="381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3BB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990600" y="3733799"/>
              <a:ext cx="1598930" cy="151130"/>
            </a:xfrm>
            <a:custGeom>
              <a:avLst/>
              <a:gdLst/>
              <a:ahLst/>
              <a:cxnLst/>
              <a:rect l="l" t="t" r="r" b="b"/>
              <a:pathLst>
                <a:path w="1598930" h="151129">
                  <a:moveTo>
                    <a:pt x="1598930" y="0"/>
                  </a:moveTo>
                  <a:lnTo>
                    <a:pt x="1595120" y="0"/>
                  </a:lnTo>
                  <a:lnTo>
                    <a:pt x="1595120" y="3810"/>
                  </a:lnTo>
                  <a:lnTo>
                    <a:pt x="1595120" y="147320"/>
                  </a:lnTo>
                  <a:lnTo>
                    <a:pt x="3810" y="147320"/>
                  </a:lnTo>
                  <a:lnTo>
                    <a:pt x="3810" y="3810"/>
                  </a:lnTo>
                  <a:lnTo>
                    <a:pt x="1595120" y="3810"/>
                  </a:lnTo>
                  <a:lnTo>
                    <a:pt x="1595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1598930" y="151130"/>
                  </a:lnTo>
                  <a:lnTo>
                    <a:pt x="1598930" y="147320"/>
                  </a:lnTo>
                  <a:lnTo>
                    <a:pt x="1598930" y="3810"/>
                  </a:lnTo>
                  <a:lnTo>
                    <a:pt x="1598930" y="0"/>
                  </a:lnTo>
                  <a:close/>
                </a:path>
              </a:pathLst>
            </a:custGeom>
            <a:solidFill>
              <a:srgbClr val="3BB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994410" y="3737609"/>
              <a:ext cx="1591310" cy="143510"/>
            </a:xfrm>
            <a:custGeom>
              <a:avLst/>
              <a:gdLst/>
              <a:ahLst/>
              <a:cxnLst/>
              <a:rect l="l" t="t" r="r" b="b"/>
              <a:pathLst>
                <a:path w="1591310" h="143510">
                  <a:moveTo>
                    <a:pt x="1591310" y="0"/>
                  </a:moveTo>
                  <a:lnTo>
                    <a:pt x="1587500" y="0"/>
                  </a:lnTo>
                  <a:lnTo>
                    <a:pt x="1587500" y="3810"/>
                  </a:lnTo>
                  <a:lnTo>
                    <a:pt x="1587500" y="139700"/>
                  </a:lnTo>
                  <a:lnTo>
                    <a:pt x="3810" y="139700"/>
                  </a:lnTo>
                  <a:lnTo>
                    <a:pt x="3810" y="3810"/>
                  </a:lnTo>
                  <a:lnTo>
                    <a:pt x="1587500" y="3810"/>
                  </a:lnTo>
                  <a:lnTo>
                    <a:pt x="1587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0"/>
                  </a:lnTo>
                  <a:lnTo>
                    <a:pt x="0" y="143510"/>
                  </a:lnTo>
                  <a:lnTo>
                    <a:pt x="1591310" y="143510"/>
                  </a:lnTo>
                  <a:lnTo>
                    <a:pt x="1591310" y="139700"/>
                  </a:lnTo>
                  <a:lnTo>
                    <a:pt x="1591310" y="3810"/>
                  </a:lnTo>
                  <a:lnTo>
                    <a:pt x="1591310" y="0"/>
                  </a:lnTo>
                  <a:close/>
                </a:path>
              </a:pathLst>
            </a:custGeom>
            <a:solidFill>
              <a:srgbClr val="3BB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998220" y="3741419"/>
              <a:ext cx="1583690" cy="135890"/>
            </a:xfrm>
            <a:custGeom>
              <a:avLst/>
              <a:gdLst/>
              <a:ahLst/>
              <a:cxnLst/>
              <a:rect l="l" t="t" r="r" b="b"/>
              <a:pathLst>
                <a:path w="1583689" h="135889">
                  <a:moveTo>
                    <a:pt x="1583690" y="0"/>
                  </a:moveTo>
                  <a:lnTo>
                    <a:pt x="1579880" y="0"/>
                  </a:lnTo>
                  <a:lnTo>
                    <a:pt x="1579880" y="3810"/>
                  </a:lnTo>
                  <a:lnTo>
                    <a:pt x="157988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1579880" y="3810"/>
                  </a:lnTo>
                  <a:lnTo>
                    <a:pt x="1579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5890"/>
                  </a:lnTo>
                  <a:lnTo>
                    <a:pt x="1583690" y="135890"/>
                  </a:lnTo>
                  <a:lnTo>
                    <a:pt x="1583690" y="133350"/>
                  </a:lnTo>
                  <a:lnTo>
                    <a:pt x="1583690" y="3810"/>
                  </a:lnTo>
                  <a:lnTo>
                    <a:pt x="1583690" y="0"/>
                  </a:lnTo>
                  <a:close/>
                </a:path>
              </a:pathLst>
            </a:custGeom>
            <a:solidFill>
              <a:srgbClr val="3BB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1002030" y="3745229"/>
              <a:ext cx="1576070" cy="129539"/>
            </a:xfrm>
            <a:custGeom>
              <a:avLst/>
              <a:gdLst/>
              <a:ahLst/>
              <a:cxnLst/>
              <a:rect l="l" t="t" r="r" b="b"/>
              <a:pathLst>
                <a:path w="1576070" h="129539">
                  <a:moveTo>
                    <a:pt x="1576070" y="0"/>
                  </a:moveTo>
                  <a:lnTo>
                    <a:pt x="1573530" y="0"/>
                  </a:lnTo>
                  <a:lnTo>
                    <a:pt x="1573530" y="2540"/>
                  </a:lnTo>
                  <a:lnTo>
                    <a:pt x="1573530" y="125730"/>
                  </a:lnTo>
                  <a:lnTo>
                    <a:pt x="3810" y="125730"/>
                  </a:lnTo>
                  <a:lnTo>
                    <a:pt x="3810" y="2540"/>
                  </a:lnTo>
                  <a:lnTo>
                    <a:pt x="1573530" y="2540"/>
                  </a:lnTo>
                  <a:lnTo>
                    <a:pt x="1573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1576070" y="129540"/>
                  </a:lnTo>
                  <a:lnTo>
                    <a:pt x="1576070" y="125730"/>
                  </a:lnTo>
                  <a:lnTo>
                    <a:pt x="1576070" y="2540"/>
                  </a:lnTo>
                  <a:lnTo>
                    <a:pt x="1576070" y="0"/>
                  </a:lnTo>
                  <a:close/>
                </a:path>
              </a:pathLst>
            </a:custGeom>
            <a:solidFill>
              <a:srgbClr val="3BB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1005840" y="3747769"/>
              <a:ext cx="1569720" cy="123189"/>
            </a:xfrm>
            <a:custGeom>
              <a:avLst/>
              <a:gdLst/>
              <a:ahLst/>
              <a:cxnLst/>
              <a:rect l="l" t="t" r="r" b="b"/>
              <a:pathLst>
                <a:path w="1569720" h="123189">
                  <a:moveTo>
                    <a:pt x="1569720" y="0"/>
                  </a:moveTo>
                  <a:lnTo>
                    <a:pt x="1565910" y="0"/>
                  </a:lnTo>
                  <a:lnTo>
                    <a:pt x="1565910" y="3810"/>
                  </a:lnTo>
                  <a:lnTo>
                    <a:pt x="156591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1565910" y="3810"/>
                  </a:lnTo>
                  <a:lnTo>
                    <a:pt x="1565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1569720" y="123190"/>
                  </a:lnTo>
                  <a:lnTo>
                    <a:pt x="1569720" y="119380"/>
                  </a:lnTo>
                  <a:lnTo>
                    <a:pt x="1569720" y="3810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3BB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1009650" y="3751579"/>
              <a:ext cx="1562100" cy="115570"/>
            </a:xfrm>
            <a:custGeom>
              <a:avLst/>
              <a:gdLst/>
              <a:ahLst/>
              <a:cxnLst/>
              <a:rect l="l" t="t" r="r" b="b"/>
              <a:pathLst>
                <a:path w="1562100" h="115570">
                  <a:moveTo>
                    <a:pt x="1562100" y="0"/>
                  </a:moveTo>
                  <a:lnTo>
                    <a:pt x="1558290" y="0"/>
                  </a:lnTo>
                  <a:lnTo>
                    <a:pt x="1558290" y="3810"/>
                  </a:lnTo>
                  <a:lnTo>
                    <a:pt x="1558290" y="111760"/>
                  </a:lnTo>
                  <a:lnTo>
                    <a:pt x="2540" y="111760"/>
                  </a:lnTo>
                  <a:lnTo>
                    <a:pt x="2540" y="3810"/>
                  </a:lnTo>
                  <a:lnTo>
                    <a:pt x="1558290" y="3810"/>
                  </a:lnTo>
                  <a:lnTo>
                    <a:pt x="1558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562100" y="115570"/>
                  </a:lnTo>
                  <a:lnTo>
                    <a:pt x="1562100" y="111760"/>
                  </a:lnTo>
                  <a:lnTo>
                    <a:pt x="1562100" y="3810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1012190" y="3755389"/>
              <a:ext cx="1555750" cy="107950"/>
            </a:xfrm>
            <a:custGeom>
              <a:avLst/>
              <a:gdLst/>
              <a:ahLst/>
              <a:cxnLst/>
              <a:rect l="l" t="t" r="r" b="b"/>
              <a:pathLst>
                <a:path w="1555750" h="107950">
                  <a:moveTo>
                    <a:pt x="1555750" y="0"/>
                  </a:moveTo>
                  <a:lnTo>
                    <a:pt x="1551940" y="0"/>
                  </a:lnTo>
                  <a:lnTo>
                    <a:pt x="1551940" y="3810"/>
                  </a:lnTo>
                  <a:lnTo>
                    <a:pt x="1551940" y="104140"/>
                  </a:lnTo>
                  <a:lnTo>
                    <a:pt x="3810" y="104140"/>
                  </a:lnTo>
                  <a:lnTo>
                    <a:pt x="3810" y="3810"/>
                  </a:lnTo>
                  <a:lnTo>
                    <a:pt x="1551940" y="3810"/>
                  </a:lnTo>
                  <a:lnTo>
                    <a:pt x="1551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1555750" y="107950"/>
                  </a:lnTo>
                  <a:lnTo>
                    <a:pt x="1555750" y="104140"/>
                  </a:lnTo>
                  <a:lnTo>
                    <a:pt x="1555750" y="381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3CB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1016000" y="3759199"/>
              <a:ext cx="1548130" cy="100330"/>
            </a:xfrm>
            <a:custGeom>
              <a:avLst/>
              <a:gdLst/>
              <a:ahLst/>
              <a:cxnLst/>
              <a:rect l="l" t="t" r="r" b="b"/>
              <a:pathLst>
                <a:path w="1548130" h="100329">
                  <a:moveTo>
                    <a:pt x="1548130" y="0"/>
                  </a:moveTo>
                  <a:lnTo>
                    <a:pt x="1544320" y="0"/>
                  </a:lnTo>
                  <a:lnTo>
                    <a:pt x="1544320" y="3810"/>
                  </a:lnTo>
                  <a:lnTo>
                    <a:pt x="1544320" y="96520"/>
                  </a:lnTo>
                  <a:lnTo>
                    <a:pt x="3810" y="96520"/>
                  </a:lnTo>
                  <a:lnTo>
                    <a:pt x="3810" y="3810"/>
                  </a:lnTo>
                  <a:lnTo>
                    <a:pt x="1544320" y="3810"/>
                  </a:lnTo>
                  <a:lnTo>
                    <a:pt x="1544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520"/>
                  </a:lnTo>
                  <a:lnTo>
                    <a:pt x="0" y="100330"/>
                  </a:lnTo>
                  <a:lnTo>
                    <a:pt x="1548130" y="100330"/>
                  </a:lnTo>
                  <a:lnTo>
                    <a:pt x="1548130" y="96520"/>
                  </a:lnTo>
                  <a:lnTo>
                    <a:pt x="1548130" y="3810"/>
                  </a:lnTo>
                  <a:lnTo>
                    <a:pt x="1548130" y="0"/>
                  </a:lnTo>
                  <a:close/>
                </a:path>
              </a:pathLst>
            </a:custGeom>
            <a:solidFill>
              <a:srgbClr val="3CB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1019810" y="3763009"/>
              <a:ext cx="1540510" cy="92710"/>
            </a:xfrm>
            <a:custGeom>
              <a:avLst/>
              <a:gdLst/>
              <a:ahLst/>
              <a:cxnLst/>
              <a:rect l="l" t="t" r="r" b="b"/>
              <a:pathLst>
                <a:path w="1540510" h="92710">
                  <a:moveTo>
                    <a:pt x="1540510" y="0"/>
                  </a:moveTo>
                  <a:lnTo>
                    <a:pt x="1536700" y="0"/>
                  </a:lnTo>
                  <a:lnTo>
                    <a:pt x="1536700" y="3810"/>
                  </a:lnTo>
                  <a:lnTo>
                    <a:pt x="153670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1536700" y="3810"/>
                  </a:lnTo>
                  <a:lnTo>
                    <a:pt x="15367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2710"/>
                  </a:lnTo>
                  <a:lnTo>
                    <a:pt x="1540510" y="92710"/>
                  </a:lnTo>
                  <a:lnTo>
                    <a:pt x="1540510" y="90170"/>
                  </a:lnTo>
                  <a:lnTo>
                    <a:pt x="1540510" y="3810"/>
                  </a:lnTo>
                  <a:lnTo>
                    <a:pt x="1540510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1023620" y="3766819"/>
              <a:ext cx="1532890" cy="86360"/>
            </a:xfrm>
            <a:custGeom>
              <a:avLst/>
              <a:gdLst/>
              <a:ahLst/>
              <a:cxnLst/>
              <a:rect l="l" t="t" r="r" b="b"/>
              <a:pathLst>
                <a:path w="1532889" h="86360">
                  <a:moveTo>
                    <a:pt x="1532890" y="0"/>
                  </a:moveTo>
                  <a:lnTo>
                    <a:pt x="1530350" y="0"/>
                  </a:lnTo>
                  <a:lnTo>
                    <a:pt x="1530350" y="2540"/>
                  </a:lnTo>
                  <a:lnTo>
                    <a:pt x="1530350" y="82550"/>
                  </a:lnTo>
                  <a:lnTo>
                    <a:pt x="3810" y="82550"/>
                  </a:lnTo>
                  <a:lnTo>
                    <a:pt x="3810" y="2540"/>
                  </a:lnTo>
                  <a:lnTo>
                    <a:pt x="1530350" y="2540"/>
                  </a:lnTo>
                  <a:lnTo>
                    <a:pt x="15303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1532890" y="86360"/>
                  </a:lnTo>
                  <a:lnTo>
                    <a:pt x="1532890" y="82550"/>
                  </a:lnTo>
                  <a:lnTo>
                    <a:pt x="1532890" y="2540"/>
                  </a:lnTo>
                  <a:lnTo>
                    <a:pt x="1532890" y="0"/>
                  </a:lnTo>
                  <a:close/>
                </a:path>
              </a:pathLst>
            </a:custGeom>
            <a:solidFill>
              <a:srgbClr val="3CB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1027430" y="3769359"/>
              <a:ext cx="1526540" cy="80010"/>
            </a:xfrm>
            <a:custGeom>
              <a:avLst/>
              <a:gdLst/>
              <a:ahLst/>
              <a:cxnLst/>
              <a:rect l="l" t="t" r="r" b="b"/>
              <a:pathLst>
                <a:path w="1526539" h="80010">
                  <a:moveTo>
                    <a:pt x="1526540" y="0"/>
                  </a:moveTo>
                  <a:lnTo>
                    <a:pt x="1522730" y="0"/>
                  </a:lnTo>
                  <a:lnTo>
                    <a:pt x="1522730" y="3810"/>
                  </a:lnTo>
                  <a:lnTo>
                    <a:pt x="152273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1522730" y="3810"/>
                  </a:lnTo>
                  <a:lnTo>
                    <a:pt x="1522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1526540" y="80010"/>
                  </a:lnTo>
                  <a:lnTo>
                    <a:pt x="1526540" y="76200"/>
                  </a:lnTo>
                  <a:lnTo>
                    <a:pt x="1526540" y="3810"/>
                  </a:lnTo>
                  <a:lnTo>
                    <a:pt x="1526540" y="0"/>
                  </a:lnTo>
                  <a:close/>
                </a:path>
              </a:pathLst>
            </a:custGeom>
            <a:solidFill>
              <a:srgbClr val="3CB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1031240" y="3773169"/>
              <a:ext cx="1518920" cy="72390"/>
            </a:xfrm>
            <a:custGeom>
              <a:avLst/>
              <a:gdLst/>
              <a:ahLst/>
              <a:cxnLst/>
              <a:rect l="l" t="t" r="r" b="b"/>
              <a:pathLst>
                <a:path w="1518920" h="72389">
                  <a:moveTo>
                    <a:pt x="1518920" y="0"/>
                  </a:moveTo>
                  <a:lnTo>
                    <a:pt x="1515110" y="0"/>
                  </a:lnTo>
                  <a:lnTo>
                    <a:pt x="1515110" y="3810"/>
                  </a:lnTo>
                  <a:lnTo>
                    <a:pt x="1515110" y="68580"/>
                  </a:lnTo>
                  <a:lnTo>
                    <a:pt x="2540" y="68580"/>
                  </a:lnTo>
                  <a:lnTo>
                    <a:pt x="2540" y="3810"/>
                  </a:lnTo>
                  <a:lnTo>
                    <a:pt x="1515110" y="3810"/>
                  </a:lnTo>
                  <a:lnTo>
                    <a:pt x="1515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1518920" y="72390"/>
                  </a:lnTo>
                  <a:lnTo>
                    <a:pt x="1518920" y="68580"/>
                  </a:lnTo>
                  <a:lnTo>
                    <a:pt x="1518920" y="3810"/>
                  </a:lnTo>
                  <a:lnTo>
                    <a:pt x="1518920" y="0"/>
                  </a:lnTo>
                  <a:close/>
                </a:path>
              </a:pathLst>
            </a:custGeom>
            <a:solidFill>
              <a:srgbClr val="3CB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1033780" y="3776979"/>
              <a:ext cx="1512570" cy="64769"/>
            </a:xfrm>
            <a:custGeom>
              <a:avLst/>
              <a:gdLst/>
              <a:ahLst/>
              <a:cxnLst/>
              <a:rect l="l" t="t" r="r" b="b"/>
              <a:pathLst>
                <a:path w="1512570" h="64770">
                  <a:moveTo>
                    <a:pt x="1512570" y="0"/>
                  </a:moveTo>
                  <a:lnTo>
                    <a:pt x="1508760" y="0"/>
                  </a:lnTo>
                  <a:lnTo>
                    <a:pt x="1508760" y="3810"/>
                  </a:lnTo>
                  <a:lnTo>
                    <a:pt x="150876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1508760" y="3810"/>
                  </a:lnTo>
                  <a:lnTo>
                    <a:pt x="1508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1512570" y="64770"/>
                  </a:lnTo>
                  <a:lnTo>
                    <a:pt x="1512570" y="60960"/>
                  </a:lnTo>
                  <a:lnTo>
                    <a:pt x="1512570" y="3810"/>
                  </a:lnTo>
                  <a:lnTo>
                    <a:pt x="1512570" y="0"/>
                  </a:lnTo>
                  <a:close/>
                </a:path>
              </a:pathLst>
            </a:custGeom>
            <a:solidFill>
              <a:srgbClr val="3CB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1037590" y="3780789"/>
              <a:ext cx="1504950" cy="57150"/>
            </a:xfrm>
            <a:custGeom>
              <a:avLst/>
              <a:gdLst/>
              <a:ahLst/>
              <a:cxnLst/>
              <a:rect l="l" t="t" r="r" b="b"/>
              <a:pathLst>
                <a:path w="1504950" h="57150">
                  <a:moveTo>
                    <a:pt x="1504950" y="0"/>
                  </a:moveTo>
                  <a:lnTo>
                    <a:pt x="1501140" y="0"/>
                  </a:lnTo>
                  <a:lnTo>
                    <a:pt x="1501140" y="3810"/>
                  </a:lnTo>
                  <a:lnTo>
                    <a:pt x="150114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1501140" y="3810"/>
                  </a:lnTo>
                  <a:lnTo>
                    <a:pt x="1501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1504950" y="57150"/>
                  </a:lnTo>
                  <a:lnTo>
                    <a:pt x="1504950" y="53340"/>
                  </a:lnTo>
                  <a:lnTo>
                    <a:pt x="1504950" y="3810"/>
                  </a:lnTo>
                  <a:lnTo>
                    <a:pt x="1504950" y="0"/>
                  </a:lnTo>
                  <a:close/>
                </a:path>
              </a:pathLst>
            </a:custGeom>
            <a:solidFill>
              <a:srgbClr val="3C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1041400" y="3784599"/>
              <a:ext cx="1497330" cy="49530"/>
            </a:xfrm>
            <a:custGeom>
              <a:avLst/>
              <a:gdLst/>
              <a:ahLst/>
              <a:cxnLst/>
              <a:rect l="l" t="t" r="r" b="b"/>
              <a:pathLst>
                <a:path w="1497330" h="49529">
                  <a:moveTo>
                    <a:pt x="1497330" y="0"/>
                  </a:moveTo>
                  <a:lnTo>
                    <a:pt x="1493520" y="0"/>
                  </a:lnTo>
                  <a:lnTo>
                    <a:pt x="1493520" y="3810"/>
                  </a:lnTo>
                  <a:lnTo>
                    <a:pt x="149352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1493520" y="3810"/>
                  </a:lnTo>
                  <a:lnTo>
                    <a:pt x="1493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49530"/>
                  </a:lnTo>
                  <a:lnTo>
                    <a:pt x="1497330" y="49530"/>
                  </a:lnTo>
                  <a:lnTo>
                    <a:pt x="1497330" y="46990"/>
                  </a:lnTo>
                  <a:lnTo>
                    <a:pt x="1497330" y="3810"/>
                  </a:lnTo>
                  <a:lnTo>
                    <a:pt x="1497330" y="0"/>
                  </a:lnTo>
                  <a:close/>
                </a:path>
              </a:pathLst>
            </a:custGeom>
            <a:solidFill>
              <a:srgbClr val="3CB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1045210" y="3788409"/>
              <a:ext cx="1489710" cy="43180"/>
            </a:xfrm>
            <a:custGeom>
              <a:avLst/>
              <a:gdLst/>
              <a:ahLst/>
              <a:cxnLst/>
              <a:rect l="l" t="t" r="r" b="b"/>
              <a:pathLst>
                <a:path w="1489710" h="43179">
                  <a:moveTo>
                    <a:pt x="1489710" y="0"/>
                  </a:moveTo>
                  <a:lnTo>
                    <a:pt x="1487170" y="0"/>
                  </a:lnTo>
                  <a:lnTo>
                    <a:pt x="1487170" y="2540"/>
                  </a:lnTo>
                  <a:lnTo>
                    <a:pt x="1487170" y="39370"/>
                  </a:lnTo>
                  <a:lnTo>
                    <a:pt x="3810" y="39370"/>
                  </a:lnTo>
                  <a:lnTo>
                    <a:pt x="3810" y="2540"/>
                  </a:lnTo>
                  <a:lnTo>
                    <a:pt x="1487170" y="2540"/>
                  </a:lnTo>
                  <a:lnTo>
                    <a:pt x="14871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1489710" y="43180"/>
                  </a:lnTo>
                  <a:lnTo>
                    <a:pt x="1489710" y="39370"/>
                  </a:lnTo>
                  <a:lnTo>
                    <a:pt x="1489710" y="2540"/>
                  </a:lnTo>
                  <a:lnTo>
                    <a:pt x="1489710" y="0"/>
                  </a:lnTo>
                  <a:close/>
                </a:path>
              </a:pathLst>
            </a:custGeom>
            <a:solidFill>
              <a:srgbClr val="3CB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1049020" y="3790949"/>
              <a:ext cx="1483360" cy="36830"/>
            </a:xfrm>
            <a:custGeom>
              <a:avLst/>
              <a:gdLst/>
              <a:ahLst/>
              <a:cxnLst/>
              <a:rect l="l" t="t" r="r" b="b"/>
              <a:pathLst>
                <a:path w="1483360" h="36829">
                  <a:moveTo>
                    <a:pt x="1483360" y="0"/>
                  </a:moveTo>
                  <a:lnTo>
                    <a:pt x="1479550" y="0"/>
                  </a:lnTo>
                  <a:lnTo>
                    <a:pt x="1479550" y="3810"/>
                  </a:lnTo>
                  <a:lnTo>
                    <a:pt x="147955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1479550" y="3810"/>
                  </a:lnTo>
                  <a:lnTo>
                    <a:pt x="1479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1483360" y="36830"/>
                  </a:lnTo>
                  <a:lnTo>
                    <a:pt x="1483360" y="33020"/>
                  </a:lnTo>
                  <a:lnTo>
                    <a:pt x="1483360" y="3810"/>
                  </a:lnTo>
                  <a:lnTo>
                    <a:pt x="1483360" y="0"/>
                  </a:lnTo>
                  <a:close/>
                </a:path>
              </a:pathLst>
            </a:custGeom>
            <a:solidFill>
              <a:srgbClr val="3CB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1052830" y="3794759"/>
              <a:ext cx="1475740" cy="29209"/>
            </a:xfrm>
            <a:custGeom>
              <a:avLst/>
              <a:gdLst/>
              <a:ahLst/>
              <a:cxnLst/>
              <a:rect l="l" t="t" r="r" b="b"/>
              <a:pathLst>
                <a:path w="1475739" h="29210">
                  <a:moveTo>
                    <a:pt x="1475740" y="0"/>
                  </a:moveTo>
                  <a:lnTo>
                    <a:pt x="1471930" y="0"/>
                  </a:lnTo>
                  <a:lnTo>
                    <a:pt x="1471930" y="3810"/>
                  </a:lnTo>
                  <a:lnTo>
                    <a:pt x="1471930" y="25400"/>
                  </a:lnTo>
                  <a:lnTo>
                    <a:pt x="2540" y="25400"/>
                  </a:lnTo>
                  <a:lnTo>
                    <a:pt x="2540" y="3810"/>
                  </a:lnTo>
                  <a:lnTo>
                    <a:pt x="1471930" y="3810"/>
                  </a:lnTo>
                  <a:lnTo>
                    <a:pt x="1471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1475740" y="29210"/>
                  </a:lnTo>
                  <a:lnTo>
                    <a:pt x="1475740" y="25400"/>
                  </a:lnTo>
                  <a:lnTo>
                    <a:pt x="1475740" y="3810"/>
                  </a:lnTo>
                  <a:lnTo>
                    <a:pt x="1475740" y="0"/>
                  </a:lnTo>
                  <a:close/>
                </a:path>
              </a:pathLst>
            </a:custGeom>
            <a:solidFill>
              <a:srgbClr val="3CBC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1055370" y="3798569"/>
              <a:ext cx="1469390" cy="21590"/>
            </a:xfrm>
            <a:custGeom>
              <a:avLst/>
              <a:gdLst/>
              <a:ahLst/>
              <a:cxnLst/>
              <a:rect l="l" t="t" r="r" b="b"/>
              <a:pathLst>
                <a:path w="1469389" h="21589">
                  <a:moveTo>
                    <a:pt x="1469390" y="0"/>
                  </a:moveTo>
                  <a:lnTo>
                    <a:pt x="1465580" y="0"/>
                  </a:lnTo>
                  <a:lnTo>
                    <a:pt x="1465580" y="3810"/>
                  </a:lnTo>
                  <a:lnTo>
                    <a:pt x="146558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1465580" y="3810"/>
                  </a:lnTo>
                  <a:lnTo>
                    <a:pt x="1465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469390" y="21590"/>
                  </a:lnTo>
                  <a:lnTo>
                    <a:pt x="1469390" y="17780"/>
                  </a:lnTo>
                  <a:lnTo>
                    <a:pt x="1469390" y="3810"/>
                  </a:lnTo>
                  <a:lnTo>
                    <a:pt x="1469390" y="0"/>
                  </a:lnTo>
                  <a:close/>
                </a:path>
              </a:pathLst>
            </a:custGeom>
            <a:solidFill>
              <a:srgbClr val="3C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1059180" y="3802379"/>
              <a:ext cx="1461770" cy="13970"/>
            </a:xfrm>
            <a:custGeom>
              <a:avLst/>
              <a:gdLst/>
              <a:ahLst/>
              <a:cxnLst/>
              <a:rect l="l" t="t" r="r" b="b"/>
              <a:pathLst>
                <a:path w="1461770" h="13970">
                  <a:moveTo>
                    <a:pt x="1461770" y="0"/>
                  </a:moveTo>
                  <a:lnTo>
                    <a:pt x="1457960" y="0"/>
                  </a:lnTo>
                  <a:lnTo>
                    <a:pt x="1457960" y="3810"/>
                  </a:lnTo>
                  <a:lnTo>
                    <a:pt x="145796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1457960" y="3810"/>
                  </a:lnTo>
                  <a:lnTo>
                    <a:pt x="1457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461770" y="13970"/>
                  </a:lnTo>
                  <a:lnTo>
                    <a:pt x="1461770" y="10160"/>
                  </a:lnTo>
                  <a:lnTo>
                    <a:pt x="1461770" y="3810"/>
                  </a:lnTo>
                  <a:lnTo>
                    <a:pt x="1461770" y="0"/>
                  </a:lnTo>
                  <a:close/>
                </a:path>
              </a:pathLst>
            </a:custGeom>
            <a:solidFill>
              <a:srgbClr val="3CBC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1062990" y="3806190"/>
              <a:ext cx="1454150" cy="6350"/>
            </a:xfrm>
            <a:custGeom>
              <a:avLst/>
              <a:gdLst/>
              <a:ahLst/>
              <a:cxnLst/>
              <a:rect l="l" t="t" r="r" b="b"/>
              <a:pathLst>
                <a:path w="1454150" h="6350">
                  <a:moveTo>
                    <a:pt x="145414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454149" y="6350"/>
                  </a:lnTo>
                  <a:lnTo>
                    <a:pt x="1454149" y="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457200" y="3200400"/>
              <a:ext cx="2667000" cy="1219200"/>
            </a:xfrm>
            <a:custGeom>
              <a:avLst/>
              <a:gdLst/>
              <a:ahLst/>
              <a:cxnLst/>
              <a:rect l="l" t="t" r="r" b="b"/>
              <a:pathLst>
                <a:path w="2667000" h="1219200">
                  <a:moveTo>
                    <a:pt x="1333500" y="0"/>
                  </a:moveTo>
                  <a:lnTo>
                    <a:pt x="1399703" y="677"/>
                  </a:lnTo>
                  <a:lnTo>
                    <a:pt x="1464922" y="2692"/>
                  </a:lnTo>
                  <a:lnTo>
                    <a:pt x="1529097" y="6017"/>
                  </a:lnTo>
                  <a:lnTo>
                    <a:pt x="1592165" y="10624"/>
                  </a:lnTo>
                  <a:lnTo>
                    <a:pt x="1654067" y="16486"/>
                  </a:lnTo>
                  <a:lnTo>
                    <a:pt x="1714740" y="23576"/>
                  </a:lnTo>
                  <a:lnTo>
                    <a:pt x="1774124" y="31867"/>
                  </a:lnTo>
                  <a:lnTo>
                    <a:pt x="1832157" y="41330"/>
                  </a:lnTo>
                  <a:lnTo>
                    <a:pt x="1888780" y="51940"/>
                  </a:lnTo>
                  <a:lnTo>
                    <a:pt x="1943929" y="63668"/>
                  </a:lnTo>
                  <a:lnTo>
                    <a:pt x="1997545" y="76487"/>
                  </a:lnTo>
                  <a:lnTo>
                    <a:pt x="2049567" y="90369"/>
                  </a:lnTo>
                  <a:lnTo>
                    <a:pt x="2099933" y="105289"/>
                  </a:lnTo>
                  <a:lnTo>
                    <a:pt x="2148582" y="121217"/>
                  </a:lnTo>
                  <a:lnTo>
                    <a:pt x="2195453" y="138127"/>
                  </a:lnTo>
                  <a:lnTo>
                    <a:pt x="2240486" y="155992"/>
                  </a:lnTo>
                  <a:lnTo>
                    <a:pt x="2283618" y="174783"/>
                  </a:lnTo>
                  <a:lnTo>
                    <a:pt x="2324790" y="194475"/>
                  </a:lnTo>
                  <a:lnTo>
                    <a:pt x="2363939" y="215039"/>
                  </a:lnTo>
                  <a:lnTo>
                    <a:pt x="2401005" y="236447"/>
                  </a:lnTo>
                  <a:lnTo>
                    <a:pt x="2435927" y="258674"/>
                  </a:lnTo>
                  <a:lnTo>
                    <a:pt x="2468644" y="281691"/>
                  </a:lnTo>
                  <a:lnTo>
                    <a:pt x="2499094" y="305472"/>
                  </a:lnTo>
                  <a:lnTo>
                    <a:pt x="2552951" y="355212"/>
                  </a:lnTo>
                  <a:lnTo>
                    <a:pt x="2597010" y="407677"/>
                  </a:lnTo>
                  <a:lnTo>
                    <a:pt x="2630782" y="462647"/>
                  </a:lnTo>
                  <a:lnTo>
                    <a:pt x="2653778" y="519904"/>
                  </a:lnTo>
                  <a:lnTo>
                    <a:pt x="2665510" y="579230"/>
                  </a:lnTo>
                  <a:lnTo>
                    <a:pt x="2667000" y="609600"/>
                  </a:lnTo>
                  <a:lnTo>
                    <a:pt x="2665510" y="639864"/>
                  </a:lnTo>
                  <a:lnTo>
                    <a:pt x="2653778" y="699015"/>
                  </a:lnTo>
                  <a:lnTo>
                    <a:pt x="2630782" y="756145"/>
                  </a:lnTo>
                  <a:lnTo>
                    <a:pt x="2597010" y="811028"/>
                  </a:lnTo>
                  <a:lnTo>
                    <a:pt x="2552951" y="863442"/>
                  </a:lnTo>
                  <a:lnTo>
                    <a:pt x="2499094" y="913163"/>
                  </a:lnTo>
                  <a:lnTo>
                    <a:pt x="2468644" y="936945"/>
                  </a:lnTo>
                  <a:lnTo>
                    <a:pt x="2435927" y="959969"/>
                  </a:lnTo>
                  <a:lnTo>
                    <a:pt x="2401005" y="982209"/>
                  </a:lnTo>
                  <a:lnTo>
                    <a:pt x="2363939" y="1003636"/>
                  </a:lnTo>
                  <a:lnTo>
                    <a:pt x="2324790" y="1024222"/>
                  </a:lnTo>
                  <a:lnTo>
                    <a:pt x="2283618" y="1043939"/>
                  </a:lnTo>
                  <a:lnTo>
                    <a:pt x="2240486" y="1062761"/>
                  </a:lnTo>
                  <a:lnTo>
                    <a:pt x="2195453" y="1080658"/>
                  </a:lnTo>
                  <a:lnTo>
                    <a:pt x="2148582" y="1097602"/>
                  </a:lnTo>
                  <a:lnTo>
                    <a:pt x="2099933" y="1113566"/>
                  </a:lnTo>
                  <a:lnTo>
                    <a:pt x="2049567" y="1128523"/>
                  </a:lnTo>
                  <a:lnTo>
                    <a:pt x="1997545" y="1142443"/>
                  </a:lnTo>
                  <a:lnTo>
                    <a:pt x="1943929" y="1155299"/>
                  </a:lnTo>
                  <a:lnTo>
                    <a:pt x="1888780" y="1167063"/>
                  </a:lnTo>
                  <a:lnTo>
                    <a:pt x="1832157" y="1177707"/>
                  </a:lnTo>
                  <a:lnTo>
                    <a:pt x="1774124" y="1187204"/>
                  </a:lnTo>
                  <a:lnTo>
                    <a:pt x="1714740" y="1195525"/>
                  </a:lnTo>
                  <a:lnTo>
                    <a:pt x="1654067" y="1202643"/>
                  </a:lnTo>
                  <a:lnTo>
                    <a:pt x="1592165" y="1208529"/>
                  </a:lnTo>
                  <a:lnTo>
                    <a:pt x="1529097" y="1213155"/>
                  </a:lnTo>
                  <a:lnTo>
                    <a:pt x="1464922" y="1216495"/>
                  </a:lnTo>
                  <a:lnTo>
                    <a:pt x="1399703" y="1218519"/>
                  </a:lnTo>
                  <a:lnTo>
                    <a:pt x="1333500" y="1219200"/>
                  </a:lnTo>
                  <a:lnTo>
                    <a:pt x="1267191" y="1218519"/>
                  </a:lnTo>
                  <a:lnTo>
                    <a:pt x="1201878" y="1216495"/>
                  </a:lnTo>
                  <a:lnTo>
                    <a:pt x="1137623" y="1213155"/>
                  </a:lnTo>
                  <a:lnTo>
                    <a:pt x="1074485" y="1208529"/>
                  </a:lnTo>
                  <a:lnTo>
                    <a:pt x="1012525" y="1202643"/>
                  </a:lnTo>
                  <a:lnTo>
                    <a:pt x="951803" y="1195525"/>
                  </a:lnTo>
                  <a:lnTo>
                    <a:pt x="892381" y="1187204"/>
                  </a:lnTo>
                  <a:lnTo>
                    <a:pt x="834317" y="1177707"/>
                  </a:lnTo>
                  <a:lnTo>
                    <a:pt x="777674" y="1167063"/>
                  </a:lnTo>
                  <a:lnTo>
                    <a:pt x="722511" y="1155299"/>
                  </a:lnTo>
                  <a:lnTo>
                    <a:pt x="668889" y="1142443"/>
                  </a:lnTo>
                  <a:lnTo>
                    <a:pt x="616869" y="1128523"/>
                  </a:lnTo>
                  <a:lnTo>
                    <a:pt x="566510" y="1113566"/>
                  </a:lnTo>
                  <a:lnTo>
                    <a:pt x="517874" y="1097602"/>
                  </a:lnTo>
                  <a:lnTo>
                    <a:pt x="471021" y="1080658"/>
                  </a:lnTo>
                  <a:lnTo>
                    <a:pt x="426011" y="1062761"/>
                  </a:lnTo>
                  <a:lnTo>
                    <a:pt x="382905" y="1043939"/>
                  </a:lnTo>
                  <a:lnTo>
                    <a:pt x="341763" y="1024222"/>
                  </a:lnTo>
                  <a:lnTo>
                    <a:pt x="302646" y="1003636"/>
                  </a:lnTo>
                  <a:lnTo>
                    <a:pt x="265614" y="982209"/>
                  </a:lnTo>
                  <a:lnTo>
                    <a:pt x="230728" y="959969"/>
                  </a:lnTo>
                  <a:lnTo>
                    <a:pt x="198048" y="936945"/>
                  </a:lnTo>
                  <a:lnTo>
                    <a:pt x="167635" y="913163"/>
                  </a:lnTo>
                  <a:lnTo>
                    <a:pt x="113852" y="863442"/>
                  </a:lnTo>
                  <a:lnTo>
                    <a:pt x="69861" y="811028"/>
                  </a:lnTo>
                  <a:lnTo>
                    <a:pt x="36147" y="756145"/>
                  </a:lnTo>
                  <a:lnTo>
                    <a:pt x="13194" y="699015"/>
                  </a:lnTo>
                  <a:lnTo>
                    <a:pt x="1486" y="639864"/>
                  </a:lnTo>
                  <a:lnTo>
                    <a:pt x="0" y="609600"/>
                  </a:lnTo>
                  <a:lnTo>
                    <a:pt x="1486" y="579230"/>
                  </a:lnTo>
                  <a:lnTo>
                    <a:pt x="13194" y="519904"/>
                  </a:lnTo>
                  <a:lnTo>
                    <a:pt x="36147" y="462647"/>
                  </a:lnTo>
                  <a:lnTo>
                    <a:pt x="69861" y="407677"/>
                  </a:lnTo>
                  <a:lnTo>
                    <a:pt x="113852" y="355212"/>
                  </a:lnTo>
                  <a:lnTo>
                    <a:pt x="167635" y="305472"/>
                  </a:lnTo>
                  <a:lnTo>
                    <a:pt x="198048" y="281691"/>
                  </a:lnTo>
                  <a:lnTo>
                    <a:pt x="230728" y="258674"/>
                  </a:lnTo>
                  <a:lnTo>
                    <a:pt x="265614" y="236447"/>
                  </a:lnTo>
                  <a:lnTo>
                    <a:pt x="302646" y="215039"/>
                  </a:lnTo>
                  <a:lnTo>
                    <a:pt x="341763" y="194475"/>
                  </a:lnTo>
                  <a:lnTo>
                    <a:pt x="382904" y="174783"/>
                  </a:lnTo>
                  <a:lnTo>
                    <a:pt x="426011" y="155992"/>
                  </a:lnTo>
                  <a:lnTo>
                    <a:pt x="471021" y="138127"/>
                  </a:lnTo>
                  <a:lnTo>
                    <a:pt x="517874" y="121217"/>
                  </a:lnTo>
                  <a:lnTo>
                    <a:pt x="566510" y="105289"/>
                  </a:lnTo>
                  <a:lnTo>
                    <a:pt x="616869" y="90369"/>
                  </a:lnTo>
                  <a:lnTo>
                    <a:pt x="668889" y="76487"/>
                  </a:lnTo>
                  <a:lnTo>
                    <a:pt x="722511" y="63668"/>
                  </a:lnTo>
                  <a:lnTo>
                    <a:pt x="777674" y="51940"/>
                  </a:lnTo>
                  <a:lnTo>
                    <a:pt x="834317" y="41330"/>
                  </a:lnTo>
                  <a:lnTo>
                    <a:pt x="892381" y="31867"/>
                  </a:lnTo>
                  <a:lnTo>
                    <a:pt x="951803" y="23576"/>
                  </a:lnTo>
                  <a:lnTo>
                    <a:pt x="1012525" y="16486"/>
                  </a:lnTo>
                  <a:lnTo>
                    <a:pt x="1074485" y="10624"/>
                  </a:lnTo>
                  <a:lnTo>
                    <a:pt x="1137623" y="6017"/>
                  </a:lnTo>
                  <a:lnTo>
                    <a:pt x="1201878" y="2692"/>
                  </a:lnTo>
                  <a:lnTo>
                    <a:pt x="1267191" y="677"/>
                  </a:lnTo>
                  <a:lnTo>
                    <a:pt x="1333500" y="0"/>
                  </a:lnTo>
                  <a:close/>
                </a:path>
                <a:path w="2667000" h="1219200">
                  <a:moveTo>
                    <a:pt x="0" y="0"/>
                  </a:moveTo>
                  <a:lnTo>
                    <a:pt x="0" y="0"/>
                  </a:lnTo>
                </a:path>
                <a:path w="2667000" h="1219200">
                  <a:moveTo>
                    <a:pt x="2667000" y="1219200"/>
                  </a:moveTo>
                  <a:lnTo>
                    <a:pt x="2667000" y="12192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5" name="object 985"/>
          <p:cNvSpPr txBox="1"/>
          <p:nvPr/>
        </p:nvSpPr>
        <p:spPr>
          <a:xfrm>
            <a:off x="1163319" y="3387090"/>
            <a:ext cx="148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40" dirty="0">
                <a:latin typeface="Arial"/>
                <a:cs typeface="Arial"/>
              </a:rPr>
              <a:t>Product</a:t>
            </a:r>
            <a:r>
              <a:rPr sz="2400" b="1" spc="-185" dirty="0">
                <a:latin typeface="Arial"/>
                <a:cs typeface="Arial"/>
              </a:rPr>
              <a:t> </a:t>
            </a:r>
            <a:r>
              <a:rPr sz="2400" b="1" spc="-26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86" name="object 986"/>
          <p:cNvSpPr txBox="1"/>
          <p:nvPr/>
        </p:nvSpPr>
        <p:spPr>
          <a:xfrm>
            <a:off x="996950" y="3752850"/>
            <a:ext cx="1814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25" dirty="0">
                <a:latin typeface="Arial"/>
                <a:cs typeface="Arial"/>
              </a:rPr>
              <a:t>Service</a:t>
            </a:r>
            <a:r>
              <a:rPr sz="2400" b="1" spc="-170" dirty="0">
                <a:latin typeface="Arial"/>
                <a:cs typeface="Arial"/>
              </a:rPr>
              <a:t> </a:t>
            </a:r>
            <a:r>
              <a:rPr sz="2400" b="1" spc="-250" dirty="0">
                <a:latin typeface="Arial"/>
                <a:cs typeface="Arial"/>
              </a:rPr>
              <a:t>Design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87" name="object 987"/>
          <p:cNvGrpSpPr/>
          <p:nvPr/>
        </p:nvGrpSpPr>
        <p:grpSpPr>
          <a:xfrm>
            <a:off x="450850" y="4794250"/>
            <a:ext cx="2679700" cy="1231900"/>
            <a:chOff x="450850" y="4794250"/>
            <a:chExt cx="2679700" cy="1231900"/>
          </a:xfrm>
        </p:grpSpPr>
        <p:sp>
          <p:nvSpPr>
            <p:cNvPr id="988" name="object 988"/>
            <p:cNvSpPr/>
            <p:nvPr/>
          </p:nvSpPr>
          <p:spPr>
            <a:xfrm>
              <a:off x="457835" y="4800599"/>
              <a:ext cx="2665095" cy="1219200"/>
            </a:xfrm>
            <a:custGeom>
              <a:avLst/>
              <a:gdLst/>
              <a:ahLst/>
              <a:cxnLst/>
              <a:rect l="l" t="t" r="r" b="b"/>
              <a:pathLst>
                <a:path w="2665095" h="1219200">
                  <a:moveTo>
                    <a:pt x="5715" y="546100"/>
                  </a:moveTo>
                  <a:lnTo>
                    <a:pt x="3175" y="561987"/>
                  </a:lnTo>
                  <a:lnTo>
                    <a:pt x="3175" y="562610"/>
                  </a:lnTo>
                  <a:lnTo>
                    <a:pt x="1854" y="562610"/>
                  </a:lnTo>
                  <a:lnTo>
                    <a:pt x="1854" y="577850"/>
                  </a:lnTo>
                  <a:lnTo>
                    <a:pt x="0" y="577850"/>
                  </a:lnTo>
                  <a:lnTo>
                    <a:pt x="0" y="656590"/>
                  </a:lnTo>
                  <a:lnTo>
                    <a:pt x="3175" y="656590"/>
                  </a:lnTo>
                  <a:lnTo>
                    <a:pt x="3175" y="657225"/>
                  </a:lnTo>
                  <a:lnTo>
                    <a:pt x="5715" y="673100"/>
                  </a:lnTo>
                  <a:lnTo>
                    <a:pt x="5715" y="546100"/>
                  </a:lnTo>
                  <a:close/>
                </a:path>
                <a:path w="2665095" h="1219200">
                  <a:moveTo>
                    <a:pt x="1469390" y="6350"/>
                  </a:moveTo>
                  <a:lnTo>
                    <a:pt x="1387462" y="2540"/>
                  </a:lnTo>
                  <a:lnTo>
                    <a:pt x="1332865" y="0"/>
                  </a:lnTo>
                  <a:lnTo>
                    <a:pt x="1277747" y="2540"/>
                  </a:lnTo>
                  <a:lnTo>
                    <a:pt x="1195070" y="6350"/>
                  </a:lnTo>
                  <a:lnTo>
                    <a:pt x="1469390" y="6350"/>
                  </a:lnTo>
                  <a:close/>
                </a:path>
                <a:path w="2665095" h="1219200">
                  <a:moveTo>
                    <a:pt x="1496682" y="1211580"/>
                  </a:moveTo>
                  <a:lnTo>
                    <a:pt x="1167511" y="1211580"/>
                  </a:lnTo>
                  <a:lnTo>
                    <a:pt x="1250188" y="1215390"/>
                  </a:lnTo>
                  <a:lnTo>
                    <a:pt x="1332865" y="1219200"/>
                  </a:lnTo>
                  <a:lnTo>
                    <a:pt x="1414767" y="1215390"/>
                  </a:lnTo>
                  <a:lnTo>
                    <a:pt x="1496682" y="1211580"/>
                  </a:lnTo>
                  <a:close/>
                </a:path>
                <a:path w="2665095" h="1219200">
                  <a:moveTo>
                    <a:pt x="2665095" y="577850"/>
                  </a:moveTo>
                  <a:lnTo>
                    <a:pt x="2663215" y="577850"/>
                  </a:lnTo>
                  <a:lnTo>
                    <a:pt x="2663215" y="570230"/>
                  </a:lnTo>
                  <a:lnTo>
                    <a:pt x="2662555" y="570230"/>
                  </a:lnTo>
                  <a:lnTo>
                    <a:pt x="2662555" y="569912"/>
                  </a:lnTo>
                  <a:lnTo>
                    <a:pt x="2658745" y="546100"/>
                  </a:lnTo>
                  <a:lnTo>
                    <a:pt x="2658745" y="673100"/>
                  </a:lnTo>
                  <a:lnTo>
                    <a:pt x="2662555" y="649300"/>
                  </a:lnTo>
                  <a:lnTo>
                    <a:pt x="2662555" y="648970"/>
                  </a:lnTo>
                  <a:lnTo>
                    <a:pt x="2665095" y="648970"/>
                  </a:lnTo>
                  <a:lnTo>
                    <a:pt x="2665095" y="57785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463550" y="4806949"/>
              <a:ext cx="2653030" cy="1205230"/>
            </a:xfrm>
            <a:custGeom>
              <a:avLst/>
              <a:gdLst/>
              <a:ahLst/>
              <a:cxnLst/>
              <a:rect l="l" t="t" r="r" b="b"/>
              <a:pathLst>
                <a:path w="2653030" h="1205229">
                  <a:moveTo>
                    <a:pt x="3810" y="523887"/>
                  </a:moveTo>
                  <a:lnTo>
                    <a:pt x="0" y="539750"/>
                  </a:lnTo>
                  <a:lnTo>
                    <a:pt x="0" y="666750"/>
                  </a:lnTo>
                  <a:lnTo>
                    <a:pt x="3810" y="682637"/>
                  </a:lnTo>
                  <a:lnTo>
                    <a:pt x="3810" y="523887"/>
                  </a:lnTo>
                  <a:close/>
                </a:path>
                <a:path w="2653030" h="1205229">
                  <a:moveTo>
                    <a:pt x="1545590" y="3810"/>
                  </a:moveTo>
                  <a:lnTo>
                    <a:pt x="1463675" y="0"/>
                  </a:lnTo>
                  <a:lnTo>
                    <a:pt x="1189355" y="0"/>
                  </a:lnTo>
                  <a:lnTo>
                    <a:pt x="1106665" y="3810"/>
                  </a:lnTo>
                  <a:lnTo>
                    <a:pt x="1545590" y="3810"/>
                  </a:lnTo>
                  <a:close/>
                </a:path>
                <a:path w="2653030" h="1205229">
                  <a:moveTo>
                    <a:pt x="1572895" y="1201420"/>
                  </a:moveTo>
                  <a:lnTo>
                    <a:pt x="1079106" y="1201420"/>
                  </a:lnTo>
                  <a:lnTo>
                    <a:pt x="1161796" y="1205230"/>
                  </a:lnTo>
                  <a:lnTo>
                    <a:pt x="1490967" y="1205230"/>
                  </a:lnTo>
                  <a:lnTo>
                    <a:pt x="1572895" y="1201420"/>
                  </a:lnTo>
                  <a:close/>
                </a:path>
                <a:path w="2653030" h="1205229">
                  <a:moveTo>
                    <a:pt x="2653030" y="539750"/>
                  </a:moveTo>
                  <a:lnTo>
                    <a:pt x="2649220" y="523887"/>
                  </a:lnTo>
                  <a:lnTo>
                    <a:pt x="2649220" y="682637"/>
                  </a:lnTo>
                  <a:lnTo>
                    <a:pt x="2653030" y="666750"/>
                  </a:lnTo>
                  <a:lnTo>
                    <a:pt x="2653030" y="539750"/>
                  </a:lnTo>
                  <a:close/>
                </a:path>
              </a:pathLst>
            </a:custGeom>
            <a:solidFill>
              <a:srgbClr val="339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467359" y="4810759"/>
              <a:ext cx="2645410" cy="1197610"/>
            </a:xfrm>
            <a:custGeom>
              <a:avLst/>
              <a:gdLst/>
              <a:ahLst/>
              <a:cxnLst/>
              <a:rect l="l" t="t" r="r" b="b"/>
              <a:pathLst>
                <a:path w="2645410" h="1197610">
                  <a:moveTo>
                    <a:pt x="1615110" y="1193799"/>
                  </a:moveTo>
                  <a:lnTo>
                    <a:pt x="1029029" y="1193799"/>
                  </a:lnTo>
                  <a:lnTo>
                    <a:pt x="1047750" y="1196339"/>
                  </a:lnTo>
                  <a:lnTo>
                    <a:pt x="1075308" y="1197609"/>
                  </a:lnTo>
                  <a:lnTo>
                    <a:pt x="1569085" y="1197609"/>
                  </a:lnTo>
                  <a:lnTo>
                    <a:pt x="1596390" y="1196339"/>
                  </a:lnTo>
                  <a:lnTo>
                    <a:pt x="1615110" y="1193799"/>
                  </a:lnTo>
                  <a:close/>
                </a:path>
                <a:path w="2645410" h="1197610">
                  <a:moveTo>
                    <a:pt x="3810" y="504189"/>
                  </a:moveTo>
                  <a:lnTo>
                    <a:pt x="0" y="520065"/>
                  </a:lnTo>
                  <a:lnTo>
                    <a:pt x="0" y="678815"/>
                  </a:lnTo>
                  <a:lnTo>
                    <a:pt x="3810" y="694689"/>
                  </a:lnTo>
                  <a:lnTo>
                    <a:pt x="3810" y="504189"/>
                  </a:lnTo>
                  <a:close/>
                </a:path>
                <a:path w="2645410" h="1197610">
                  <a:moveTo>
                    <a:pt x="2641600" y="504189"/>
                  </a:moveTo>
                  <a:lnTo>
                    <a:pt x="2641600" y="694689"/>
                  </a:lnTo>
                  <a:lnTo>
                    <a:pt x="2645410" y="678815"/>
                  </a:lnTo>
                  <a:lnTo>
                    <a:pt x="2645410" y="520065"/>
                  </a:lnTo>
                  <a:lnTo>
                    <a:pt x="2641600" y="504189"/>
                  </a:lnTo>
                  <a:close/>
                </a:path>
                <a:path w="2645410" h="1197610">
                  <a:moveTo>
                    <a:pt x="1541780" y="0"/>
                  </a:moveTo>
                  <a:lnTo>
                    <a:pt x="1102867" y="0"/>
                  </a:lnTo>
                  <a:lnTo>
                    <a:pt x="1047750" y="2539"/>
                  </a:lnTo>
                  <a:lnTo>
                    <a:pt x="1038389" y="3809"/>
                  </a:lnTo>
                  <a:lnTo>
                    <a:pt x="1605750" y="3809"/>
                  </a:lnTo>
                  <a:lnTo>
                    <a:pt x="1596390" y="2539"/>
                  </a:lnTo>
                  <a:lnTo>
                    <a:pt x="1541780" y="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471170" y="4814569"/>
              <a:ext cx="2637790" cy="1189990"/>
            </a:xfrm>
            <a:custGeom>
              <a:avLst/>
              <a:gdLst/>
              <a:ahLst/>
              <a:cxnLst/>
              <a:rect l="l" t="t" r="r" b="b"/>
              <a:pathLst>
                <a:path w="2637790" h="1189989">
                  <a:moveTo>
                    <a:pt x="3810" y="489800"/>
                  </a:moveTo>
                  <a:lnTo>
                    <a:pt x="0" y="500380"/>
                  </a:lnTo>
                  <a:lnTo>
                    <a:pt x="0" y="690880"/>
                  </a:lnTo>
                  <a:lnTo>
                    <a:pt x="3810" y="701040"/>
                  </a:lnTo>
                  <a:lnTo>
                    <a:pt x="3810" y="489800"/>
                  </a:lnTo>
                  <a:close/>
                </a:path>
                <a:path w="2637790" h="1189989">
                  <a:moveTo>
                    <a:pt x="1630019" y="1187450"/>
                  </a:moveTo>
                  <a:lnTo>
                    <a:pt x="1006487" y="1187450"/>
                  </a:lnTo>
                  <a:lnTo>
                    <a:pt x="1025207" y="1189990"/>
                  </a:lnTo>
                  <a:lnTo>
                    <a:pt x="1611299" y="1189990"/>
                  </a:lnTo>
                  <a:lnTo>
                    <a:pt x="1630019" y="1187450"/>
                  </a:lnTo>
                  <a:close/>
                </a:path>
                <a:path w="2637790" h="1189989">
                  <a:moveTo>
                    <a:pt x="1630019" y="3810"/>
                  </a:moveTo>
                  <a:lnTo>
                    <a:pt x="1601939" y="0"/>
                  </a:lnTo>
                  <a:lnTo>
                    <a:pt x="1034567" y="0"/>
                  </a:lnTo>
                  <a:lnTo>
                    <a:pt x="1006487" y="3810"/>
                  </a:lnTo>
                  <a:lnTo>
                    <a:pt x="1630019" y="3810"/>
                  </a:lnTo>
                  <a:close/>
                </a:path>
                <a:path w="2637790" h="1189989">
                  <a:moveTo>
                    <a:pt x="2637790" y="500380"/>
                  </a:moveTo>
                  <a:lnTo>
                    <a:pt x="2633980" y="490855"/>
                  </a:lnTo>
                  <a:lnTo>
                    <a:pt x="2633980" y="700036"/>
                  </a:lnTo>
                  <a:lnTo>
                    <a:pt x="2637790" y="690880"/>
                  </a:lnTo>
                  <a:lnTo>
                    <a:pt x="2637790" y="500380"/>
                  </a:lnTo>
                  <a:close/>
                </a:path>
              </a:pathLst>
            </a:custGeom>
            <a:solidFill>
              <a:srgbClr val="339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474980" y="4818379"/>
              <a:ext cx="2630170" cy="1183640"/>
            </a:xfrm>
            <a:custGeom>
              <a:avLst/>
              <a:gdLst/>
              <a:ahLst/>
              <a:cxnLst/>
              <a:rect l="l" t="t" r="r" b="b"/>
              <a:pathLst>
                <a:path w="2630170" h="1183639">
                  <a:moveTo>
                    <a:pt x="3810" y="475411"/>
                  </a:moveTo>
                  <a:lnTo>
                    <a:pt x="0" y="485990"/>
                  </a:lnTo>
                  <a:lnTo>
                    <a:pt x="0" y="697230"/>
                  </a:lnTo>
                  <a:lnTo>
                    <a:pt x="3810" y="707402"/>
                  </a:lnTo>
                  <a:lnTo>
                    <a:pt x="3810" y="475411"/>
                  </a:lnTo>
                  <a:close/>
                </a:path>
                <a:path w="2630170" h="1183639">
                  <a:moveTo>
                    <a:pt x="1644929" y="2540"/>
                  </a:moveTo>
                  <a:lnTo>
                    <a:pt x="1626209" y="0"/>
                  </a:lnTo>
                  <a:lnTo>
                    <a:pt x="1002677" y="0"/>
                  </a:lnTo>
                  <a:lnTo>
                    <a:pt x="983957" y="2540"/>
                  </a:lnTo>
                  <a:lnTo>
                    <a:pt x="1644929" y="2540"/>
                  </a:lnTo>
                  <a:close/>
                </a:path>
                <a:path w="2630170" h="1183639">
                  <a:moveTo>
                    <a:pt x="1654289" y="1179830"/>
                  </a:moveTo>
                  <a:lnTo>
                    <a:pt x="974598" y="1179830"/>
                  </a:lnTo>
                  <a:lnTo>
                    <a:pt x="1002677" y="1183640"/>
                  </a:lnTo>
                  <a:lnTo>
                    <a:pt x="1626209" y="1183640"/>
                  </a:lnTo>
                  <a:lnTo>
                    <a:pt x="1654289" y="1179830"/>
                  </a:lnTo>
                  <a:close/>
                </a:path>
                <a:path w="2630170" h="1183639">
                  <a:moveTo>
                    <a:pt x="2630170" y="487045"/>
                  </a:moveTo>
                  <a:lnTo>
                    <a:pt x="2627630" y="480695"/>
                  </a:lnTo>
                  <a:lnTo>
                    <a:pt x="2627630" y="702322"/>
                  </a:lnTo>
                  <a:lnTo>
                    <a:pt x="2630170" y="696226"/>
                  </a:lnTo>
                  <a:lnTo>
                    <a:pt x="2630170" y="487045"/>
                  </a:lnTo>
                  <a:close/>
                </a:path>
              </a:pathLst>
            </a:custGeom>
            <a:solidFill>
              <a:srgbClr val="339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478790" y="4820919"/>
              <a:ext cx="2623820" cy="1177290"/>
            </a:xfrm>
            <a:custGeom>
              <a:avLst/>
              <a:gdLst/>
              <a:ahLst/>
              <a:cxnLst/>
              <a:rect l="l" t="t" r="r" b="b"/>
              <a:pathLst>
                <a:path w="2623820" h="1177289">
                  <a:moveTo>
                    <a:pt x="3810" y="462280"/>
                  </a:moveTo>
                  <a:lnTo>
                    <a:pt x="0" y="472871"/>
                  </a:lnTo>
                  <a:lnTo>
                    <a:pt x="0" y="704850"/>
                  </a:lnTo>
                  <a:lnTo>
                    <a:pt x="3810" y="715010"/>
                  </a:lnTo>
                  <a:lnTo>
                    <a:pt x="3810" y="462280"/>
                  </a:lnTo>
                  <a:close/>
                </a:path>
                <a:path w="2623820" h="1177289">
                  <a:moveTo>
                    <a:pt x="1669199" y="3810"/>
                  </a:moveTo>
                  <a:lnTo>
                    <a:pt x="1641119" y="0"/>
                  </a:lnTo>
                  <a:lnTo>
                    <a:pt x="980147" y="0"/>
                  </a:lnTo>
                  <a:lnTo>
                    <a:pt x="952068" y="3810"/>
                  </a:lnTo>
                  <a:lnTo>
                    <a:pt x="1669199" y="3810"/>
                  </a:lnTo>
                  <a:close/>
                </a:path>
                <a:path w="2623820" h="1177289">
                  <a:moveTo>
                    <a:pt x="1678559" y="1173480"/>
                  </a:moveTo>
                  <a:lnTo>
                    <a:pt x="942708" y="1173480"/>
                  </a:lnTo>
                  <a:lnTo>
                    <a:pt x="970788" y="1177290"/>
                  </a:lnTo>
                  <a:lnTo>
                    <a:pt x="1650479" y="1177290"/>
                  </a:lnTo>
                  <a:lnTo>
                    <a:pt x="1678559" y="1173480"/>
                  </a:lnTo>
                  <a:close/>
                </a:path>
                <a:path w="2623820" h="1177289">
                  <a:moveTo>
                    <a:pt x="2623820" y="478155"/>
                  </a:moveTo>
                  <a:lnTo>
                    <a:pt x="2620010" y="468630"/>
                  </a:lnTo>
                  <a:lnTo>
                    <a:pt x="2620010" y="708926"/>
                  </a:lnTo>
                  <a:lnTo>
                    <a:pt x="2623820" y="699782"/>
                  </a:lnTo>
                  <a:lnTo>
                    <a:pt x="2623820" y="478155"/>
                  </a:lnTo>
                  <a:close/>
                </a:path>
              </a:pathLst>
            </a:custGeom>
            <a:solidFill>
              <a:srgbClr val="3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482600" y="4824730"/>
              <a:ext cx="2616200" cy="1169670"/>
            </a:xfrm>
            <a:custGeom>
              <a:avLst/>
              <a:gdLst/>
              <a:ahLst/>
              <a:cxnLst/>
              <a:rect l="l" t="t" r="r" b="b"/>
              <a:pathLst>
                <a:path w="2616200" h="1169670">
                  <a:moveTo>
                    <a:pt x="1702834" y="1165860"/>
                  </a:moveTo>
                  <a:lnTo>
                    <a:pt x="910825" y="1165860"/>
                  </a:lnTo>
                  <a:lnTo>
                    <a:pt x="938906" y="1169670"/>
                  </a:lnTo>
                  <a:lnTo>
                    <a:pt x="1674753" y="1169670"/>
                  </a:lnTo>
                  <a:lnTo>
                    <a:pt x="1702834" y="1165860"/>
                  </a:lnTo>
                  <a:close/>
                </a:path>
                <a:path w="2616200" h="1169670">
                  <a:moveTo>
                    <a:pt x="2540" y="453813"/>
                  </a:moveTo>
                  <a:lnTo>
                    <a:pt x="0" y="458470"/>
                  </a:lnTo>
                  <a:lnTo>
                    <a:pt x="0" y="711200"/>
                  </a:lnTo>
                  <a:lnTo>
                    <a:pt x="2540" y="716280"/>
                  </a:lnTo>
                  <a:lnTo>
                    <a:pt x="2540" y="453813"/>
                  </a:lnTo>
                  <a:close/>
                </a:path>
                <a:path w="2616200" h="1169670">
                  <a:moveTo>
                    <a:pt x="2612390" y="455929"/>
                  </a:moveTo>
                  <a:lnTo>
                    <a:pt x="2612390" y="713970"/>
                  </a:lnTo>
                  <a:lnTo>
                    <a:pt x="2613660" y="711200"/>
                  </a:lnTo>
                  <a:lnTo>
                    <a:pt x="2616200" y="705104"/>
                  </a:lnTo>
                  <a:lnTo>
                    <a:pt x="2616200" y="464819"/>
                  </a:lnTo>
                  <a:lnTo>
                    <a:pt x="2613660" y="458470"/>
                  </a:lnTo>
                  <a:lnTo>
                    <a:pt x="2612390" y="455929"/>
                  </a:lnTo>
                  <a:close/>
                </a:path>
                <a:path w="2616200" h="1169670">
                  <a:moveTo>
                    <a:pt x="1665393" y="0"/>
                  </a:moveTo>
                  <a:lnTo>
                    <a:pt x="948266" y="0"/>
                  </a:lnTo>
                  <a:lnTo>
                    <a:pt x="920185" y="3810"/>
                  </a:lnTo>
                  <a:lnTo>
                    <a:pt x="1693474" y="3810"/>
                  </a:lnTo>
                  <a:lnTo>
                    <a:pt x="1665393" y="0"/>
                  </a:lnTo>
                  <a:close/>
                </a:path>
              </a:pathLst>
            </a:custGeom>
            <a:solidFill>
              <a:srgbClr val="339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485140" y="4828539"/>
              <a:ext cx="2609850" cy="1162050"/>
            </a:xfrm>
            <a:custGeom>
              <a:avLst/>
              <a:gdLst/>
              <a:ahLst/>
              <a:cxnLst/>
              <a:rect l="l" t="t" r="r" b="b"/>
              <a:pathLst>
                <a:path w="2609850" h="1162050">
                  <a:moveTo>
                    <a:pt x="3810" y="443026"/>
                  </a:moveTo>
                  <a:lnTo>
                    <a:pt x="0" y="450011"/>
                  </a:lnTo>
                  <a:lnTo>
                    <a:pt x="0" y="712482"/>
                  </a:lnTo>
                  <a:lnTo>
                    <a:pt x="3810" y="720090"/>
                  </a:lnTo>
                  <a:lnTo>
                    <a:pt x="3810" y="443026"/>
                  </a:lnTo>
                  <a:close/>
                </a:path>
                <a:path w="2609850" h="1162050">
                  <a:moveTo>
                    <a:pt x="1719008" y="3810"/>
                  </a:moveTo>
                  <a:lnTo>
                    <a:pt x="1690928" y="0"/>
                  </a:lnTo>
                  <a:lnTo>
                    <a:pt x="917638" y="0"/>
                  </a:lnTo>
                  <a:lnTo>
                    <a:pt x="889558" y="3810"/>
                  </a:lnTo>
                  <a:lnTo>
                    <a:pt x="1719008" y="3810"/>
                  </a:lnTo>
                  <a:close/>
                </a:path>
                <a:path w="2609850" h="1162050">
                  <a:moveTo>
                    <a:pt x="1728368" y="1158240"/>
                  </a:moveTo>
                  <a:lnTo>
                    <a:pt x="880198" y="1158240"/>
                  </a:lnTo>
                  <a:lnTo>
                    <a:pt x="908278" y="1162050"/>
                  </a:lnTo>
                  <a:lnTo>
                    <a:pt x="1700288" y="1162050"/>
                  </a:lnTo>
                  <a:lnTo>
                    <a:pt x="1728368" y="1158240"/>
                  </a:lnTo>
                  <a:close/>
                </a:path>
                <a:path w="2609850" h="1162050">
                  <a:moveTo>
                    <a:pt x="2609850" y="452120"/>
                  </a:moveTo>
                  <a:lnTo>
                    <a:pt x="2606040" y="444500"/>
                  </a:lnTo>
                  <a:lnTo>
                    <a:pt x="2606040" y="718477"/>
                  </a:lnTo>
                  <a:lnTo>
                    <a:pt x="2609850" y="710171"/>
                  </a:lnTo>
                  <a:lnTo>
                    <a:pt x="2609850" y="452120"/>
                  </a:lnTo>
                  <a:close/>
                </a:path>
              </a:pathLst>
            </a:custGeom>
            <a:solidFill>
              <a:srgbClr val="339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488950" y="4832349"/>
              <a:ext cx="2602230" cy="1154430"/>
            </a:xfrm>
            <a:custGeom>
              <a:avLst/>
              <a:gdLst/>
              <a:ahLst/>
              <a:cxnLst/>
              <a:rect l="l" t="t" r="r" b="b"/>
              <a:pathLst>
                <a:path w="2602230" h="1154429">
                  <a:moveTo>
                    <a:pt x="3810" y="432231"/>
                  </a:moveTo>
                  <a:lnTo>
                    <a:pt x="0" y="439216"/>
                  </a:lnTo>
                  <a:lnTo>
                    <a:pt x="0" y="716280"/>
                  </a:lnTo>
                  <a:lnTo>
                    <a:pt x="3810" y="723900"/>
                  </a:lnTo>
                  <a:lnTo>
                    <a:pt x="3810" y="432231"/>
                  </a:lnTo>
                  <a:close/>
                </a:path>
                <a:path w="2602230" h="1154429">
                  <a:moveTo>
                    <a:pt x="1743278" y="3810"/>
                  </a:moveTo>
                  <a:lnTo>
                    <a:pt x="1715198" y="0"/>
                  </a:lnTo>
                  <a:lnTo>
                    <a:pt x="885748" y="0"/>
                  </a:lnTo>
                  <a:lnTo>
                    <a:pt x="857669" y="3810"/>
                  </a:lnTo>
                  <a:lnTo>
                    <a:pt x="1743278" y="3810"/>
                  </a:lnTo>
                  <a:close/>
                </a:path>
                <a:path w="2602230" h="1154429">
                  <a:moveTo>
                    <a:pt x="1752638" y="1150620"/>
                  </a:moveTo>
                  <a:lnTo>
                    <a:pt x="848309" y="1150620"/>
                  </a:lnTo>
                  <a:lnTo>
                    <a:pt x="876388" y="1154430"/>
                  </a:lnTo>
                  <a:lnTo>
                    <a:pt x="1724558" y="1154430"/>
                  </a:lnTo>
                  <a:lnTo>
                    <a:pt x="1752638" y="1150620"/>
                  </a:lnTo>
                  <a:close/>
                </a:path>
                <a:path w="2602230" h="1154429">
                  <a:moveTo>
                    <a:pt x="2602230" y="440690"/>
                  </a:moveTo>
                  <a:lnTo>
                    <a:pt x="2598420" y="433070"/>
                  </a:lnTo>
                  <a:lnTo>
                    <a:pt x="2598420" y="722985"/>
                  </a:lnTo>
                  <a:lnTo>
                    <a:pt x="2602230" y="714667"/>
                  </a:lnTo>
                  <a:lnTo>
                    <a:pt x="2602230" y="440690"/>
                  </a:lnTo>
                  <a:close/>
                </a:path>
              </a:pathLst>
            </a:custGeom>
            <a:solidFill>
              <a:srgbClr val="339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492760" y="4836159"/>
              <a:ext cx="2594610" cy="1146810"/>
            </a:xfrm>
            <a:custGeom>
              <a:avLst/>
              <a:gdLst/>
              <a:ahLst/>
              <a:cxnLst/>
              <a:rect l="l" t="t" r="r" b="b"/>
              <a:pathLst>
                <a:path w="2594610" h="1146810">
                  <a:moveTo>
                    <a:pt x="3810" y="421436"/>
                  </a:moveTo>
                  <a:lnTo>
                    <a:pt x="0" y="428421"/>
                  </a:lnTo>
                  <a:lnTo>
                    <a:pt x="0" y="720090"/>
                  </a:lnTo>
                  <a:lnTo>
                    <a:pt x="3810" y="727710"/>
                  </a:lnTo>
                  <a:lnTo>
                    <a:pt x="3810" y="421436"/>
                  </a:lnTo>
                  <a:close/>
                </a:path>
                <a:path w="2594610" h="1146810">
                  <a:moveTo>
                    <a:pt x="1767547" y="1144270"/>
                  </a:moveTo>
                  <a:lnTo>
                    <a:pt x="825779" y="1144270"/>
                  </a:lnTo>
                  <a:lnTo>
                    <a:pt x="844499" y="1146810"/>
                  </a:lnTo>
                  <a:lnTo>
                    <a:pt x="1748828" y="1146810"/>
                  </a:lnTo>
                  <a:lnTo>
                    <a:pt x="1767547" y="1144270"/>
                  </a:lnTo>
                  <a:close/>
                </a:path>
                <a:path w="2594610" h="1146810">
                  <a:moveTo>
                    <a:pt x="1767547" y="3810"/>
                  </a:moveTo>
                  <a:lnTo>
                    <a:pt x="1739468" y="0"/>
                  </a:lnTo>
                  <a:lnTo>
                    <a:pt x="853859" y="0"/>
                  </a:lnTo>
                  <a:lnTo>
                    <a:pt x="825779" y="3810"/>
                  </a:lnTo>
                  <a:lnTo>
                    <a:pt x="1767547" y="3810"/>
                  </a:lnTo>
                  <a:close/>
                </a:path>
                <a:path w="2594610" h="1146810">
                  <a:moveTo>
                    <a:pt x="2594610" y="429260"/>
                  </a:moveTo>
                  <a:lnTo>
                    <a:pt x="2590800" y="421652"/>
                  </a:lnTo>
                  <a:lnTo>
                    <a:pt x="2590800" y="727481"/>
                  </a:lnTo>
                  <a:lnTo>
                    <a:pt x="2594610" y="719175"/>
                  </a:lnTo>
                  <a:lnTo>
                    <a:pt x="2594610" y="429260"/>
                  </a:lnTo>
                  <a:close/>
                </a:path>
              </a:pathLst>
            </a:custGeom>
            <a:solidFill>
              <a:srgbClr val="33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496569" y="4839969"/>
              <a:ext cx="2586990" cy="1140460"/>
            </a:xfrm>
            <a:custGeom>
              <a:avLst/>
              <a:gdLst/>
              <a:ahLst/>
              <a:cxnLst/>
              <a:rect l="l" t="t" r="r" b="b"/>
              <a:pathLst>
                <a:path w="2586990" h="1140460">
                  <a:moveTo>
                    <a:pt x="1791828" y="1136649"/>
                  </a:moveTo>
                  <a:lnTo>
                    <a:pt x="793891" y="1136649"/>
                  </a:lnTo>
                  <a:lnTo>
                    <a:pt x="821972" y="1140459"/>
                  </a:lnTo>
                  <a:lnTo>
                    <a:pt x="1763747" y="1140459"/>
                  </a:lnTo>
                  <a:lnTo>
                    <a:pt x="1791828" y="1136649"/>
                  </a:lnTo>
                  <a:close/>
                </a:path>
                <a:path w="2586990" h="1140460">
                  <a:moveTo>
                    <a:pt x="3809" y="410796"/>
                  </a:moveTo>
                  <a:lnTo>
                    <a:pt x="1270" y="415289"/>
                  </a:lnTo>
                  <a:lnTo>
                    <a:pt x="0" y="417618"/>
                  </a:lnTo>
                  <a:lnTo>
                    <a:pt x="0" y="723899"/>
                  </a:lnTo>
                  <a:lnTo>
                    <a:pt x="1270" y="726439"/>
                  </a:lnTo>
                  <a:lnTo>
                    <a:pt x="3809" y="730933"/>
                  </a:lnTo>
                  <a:lnTo>
                    <a:pt x="3809" y="410796"/>
                  </a:lnTo>
                  <a:close/>
                </a:path>
                <a:path w="2586990" h="1140460">
                  <a:moveTo>
                    <a:pt x="2584450" y="413203"/>
                  </a:moveTo>
                  <a:lnTo>
                    <a:pt x="2584450" y="728526"/>
                  </a:lnTo>
                  <a:lnTo>
                    <a:pt x="2585720" y="726439"/>
                  </a:lnTo>
                  <a:lnTo>
                    <a:pt x="2586884" y="723899"/>
                  </a:lnTo>
                  <a:lnTo>
                    <a:pt x="2586884" y="417618"/>
                  </a:lnTo>
                  <a:lnTo>
                    <a:pt x="2585720" y="415289"/>
                  </a:lnTo>
                  <a:lnTo>
                    <a:pt x="2584450" y="413203"/>
                  </a:lnTo>
                  <a:close/>
                </a:path>
                <a:path w="2586990" h="1140460">
                  <a:moveTo>
                    <a:pt x="1763747" y="0"/>
                  </a:moveTo>
                  <a:lnTo>
                    <a:pt x="821972" y="0"/>
                  </a:lnTo>
                  <a:lnTo>
                    <a:pt x="803251" y="2539"/>
                  </a:lnTo>
                  <a:lnTo>
                    <a:pt x="1782468" y="2539"/>
                  </a:lnTo>
                  <a:lnTo>
                    <a:pt x="1763747" y="0"/>
                  </a:lnTo>
                  <a:close/>
                </a:path>
              </a:pathLst>
            </a:custGeom>
            <a:solidFill>
              <a:srgbClr val="339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500380" y="4842509"/>
              <a:ext cx="2580640" cy="1134110"/>
            </a:xfrm>
            <a:custGeom>
              <a:avLst/>
              <a:gdLst/>
              <a:ahLst/>
              <a:cxnLst/>
              <a:rect l="l" t="t" r="r" b="b"/>
              <a:pathLst>
                <a:path w="2580640" h="1134110">
                  <a:moveTo>
                    <a:pt x="3810" y="401523"/>
                  </a:moveTo>
                  <a:lnTo>
                    <a:pt x="0" y="408266"/>
                  </a:lnTo>
                  <a:lnTo>
                    <a:pt x="0" y="728395"/>
                  </a:lnTo>
                  <a:lnTo>
                    <a:pt x="3810" y="735139"/>
                  </a:lnTo>
                  <a:lnTo>
                    <a:pt x="3810" y="401523"/>
                  </a:lnTo>
                  <a:close/>
                </a:path>
                <a:path w="2580640" h="1134110">
                  <a:moveTo>
                    <a:pt x="1806727" y="3810"/>
                  </a:moveTo>
                  <a:lnTo>
                    <a:pt x="1778647" y="0"/>
                  </a:lnTo>
                  <a:lnTo>
                    <a:pt x="799439" y="0"/>
                  </a:lnTo>
                  <a:lnTo>
                    <a:pt x="771359" y="3810"/>
                  </a:lnTo>
                  <a:lnTo>
                    <a:pt x="1806727" y="3810"/>
                  </a:lnTo>
                  <a:close/>
                </a:path>
                <a:path w="2580640" h="1134110">
                  <a:moveTo>
                    <a:pt x="1816100" y="1130300"/>
                  </a:moveTo>
                  <a:lnTo>
                    <a:pt x="762000" y="1130300"/>
                  </a:lnTo>
                  <a:lnTo>
                    <a:pt x="790079" y="1134110"/>
                  </a:lnTo>
                  <a:lnTo>
                    <a:pt x="1788007" y="1134110"/>
                  </a:lnTo>
                  <a:lnTo>
                    <a:pt x="1816100" y="1130300"/>
                  </a:lnTo>
                  <a:close/>
                </a:path>
                <a:path w="2580640" h="1134110">
                  <a:moveTo>
                    <a:pt x="2580640" y="410667"/>
                  </a:moveTo>
                  <a:lnTo>
                    <a:pt x="2576830" y="404406"/>
                  </a:lnTo>
                  <a:lnTo>
                    <a:pt x="2576830" y="732256"/>
                  </a:lnTo>
                  <a:lnTo>
                    <a:pt x="2580640" y="725995"/>
                  </a:lnTo>
                  <a:lnTo>
                    <a:pt x="2580640" y="410667"/>
                  </a:lnTo>
                  <a:close/>
                </a:path>
              </a:pathLst>
            </a:custGeom>
            <a:solidFill>
              <a:srgbClr val="339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504190" y="4846319"/>
              <a:ext cx="2573020" cy="1126490"/>
            </a:xfrm>
            <a:custGeom>
              <a:avLst/>
              <a:gdLst/>
              <a:ahLst/>
              <a:cxnLst/>
              <a:rect l="l" t="t" r="r" b="b"/>
              <a:pathLst>
                <a:path w="2573020" h="1126489">
                  <a:moveTo>
                    <a:pt x="2540" y="393217"/>
                  </a:moveTo>
                  <a:lnTo>
                    <a:pt x="0" y="397713"/>
                  </a:lnTo>
                  <a:lnTo>
                    <a:pt x="0" y="731329"/>
                  </a:lnTo>
                  <a:lnTo>
                    <a:pt x="2540" y="735825"/>
                  </a:lnTo>
                  <a:lnTo>
                    <a:pt x="2540" y="393217"/>
                  </a:lnTo>
                  <a:close/>
                </a:path>
                <a:path w="2573020" h="1126489">
                  <a:moveTo>
                    <a:pt x="1818182" y="1270"/>
                  </a:moveTo>
                  <a:lnTo>
                    <a:pt x="1807603" y="1270"/>
                  </a:lnTo>
                  <a:lnTo>
                    <a:pt x="1807603" y="0"/>
                  </a:lnTo>
                  <a:lnTo>
                    <a:pt x="762863" y="0"/>
                  </a:lnTo>
                  <a:lnTo>
                    <a:pt x="762863" y="1270"/>
                  </a:lnTo>
                  <a:lnTo>
                    <a:pt x="752348" y="1270"/>
                  </a:lnTo>
                  <a:lnTo>
                    <a:pt x="752348" y="3810"/>
                  </a:lnTo>
                  <a:lnTo>
                    <a:pt x="1818182" y="3810"/>
                  </a:lnTo>
                  <a:lnTo>
                    <a:pt x="1818182" y="1270"/>
                  </a:lnTo>
                  <a:close/>
                </a:path>
                <a:path w="2573020" h="1126489">
                  <a:moveTo>
                    <a:pt x="1830933" y="1122680"/>
                  </a:moveTo>
                  <a:lnTo>
                    <a:pt x="739736" y="1122680"/>
                  </a:lnTo>
                  <a:lnTo>
                    <a:pt x="758190" y="1126490"/>
                  </a:lnTo>
                  <a:lnTo>
                    <a:pt x="1812290" y="1126490"/>
                  </a:lnTo>
                  <a:lnTo>
                    <a:pt x="1830933" y="1122680"/>
                  </a:lnTo>
                  <a:close/>
                </a:path>
                <a:path w="2573020" h="1126489">
                  <a:moveTo>
                    <a:pt x="2573020" y="400596"/>
                  </a:moveTo>
                  <a:lnTo>
                    <a:pt x="2569210" y="394335"/>
                  </a:lnTo>
                  <a:lnTo>
                    <a:pt x="2569210" y="734695"/>
                  </a:lnTo>
                  <a:lnTo>
                    <a:pt x="2573020" y="728446"/>
                  </a:lnTo>
                  <a:lnTo>
                    <a:pt x="2573020" y="400596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506730" y="4850129"/>
              <a:ext cx="2566670" cy="1118870"/>
            </a:xfrm>
            <a:custGeom>
              <a:avLst/>
              <a:gdLst/>
              <a:ahLst/>
              <a:cxnLst/>
              <a:rect l="l" t="t" r="r" b="b"/>
              <a:pathLst>
                <a:path w="2566670" h="1118870">
                  <a:moveTo>
                    <a:pt x="3810" y="382663"/>
                  </a:moveTo>
                  <a:lnTo>
                    <a:pt x="0" y="389407"/>
                  </a:lnTo>
                  <a:lnTo>
                    <a:pt x="0" y="732015"/>
                  </a:lnTo>
                  <a:lnTo>
                    <a:pt x="3810" y="738759"/>
                  </a:lnTo>
                  <a:lnTo>
                    <a:pt x="3810" y="382663"/>
                  </a:lnTo>
                  <a:close/>
                </a:path>
                <a:path w="2566670" h="1118870">
                  <a:moveTo>
                    <a:pt x="1839277" y="3810"/>
                  </a:moveTo>
                  <a:lnTo>
                    <a:pt x="1821561" y="0"/>
                  </a:lnTo>
                  <a:lnTo>
                    <a:pt x="743953" y="0"/>
                  </a:lnTo>
                  <a:lnTo>
                    <a:pt x="726440" y="3810"/>
                  </a:lnTo>
                  <a:lnTo>
                    <a:pt x="1839277" y="3810"/>
                  </a:lnTo>
                  <a:close/>
                </a:path>
                <a:path w="2566670" h="1118870">
                  <a:moveTo>
                    <a:pt x="1847037" y="1115060"/>
                  </a:moveTo>
                  <a:lnTo>
                    <a:pt x="718743" y="1115060"/>
                  </a:lnTo>
                  <a:lnTo>
                    <a:pt x="737196" y="1118870"/>
                  </a:lnTo>
                  <a:lnTo>
                    <a:pt x="1828393" y="1118870"/>
                  </a:lnTo>
                  <a:lnTo>
                    <a:pt x="1847037" y="1115060"/>
                  </a:lnTo>
                  <a:close/>
                </a:path>
                <a:path w="2566670" h="1118870">
                  <a:moveTo>
                    <a:pt x="2566670" y="390525"/>
                  </a:moveTo>
                  <a:lnTo>
                    <a:pt x="2562860" y="384276"/>
                  </a:lnTo>
                  <a:lnTo>
                    <a:pt x="2562860" y="737146"/>
                  </a:lnTo>
                  <a:lnTo>
                    <a:pt x="2566670" y="730885"/>
                  </a:lnTo>
                  <a:lnTo>
                    <a:pt x="2566670" y="390525"/>
                  </a:lnTo>
                  <a:close/>
                </a:path>
              </a:pathLst>
            </a:custGeom>
            <a:solidFill>
              <a:srgbClr val="339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510540" y="4853939"/>
              <a:ext cx="2559050" cy="1111250"/>
            </a:xfrm>
            <a:custGeom>
              <a:avLst/>
              <a:gdLst/>
              <a:ahLst/>
              <a:cxnLst/>
              <a:rect l="l" t="t" r="r" b="b"/>
              <a:pathLst>
                <a:path w="2559050" h="1111250">
                  <a:moveTo>
                    <a:pt x="3810" y="372110"/>
                  </a:moveTo>
                  <a:lnTo>
                    <a:pt x="0" y="378853"/>
                  </a:lnTo>
                  <a:lnTo>
                    <a:pt x="0" y="734949"/>
                  </a:lnTo>
                  <a:lnTo>
                    <a:pt x="3810" y="741680"/>
                  </a:lnTo>
                  <a:lnTo>
                    <a:pt x="3810" y="372110"/>
                  </a:lnTo>
                  <a:close/>
                </a:path>
                <a:path w="2559050" h="1111250">
                  <a:moveTo>
                    <a:pt x="1853184" y="3810"/>
                  </a:moveTo>
                  <a:lnTo>
                    <a:pt x="1835467" y="0"/>
                  </a:lnTo>
                  <a:lnTo>
                    <a:pt x="722630" y="0"/>
                  </a:lnTo>
                  <a:lnTo>
                    <a:pt x="705091" y="3810"/>
                  </a:lnTo>
                  <a:lnTo>
                    <a:pt x="1853184" y="3810"/>
                  </a:lnTo>
                  <a:close/>
                </a:path>
                <a:path w="2559050" h="1111250">
                  <a:moveTo>
                    <a:pt x="1861883" y="1107440"/>
                  </a:moveTo>
                  <a:lnTo>
                    <a:pt x="696493" y="1107440"/>
                  </a:lnTo>
                  <a:lnTo>
                    <a:pt x="714933" y="1111250"/>
                  </a:lnTo>
                  <a:lnTo>
                    <a:pt x="1843227" y="1111250"/>
                  </a:lnTo>
                  <a:lnTo>
                    <a:pt x="1861883" y="1107440"/>
                  </a:lnTo>
                  <a:close/>
                </a:path>
                <a:path w="2559050" h="1111250">
                  <a:moveTo>
                    <a:pt x="2559050" y="380466"/>
                  </a:moveTo>
                  <a:lnTo>
                    <a:pt x="2555240" y="374205"/>
                  </a:lnTo>
                  <a:lnTo>
                    <a:pt x="2555240" y="739597"/>
                  </a:lnTo>
                  <a:lnTo>
                    <a:pt x="2559050" y="733336"/>
                  </a:lnTo>
                  <a:lnTo>
                    <a:pt x="2559050" y="380466"/>
                  </a:lnTo>
                  <a:close/>
                </a:path>
              </a:pathLst>
            </a:custGeom>
            <a:solidFill>
              <a:srgbClr val="339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514350" y="4857750"/>
              <a:ext cx="2551430" cy="1103630"/>
            </a:xfrm>
            <a:custGeom>
              <a:avLst/>
              <a:gdLst/>
              <a:ahLst/>
              <a:cxnLst/>
              <a:rect l="l" t="t" r="r" b="b"/>
              <a:pathLst>
                <a:path w="2551430" h="1103629">
                  <a:moveTo>
                    <a:pt x="1870509" y="1101090"/>
                  </a:moveTo>
                  <a:lnTo>
                    <a:pt x="680385" y="1101090"/>
                  </a:lnTo>
                  <a:lnTo>
                    <a:pt x="692684" y="1103630"/>
                  </a:lnTo>
                  <a:lnTo>
                    <a:pt x="1858076" y="1103630"/>
                  </a:lnTo>
                  <a:lnTo>
                    <a:pt x="1870509" y="1101090"/>
                  </a:lnTo>
                  <a:close/>
                </a:path>
                <a:path w="2551430" h="1103629">
                  <a:moveTo>
                    <a:pt x="3809" y="363401"/>
                  </a:moveTo>
                  <a:lnTo>
                    <a:pt x="0" y="368300"/>
                  </a:lnTo>
                  <a:lnTo>
                    <a:pt x="0" y="737869"/>
                  </a:lnTo>
                  <a:lnTo>
                    <a:pt x="3809" y="742659"/>
                  </a:lnTo>
                  <a:lnTo>
                    <a:pt x="3809" y="363401"/>
                  </a:lnTo>
                  <a:close/>
                </a:path>
                <a:path w="2551430" h="1103629">
                  <a:moveTo>
                    <a:pt x="2547620" y="364836"/>
                  </a:moveTo>
                  <a:lnTo>
                    <a:pt x="2547620" y="741256"/>
                  </a:lnTo>
                  <a:lnTo>
                    <a:pt x="2550160" y="737869"/>
                  </a:lnTo>
                  <a:lnTo>
                    <a:pt x="2551430" y="735783"/>
                  </a:lnTo>
                  <a:lnTo>
                    <a:pt x="2551430" y="370386"/>
                  </a:lnTo>
                  <a:lnTo>
                    <a:pt x="2550160" y="368300"/>
                  </a:lnTo>
                  <a:lnTo>
                    <a:pt x="2547620" y="364836"/>
                  </a:lnTo>
                  <a:close/>
                </a:path>
                <a:path w="2551430" h="1103629">
                  <a:moveTo>
                    <a:pt x="1849374" y="0"/>
                  </a:moveTo>
                  <a:lnTo>
                    <a:pt x="701293" y="0"/>
                  </a:lnTo>
                  <a:lnTo>
                    <a:pt x="683767" y="3810"/>
                  </a:lnTo>
                  <a:lnTo>
                    <a:pt x="1867090" y="3810"/>
                  </a:lnTo>
                  <a:lnTo>
                    <a:pt x="1849374" y="0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518160" y="4861559"/>
              <a:ext cx="2543810" cy="1097280"/>
            </a:xfrm>
            <a:custGeom>
              <a:avLst/>
              <a:gdLst/>
              <a:ahLst/>
              <a:cxnLst/>
              <a:rect l="l" t="t" r="r" b="b"/>
              <a:pathLst>
                <a:path w="2543810" h="1097279">
                  <a:moveTo>
                    <a:pt x="3810" y="354698"/>
                  </a:moveTo>
                  <a:lnTo>
                    <a:pt x="0" y="359600"/>
                  </a:lnTo>
                  <a:lnTo>
                    <a:pt x="0" y="738860"/>
                  </a:lnTo>
                  <a:lnTo>
                    <a:pt x="3810" y="743648"/>
                  </a:lnTo>
                  <a:lnTo>
                    <a:pt x="3810" y="354698"/>
                  </a:lnTo>
                  <a:close/>
                </a:path>
                <a:path w="2543810" h="1097279">
                  <a:moveTo>
                    <a:pt x="1875091" y="2540"/>
                  </a:moveTo>
                  <a:lnTo>
                    <a:pt x="1863280" y="0"/>
                  </a:lnTo>
                  <a:lnTo>
                    <a:pt x="679945" y="0"/>
                  </a:lnTo>
                  <a:lnTo>
                    <a:pt x="668261" y="2540"/>
                  </a:lnTo>
                  <a:lnTo>
                    <a:pt x="1875091" y="2540"/>
                  </a:lnTo>
                  <a:close/>
                </a:path>
                <a:path w="2543810" h="1097279">
                  <a:moveTo>
                    <a:pt x="1885340" y="1093470"/>
                  </a:moveTo>
                  <a:lnTo>
                    <a:pt x="658126" y="1093470"/>
                  </a:lnTo>
                  <a:lnTo>
                    <a:pt x="676567" y="1097280"/>
                  </a:lnTo>
                  <a:lnTo>
                    <a:pt x="1866696" y="1097280"/>
                  </a:lnTo>
                  <a:lnTo>
                    <a:pt x="1885340" y="1093470"/>
                  </a:lnTo>
                  <a:close/>
                </a:path>
                <a:path w="2543810" h="1097279">
                  <a:moveTo>
                    <a:pt x="2543810" y="361035"/>
                  </a:moveTo>
                  <a:lnTo>
                    <a:pt x="2541270" y="357568"/>
                  </a:lnTo>
                  <a:lnTo>
                    <a:pt x="2541270" y="740841"/>
                  </a:lnTo>
                  <a:lnTo>
                    <a:pt x="2543810" y="737450"/>
                  </a:lnTo>
                  <a:lnTo>
                    <a:pt x="2543810" y="361035"/>
                  </a:lnTo>
                  <a:close/>
                </a:path>
              </a:pathLst>
            </a:custGeom>
            <a:solidFill>
              <a:srgbClr val="339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521970" y="4864099"/>
              <a:ext cx="2537460" cy="1090930"/>
            </a:xfrm>
            <a:custGeom>
              <a:avLst/>
              <a:gdLst/>
              <a:ahLst/>
              <a:cxnLst/>
              <a:rect l="l" t="t" r="r" b="b"/>
              <a:pathLst>
                <a:path w="2537460" h="1090929">
                  <a:moveTo>
                    <a:pt x="3810" y="347256"/>
                  </a:moveTo>
                  <a:lnTo>
                    <a:pt x="0" y="352158"/>
                  </a:lnTo>
                  <a:lnTo>
                    <a:pt x="0" y="741108"/>
                  </a:lnTo>
                  <a:lnTo>
                    <a:pt x="3810" y="745896"/>
                  </a:lnTo>
                  <a:lnTo>
                    <a:pt x="3810" y="347256"/>
                  </a:lnTo>
                  <a:close/>
                </a:path>
                <a:path w="2537460" h="1090929">
                  <a:moveTo>
                    <a:pt x="1888998" y="3810"/>
                  </a:moveTo>
                  <a:lnTo>
                    <a:pt x="1871281" y="0"/>
                  </a:lnTo>
                  <a:lnTo>
                    <a:pt x="664451" y="0"/>
                  </a:lnTo>
                  <a:lnTo>
                    <a:pt x="646925" y="3810"/>
                  </a:lnTo>
                  <a:lnTo>
                    <a:pt x="1888998" y="3810"/>
                  </a:lnTo>
                  <a:close/>
                </a:path>
                <a:path w="2537460" h="1090929">
                  <a:moveTo>
                    <a:pt x="1900186" y="1087120"/>
                  </a:moveTo>
                  <a:lnTo>
                    <a:pt x="635863" y="1087120"/>
                  </a:lnTo>
                  <a:lnTo>
                    <a:pt x="654316" y="1090930"/>
                  </a:lnTo>
                  <a:lnTo>
                    <a:pt x="1881530" y="1090930"/>
                  </a:lnTo>
                  <a:lnTo>
                    <a:pt x="1900186" y="1087120"/>
                  </a:lnTo>
                  <a:close/>
                </a:path>
                <a:path w="2537460" h="1090929">
                  <a:moveTo>
                    <a:pt x="2537460" y="355028"/>
                  </a:moveTo>
                  <a:lnTo>
                    <a:pt x="2533650" y="349834"/>
                  </a:lnTo>
                  <a:lnTo>
                    <a:pt x="2533650" y="743381"/>
                  </a:lnTo>
                  <a:lnTo>
                    <a:pt x="2537460" y="738301"/>
                  </a:lnTo>
                  <a:lnTo>
                    <a:pt x="2537460" y="355028"/>
                  </a:lnTo>
                  <a:close/>
                </a:path>
              </a:pathLst>
            </a:custGeom>
            <a:solidFill>
              <a:srgbClr val="339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525780" y="4867910"/>
              <a:ext cx="2529840" cy="1083310"/>
            </a:xfrm>
            <a:custGeom>
              <a:avLst/>
              <a:gdLst/>
              <a:ahLst/>
              <a:cxnLst/>
              <a:rect l="l" t="t" r="r" b="b"/>
              <a:pathLst>
                <a:path w="2529840" h="1083310">
                  <a:moveTo>
                    <a:pt x="1913360" y="1079499"/>
                  </a:moveTo>
                  <a:lnTo>
                    <a:pt x="615156" y="1079499"/>
                  </a:lnTo>
                  <a:lnTo>
                    <a:pt x="619760" y="1080770"/>
                  </a:lnTo>
                  <a:lnTo>
                    <a:pt x="632058" y="1083309"/>
                  </a:lnTo>
                  <a:lnTo>
                    <a:pt x="1896377" y="1083309"/>
                  </a:lnTo>
                  <a:lnTo>
                    <a:pt x="1908809" y="1080770"/>
                  </a:lnTo>
                  <a:lnTo>
                    <a:pt x="1913360" y="1079499"/>
                  </a:lnTo>
                  <a:close/>
                </a:path>
                <a:path w="2529840" h="1083310">
                  <a:moveTo>
                    <a:pt x="2540" y="340178"/>
                  </a:moveTo>
                  <a:lnTo>
                    <a:pt x="0" y="343444"/>
                  </a:lnTo>
                  <a:lnTo>
                    <a:pt x="0" y="742079"/>
                  </a:lnTo>
                  <a:lnTo>
                    <a:pt x="2540" y="745272"/>
                  </a:lnTo>
                  <a:lnTo>
                    <a:pt x="2540" y="340178"/>
                  </a:lnTo>
                  <a:close/>
                </a:path>
                <a:path w="2529840" h="1083310">
                  <a:moveTo>
                    <a:pt x="2526030" y="340821"/>
                  </a:moveTo>
                  <a:lnTo>
                    <a:pt x="2526030" y="744643"/>
                  </a:lnTo>
                  <a:lnTo>
                    <a:pt x="2529840" y="739563"/>
                  </a:lnTo>
                  <a:lnTo>
                    <a:pt x="2529840" y="346017"/>
                  </a:lnTo>
                  <a:lnTo>
                    <a:pt x="2526030" y="340821"/>
                  </a:lnTo>
                  <a:close/>
                </a:path>
                <a:path w="2529840" h="1083310">
                  <a:moveTo>
                    <a:pt x="1885188" y="0"/>
                  </a:moveTo>
                  <a:lnTo>
                    <a:pt x="643127" y="0"/>
                  </a:lnTo>
                  <a:lnTo>
                    <a:pt x="625601" y="3809"/>
                  </a:lnTo>
                  <a:lnTo>
                    <a:pt x="1902904" y="3809"/>
                  </a:lnTo>
                  <a:lnTo>
                    <a:pt x="1885188" y="0"/>
                  </a:lnTo>
                  <a:close/>
                </a:path>
              </a:pathLst>
            </a:custGeom>
            <a:solidFill>
              <a:srgbClr val="339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528320" y="4871719"/>
              <a:ext cx="2523490" cy="1075690"/>
            </a:xfrm>
            <a:custGeom>
              <a:avLst/>
              <a:gdLst/>
              <a:ahLst/>
              <a:cxnLst/>
              <a:rect l="l" t="t" r="r" b="b"/>
              <a:pathLst>
                <a:path w="2523490" h="1075689">
                  <a:moveTo>
                    <a:pt x="3810" y="331482"/>
                  </a:moveTo>
                  <a:lnTo>
                    <a:pt x="0" y="336372"/>
                  </a:lnTo>
                  <a:lnTo>
                    <a:pt x="0" y="741464"/>
                  </a:lnTo>
                  <a:lnTo>
                    <a:pt x="3810" y="746252"/>
                  </a:lnTo>
                  <a:lnTo>
                    <a:pt x="3810" y="331482"/>
                  </a:lnTo>
                  <a:close/>
                </a:path>
                <a:path w="2523490" h="1075689">
                  <a:moveTo>
                    <a:pt x="1911007" y="1270"/>
                  </a:moveTo>
                  <a:lnTo>
                    <a:pt x="1903310" y="1270"/>
                  </a:lnTo>
                  <a:lnTo>
                    <a:pt x="1903310" y="0"/>
                  </a:lnTo>
                  <a:lnTo>
                    <a:pt x="620141" y="0"/>
                  </a:lnTo>
                  <a:lnTo>
                    <a:pt x="620141" y="1270"/>
                  </a:lnTo>
                  <a:lnTo>
                    <a:pt x="612406" y="1270"/>
                  </a:lnTo>
                  <a:lnTo>
                    <a:pt x="612406" y="3810"/>
                  </a:lnTo>
                  <a:lnTo>
                    <a:pt x="1911007" y="3810"/>
                  </a:lnTo>
                  <a:lnTo>
                    <a:pt x="1911007" y="1270"/>
                  </a:lnTo>
                  <a:close/>
                </a:path>
                <a:path w="2523490" h="1075689">
                  <a:moveTo>
                    <a:pt x="1924469" y="1071880"/>
                  </a:moveTo>
                  <a:lnTo>
                    <a:pt x="598792" y="1071880"/>
                  </a:lnTo>
                  <a:lnTo>
                    <a:pt x="612609" y="1075690"/>
                  </a:lnTo>
                  <a:lnTo>
                    <a:pt x="1910816" y="1075690"/>
                  </a:lnTo>
                  <a:lnTo>
                    <a:pt x="1924469" y="1071880"/>
                  </a:lnTo>
                  <a:close/>
                </a:path>
                <a:path w="2523490" h="1075689">
                  <a:moveTo>
                    <a:pt x="2523490" y="337019"/>
                  </a:moveTo>
                  <a:lnTo>
                    <a:pt x="2519680" y="331825"/>
                  </a:lnTo>
                  <a:lnTo>
                    <a:pt x="2519680" y="745921"/>
                  </a:lnTo>
                  <a:lnTo>
                    <a:pt x="2523490" y="740841"/>
                  </a:lnTo>
                  <a:lnTo>
                    <a:pt x="2523490" y="337019"/>
                  </a:lnTo>
                  <a:close/>
                </a:path>
              </a:pathLst>
            </a:custGeom>
            <a:solidFill>
              <a:srgbClr val="339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532130" y="4875529"/>
              <a:ext cx="2515870" cy="1068070"/>
            </a:xfrm>
            <a:custGeom>
              <a:avLst/>
              <a:gdLst/>
              <a:ahLst/>
              <a:cxnLst/>
              <a:rect l="l" t="t" r="r" b="b"/>
              <a:pathLst>
                <a:path w="2515870" h="1068070">
                  <a:moveTo>
                    <a:pt x="3810" y="322770"/>
                  </a:moveTo>
                  <a:lnTo>
                    <a:pt x="0" y="327660"/>
                  </a:lnTo>
                  <a:lnTo>
                    <a:pt x="0" y="742442"/>
                  </a:lnTo>
                  <a:lnTo>
                    <a:pt x="3810" y="747242"/>
                  </a:lnTo>
                  <a:lnTo>
                    <a:pt x="3810" y="322770"/>
                  </a:lnTo>
                  <a:close/>
                </a:path>
                <a:path w="2515870" h="1068070">
                  <a:moveTo>
                    <a:pt x="1926196" y="3810"/>
                  </a:moveTo>
                  <a:lnTo>
                    <a:pt x="1911946" y="0"/>
                  </a:lnTo>
                  <a:lnTo>
                    <a:pt x="603796" y="0"/>
                  </a:lnTo>
                  <a:lnTo>
                    <a:pt x="589381" y="3810"/>
                  </a:lnTo>
                  <a:lnTo>
                    <a:pt x="1926196" y="3810"/>
                  </a:lnTo>
                  <a:close/>
                </a:path>
                <a:path w="2515870" h="1068070">
                  <a:moveTo>
                    <a:pt x="1934311" y="1064260"/>
                  </a:moveTo>
                  <a:lnTo>
                    <a:pt x="581177" y="1064260"/>
                  </a:lnTo>
                  <a:lnTo>
                    <a:pt x="594995" y="1068070"/>
                  </a:lnTo>
                  <a:lnTo>
                    <a:pt x="1920659" y="1068070"/>
                  </a:lnTo>
                  <a:lnTo>
                    <a:pt x="1934311" y="1064260"/>
                  </a:lnTo>
                  <a:close/>
                </a:path>
                <a:path w="2515870" h="1068070">
                  <a:moveTo>
                    <a:pt x="2515870" y="328015"/>
                  </a:moveTo>
                  <a:lnTo>
                    <a:pt x="2512060" y="322821"/>
                  </a:lnTo>
                  <a:lnTo>
                    <a:pt x="2512060" y="747191"/>
                  </a:lnTo>
                  <a:lnTo>
                    <a:pt x="2515870" y="742111"/>
                  </a:lnTo>
                  <a:lnTo>
                    <a:pt x="2515870" y="328015"/>
                  </a:lnTo>
                  <a:close/>
                </a:path>
              </a:pathLst>
            </a:custGeom>
            <a:solidFill>
              <a:srgbClr val="33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535940" y="4879339"/>
              <a:ext cx="2508250" cy="1060450"/>
            </a:xfrm>
            <a:custGeom>
              <a:avLst/>
              <a:gdLst/>
              <a:ahLst/>
              <a:cxnLst/>
              <a:rect l="l" t="t" r="r" b="b"/>
              <a:pathLst>
                <a:path w="2508250" h="1060450">
                  <a:moveTo>
                    <a:pt x="3810" y="314058"/>
                  </a:moveTo>
                  <a:lnTo>
                    <a:pt x="0" y="318960"/>
                  </a:lnTo>
                  <a:lnTo>
                    <a:pt x="0" y="743432"/>
                  </a:lnTo>
                  <a:lnTo>
                    <a:pt x="3810" y="748220"/>
                  </a:lnTo>
                  <a:lnTo>
                    <a:pt x="3810" y="314058"/>
                  </a:lnTo>
                  <a:close/>
                </a:path>
                <a:path w="2508250" h="1060450">
                  <a:moveTo>
                    <a:pt x="1936635" y="3810"/>
                  </a:moveTo>
                  <a:lnTo>
                    <a:pt x="1922386" y="0"/>
                  </a:lnTo>
                  <a:lnTo>
                    <a:pt x="585571" y="0"/>
                  </a:lnTo>
                  <a:lnTo>
                    <a:pt x="571157" y="3810"/>
                  </a:lnTo>
                  <a:lnTo>
                    <a:pt x="1936635" y="3810"/>
                  </a:lnTo>
                  <a:close/>
                </a:path>
                <a:path w="2508250" h="1060450">
                  <a:moveTo>
                    <a:pt x="1939607" y="1057910"/>
                  </a:moveTo>
                  <a:lnTo>
                    <a:pt x="568159" y="1057910"/>
                  </a:lnTo>
                  <a:lnTo>
                    <a:pt x="577367" y="1060450"/>
                  </a:lnTo>
                  <a:lnTo>
                    <a:pt x="1930501" y="1060450"/>
                  </a:lnTo>
                  <a:lnTo>
                    <a:pt x="1939607" y="1057910"/>
                  </a:lnTo>
                  <a:close/>
                </a:path>
                <a:path w="2508250" h="1060450">
                  <a:moveTo>
                    <a:pt x="2508212" y="318960"/>
                  </a:moveTo>
                  <a:lnTo>
                    <a:pt x="2504440" y="313817"/>
                  </a:lnTo>
                  <a:lnTo>
                    <a:pt x="2504440" y="748461"/>
                  </a:lnTo>
                  <a:lnTo>
                    <a:pt x="2508212" y="743432"/>
                  </a:lnTo>
                  <a:lnTo>
                    <a:pt x="2508212" y="318960"/>
                  </a:lnTo>
                  <a:close/>
                </a:path>
              </a:pathLst>
            </a:custGeom>
            <a:solidFill>
              <a:srgbClr val="339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539750" y="4883149"/>
              <a:ext cx="2500630" cy="1054100"/>
            </a:xfrm>
            <a:custGeom>
              <a:avLst/>
              <a:gdLst/>
              <a:ahLst/>
              <a:cxnLst/>
              <a:rect l="l" t="t" r="r" b="b"/>
              <a:pathLst>
                <a:path w="2500630" h="1054100">
                  <a:moveTo>
                    <a:pt x="3810" y="305346"/>
                  </a:moveTo>
                  <a:lnTo>
                    <a:pt x="0" y="310248"/>
                  </a:lnTo>
                  <a:lnTo>
                    <a:pt x="0" y="744410"/>
                  </a:lnTo>
                  <a:lnTo>
                    <a:pt x="3810" y="749198"/>
                  </a:lnTo>
                  <a:lnTo>
                    <a:pt x="3810" y="305346"/>
                  </a:lnTo>
                  <a:close/>
                </a:path>
                <a:path w="2500630" h="1054100">
                  <a:moveTo>
                    <a:pt x="1942325" y="2540"/>
                  </a:moveTo>
                  <a:lnTo>
                    <a:pt x="1932825" y="0"/>
                  </a:lnTo>
                  <a:lnTo>
                    <a:pt x="567347" y="0"/>
                  </a:lnTo>
                  <a:lnTo>
                    <a:pt x="557745" y="2540"/>
                  </a:lnTo>
                  <a:lnTo>
                    <a:pt x="1942325" y="2540"/>
                  </a:lnTo>
                  <a:close/>
                </a:path>
                <a:path w="2500630" h="1054100">
                  <a:moveTo>
                    <a:pt x="1949450" y="1050290"/>
                  </a:moveTo>
                  <a:lnTo>
                    <a:pt x="550545" y="1050290"/>
                  </a:lnTo>
                  <a:lnTo>
                    <a:pt x="564349" y="1054100"/>
                  </a:lnTo>
                  <a:lnTo>
                    <a:pt x="1935797" y="1054100"/>
                  </a:lnTo>
                  <a:lnTo>
                    <a:pt x="1949450" y="1050290"/>
                  </a:lnTo>
                  <a:close/>
                </a:path>
                <a:path w="2500630" h="1054100">
                  <a:moveTo>
                    <a:pt x="2500630" y="310007"/>
                  </a:moveTo>
                  <a:lnTo>
                    <a:pt x="2498090" y="306539"/>
                  </a:lnTo>
                  <a:lnTo>
                    <a:pt x="2498090" y="748042"/>
                  </a:lnTo>
                  <a:lnTo>
                    <a:pt x="2500630" y="744651"/>
                  </a:lnTo>
                  <a:lnTo>
                    <a:pt x="2500630" y="310007"/>
                  </a:lnTo>
                  <a:close/>
                </a:path>
              </a:pathLst>
            </a:custGeom>
            <a:solidFill>
              <a:srgbClr val="339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543560" y="4885689"/>
              <a:ext cx="2494280" cy="1047750"/>
            </a:xfrm>
            <a:custGeom>
              <a:avLst/>
              <a:gdLst/>
              <a:ahLst/>
              <a:cxnLst/>
              <a:rect l="l" t="t" r="r" b="b"/>
              <a:pathLst>
                <a:path w="2494280" h="1047750">
                  <a:moveTo>
                    <a:pt x="3810" y="297916"/>
                  </a:moveTo>
                  <a:lnTo>
                    <a:pt x="0" y="302806"/>
                  </a:lnTo>
                  <a:lnTo>
                    <a:pt x="0" y="746658"/>
                  </a:lnTo>
                  <a:lnTo>
                    <a:pt x="3810" y="751446"/>
                  </a:lnTo>
                  <a:lnTo>
                    <a:pt x="3810" y="297916"/>
                  </a:lnTo>
                  <a:close/>
                </a:path>
                <a:path w="2494280" h="1047750">
                  <a:moveTo>
                    <a:pt x="1952752" y="3810"/>
                  </a:moveTo>
                  <a:lnTo>
                    <a:pt x="1938515" y="0"/>
                  </a:lnTo>
                  <a:lnTo>
                    <a:pt x="553935" y="0"/>
                  </a:lnTo>
                  <a:lnTo>
                    <a:pt x="539521" y="3810"/>
                  </a:lnTo>
                  <a:lnTo>
                    <a:pt x="1952752" y="3810"/>
                  </a:lnTo>
                  <a:close/>
                </a:path>
                <a:path w="2494280" h="1047750">
                  <a:moveTo>
                    <a:pt x="1959292" y="1043940"/>
                  </a:moveTo>
                  <a:lnTo>
                    <a:pt x="532917" y="1043940"/>
                  </a:lnTo>
                  <a:lnTo>
                    <a:pt x="546735" y="1047750"/>
                  </a:lnTo>
                  <a:lnTo>
                    <a:pt x="1945640" y="1047750"/>
                  </a:lnTo>
                  <a:lnTo>
                    <a:pt x="1959292" y="1043940"/>
                  </a:lnTo>
                  <a:close/>
                </a:path>
                <a:path w="2494280" h="1047750">
                  <a:moveTo>
                    <a:pt x="2494280" y="303999"/>
                  </a:moveTo>
                  <a:lnTo>
                    <a:pt x="2490470" y="298805"/>
                  </a:lnTo>
                  <a:lnTo>
                    <a:pt x="2490470" y="750582"/>
                  </a:lnTo>
                  <a:lnTo>
                    <a:pt x="2494280" y="745502"/>
                  </a:lnTo>
                  <a:lnTo>
                    <a:pt x="2494280" y="303999"/>
                  </a:lnTo>
                  <a:close/>
                </a:path>
              </a:pathLst>
            </a:custGeom>
            <a:solidFill>
              <a:srgbClr val="339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547370" y="4889499"/>
              <a:ext cx="2486660" cy="1040130"/>
            </a:xfrm>
            <a:custGeom>
              <a:avLst/>
              <a:gdLst/>
              <a:ahLst/>
              <a:cxnLst/>
              <a:rect l="l" t="t" r="r" b="b"/>
              <a:pathLst>
                <a:path w="2486660" h="1040129">
                  <a:moveTo>
                    <a:pt x="2540" y="290830"/>
                  </a:moveTo>
                  <a:lnTo>
                    <a:pt x="0" y="294106"/>
                  </a:lnTo>
                  <a:lnTo>
                    <a:pt x="0" y="747636"/>
                  </a:lnTo>
                  <a:lnTo>
                    <a:pt x="2540" y="750824"/>
                  </a:lnTo>
                  <a:lnTo>
                    <a:pt x="2540" y="290830"/>
                  </a:lnTo>
                  <a:close/>
                </a:path>
                <a:path w="2486660" h="1040129">
                  <a:moveTo>
                    <a:pt x="1963191" y="3810"/>
                  </a:moveTo>
                  <a:lnTo>
                    <a:pt x="1948942" y="0"/>
                  </a:lnTo>
                  <a:lnTo>
                    <a:pt x="535711" y="0"/>
                  </a:lnTo>
                  <a:lnTo>
                    <a:pt x="521296" y="3810"/>
                  </a:lnTo>
                  <a:lnTo>
                    <a:pt x="1963191" y="3810"/>
                  </a:lnTo>
                  <a:close/>
                </a:path>
                <a:path w="2486660" h="1040129">
                  <a:moveTo>
                    <a:pt x="1969135" y="1036320"/>
                  </a:moveTo>
                  <a:lnTo>
                    <a:pt x="515289" y="1036320"/>
                  </a:lnTo>
                  <a:lnTo>
                    <a:pt x="529107" y="1040130"/>
                  </a:lnTo>
                  <a:lnTo>
                    <a:pt x="1955482" y="1040130"/>
                  </a:lnTo>
                  <a:lnTo>
                    <a:pt x="1969135" y="1036320"/>
                  </a:lnTo>
                  <a:close/>
                </a:path>
                <a:path w="2486660" h="1040129">
                  <a:moveTo>
                    <a:pt x="2486660" y="294995"/>
                  </a:moveTo>
                  <a:lnTo>
                    <a:pt x="2482850" y="289801"/>
                  </a:lnTo>
                  <a:lnTo>
                    <a:pt x="2482850" y="751852"/>
                  </a:lnTo>
                  <a:lnTo>
                    <a:pt x="2486660" y="746760"/>
                  </a:lnTo>
                  <a:lnTo>
                    <a:pt x="2486660" y="294995"/>
                  </a:lnTo>
                  <a:close/>
                </a:path>
              </a:pathLst>
            </a:custGeom>
            <a:solidFill>
              <a:srgbClr val="33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549910" y="4893309"/>
              <a:ext cx="2480310" cy="1032510"/>
            </a:xfrm>
            <a:custGeom>
              <a:avLst/>
              <a:gdLst/>
              <a:ahLst/>
              <a:cxnLst/>
              <a:rect l="l" t="t" r="r" b="b"/>
              <a:pathLst>
                <a:path w="2480310" h="1032510">
                  <a:moveTo>
                    <a:pt x="3810" y="282130"/>
                  </a:moveTo>
                  <a:lnTo>
                    <a:pt x="0" y="287020"/>
                  </a:lnTo>
                  <a:lnTo>
                    <a:pt x="0" y="747014"/>
                  </a:lnTo>
                  <a:lnTo>
                    <a:pt x="3810" y="751814"/>
                  </a:lnTo>
                  <a:lnTo>
                    <a:pt x="3810" y="282130"/>
                  </a:lnTo>
                  <a:close/>
                </a:path>
                <a:path w="2480310" h="1032510">
                  <a:moveTo>
                    <a:pt x="1974900" y="3810"/>
                  </a:moveTo>
                  <a:lnTo>
                    <a:pt x="1960651" y="0"/>
                  </a:lnTo>
                  <a:lnTo>
                    <a:pt x="518756" y="0"/>
                  </a:lnTo>
                  <a:lnTo>
                    <a:pt x="504355" y="3810"/>
                  </a:lnTo>
                  <a:lnTo>
                    <a:pt x="1974900" y="3810"/>
                  </a:lnTo>
                  <a:close/>
                </a:path>
                <a:path w="2480310" h="1032510">
                  <a:moveTo>
                    <a:pt x="1980247" y="1028700"/>
                  </a:moveTo>
                  <a:lnTo>
                    <a:pt x="498944" y="1028700"/>
                  </a:lnTo>
                  <a:lnTo>
                    <a:pt x="512749" y="1032510"/>
                  </a:lnTo>
                  <a:lnTo>
                    <a:pt x="1966595" y="1032510"/>
                  </a:lnTo>
                  <a:lnTo>
                    <a:pt x="1980247" y="1028700"/>
                  </a:lnTo>
                  <a:close/>
                </a:path>
                <a:path w="2480310" h="1032510">
                  <a:moveTo>
                    <a:pt x="2480310" y="285991"/>
                  </a:moveTo>
                  <a:lnTo>
                    <a:pt x="2476500" y="280797"/>
                  </a:lnTo>
                  <a:lnTo>
                    <a:pt x="2476500" y="753110"/>
                  </a:lnTo>
                  <a:lnTo>
                    <a:pt x="2480310" y="748030"/>
                  </a:lnTo>
                  <a:lnTo>
                    <a:pt x="2480310" y="285991"/>
                  </a:lnTo>
                  <a:close/>
                </a:path>
              </a:pathLst>
            </a:custGeom>
            <a:solidFill>
              <a:srgbClr val="33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553720" y="4897119"/>
              <a:ext cx="2472690" cy="1024890"/>
            </a:xfrm>
            <a:custGeom>
              <a:avLst/>
              <a:gdLst/>
              <a:ahLst/>
              <a:cxnLst/>
              <a:rect l="l" t="t" r="r" b="b"/>
              <a:pathLst>
                <a:path w="2472690" h="1024889">
                  <a:moveTo>
                    <a:pt x="3810" y="273418"/>
                  </a:moveTo>
                  <a:lnTo>
                    <a:pt x="0" y="278320"/>
                  </a:lnTo>
                  <a:lnTo>
                    <a:pt x="0" y="748004"/>
                  </a:lnTo>
                  <a:lnTo>
                    <a:pt x="3810" y="752792"/>
                  </a:lnTo>
                  <a:lnTo>
                    <a:pt x="3810" y="273418"/>
                  </a:lnTo>
                  <a:close/>
                </a:path>
                <a:path w="2472690" h="1024889">
                  <a:moveTo>
                    <a:pt x="1985340" y="3810"/>
                  </a:moveTo>
                  <a:lnTo>
                    <a:pt x="1971090" y="0"/>
                  </a:lnTo>
                  <a:lnTo>
                    <a:pt x="500545" y="0"/>
                  </a:lnTo>
                  <a:lnTo>
                    <a:pt x="486130" y="3810"/>
                  </a:lnTo>
                  <a:lnTo>
                    <a:pt x="1985340" y="3810"/>
                  </a:lnTo>
                  <a:close/>
                </a:path>
                <a:path w="2472690" h="1024889">
                  <a:moveTo>
                    <a:pt x="1990090" y="1021080"/>
                  </a:moveTo>
                  <a:lnTo>
                    <a:pt x="481330" y="1021080"/>
                  </a:lnTo>
                  <a:lnTo>
                    <a:pt x="495134" y="1024890"/>
                  </a:lnTo>
                  <a:lnTo>
                    <a:pt x="1976437" y="1024890"/>
                  </a:lnTo>
                  <a:lnTo>
                    <a:pt x="1990090" y="1021080"/>
                  </a:lnTo>
                  <a:close/>
                </a:path>
                <a:path w="2472690" h="1024889">
                  <a:moveTo>
                    <a:pt x="2472690" y="276987"/>
                  </a:moveTo>
                  <a:lnTo>
                    <a:pt x="2468880" y="271780"/>
                  </a:lnTo>
                  <a:lnTo>
                    <a:pt x="2468880" y="754380"/>
                  </a:lnTo>
                  <a:lnTo>
                    <a:pt x="2472690" y="749300"/>
                  </a:lnTo>
                  <a:lnTo>
                    <a:pt x="2472690" y="276987"/>
                  </a:lnTo>
                  <a:close/>
                </a:path>
              </a:pathLst>
            </a:custGeom>
            <a:solidFill>
              <a:srgbClr val="339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557529" y="4900929"/>
              <a:ext cx="2465070" cy="1017269"/>
            </a:xfrm>
            <a:custGeom>
              <a:avLst/>
              <a:gdLst/>
              <a:ahLst/>
              <a:cxnLst/>
              <a:rect l="l" t="t" r="r" b="b"/>
              <a:pathLst>
                <a:path w="2465070" h="1017270">
                  <a:moveTo>
                    <a:pt x="1993900" y="1014730"/>
                  </a:moveTo>
                  <a:lnTo>
                    <a:pt x="469994" y="1014730"/>
                  </a:lnTo>
                  <a:lnTo>
                    <a:pt x="477520" y="1017270"/>
                  </a:lnTo>
                  <a:lnTo>
                    <a:pt x="1986280" y="1017270"/>
                  </a:lnTo>
                  <a:lnTo>
                    <a:pt x="1993900" y="1014730"/>
                  </a:lnTo>
                  <a:close/>
                </a:path>
                <a:path w="2465070" h="1017270">
                  <a:moveTo>
                    <a:pt x="2461260" y="264333"/>
                  </a:moveTo>
                  <a:lnTo>
                    <a:pt x="2461260" y="754206"/>
                  </a:lnTo>
                  <a:lnTo>
                    <a:pt x="2465070" y="750570"/>
                  </a:lnTo>
                  <a:lnTo>
                    <a:pt x="2465070" y="267970"/>
                  </a:lnTo>
                  <a:lnTo>
                    <a:pt x="2461260" y="264333"/>
                  </a:lnTo>
                  <a:close/>
                </a:path>
                <a:path w="2465070" h="1017270">
                  <a:moveTo>
                    <a:pt x="3810" y="265489"/>
                  </a:moveTo>
                  <a:lnTo>
                    <a:pt x="1270" y="267970"/>
                  </a:lnTo>
                  <a:lnTo>
                    <a:pt x="0" y="269602"/>
                  </a:lnTo>
                  <a:lnTo>
                    <a:pt x="0" y="748973"/>
                  </a:lnTo>
                  <a:lnTo>
                    <a:pt x="1270" y="750570"/>
                  </a:lnTo>
                  <a:lnTo>
                    <a:pt x="3810" y="753050"/>
                  </a:lnTo>
                  <a:lnTo>
                    <a:pt x="3810" y="265489"/>
                  </a:lnTo>
                  <a:close/>
                </a:path>
                <a:path w="2465070" h="1017270">
                  <a:moveTo>
                    <a:pt x="1981531" y="0"/>
                  </a:moveTo>
                  <a:lnTo>
                    <a:pt x="482323" y="0"/>
                  </a:lnTo>
                  <a:lnTo>
                    <a:pt x="477520" y="1270"/>
                  </a:lnTo>
                  <a:lnTo>
                    <a:pt x="470262" y="3810"/>
                  </a:lnTo>
                  <a:lnTo>
                    <a:pt x="1993627" y="3810"/>
                  </a:lnTo>
                  <a:lnTo>
                    <a:pt x="1986280" y="1270"/>
                  </a:lnTo>
                  <a:lnTo>
                    <a:pt x="1981531" y="0"/>
                  </a:lnTo>
                  <a:close/>
                </a:path>
              </a:pathLst>
            </a:custGeom>
            <a:solidFill>
              <a:srgbClr val="339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561340" y="4904739"/>
              <a:ext cx="2457450" cy="1010919"/>
            </a:xfrm>
            <a:custGeom>
              <a:avLst/>
              <a:gdLst/>
              <a:ahLst/>
              <a:cxnLst/>
              <a:rect l="l" t="t" r="r" b="b"/>
              <a:pathLst>
                <a:path w="2457450" h="1010920">
                  <a:moveTo>
                    <a:pt x="3810" y="257962"/>
                  </a:moveTo>
                  <a:lnTo>
                    <a:pt x="0" y="261683"/>
                  </a:lnTo>
                  <a:lnTo>
                    <a:pt x="0" y="749249"/>
                  </a:lnTo>
                  <a:lnTo>
                    <a:pt x="3810" y="752970"/>
                  </a:lnTo>
                  <a:lnTo>
                    <a:pt x="3810" y="257962"/>
                  </a:lnTo>
                  <a:close/>
                </a:path>
                <a:path w="2457450" h="1010920">
                  <a:moveTo>
                    <a:pt x="1997163" y="2540"/>
                  </a:moveTo>
                  <a:lnTo>
                    <a:pt x="1989810" y="0"/>
                  </a:lnTo>
                  <a:lnTo>
                    <a:pt x="466445" y="0"/>
                  </a:lnTo>
                  <a:lnTo>
                    <a:pt x="459193" y="2540"/>
                  </a:lnTo>
                  <a:lnTo>
                    <a:pt x="1997163" y="2540"/>
                  </a:lnTo>
                  <a:close/>
                </a:path>
                <a:path w="2457450" h="1010920">
                  <a:moveTo>
                    <a:pt x="2001520" y="1007110"/>
                  </a:moveTo>
                  <a:lnTo>
                    <a:pt x="454888" y="1007110"/>
                  </a:lnTo>
                  <a:lnTo>
                    <a:pt x="466178" y="1010920"/>
                  </a:lnTo>
                  <a:lnTo>
                    <a:pt x="1990090" y="1010920"/>
                  </a:lnTo>
                  <a:lnTo>
                    <a:pt x="2001520" y="1007110"/>
                  </a:lnTo>
                  <a:close/>
                </a:path>
                <a:path w="2457450" h="1010920">
                  <a:moveTo>
                    <a:pt x="2457450" y="260527"/>
                  </a:moveTo>
                  <a:lnTo>
                    <a:pt x="2454910" y="258102"/>
                  </a:lnTo>
                  <a:lnTo>
                    <a:pt x="2454910" y="752830"/>
                  </a:lnTo>
                  <a:lnTo>
                    <a:pt x="2457450" y="750404"/>
                  </a:lnTo>
                  <a:lnTo>
                    <a:pt x="2457450" y="260527"/>
                  </a:lnTo>
                  <a:close/>
                </a:path>
              </a:pathLst>
            </a:custGeom>
            <a:solidFill>
              <a:srgbClr val="339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565150" y="4907279"/>
              <a:ext cx="2451100" cy="1004569"/>
            </a:xfrm>
            <a:custGeom>
              <a:avLst/>
              <a:gdLst/>
              <a:ahLst/>
              <a:cxnLst/>
              <a:rect l="l" t="t" r="r" b="b"/>
              <a:pathLst>
                <a:path w="2451100" h="1004570">
                  <a:moveTo>
                    <a:pt x="3810" y="251701"/>
                  </a:moveTo>
                  <a:lnTo>
                    <a:pt x="0" y="255422"/>
                  </a:lnTo>
                  <a:lnTo>
                    <a:pt x="0" y="750430"/>
                  </a:lnTo>
                  <a:lnTo>
                    <a:pt x="3810" y="754151"/>
                  </a:lnTo>
                  <a:lnTo>
                    <a:pt x="3810" y="251701"/>
                  </a:lnTo>
                  <a:close/>
                </a:path>
                <a:path w="2451100" h="1004570">
                  <a:moveTo>
                    <a:pt x="2004364" y="3810"/>
                  </a:moveTo>
                  <a:lnTo>
                    <a:pt x="1993353" y="0"/>
                  </a:lnTo>
                  <a:lnTo>
                    <a:pt x="455383" y="0"/>
                  </a:lnTo>
                  <a:lnTo>
                    <a:pt x="444500" y="3810"/>
                  </a:lnTo>
                  <a:lnTo>
                    <a:pt x="2004364" y="3810"/>
                  </a:lnTo>
                  <a:close/>
                </a:path>
                <a:path w="2451100" h="1004570">
                  <a:moveTo>
                    <a:pt x="2009140" y="1000760"/>
                  </a:moveTo>
                  <a:lnTo>
                    <a:pt x="439788" y="1000760"/>
                  </a:lnTo>
                  <a:lnTo>
                    <a:pt x="451078" y="1004570"/>
                  </a:lnTo>
                  <a:lnTo>
                    <a:pt x="1997710" y="1004570"/>
                  </a:lnTo>
                  <a:lnTo>
                    <a:pt x="2009140" y="1000760"/>
                  </a:lnTo>
                  <a:close/>
                </a:path>
                <a:path w="2451100" h="1004570">
                  <a:moveTo>
                    <a:pt x="2451100" y="255562"/>
                  </a:moveTo>
                  <a:lnTo>
                    <a:pt x="2447290" y="251929"/>
                  </a:lnTo>
                  <a:lnTo>
                    <a:pt x="2447290" y="753922"/>
                  </a:lnTo>
                  <a:lnTo>
                    <a:pt x="2451100" y="750290"/>
                  </a:lnTo>
                  <a:lnTo>
                    <a:pt x="2451100" y="255562"/>
                  </a:lnTo>
                  <a:close/>
                </a:path>
              </a:pathLst>
            </a:custGeom>
            <a:solidFill>
              <a:srgbClr val="339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568960" y="4911089"/>
              <a:ext cx="2443480" cy="996950"/>
            </a:xfrm>
            <a:custGeom>
              <a:avLst/>
              <a:gdLst/>
              <a:ahLst/>
              <a:cxnLst/>
              <a:rect l="l" t="t" r="r" b="b"/>
              <a:pathLst>
                <a:path w="2443480" h="996950">
                  <a:moveTo>
                    <a:pt x="2540" y="245414"/>
                  </a:moveTo>
                  <a:lnTo>
                    <a:pt x="0" y="247891"/>
                  </a:lnTo>
                  <a:lnTo>
                    <a:pt x="0" y="750341"/>
                  </a:lnTo>
                  <a:lnTo>
                    <a:pt x="2540" y="752817"/>
                  </a:lnTo>
                  <a:lnTo>
                    <a:pt x="2540" y="245414"/>
                  </a:lnTo>
                  <a:close/>
                </a:path>
                <a:path w="2443480" h="996950">
                  <a:moveTo>
                    <a:pt x="2011578" y="3810"/>
                  </a:moveTo>
                  <a:lnTo>
                    <a:pt x="2000567" y="0"/>
                  </a:lnTo>
                  <a:lnTo>
                    <a:pt x="440690" y="0"/>
                  </a:lnTo>
                  <a:lnTo>
                    <a:pt x="429793" y="3810"/>
                  </a:lnTo>
                  <a:lnTo>
                    <a:pt x="2011578" y="3810"/>
                  </a:lnTo>
                  <a:close/>
                </a:path>
                <a:path w="2443480" h="996950">
                  <a:moveTo>
                    <a:pt x="2016747" y="993140"/>
                  </a:moveTo>
                  <a:lnTo>
                    <a:pt x="424688" y="993140"/>
                  </a:lnTo>
                  <a:lnTo>
                    <a:pt x="435978" y="996950"/>
                  </a:lnTo>
                  <a:lnTo>
                    <a:pt x="2005330" y="996950"/>
                  </a:lnTo>
                  <a:lnTo>
                    <a:pt x="2016747" y="993140"/>
                  </a:lnTo>
                  <a:close/>
                </a:path>
                <a:path w="2443480" h="996950">
                  <a:moveTo>
                    <a:pt x="2443480" y="248119"/>
                  </a:moveTo>
                  <a:lnTo>
                    <a:pt x="2439670" y="244487"/>
                  </a:lnTo>
                  <a:lnTo>
                    <a:pt x="2439670" y="753757"/>
                  </a:lnTo>
                  <a:lnTo>
                    <a:pt x="2443480" y="750112"/>
                  </a:lnTo>
                  <a:lnTo>
                    <a:pt x="2443480" y="248119"/>
                  </a:lnTo>
                  <a:close/>
                </a:path>
              </a:pathLst>
            </a:custGeom>
            <a:solidFill>
              <a:srgbClr val="349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571500" y="4914899"/>
              <a:ext cx="2437130" cy="989330"/>
            </a:xfrm>
            <a:custGeom>
              <a:avLst/>
              <a:gdLst/>
              <a:ahLst/>
              <a:cxnLst/>
              <a:rect l="l" t="t" r="r" b="b"/>
              <a:pathLst>
                <a:path w="2437130" h="989329">
                  <a:moveTo>
                    <a:pt x="3810" y="237883"/>
                  </a:moveTo>
                  <a:lnTo>
                    <a:pt x="0" y="241604"/>
                  </a:lnTo>
                  <a:lnTo>
                    <a:pt x="0" y="749007"/>
                  </a:lnTo>
                  <a:lnTo>
                    <a:pt x="3810" y="752729"/>
                  </a:lnTo>
                  <a:lnTo>
                    <a:pt x="3810" y="237883"/>
                  </a:lnTo>
                  <a:close/>
                </a:path>
                <a:path w="2437130" h="989329">
                  <a:moveTo>
                    <a:pt x="2020062" y="3810"/>
                  </a:moveTo>
                  <a:lnTo>
                    <a:pt x="2009038" y="0"/>
                  </a:lnTo>
                  <a:lnTo>
                    <a:pt x="427253" y="0"/>
                  </a:lnTo>
                  <a:lnTo>
                    <a:pt x="416369" y="3810"/>
                  </a:lnTo>
                  <a:lnTo>
                    <a:pt x="2020062" y="3810"/>
                  </a:lnTo>
                  <a:close/>
                </a:path>
                <a:path w="2437130" h="989329">
                  <a:moveTo>
                    <a:pt x="2025650" y="985520"/>
                  </a:moveTo>
                  <a:lnTo>
                    <a:pt x="410857" y="985520"/>
                  </a:lnTo>
                  <a:lnTo>
                    <a:pt x="422148" y="989330"/>
                  </a:lnTo>
                  <a:lnTo>
                    <a:pt x="2014220" y="989330"/>
                  </a:lnTo>
                  <a:lnTo>
                    <a:pt x="2025650" y="985520"/>
                  </a:lnTo>
                  <a:close/>
                </a:path>
                <a:path w="2437130" h="989329">
                  <a:moveTo>
                    <a:pt x="2437130" y="240677"/>
                  </a:moveTo>
                  <a:lnTo>
                    <a:pt x="2433320" y="237032"/>
                  </a:lnTo>
                  <a:lnTo>
                    <a:pt x="2433320" y="753579"/>
                  </a:lnTo>
                  <a:lnTo>
                    <a:pt x="2437130" y="749935"/>
                  </a:lnTo>
                  <a:lnTo>
                    <a:pt x="2437130" y="240677"/>
                  </a:lnTo>
                  <a:close/>
                </a:path>
              </a:pathLst>
            </a:custGeom>
            <a:solidFill>
              <a:srgbClr val="349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575310" y="4918709"/>
              <a:ext cx="2429510" cy="981710"/>
            </a:xfrm>
            <a:custGeom>
              <a:avLst/>
              <a:gdLst/>
              <a:ahLst/>
              <a:cxnLst/>
              <a:rect l="l" t="t" r="r" b="b"/>
              <a:pathLst>
                <a:path w="2429510" h="981710">
                  <a:moveTo>
                    <a:pt x="3810" y="230352"/>
                  </a:moveTo>
                  <a:lnTo>
                    <a:pt x="0" y="234073"/>
                  </a:lnTo>
                  <a:lnTo>
                    <a:pt x="0" y="748919"/>
                  </a:lnTo>
                  <a:lnTo>
                    <a:pt x="3810" y="752640"/>
                  </a:lnTo>
                  <a:lnTo>
                    <a:pt x="3810" y="230352"/>
                  </a:lnTo>
                  <a:close/>
                </a:path>
                <a:path w="2429510" h="981710">
                  <a:moveTo>
                    <a:pt x="2027275" y="3810"/>
                  </a:moveTo>
                  <a:lnTo>
                    <a:pt x="2016252" y="0"/>
                  </a:lnTo>
                  <a:lnTo>
                    <a:pt x="412559" y="0"/>
                  </a:lnTo>
                  <a:lnTo>
                    <a:pt x="401675" y="3810"/>
                  </a:lnTo>
                  <a:lnTo>
                    <a:pt x="2027275" y="3810"/>
                  </a:lnTo>
                  <a:close/>
                </a:path>
                <a:path w="2429510" h="981710">
                  <a:moveTo>
                    <a:pt x="2033270" y="977900"/>
                  </a:moveTo>
                  <a:lnTo>
                    <a:pt x="395757" y="977900"/>
                  </a:lnTo>
                  <a:lnTo>
                    <a:pt x="407047" y="981710"/>
                  </a:lnTo>
                  <a:lnTo>
                    <a:pt x="2021840" y="981710"/>
                  </a:lnTo>
                  <a:lnTo>
                    <a:pt x="2033270" y="977900"/>
                  </a:lnTo>
                  <a:close/>
                </a:path>
                <a:path w="2429510" h="981710">
                  <a:moveTo>
                    <a:pt x="2429510" y="233222"/>
                  </a:moveTo>
                  <a:lnTo>
                    <a:pt x="2425700" y="229590"/>
                  </a:lnTo>
                  <a:lnTo>
                    <a:pt x="2425700" y="753402"/>
                  </a:lnTo>
                  <a:lnTo>
                    <a:pt x="2429510" y="749769"/>
                  </a:lnTo>
                  <a:lnTo>
                    <a:pt x="2429510" y="233222"/>
                  </a:lnTo>
                  <a:close/>
                </a:path>
              </a:pathLst>
            </a:custGeom>
            <a:solidFill>
              <a:srgbClr val="349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579120" y="4922519"/>
              <a:ext cx="2421890" cy="974090"/>
            </a:xfrm>
            <a:custGeom>
              <a:avLst/>
              <a:gdLst/>
              <a:ahLst/>
              <a:cxnLst/>
              <a:rect l="l" t="t" r="r" b="b"/>
              <a:pathLst>
                <a:path w="2421890" h="974089">
                  <a:moveTo>
                    <a:pt x="3810" y="222821"/>
                  </a:moveTo>
                  <a:lnTo>
                    <a:pt x="0" y="226542"/>
                  </a:lnTo>
                  <a:lnTo>
                    <a:pt x="0" y="748830"/>
                  </a:lnTo>
                  <a:lnTo>
                    <a:pt x="3810" y="752551"/>
                  </a:lnTo>
                  <a:lnTo>
                    <a:pt x="3810" y="222821"/>
                  </a:lnTo>
                  <a:close/>
                </a:path>
                <a:path w="2421890" h="974089">
                  <a:moveTo>
                    <a:pt x="2034489" y="3810"/>
                  </a:moveTo>
                  <a:lnTo>
                    <a:pt x="2023465" y="0"/>
                  </a:lnTo>
                  <a:lnTo>
                    <a:pt x="397865" y="0"/>
                  </a:lnTo>
                  <a:lnTo>
                    <a:pt x="386981" y="3810"/>
                  </a:lnTo>
                  <a:lnTo>
                    <a:pt x="2034489" y="3810"/>
                  </a:lnTo>
                  <a:close/>
                </a:path>
                <a:path w="2421890" h="974089">
                  <a:moveTo>
                    <a:pt x="2040890" y="970280"/>
                  </a:moveTo>
                  <a:lnTo>
                    <a:pt x="380669" y="970280"/>
                  </a:lnTo>
                  <a:lnTo>
                    <a:pt x="391947" y="974090"/>
                  </a:lnTo>
                  <a:lnTo>
                    <a:pt x="2029460" y="974090"/>
                  </a:lnTo>
                  <a:lnTo>
                    <a:pt x="2040890" y="970280"/>
                  </a:lnTo>
                  <a:close/>
                </a:path>
                <a:path w="2421890" h="974089">
                  <a:moveTo>
                    <a:pt x="2421890" y="225780"/>
                  </a:moveTo>
                  <a:lnTo>
                    <a:pt x="2418080" y="222135"/>
                  </a:lnTo>
                  <a:lnTo>
                    <a:pt x="2418080" y="753237"/>
                  </a:lnTo>
                  <a:lnTo>
                    <a:pt x="2421890" y="749592"/>
                  </a:lnTo>
                  <a:lnTo>
                    <a:pt x="2421890" y="225780"/>
                  </a:lnTo>
                  <a:close/>
                </a:path>
              </a:pathLst>
            </a:custGeom>
            <a:solidFill>
              <a:srgbClr val="349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582930" y="4926329"/>
              <a:ext cx="2414270" cy="966469"/>
            </a:xfrm>
            <a:custGeom>
              <a:avLst/>
              <a:gdLst/>
              <a:ahLst/>
              <a:cxnLst/>
              <a:rect l="l" t="t" r="r" b="b"/>
              <a:pathLst>
                <a:path w="2414270" h="966470">
                  <a:moveTo>
                    <a:pt x="3810" y="215290"/>
                  </a:moveTo>
                  <a:lnTo>
                    <a:pt x="0" y="219011"/>
                  </a:lnTo>
                  <a:lnTo>
                    <a:pt x="0" y="748741"/>
                  </a:lnTo>
                  <a:lnTo>
                    <a:pt x="3810" y="752462"/>
                  </a:lnTo>
                  <a:lnTo>
                    <a:pt x="3810" y="215290"/>
                  </a:lnTo>
                  <a:close/>
                </a:path>
                <a:path w="2414270" h="966470">
                  <a:moveTo>
                    <a:pt x="2041702" y="3810"/>
                  </a:moveTo>
                  <a:lnTo>
                    <a:pt x="2030679" y="0"/>
                  </a:lnTo>
                  <a:lnTo>
                    <a:pt x="383171" y="0"/>
                  </a:lnTo>
                  <a:lnTo>
                    <a:pt x="372287" y="3810"/>
                  </a:lnTo>
                  <a:lnTo>
                    <a:pt x="2041702" y="3810"/>
                  </a:lnTo>
                  <a:close/>
                </a:path>
                <a:path w="2414270" h="966470">
                  <a:moveTo>
                    <a:pt x="2048510" y="962660"/>
                  </a:moveTo>
                  <a:lnTo>
                    <a:pt x="365569" y="962660"/>
                  </a:lnTo>
                  <a:lnTo>
                    <a:pt x="376859" y="966470"/>
                  </a:lnTo>
                  <a:lnTo>
                    <a:pt x="2037080" y="966470"/>
                  </a:lnTo>
                  <a:lnTo>
                    <a:pt x="2048510" y="962660"/>
                  </a:lnTo>
                  <a:close/>
                </a:path>
                <a:path w="2414270" h="966470">
                  <a:moveTo>
                    <a:pt x="2414270" y="218325"/>
                  </a:moveTo>
                  <a:lnTo>
                    <a:pt x="2410460" y="214693"/>
                  </a:lnTo>
                  <a:lnTo>
                    <a:pt x="2410460" y="753059"/>
                  </a:lnTo>
                  <a:lnTo>
                    <a:pt x="2414270" y="749427"/>
                  </a:lnTo>
                  <a:lnTo>
                    <a:pt x="2414270" y="218325"/>
                  </a:lnTo>
                  <a:close/>
                </a:path>
              </a:pathLst>
            </a:custGeom>
            <a:solidFill>
              <a:srgbClr val="349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586740" y="4930139"/>
              <a:ext cx="2406650" cy="958850"/>
            </a:xfrm>
            <a:custGeom>
              <a:avLst/>
              <a:gdLst/>
              <a:ahLst/>
              <a:cxnLst/>
              <a:rect l="l" t="t" r="r" b="b"/>
              <a:pathLst>
                <a:path w="2406650" h="958850">
                  <a:moveTo>
                    <a:pt x="3810" y="207759"/>
                  </a:moveTo>
                  <a:lnTo>
                    <a:pt x="0" y="211480"/>
                  </a:lnTo>
                  <a:lnTo>
                    <a:pt x="0" y="748652"/>
                  </a:lnTo>
                  <a:lnTo>
                    <a:pt x="3810" y="752373"/>
                  </a:lnTo>
                  <a:lnTo>
                    <a:pt x="3810" y="207759"/>
                  </a:lnTo>
                  <a:close/>
                </a:path>
                <a:path w="2406650" h="958850">
                  <a:moveTo>
                    <a:pt x="2048916" y="3810"/>
                  </a:moveTo>
                  <a:lnTo>
                    <a:pt x="2037892" y="0"/>
                  </a:lnTo>
                  <a:lnTo>
                    <a:pt x="368477" y="0"/>
                  </a:lnTo>
                  <a:lnTo>
                    <a:pt x="357593" y="3810"/>
                  </a:lnTo>
                  <a:lnTo>
                    <a:pt x="2048916" y="3810"/>
                  </a:lnTo>
                  <a:close/>
                </a:path>
                <a:path w="2406650" h="958850">
                  <a:moveTo>
                    <a:pt x="2052320" y="956310"/>
                  </a:moveTo>
                  <a:lnTo>
                    <a:pt x="354228" y="956310"/>
                  </a:lnTo>
                  <a:lnTo>
                    <a:pt x="361759" y="958850"/>
                  </a:lnTo>
                  <a:lnTo>
                    <a:pt x="2044700" y="958850"/>
                  </a:lnTo>
                  <a:lnTo>
                    <a:pt x="2052320" y="956310"/>
                  </a:lnTo>
                  <a:close/>
                </a:path>
                <a:path w="2406650" h="958850">
                  <a:moveTo>
                    <a:pt x="2406650" y="210883"/>
                  </a:moveTo>
                  <a:lnTo>
                    <a:pt x="2402840" y="207251"/>
                  </a:lnTo>
                  <a:lnTo>
                    <a:pt x="2402840" y="752881"/>
                  </a:lnTo>
                  <a:lnTo>
                    <a:pt x="2406650" y="749249"/>
                  </a:lnTo>
                  <a:lnTo>
                    <a:pt x="2406650" y="210883"/>
                  </a:lnTo>
                  <a:close/>
                </a:path>
              </a:pathLst>
            </a:custGeom>
            <a:solidFill>
              <a:srgbClr val="34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590550" y="4933949"/>
              <a:ext cx="2399030" cy="952500"/>
            </a:xfrm>
            <a:custGeom>
              <a:avLst/>
              <a:gdLst/>
              <a:ahLst/>
              <a:cxnLst/>
              <a:rect l="l" t="t" r="r" b="b"/>
              <a:pathLst>
                <a:path w="2399030" h="952500">
                  <a:moveTo>
                    <a:pt x="3810" y="200228"/>
                  </a:moveTo>
                  <a:lnTo>
                    <a:pt x="0" y="203949"/>
                  </a:lnTo>
                  <a:lnTo>
                    <a:pt x="0" y="748563"/>
                  </a:lnTo>
                  <a:lnTo>
                    <a:pt x="3810" y="752284"/>
                  </a:lnTo>
                  <a:lnTo>
                    <a:pt x="3810" y="200228"/>
                  </a:lnTo>
                  <a:close/>
                </a:path>
                <a:path w="2399030" h="952500">
                  <a:moveTo>
                    <a:pt x="2052447" y="2540"/>
                  </a:moveTo>
                  <a:lnTo>
                    <a:pt x="2045106" y="0"/>
                  </a:lnTo>
                  <a:lnTo>
                    <a:pt x="353783" y="0"/>
                  </a:lnTo>
                  <a:lnTo>
                    <a:pt x="346519" y="2540"/>
                  </a:lnTo>
                  <a:lnTo>
                    <a:pt x="2052447" y="2540"/>
                  </a:lnTo>
                  <a:close/>
                </a:path>
                <a:path w="2399030" h="952500">
                  <a:moveTo>
                    <a:pt x="2057641" y="948690"/>
                  </a:moveTo>
                  <a:lnTo>
                    <a:pt x="341376" y="948690"/>
                  </a:lnTo>
                  <a:lnTo>
                    <a:pt x="341376" y="949960"/>
                  </a:lnTo>
                  <a:lnTo>
                    <a:pt x="346659" y="949960"/>
                  </a:lnTo>
                  <a:lnTo>
                    <a:pt x="346659" y="952500"/>
                  </a:lnTo>
                  <a:lnTo>
                    <a:pt x="2052307" y="952500"/>
                  </a:lnTo>
                  <a:lnTo>
                    <a:pt x="2052307" y="949960"/>
                  </a:lnTo>
                  <a:lnTo>
                    <a:pt x="2057641" y="949960"/>
                  </a:lnTo>
                  <a:lnTo>
                    <a:pt x="2057641" y="948690"/>
                  </a:lnTo>
                  <a:close/>
                </a:path>
                <a:path w="2399030" h="952500">
                  <a:moveTo>
                    <a:pt x="2399030" y="203441"/>
                  </a:moveTo>
                  <a:lnTo>
                    <a:pt x="2396490" y="201015"/>
                  </a:lnTo>
                  <a:lnTo>
                    <a:pt x="2396490" y="751497"/>
                  </a:lnTo>
                  <a:lnTo>
                    <a:pt x="2399030" y="749071"/>
                  </a:lnTo>
                  <a:lnTo>
                    <a:pt x="2399030" y="203441"/>
                  </a:lnTo>
                  <a:close/>
                </a:path>
              </a:pathLst>
            </a:custGeom>
            <a:solidFill>
              <a:srgbClr val="34A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594360" y="4936489"/>
              <a:ext cx="2392680" cy="946150"/>
            </a:xfrm>
            <a:custGeom>
              <a:avLst/>
              <a:gdLst/>
              <a:ahLst/>
              <a:cxnLst/>
              <a:rect l="l" t="t" r="r" b="b"/>
              <a:pathLst>
                <a:path w="2392680" h="946150">
                  <a:moveTo>
                    <a:pt x="2064446" y="942340"/>
                  </a:moveTo>
                  <a:lnTo>
                    <a:pt x="326963" y="942340"/>
                  </a:lnTo>
                  <a:lnTo>
                    <a:pt x="336058" y="946150"/>
                  </a:lnTo>
                  <a:lnTo>
                    <a:pt x="2055351" y="946150"/>
                  </a:lnTo>
                  <a:lnTo>
                    <a:pt x="2064446" y="942340"/>
                  </a:lnTo>
                  <a:close/>
                </a:path>
                <a:path w="2392680" h="946150">
                  <a:moveTo>
                    <a:pt x="3810" y="193955"/>
                  </a:moveTo>
                  <a:lnTo>
                    <a:pt x="0" y="197676"/>
                  </a:lnTo>
                  <a:lnTo>
                    <a:pt x="0" y="749743"/>
                  </a:lnTo>
                  <a:lnTo>
                    <a:pt x="3810" y="753464"/>
                  </a:lnTo>
                  <a:lnTo>
                    <a:pt x="3810" y="193955"/>
                  </a:lnTo>
                  <a:close/>
                </a:path>
                <a:path w="2392680" h="946150">
                  <a:moveTo>
                    <a:pt x="2388870" y="194829"/>
                  </a:moveTo>
                  <a:lnTo>
                    <a:pt x="2388870" y="752590"/>
                  </a:lnTo>
                  <a:lnTo>
                    <a:pt x="2392679" y="748953"/>
                  </a:lnTo>
                  <a:lnTo>
                    <a:pt x="2392679" y="198466"/>
                  </a:lnTo>
                  <a:lnTo>
                    <a:pt x="2388870" y="194829"/>
                  </a:lnTo>
                  <a:close/>
                </a:path>
                <a:path w="2392680" h="946150">
                  <a:moveTo>
                    <a:pt x="2048646" y="0"/>
                  </a:moveTo>
                  <a:lnTo>
                    <a:pt x="342718" y="0"/>
                  </a:lnTo>
                  <a:lnTo>
                    <a:pt x="339090" y="1270"/>
                  </a:lnTo>
                  <a:lnTo>
                    <a:pt x="332824" y="3810"/>
                  </a:lnTo>
                  <a:lnTo>
                    <a:pt x="2058585" y="3810"/>
                  </a:lnTo>
                  <a:lnTo>
                    <a:pt x="2052320" y="1270"/>
                  </a:lnTo>
                  <a:lnTo>
                    <a:pt x="2048646" y="0"/>
                  </a:lnTo>
                  <a:close/>
                </a:path>
              </a:pathLst>
            </a:custGeom>
            <a:solidFill>
              <a:srgbClr val="34A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598170" y="4940299"/>
              <a:ext cx="2385060" cy="938530"/>
            </a:xfrm>
            <a:custGeom>
              <a:avLst/>
              <a:gdLst/>
              <a:ahLst/>
              <a:cxnLst/>
              <a:rect l="l" t="t" r="r" b="b"/>
              <a:pathLst>
                <a:path w="2385060" h="938529">
                  <a:moveTo>
                    <a:pt x="2540" y="187667"/>
                  </a:moveTo>
                  <a:lnTo>
                    <a:pt x="0" y="190157"/>
                  </a:lnTo>
                  <a:lnTo>
                    <a:pt x="0" y="749655"/>
                  </a:lnTo>
                  <a:lnTo>
                    <a:pt x="2540" y="752144"/>
                  </a:lnTo>
                  <a:lnTo>
                    <a:pt x="2540" y="187667"/>
                  </a:lnTo>
                  <a:close/>
                </a:path>
                <a:path w="2385060" h="938529">
                  <a:moveTo>
                    <a:pt x="2064169" y="3810"/>
                  </a:moveTo>
                  <a:lnTo>
                    <a:pt x="2054771" y="0"/>
                  </a:lnTo>
                  <a:lnTo>
                    <a:pt x="329006" y="0"/>
                  </a:lnTo>
                  <a:lnTo>
                    <a:pt x="319608" y="3810"/>
                  </a:lnTo>
                  <a:lnTo>
                    <a:pt x="2064169" y="3810"/>
                  </a:lnTo>
                  <a:close/>
                </a:path>
                <a:path w="2385060" h="938529">
                  <a:moveTo>
                    <a:pt x="2069719" y="934720"/>
                  </a:moveTo>
                  <a:lnTo>
                    <a:pt x="314058" y="934720"/>
                  </a:lnTo>
                  <a:lnTo>
                    <a:pt x="323151" y="938530"/>
                  </a:lnTo>
                  <a:lnTo>
                    <a:pt x="2060625" y="938530"/>
                  </a:lnTo>
                  <a:lnTo>
                    <a:pt x="2069719" y="934720"/>
                  </a:lnTo>
                  <a:close/>
                </a:path>
                <a:path w="2385060" h="938529">
                  <a:moveTo>
                    <a:pt x="2385060" y="191020"/>
                  </a:moveTo>
                  <a:lnTo>
                    <a:pt x="2381250" y="187388"/>
                  </a:lnTo>
                  <a:lnTo>
                    <a:pt x="2381250" y="752424"/>
                  </a:lnTo>
                  <a:lnTo>
                    <a:pt x="2385060" y="748792"/>
                  </a:lnTo>
                  <a:lnTo>
                    <a:pt x="2385060" y="191020"/>
                  </a:lnTo>
                  <a:close/>
                </a:path>
              </a:pathLst>
            </a:custGeom>
            <a:solidFill>
              <a:srgbClr val="34A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600710" y="4944109"/>
              <a:ext cx="2378710" cy="930910"/>
            </a:xfrm>
            <a:custGeom>
              <a:avLst/>
              <a:gdLst/>
              <a:ahLst/>
              <a:cxnLst/>
              <a:rect l="l" t="t" r="r" b="b"/>
              <a:pathLst>
                <a:path w="2378710" h="930910">
                  <a:moveTo>
                    <a:pt x="3810" y="180136"/>
                  </a:moveTo>
                  <a:lnTo>
                    <a:pt x="0" y="183857"/>
                  </a:lnTo>
                  <a:lnTo>
                    <a:pt x="0" y="748334"/>
                  </a:lnTo>
                  <a:lnTo>
                    <a:pt x="3810" y="752055"/>
                  </a:lnTo>
                  <a:lnTo>
                    <a:pt x="3810" y="180136"/>
                  </a:lnTo>
                  <a:close/>
                </a:path>
                <a:path w="2378710" h="930910">
                  <a:moveTo>
                    <a:pt x="2071027" y="3810"/>
                  </a:moveTo>
                  <a:lnTo>
                    <a:pt x="2061629" y="0"/>
                  </a:lnTo>
                  <a:lnTo>
                    <a:pt x="317068" y="0"/>
                  </a:lnTo>
                  <a:lnTo>
                    <a:pt x="307670" y="3810"/>
                  </a:lnTo>
                  <a:lnTo>
                    <a:pt x="2071027" y="3810"/>
                  </a:lnTo>
                  <a:close/>
                </a:path>
                <a:path w="2378710" h="930910">
                  <a:moveTo>
                    <a:pt x="2076284" y="927100"/>
                  </a:moveTo>
                  <a:lnTo>
                    <a:pt x="302412" y="927100"/>
                  </a:lnTo>
                  <a:lnTo>
                    <a:pt x="311518" y="930910"/>
                  </a:lnTo>
                  <a:lnTo>
                    <a:pt x="2067179" y="930910"/>
                  </a:lnTo>
                  <a:lnTo>
                    <a:pt x="2076284" y="927100"/>
                  </a:lnTo>
                  <a:close/>
                </a:path>
                <a:path w="2378710" h="930910">
                  <a:moveTo>
                    <a:pt x="2378710" y="183578"/>
                  </a:moveTo>
                  <a:lnTo>
                    <a:pt x="2374900" y="179946"/>
                  </a:lnTo>
                  <a:lnTo>
                    <a:pt x="2374900" y="752246"/>
                  </a:lnTo>
                  <a:lnTo>
                    <a:pt x="2378710" y="748614"/>
                  </a:lnTo>
                  <a:lnTo>
                    <a:pt x="2378710" y="183578"/>
                  </a:lnTo>
                  <a:close/>
                </a:path>
              </a:pathLst>
            </a:custGeom>
            <a:solidFill>
              <a:srgbClr val="34A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604520" y="4947919"/>
              <a:ext cx="2371090" cy="923290"/>
            </a:xfrm>
            <a:custGeom>
              <a:avLst/>
              <a:gdLst/>
              <a:ahLst/>
              <a:cxnLst/>
              <a:rect l="l" t="t" r="r" b="b"/>
              <a:pathLst>
                <a:path w="2371090" h="923289">
                  <a:moveTo>
                    <a:pt x="3810" y="172605"/>
                  </a:moveTo>
                  <a:lnTo>
                    <a:pt x="0" y="176326"/>
                  </a:lnTo>
                  <a:lnTo>
                    <a:pt x="0" y="748245"/>
                  </a:lnTo>
                  <a:lnTo>
                    <a:pt x="3810" y="751967"/>
                  </a:lnTo>
                  <a:lnTo>
                    <a:pt x="3810" y="172605"/>
                  </a:lnTo>
                  <a:close/>
                </a:path>
                <a:path w="2371090" h="923289">
                  <a:moveTo>
                    <a:pt x="2076615" y="3810"/>
                  </a:moveTo>
                  <a:lnTo>
                    <a:pt x="2067217" y="0"/>
                  </a:lnTo>
                  <a:lnTo>
                    <a:pt x="303860" y="0"/>
                  </a:lnTo>
                  <a:lnTo>
                    <a:pt x="294462" y="3810"/>
                  </a:lnTo>
                  <a:lnTo>
                    <a:pt x="2076615" y="3810"/>
                  </a:lnTo>
                  <a:close/>
                </a:path>
                <a:path w="2371090" h="923289">
                  <a:moveTo>
                    <a:pt x="2081568" y="919480"/>
                  </a:moveTo>
                  <a:lnTo>
                    <a:pt x="289509" y="919480"/>
                  </a:lnTo>
                  <a:lnTo>
                    <a:pt x="298602" y="923290"/>
                  </a:lnTo>
                  <a:lnTo>
                    <a:pt x="2072474" y="923290"/>
                  </a:lnTo>
                  <a:lnTo>
                    <a:pt x="2081568" y="919480"/>
                  </a:lnTo>
                  <a:close/>
                </a:path>
                <a:path w="2371090" h="923289">
                  <a:moveTo>
                    <a:pt x="2371090" y="176136"/>
                  </a:moveTo>
                  <a:lnTo>
                    <a:pt x="2367280" y="172491"/>
                  </a:lnTo>
                  <a:lnTo>
                    <a:pt x="2367280" y="752081"/>
                  </a:lnTo>
                  <a:lnTo>
                    <a:pt x="2371090" y="748436"/>
                  </a:lnTo>
                  <a:lnTo>
                    <a:pt x="2371090" y="176136"/>
                  </a:lnTo>
                  <a:close/>
                </a:path>
              </a:pathLst>
            </a:custGeom>
            <a:solidFill>
              <a:srgbClr val="34A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608444" y="4951729"/>
              <a:ext cx="2363470" cy="915669"/>
            </a:xfrm>
            <a:custGeom>
              <a:avLst/>
              <a:gdLst/>
              <a:ahLst/>
              <a:cxnLst/>
              <a:rect l="l" t="t" r="r" b="b"/>
              <a:pathLst>
                <a:path w="2363470" h="915670">
                  <a:moveTo>
                    <a:pt x="3695" y="165074"/>
                  </a:moveTo>
                  <a:lnTo>
                    <a:pt x="0" y="168681"/>
                  </a:lnTo>
                  <a:lnTo>
                    <a:pt x="0" y="748271"/>
                  </a:lnTo>
                  <a:lnTo>
                    <a:pt x="3695" y="751878"/>
                  </a:lnTo>
                  <a:lnTo>
                    <a:pt x="3695" y="165074"/>
                  </a:lnTo>
                  <a:close/>
                </a:path>
                <a:path w="2363470" h="915670">
                  <a:moveTo>
                    <a:pt x="2082088" y="3810"/>
                  </a:moveTo>
                  <a:lnTo>
                    <a:pt x="2072690" y="0"/>
                  </a:lnTo>
                  <a:lnTo>
                    <a:pt x="290537" y="0"/>
                  </a:lnTo>
                  <a:lnTo>
                    <a:pt x="281139" y="3810"/>
                  </a:lnTo>
                  <a:lnTo>
                    <a:pt x="2082088" y="3810"/>
                  </a:lnTo>
                  <a:close/>
                </a:path>
                <a:path w="2363470" h="915670">
                  <a:moveTo>
                    <a:pt x="2083701" y="913130"/>
                  </a:moveTo>
                  <a:lnTo>
                    <a:pt x="279527" y="913130"/>
                  </a:lnTo>
                  <a:lnTo>
                    <a:pt x="285584" y="915670"/>
                  </a:lnTo>
                  <a:lnTo>
                    <a:pt x="2077643" y="915670"/>
                  </a:lnTo>
                  <a:lnTo>
                    <a:pt x="2083701" y="913130"/>
                  </a:lnTo>
                  <a:close/>
                </a:path>
                <a:path w="2363470" h="915670">
                  <a:moveTo>
                    <a:pt x="2363355" y="168681"/>
                  </a:moveTo>
                  <a:lnTo>
                    <a:pt x="2359545" y="165049"/>
                  </a:lnTo>
                  <a:lnTo>
                    <a:pt x="2359545" y="751903"/>
                  </a:lnTo>
                  <a:lnTo>
                    <a:pt x="2363355" y="748271"/>
                  </a:lnTo>
                  <a:lnTo>
                    <a:pt x="2363355" y="168681"/>
                  </a:lnTo>
                  <a:close/>
                </a:path>
              </a:pathLst>
            </a:custGeom>
            <a:solidFill>
              <a:srgbClr val="34A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612168" y="4955539"/>
              <a:ext cx="2355850" cy="909319"/>
            </a:xfrm>
            <a:custGeom>
              <a:avLst/>
              <a:gdLst/>
              <a:ahLst/>
              <a:cxnLst/>
              <a:rect l="l" t="t" r="r" b="b"/>
              <a:pathLst>
                <a:path w="2355850" h="909320">
                  <a:moveTo>
                    <a:pt x="2089080" y="905510"/>
                  </a:moveTo>
                  <a:lnTo>
                    <a:pt x="266712" y="905510"/>
                  </a:lnTo>
                  <a:lnTo>
                    <a:pt x="275806" y="909320"/>
                  </a:lnTo>
                  <a:lnTo>
                    <a:pt x="2079985" y="909320"/>
                  </a:lnTo>
                  <a:lnTo>
                    <a:pt x="2089080" y="905510"/>
                  </a:lnTo>
                  <a:close/>
                </a:path>
                <a:path w="2355850" h="909320">
                  <a:moveTo>
                    <a:pt x="3781" y="158115"/>
                  </a:moveTo>
                  <a:lnTo>
                    <a:pt x="1241" y="160020"/>
                  </a:lnTo>
                  <a:lnTo>
                    <a:pt x="0" y="161232"/>
                  </a:lnTo>
                  <a:lnTo>
                    <a:pt x="0" y="748087"/>
                  </a:lnTo>
                  <a:lnTo>
                    <a:pt x="1241" y="749300"/>
                  </a:lnTo>
                  <a:lnTo>
                    <a:pt x="3781" y="751253"/>
                  </a:lnTo>
                  <a:lnTo>
                    <a:pt x="3781" y="158115"/>
                  </a:lnTo>
                  <a:close/>
                </a:path>
                <a:path w="2355850" h="909320">
                  <a:moveTo>
                    <a:pt x="2353281" y="159067"/>
                  </a:moveTo>
                  <a:lnTo>
                    <a:pt x="2353281" y="750276"/>
                  </a:lnTo>
                  <a:lnTo>
                    <a:pt x="2354551" y="749300"/>
                  </a:lnTo>
                  <a:lnTo>
                    <a:pt x="2355821" y="748087"/>
                  </a:lnTo>
                  <a:lnTo>
                    <a:pt x="2355821" y="161232"/>
                  </a:lnTo>
                  <a:lnTo>
                    <a:pt x="2354551" y="160020"/>
                  </a:lnTo>
                  <a:lnTo>
                    <a:pt x="2353281" y="159067"/>
                  </a:lnTo>
                  <a:close/>
                </a:path>
                <a:path w="2355850" h="909320">
                  <a:moveTo>
                    <a:pt x="2078368" y="0"/>
                  </a:moveTo>
                  <a:lnTo>
                    <a:pt x="277423" y="0"/>
                  </a:lnTo>
                  <a:lnTo>
                    <a:pt x="271158" y="2540"/>
                  </a:lnTo>
                  <a:lnTo>
                    <a:pt x="2084633" y="2540"/>
                  </a:lnTo>
                  <a:lnTo>
                    <a:pt x="2078368" y="0"/>
                  </a:lnTo>
                  <a:close/>
                </a:path>
              </a:pathLst>
            </a:custGeom>
            <a:solidFill>
              <a:srgbClr val="34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615950" y="4958079"/>
              <a:ext cx="2349500" cy="902969"/>
            </a:xfrm>
            <a:custGeom>
              <a:avLst/>
              <a:gdLst/>
              <a:ahLst/>
              <a:cxnLst/>
              <a:rect l="l" t="t" r="r" b="b"/>
              <a:pathLst>
                <a:path w="2349500" h="902970">
                  <a:moveTo>
                    <a:pt x="3810" y="152730"/>
                  </a:moveTo>
                  <a:lnTo>
                    <a:pt x="0" y="155587"/>
                  </a:lnTo>
                  <a:lnTo>
                    <a:pt x="0" y="748715"/>
                  </a:lnTo>
                  <a:lnTo>
                    <a:pt x="3810" y="751649"/>
                  </a:lnTo>
                  <a:lnTo>
                    <a:pt x="3810" y="152730"/>
                  </a:lnTo>
                  <a:close/>
                </a:path>
                <a:path w="2349500" h="902970">
                  <a:moveTo>
                    <a:pt x="2090242" y="3810"/>
                  </a:moveTo>
                  <a:lnTo>
                    <a:pt x="2080844" y="0"/>
                  </a:lnTo>
                  <a:lnTo>
                    <a:pt x="267373" y="0"/>
                  </a:lnTo>
                  <a:lnTo>
                    <a:pt x="257975" y="3810"/>
                  </a:lnTo>
                  <a:lnTo>
                    <a:pt x="2090242" y="3810"/>
                  </a:lnTo>
                  <a:close/>
                </a:path>
                <a:path w="2349500" h="902970">
                  <a:moveTo>
                    <a:pt x="2094382" y="899160"/>
                  </a:moveTo>
                  <a:lnTo>
                    <a:pt x="253834" y="899160"/>
                  </a:lnTo>
                  <a:lnTo>
                    <a:pt x="262928" y="902970"/>
                  </a:lnTo>
                  <a:lnTo>
                    <a:pt x="2085289" y="902970"/>
                  </a:lnTo>
                  <a:lnTo>
                    <a:pt x="2094382" y="899160"/>
                  </a:lnTo>
                  <a:close/>
                </a:path>
                <a:path w="2349500" h="902970">
                  <a:moveTo>
                    <a:pt x="2349500" y="156540"/>
                  </a:moveTo>
                  <a:lnTo>
                    <a:pt x="2345690" y="153670"/>
                  </a:lnTo>
                  <a:lnTo>
                    <a:pt x="2345690" y="750671"/>
                  </a:lnTo>
                  <a:lnTo>
                    <a:pt x="2349500" y="747737"/>
                  </a:lnTo>
                  <a:lnTo>
                    <a:pt x="2349500" y="156540"/>
                  </a:lnTo>
                  <a:close/>
                </a:path>
              </a:pathLst>
            </a:custGeom>
            <a:solidFill>
              <a:srgbClr val="34A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619760" y="4961889"/>
              <a:ext cx="2341880" cy="895350"/>
            </a:xfrm>
            <a:custGeom>
              <a:avLst/>
              <a:gdLst/>
              <a:ahLst/>
              <a:cxnLst/>
              <a:rect l="l" t="t" r="r" b="b"/>
              <a:pathLst>
                <a:path w="2341880" h="895350">
                  <a:moveTo>
                    <a:pt x="2540" y="147002"/>
                  </a:moveTo>
                  <a:lnTo>
                    <a:pt x="0" y="148907"/>
                  </a:lnTo>
                  <a:lnTo>
                    <a:pt x="0" y="747839"/>
                  </a:lnTo>
                  <a:lnTo>
                    <a:pt x="2540" y="749795"/>
                  </a:lnTo>
                  <a:lnTo>
                    <a:pt x="2540" y="147002"/>
                  </a:lnTo>
                  <a:close/>
                </a:path>
                <a:path w="2341880" h="895350">
                  <a:moveTo>
                    <a:pt x="2095830" y="3810"/>
                  </a:moveTo>
                  <a:lnTo>
                    <a:pt x="2086432" y="0"/>
                  </a:lnTo>
                  <a:lnTo>
                    <a:pt x="254165" y="0"/>
                  </a:lnTo>
                  <a:lnTo>
                    <a:pt x="244767" y="3810"/>
                  </a:lnTo>
                  <a:lnTo>
                    <a:pt x="2095830" y="3810"/>
                  </a:lnTo>
                  <a:close/>
                </a:path>
                <a:path w="2341880" h="895350">
                  <a:moveTo>
                    <a:pt x="2099678" y="891540"/>
                  </a:moveTo>
                  <a:lnTo>
                    <a:pt x="240919" y="891540"/>
                  </a:lnTo>
                  <a:lnTo>
                    <a:pt x="250024" y="895350"/>
                  </a:lnTo>
                  <a:lnTo>
                    <a:pt x="2090572" y="895350"/>
                  </a:lnTo>
                  <a:lnTo>
                    <a:pt x="2099678" y="891540"/>
                  </a:lnTo>
                  <a:close/>
                </a:path>
                <a:path w="2341880" h="895350">
                  <a:moveTo>
                    <a:pt x="2341880" y="149860"/>
                  </a:moveTo>
                  <a:lnTo>
                    <a:pt x="2338070" y="147002"/>
                  </a:lnTo>
                  <a:lnTo>
                    <a:pt x="2338070" y="749795"/>
                  </a:lnTo>
                  <a:lnTo>
                    <a:pt x="2341880" y="746861"/>
                  </a:lnTo>
                  <a:lnTo>
                    <a:pt x="2341880" y="149860"/>
                  </a:lnTo>
                  <a:close/>
                </a:path>
              </a:pathLst>
            </a:custGeom>
            <a:solidFill>
              <a:srgbClr val="34A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622300" y="4965699"/>
              <a:ext cx="2335530" cy="887730"/>
            </a:xfrm>
            <a:custGeom>
              <a:avLst/>
              <a:gdLst/>
              <a:ahLst/>
              <a:cxnLst/>
              <a:rect l="l" t="t" r="r" b="b"/>
              <a:pathLst>
                <a:path w="2335530" h="887729">
                  <a:moveTo>
                    <a:pt x="3810" y="140335"/>
                  </a:moveTo>
                  <a:lnTo>
                    <a:pt x="0" y="143192"/>
                  </a:lnTo>
                  <a:lnTo>
                    <a:pt x="0" y="745985"/>
                  </a:lnTo>
                  <a:lnTo>
                    <a:pt x="3810" y="748919"/>
                  </a:lnTo>
                  <a:lnTo>
                    <a:pt x="3810" y="140335"/>
                  </a:lnTo>
                  <a:close/>
                </a:path>
                <a:path w="2335530" h="887729">
                  <a:moveTo>
                    <a:pt x="2102688" y="3810"/>
                  </a:moveTo>
                  <a:lnTo>
                    <a:pt x="2093290" y="0"/>
                  </a:lnTo>
                  <a:lnTo>
                    <a:pt x="242227" y="0"/>
                  </a:lnTo>
                  <a:lnTo>
                    <a:pt x="232829" y="3810"/>
                  </a:lnTo>
                  <a:lnTo>
                    <a:pt x="2102688" y="3810"/>
                  </a:lnTo>
                  <a:close/>
                </a:path>
                <a:path w="2335530" h="887729">
                  <a:moveTo>
                    <a:pt x="2106231" y="883920"/>
                  </a:moveTo>
                  <a:lnTo>
                    <a:pt x="229285" y="883920"/>
                  </a:lnTo>
                  <a:lnTo>
                    <a:pt x="238379" y="887730"/>
                  </a:lnTo>
                  <a:lnTo>
                    <a:pt x="2097138" y="887730"/>
                  </a:lnTo>
                  <a:lnTo>
                    <a:pt x="2106231" y="883920"/>
                  </a:lnTo>
                  <a:close/>
                </a:path>
                <a:path w="2335530" h="887729">
                  <a:moveTo>
                    <a:pt x="2335530" y="143192"/>
                  </a:moveTo>
                  <a:lnTo>
                    <a:pt x="2331720" y="140335"/>
                  </a:lnTo>
                  <a:lnTo>
                    <a:pt x="2331720" y="748919"/>
                  </a:lnTo>
                  <a:lnTo>
                    <a:pt x="2335530" y="745985"/>
                  </a:lnTo>
                  <a:lnTo>
                    <a:pt x="2335530" y="143192"/>
                  </a:lnTo>
                  <a:close/>
                </a:path>
              </a:pathLst>
            </a:custGeom>
            <a:solidFill>
              <a:srgbClr val="34A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626110" y="4969509"/>
              <a:ext cx="2327910" cy="880110"/>
            </a:xfrm>
            <a:custGeom>
              <a:avLst/>
              <a:gdLst/>
              <a:ahLst/>
              <a:cxnLst/>
              <a:rect l="l" t="t" r="r" b="b"/>
              <a:pathLst>
                <a:path w="2327910" h="880110">
                  <a:moveTo>
                    <a:pt x="3810" y="133680"/>
                  </a:moveTo>
                  <a:lnTo>
                    <a:pt x="0" y="136525"/>
                  </a:lnTo>
                  <a:lnTo>
                    <a:pt x="0" y="745109"/>
                  </a:lnTo>
                  <a:lnTo>
                    <a:pt x="3810" y="748030"/>
                  </a:lnTo>
                  <a:lnTo>
                    <a:pt x="3810" y="133680"/>
                  </a:lnTo>
                  <a:close/>
                </a:path>
                <a:path w="2327910" h="880110">
                  <a:moveTo>
                    <a:pt x="2108276" y="3810"/>
                  </a:moveTo>
                  <a:lnTo>
                    <a:pt x="2098878" y="0"/>
                  </a:lnTo>
                  <a:lnTo>
                    <a:pt x="229019" y="0"/>
                  </a:lnTo>
                  <a:lnTo>
                    <a:pt x="219621" y="3810"/>
                  </a:lnTo>
                  <a:lnTo>
                    <a:pt x="2108276" y="3810"/>
                  </a:lnTo>
                  <a:close/>
                </a:path>
                <a:path w="2327910" h="880110">
                  <a:moveTo>
                    <a:pt x="2111514" y="876300"/>
                  </a:moveTo>
                  <a:lnTo>
                    <a:pt x="216382" y="876300"/>
                  </a:lnTo>
                  <a:lnTo>
                    <a:pt x="225475" y="880110"/>
                  </a:lnTo>
                  <a:lnTo>
                    <a:pt x="2102421" y="880110"/>
                  </a:lnTo>
                  <a:lnTo>
                    <a:pt x="2111514" y="876300"/>
                  </a:lnTo>
                  <a:close/>
                </a:path>
                <a:path w="2327910" h="880110">
                  <a:moveTo>
                    <a:pt x="2327910" y="136525"/>
                  </a:moveTo>
                  <a:lnTo>
                    <a:pt x="2324100" y="133680"/>
                  </a:lnTo>
                  <a:lnTo>
                    <a:pt x="2324100" y="748030"/>
                  </a:lnTo>
                  <a:lnTo>
                    <a:pt x="2327910" y="745109"/>
                  </a:lnTo>
                  <a:lnTo>
                    <a:pt x="2327910" y="136525"/>
                  </a:lnTo>
                  <a:close/>
                </a:path>
              </a:pathLst>
            </a:custGeom>
            <a:solidFill>
              <a:srgbClr val="35A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629920" y="4973320"/>
              <a:ext cx="2320290" cy="872490"/>
            </a:xfrm>
            <a:custGeom>
              <a:avLst/>
              <a:gdLst/>
              <a:ahLst/>
              <a:cxnLst/>
              <a:rect l="l" t="t" r="r" b="b"/>
              <a:pathLst>
                <a:path w="2320290" h="872489">
                  <a:moveTo>
                    <a:pt x="2113280" y="869949"/>
                  </a:moveTo>
                  <a:lnTo>
                    <a:pt x="206971" y="869949"/>
                  </a:lnTo>
                  <a:lnTo>
                    <a:pt x="209549" y="871219"/>
                  </a:lnTo>
                  <a:lnTo>
                    <a:pt x="212581" y="872489"/>
                  </a:lnTo>
                  <a:lnTo>
                    <a:pt x="2107708" y="872489"/>
                  </a:lnTo>
                  <a:lnTo>
                    <a:pt x="2110740" y="871219"/>
                  </a:lnTo>
                  <a:lnTo>
                    <a:pt x="2113280" y="869949"/>
                  </a:lnTo>
                  <a:close/>
                </a:path>
                <a:path w="2320290" h="872489">
                  <a:moveTo>
                    <a:pt x="3809" y="127000"/>
                  </a:moveTo>
                  <a:lnTo>
                    <a:pt x="0" y="129857"/>
                  </a:lnTo>
                  <a:lnTo>
                    <a:pt x="0" y="744219"/>
                  </a:lnTo>
                  <a:lnTo>
                    <a:pt x="3810" y="747150"/>
                  </a:lnTo>
                  <a:lnTo>
                    <a:pt x="3809" y="127000"/>
                  </a:lnTo>
                  <a:close/>
                </a:path>
                <a:path w="2320290" h="872489">
                  <a:moveTo>
                    <a:pt x="2316480" y="127000"/>
                  </a:moveTo>
                  <a:lnTo>
                    <a:pt x="2316480" y="747150"/>
                  </a:lnTo>
                  <a:lnTo>
                    <a:pt x="2320290" y="744219"/>
                  </a:lnTo>
                  <a:lnTo>
                    <a:pt x="2320290" y="129857"/>
                  </a:lnTo>
                  <a:lnTo>
                    <a:pt x="2316480" y="127000"/>
                  </a:lnTo>
                  <a:close/>
                </a:path>
                <a:path w="2320290" h="872489">
                  <a:moveTo>
                    <a:pt x="2104474" y="0"/>
                  </a:moveTo>
                  <a:lnTo>
                    <a:pt x="215815" y="0"/>
                  </a:lnTo>
                  <a:lnTo>
                    <a:pt x="209549" y="2539"/>
                  </a:lnTo>
                  <a:lnTo>
                    <a:pt x="207047" y="3809"/>
                  </a:lnTo>
                  <a:lnTo>
                    <a:pt x="2113205" y="3809"/>
                  </a:lnTo>
                  <a:lnTo>
                    <a:pt x="2110740" y="2539"/>
                  </a:lnTo>
                  <a:lnTo>
                    <a:pt x="2104474" y="0"/>
                  </a:lnTo>
                  <a:close/>
                </a:path>
              </a:pathLst>
            </a:custGeom>
            <a:solidFill>
              <a:srgbClr val="35A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633730" y="4977129"/>
              <a:ext cx="2312670" cy="866140"/>
            </a:xfrm>
            <a:custGeom>
              <a:avLst/>
              <a:gdLst/>
              <a:ahLst/>
              <a:cxnLst/>
              <a:rect l="l" t="t" r="r" b="b"/>
              <a:pathLst>
                <a:path w="2312670" h="866139">
                  <a:moveTo>
                    <a:pt x="3810" y="120345"/>
                  </a:moveTo>
                  <a:lnTo>
                    <a:pt x="0" y="123202"/>
                  </a:lnTo>
                  <a:lnTo>
                    <a:pt x="0" y="743343"/>
                  </a:lnTo>
                  <a:lnTo>
                    <a:pt x="3810" y="746277"/>
                  </a:lnTo>
                  <a:lnTo>
                    <a:pt x="3810" y="120345"/>
                  </a:lnTo>
                  <a:close/>
                </a:path>
                <a:path w="2312670" h="866139">
                  <a:moveTo>
                    <a:pt x="2114321" y="2540"/>
                  </a:moveTo>
                  <a:lnTo>
                    <a:pt x="2109393" y="0"/>
                  </a:lnTo>
                  <a:lnTo>
                    <a:pt x="203225" y="0"/>
                  </a:lnTo>
                  <a:lnTo>
                    <a:pt x="198221" y="2540"/>
                  </a:lnTo>
                  <a:lnTo>
                    <a:pt x="2114321" y="2540"/>
                  </a:lnTo>
                  <a:close/>
                </a:path>
                <a:path w="2312670" h="866139">
                  <a:moveTo>
                    <a:pt x="2117090" y="862330"/>
                  </a:moveTo>
                  <a:lnTo>
                    <a:pt x="195414" y="862330"/>
                  </a:lnTo>
                  <a:lnTo>
                    <a:pt x="203149" y="866140"/>
                  </a:lnTo>
                  <a:lnTo>
                    <a:pt x="2109470" y="866140"/>
                  </a:lnTo>
                  <a:lnTo>
                    <a:pt x="2117090" y="862330"/>
                  </a:lnTo>
                  <a:close/>
                </a:path>
                <a:path w="2312670" h="866139">
                  <a:moveTo>
                    <a:pt x="2312670" y="123202"/>
                  </a:moveTo>
                  <a:lnTo>
                    <a:pt x="2310130" y="121297"/>
                  </a:lnTo>
                  <a:lnTo>
                    <a:pt x="2310130" y="745299"/>
                  </a:lnTo>
                  <a:lnTo>
                    <a:pt x="2312670" y="743343"/>
                  </a:lnTo>
                  <a:lnTo>
                    <a:pt x="2312670" y="123202"/>
                  </a:lnTo>
                  <a:close/>
                </a:path>
              </a:pathLst>
            </a:custGeom>
            <a:solidFill>
              <a:srgbClr val="35A2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637540" y="4979669"/>
              <a:ext cx="2306320" cy="859790"/>
            </a:xfrm>
            <a:custGeom>
              <a:avLst/>
              <a:gdLst/>
              <a:ahLst/>
              <a:cxnLst/>
              <a:rect l="l" t="t" r="r" b="b"/>
              <a:pathLst>
                <a:path w="2306320" h="859789">
                  <a:moveTo>
                    <a:pt x="3810" y="114947"/>
                  </a:moveTo>
                  <a:lnTo>
                    <a:pt x="0" y="117792"/>
                  </a:lnTo>
                  <a:lnTo>
                    <a:pt x="0" y="743737"/>
                  </a:lnTo>
                  <a:lnTo>
                    <a:pt x="3810" y="746671"/>
                  </a:lnTo>
                  <a:lnTo>
                    <a:pt x="3810" y="114947"/>
                  </a:lnTo>
                  <a:close/>
                </a:path>
                <a:path w="2306320" h="859789">
                  <a:moveTo>
                    <a:pt x="2117902" y="3810"/>
                  </a:moveTo>
                  <a:lnTo>
                    <a:pt x="2110511" y="0"/>
                  </a:lnTo>
                  <a:lnTo>
                    <a:pt x="194411" y="0"/>
                  </a:lnTo>
                  <a:lnTo>
                    <a:pt x="186905" y="3810"/>
                  </a:lnTo>
                  <a:lnTo>
                    <a:pt x="2117902" y="3810"/>
                  </a:lnTo>
                  <a:close/>
                </a:path>
                <a:path w="2306320" h="859789">
                  <a:moveTo>
                    <a:pt x="2120900" y="855980"/>
                  </a:moveTo>
                  <a:lnTo>
                    <a:pt x="183870" y="855980"/>
                  </a:lnTo>
                  <a:lnTo>
                    <a:pt x="191604" y="859790"/>
                  </a:lnTo>
                  <a:lnTo>
                    <a:pt x="2113280" y="859790"/>
                  </a:lnTo>
                  <a:lnTo>
                    <a:pt x="2120900" y="855980"/>
                  </a:lnTo>
                  <a:close/>
                </a:path>
                <a:path w="2306320" h="859789">
                  <a:moveTo>
                    <a:pt x="2306320" y="118757"/>
                  </a:moveTo>
                  <a:lnTo>
                    <a:pt x="2302510" y="115900"/>
                  </a:lnTo>
                  <a:lnTo>
                    <a:pt x="2302510" y="745693"/>
                  </a:lnTo>
                  <a:lnTo>
                    <a:pt x="2306320" y="742759"/>
                  </a:lnTo>
                  <a:lnTo>
                    <a:pt x="2306320" y="118757"/>
                  </a:lnTo>
                  <a:close/>
                </a:path>
              </a:pathLst>
            </a:custGeom>
            <a:solidFill>
              <a:srgbClr val="35A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641350" y="4983479"/>
              <a:ext cx="2298700" cy="852169"/>
            </a:xfrm>
            <a:custGeom>
              <a:avLst/>
              <a:gdLst/>
              <a:ahLst/>
              <a:cxnLst/>
              <a:rect l="l" t="t" r="r" b="b"/>
              <a:pathLst>
                <a:path w="2298700" h="852170">
                  <a:moveTo>
                    <a:pt x="2540" y="109232"/>
                  </a:moveTo>
                  <a:lnTo>
                    <a:pt x="0" y="111137"/>
                  </a:lnTo>
                  <a:lnTo>
                    <a:pt x="0" y="742861"/>
                  </a:lnTo>
                  <a:lnTo>
                    <a:pt x="2540" y="744816"/>
                  </a:lnTo>
                  <a:lnTo>
                    <a:pt x="2540" y="109232"/>
                  </a:lnTo>
                  <a:close/>
                </a:path>
                <a:path w="2298700" h="852170">
                  <a:moveTo>
                    <a:pt x="2121497" y="3810"/>
                  </a:moveTo>
                  <a:lnTo>
                    <a:pt x="2114092" y="0"/>
                  </a:lnTo>
                  <a:lnTo>
                    <a:pt x="183095" y="0"/>
                  </a:lnTo>
                  <a:lnTo>
                    <a:pt x="175590" y="3810"/>
                  </a:lnTo>
                  <a:lnTo>
                    <a:pt x="2121497" y="3810"/>
                  </a:lnTo>
                  <a:close/>
                </a:path>
                <a:path w="2298700" h="852170">
                  <a:moveTo>
                    <a:pt x="2124710" y="848360"/>
                  </a:moveTo>
                  <a:lnTo>
                    <a:pt x="172326" y="848360"/>
                  </a:lnTo>
                  <a:lnTo>
                    <a:pt x="180060" y="852170"/>
                  </a:lnTo>
                  <a:lnTo>
                    <a:pt x="2117090" y="852170"/>
                  </a:lnTo>
                  <a:lnTo>
                    <a:pt x="2124710" y="848360"/>
                  </a:lnTo>
                  <a:close/>
                </a:path>
                <a:path w="2298700" h="852170">
                  <a:moveTo>
                    <a:pt x="2298700" y="112090"/>
                  </a:moveTo>
                  <a:lnTo>
                    <a:pt x="2294890" y="109232"/>
                  </a:lnTo>
                  <a:lnTo>
                    <a:pt x="2294890" y="744816"/>
                  </a:lnTo>
                  <a:lnTo>
                    <a:pt x="2298700" y="741883"/>
                  </a:lnTo>
                  <a:lnTo>
                    <a:pt x="2298700" y="112090"/>
                  </a:lnTo>
                  <a:close/>
                </a:path>
              </a:pathLst>
            </a:custGeom>
            <a:solidFill>
              <a:srgbClr val="35A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643890" y="4987289"/>
              <a:ext cx="2292350" cy="844550"/>
            </a:xfrm>
            <a:custGeom>
              <a:avLst/>
              <a:gdLst/>
              <a:ahLst/>
              <a:cxnLst/>
              <a:rect l="l" t="t" r="r" b="b"/>
              <a:pathLst>
                <a:path w="2292350" h="844550">
                  <a:moveTo>
                    <a:pt x="3810" y="102552"/>
                  </a:moveTo>
                  <a:lnTo>
                    <a:pt x="0" y="105410"/>
                  </a:lnTo>
                  <a:lnTo>
                    <a:pt x="0" y="741006"/>
                  </a:lnTo>
                  <a:lnTo>
                    <a:pt x="3810" y="743927"/>
                  </a:lnTo>
                  <a:lnTo>
                    <a:pt x="3810" y="102552"/>
                  </a:lnTo>
                  <a:close/>
                </a:path>
                <a:path w="2292350" h="844550">
                  <a:moveTo>
                    <a:pt x="2126348" y="3810"/>
                  </a:moveTo>
                  <a:lnTo>
                    <a:pt x="2118957" y="0"/>
                  </a:lnTo>
                  <a:lnTo>
                    <a:pt x="173050" y="0"/>
                  </a:lnTo>
                  <a:lnTo>
                    <a:pt x="165544" y="3810"/>
                  </a:lnTo>
                  <a:lnTo>
                    <a:pt x="2126348" y="3810"/>
                  </a:lnTo>
                  <a:close/>
                </a:path>
                <a:path w="2292350" h="844550">
                  <a:moveTo>
                    <a:pt x="2129790" y="840740"/>
                  </a:moveTo>
                  <a:lnTo>
                    <a:pt x="162052" y="840740"/>
                  </a:lnTo>
                  <a:lnTo>
                    <a:pt x="169786" y="844550"/>
                  </a:lnTo>
                  <a:lnTo>
                    <a:pt x="2122170" y="844550"/>
                  </a:lnTo>
                  <a:lnTo>
                    <a:pt x="2129790" y="840740"/>
                  </a:lnTo>
                  <a:close/>
                </a:path>
                <a:path w="2292350" h="844550">
                  <a:moveTo>
                    <a:pt x="2292350" y="105410"/>
                  </a:moveTo>
                  <a:lnTo>
                    <a:pt x="2288540" y="102552"/>
                  </a:lnTo>
                  <a:lnTo>
                    <a:pt x="2288540" y="743927"/>
                  </a:lnTo>
                  <a:lnTo>
                    <a:pt x="2292350" y="741006"/>
                  </a:lnTo>
                  <a:lnTo>
                    <a:pt x="2292350" y="105410"/>
                  </a:lnTo>
                  <a:close/>
                </a:path>
              </a:pathLst>
            </a:custGeom>
            <a:solidFill>
              <a:srgbClr val="35A3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647700" y="4991099"/>
              <a:ext cx="2284730" cy="836930"/>
            </a:xfrm>
            <a:custGeom>
              <a:avLst/>
              <a:gdLst/>
              <a:ahLst/>
              <a:cxnLst/>
              <a:rect l="l" t="t" r="r" b="b"/>
              <a:pathLst>
                <a:path w="2284730" h="836929">
                  <a:moveTo>
                    <a:pt x="3810" y="95885"/>
                  </a:moveTo>
                  <a:lnTo>
                    <a:pt x="0" y="98742"/>
                  </a:lnTo>
                  <a:lnTo>
                    <a:pt x="0" y="740117"/>
                  </a:lnTo>
                  <a:lnTo>
                    <a:pt x="3810" y="743051"/>
                  </a:lnTo>
                  <a:lnTo>
                    <a:pt x="3810" y="95885"/>
                  </a:lnTo>
                  <a:close/>
                </a:path>
                <a:path w="2284730" h="836929">
                  <a:moveTo>
                    <a:pt x="2129929" y="3810"/>
                  </a:moveTo>
                  <a:lnTo>
                    <a:pt x="2122538" y="0"/>
                  </a:lnTo>
                  <a:lnTo>
                    <a:pt x="161734" y="0"/>
                  </a:lnTo>
                  <a:lnTo>
                    <a:pt x="154228" y="3810"/>
                  </a:lnTo>
                  <a:lnTo>
                    <a:pt x="2129929" y="3810"/>
                  </a:lnTo>
                  <a:close/>
                </a:path>
                <a:path w="2284730" h="836929">
                  <a:moveTo>
                    <a:pt x="2133600" y="833120"/>
                  </a:moveTo>
                  <a:lnTo>
                    <a:pt x="150507" y="833120"/>
                  </a:lnTo>
                  <a:lnTo>
                    <a:pt x="158242" y="836930"/>
                  </a:lnTo>
                  <a:lnTo>
                    <a:pt x="2125980" y="836930"/>
                  </a:lnTo>
                  <a:lnTo>
                    <a:pt x="2133600" y="833120"/>
                  </a:lnTo>
                  <a:close/>
                </a:path>
                <a:path w="2284730" h="836929">
                  <a:moveTo>
                    <a:pt x="2284730" y="98742"/>
                  </a:moveTo>
                  <a:lnTo>
                    <a:pt x="2280920" y="95885"/>
                  </a:lnTo>
                  <a:lnTo>
                    <a:pt x="2280920" y="743051"/>
                  </a:lnTo>
                  <a:lnTo>
                    <a:pt x="2284730" y="740117"/>
                  </a:lnTo>
                  <a:lnTo>
                    <a:pt x="2284730" y="98742"/>
                  </a:lnTo>
                  <a:close/>
                </a:path>
              </a:pathLst>
            </a:custGeom>
            <a:solidFill>
              <a:srgbClr val="35A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651510" y="4994909"/>
              <a:ext cx="2277110" cy="829310"/>
            </a:xfrm>
            <a:custGeom>
              <a:avLst/>
              <a:gdLst/>
              <a:ahLst/>
              <a:cxnLst/>
              <a:rect l="l" t="t" r="r" b="b"/>
              <a:pathLst>
                <a:path w="2277110" h="829310">
                  <a:moveTo>
                    <a:pt x="3810" y="89230"/>
                  </a:moveTo>
                  <a:lnTo>
                    <a:pt x="0" y="92075"/>
                  </a:lnTo>
                  <a:lnTo>
                    <a:pt x="0" y="739241"/>
                  </a:lnTo>
                  <a:lnTo>
                    <a:pt x="3810" y="742175"/>
                  </a:lnTo>
                  <a:lnTo>
                    <a:pt x="3810" y="89230"/>
                  </a:lnTo>
                  <a:close/>
                </a:path>
                <a:path w="2277110" h="829310">
                  <a:moveTo>
                    <a:pt x="2133523" y="3810"/>
                  </a:moveTo>
                  <a:lnTo>
                    <a:pt x="2126119" y="0"/>
                  </a:lnTo>
                  <a:lnTo>
                    <a:pt x="150418" y="0"/>
                  </a:lnTo>
                  <a:lnTo>
                    <a:pt x="142900" y="3810"/>
                  </a:lnTo>
                  <a:lnTo>
                    <a:pt x="2133523" y="3810"/>
                  </a:lnTo>
                  <a:close/>
                </a:path>
                <a:path w="2277110" h="829310">
                  <a:moveTo>
                    <a:pt x="2134870" y="826770"/>
                  </a:moveTo>
                  <a:lnTo>
                    <a:pt x="141541" y="826770"/>
                  </a:lnTo>
                  <a:lnTo>
                    <a:pt x="146697" y="829310"/>
                  </a:lnTo>
                  <a:lnTo>
                    <a:pt x="2129790" y="829310"/>
                  </a:lnTo>
                  <a:lnTo>
                    <a:pt x="2134870" y="826770"/>
                  </a:lnTo>
                  <a:close/>
                </a:path>
                <a:path w="2277110" h="829310">
                  <a:moveTo>
                    <a:pt x="2277110" y="92075"/>
                  </a:moveTo>
                  <a:lnTo>
                    <a:pt x="2273300" y="89230"/>
                  </a:lnTo>
                  <a:lnTo>
                    <a:pt x="2273300" y="742175"/>
                  </a:lnTo>
                  <a:lnTo>
                    <a:pt x="2277110" y="739241"/>
                  </a:lnTo>
                  <a:lnTo>
                    <a:pt x="2277110" y="92075"/>
                  </a:lnTo>
                  <a:close/>
                </a:path>
              </a:pathLst>
            </a:custGeom>
            <a:solidFill>
              <a:srgbClr val="35A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655320" y="4998719"/>
              <a:ext cx="2269490" cy="822960"/>
            </a:xfrm>
            <a:custGeom>
              <a:avLst/>
              <a:gdLst/>
              <a:ahLst/>
              <a:cxnLst/>
              <a:rect l="l" t="t" r="r" b="b"/>
              <a:pathLst>
                <a:path w="2269490" h="822960">
                  <a:moveTo>
                    <a:pt x="3810" y="82562"/>
                  </a:moveTo>
                  <a:lnTo>
                    <a:pt x="0" y="85420"/>
                  </a:lnTo>
                  <a:lnTo>
                    <a:pt x="0" y="738365"/>
                  </a:lnTo>
                  <a:lnTo>
                    <a:pt x="3810" y="741299"/>
                  </a:lnTo>
                  <a:lnTo>
                    <a:pt x="3810" y="82562"/>
                  </a:lnTo>
                  <a:close/>
                </a:path>
                <a:path w="2269490" h="822960">
                  <a:moveTo>
                    <a:pt x="2134641" y="2540"/>
                  </a:moveTo>
                  <a:lnTo>
                    <a:pt x="2129713" y="0"/>
                  </a:lnTo>
                  <a:lnTo>
                    <a:pt x="139090" y="0"/>
                  </a:lnTo>
                  <a:lnTo>
                    <a:pt x="134086" y="2540"/>
                  </a:lnTo>
                  <a:lnTo>
                    <a:pt x="2134641" y="2540"/>
                  </a:lnTo>
                  <a:close/>
                </a:path>
                <a:path w="2269490" h="822960">
                  <a:moveTo>
                    <a:pt x="2138680" y="819150"/>
                  </a:moveTo>
                  <a:lnTo>
                    <a:pt x="129997" y="819150"/>
                  </a:lnTo>
                  <a:lnTo>
                    <a:pt x="137731" y="822960"/>
                  </a:lnTo>
                  <a:lnTo>
                    <a:pt x="2131060" y="822960"/>
                  </a:lnTo>
                  <a:lnTo>
                    <a:pt x="2138680" y="819150"/>
                  </a:lnTo>
                  <a:close/>
                </a:path>
                <a:path w="2269490" h="822960">
                  <a:moveTo>
                    <a:pt x="2269490" y="85420"/>
                  </a:moveTo>
                  <a:lnTo>
                    <a:pt x="2266950" y="83502"/>
                  </a:lnTo>
                  <a:lnTo>
                    <a:pt x="2266950" y="740321"/>
                  </a:lnTo>
                  <a:lnTo>
                    <a:pt x="2269477" y="738365"/>
                  </a:lnTo>
                  <a:lnTo>
                    <a:pt x="2269490" y="85420"/>
                  </a:lnTo>
                  <a:close/>
                </a:path>
              </a:pathLst>
            </a:custGeom>
            <a:solidFill>
              <a:srgbClr val="35A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659130" y="5001259"/>
              <a:ext cx="2263140" cy="816610"/>
            </a:xfrm>
            <a:custGeom>
              <a:avLst/>
              <a:gdLst/>
              <a:ahLst/>
              <a:cxnLst/>
              <a:rect l="l" t="t" r="r" b="b"/>
              <a:pathLst>
                <a:path w="2263140" h="816610">
                  <a:moveTo>
                    <a:pt x="3810" y="77165"/>
                  </a:moveTo>
                  <a:lnTo>
                    <a:pt x="0" y="80022"/>
                  </a:lnTo>
                  <a:lnTo>
                    <a:pt x="0" y="738759"/>
                  </a:lnTo>
                  <a:lnTo>
                    <a:pt x="3810" y="741680"/>
                  </a:lnTo>
                  <a:lnTo>
                    <a:pt x="3810" y="77165"/>
                  </a:lnTo>
                  <a:close/>
                </a:path>
                <a:path w="2263140" h="816610">
                  <a:moveTo>
                    <a:pt x="2138222" y="3810"/>
                  </a:moveTo>
                  <a:lnTo>
                    <a:pt x="2130831" y="0"/>
                  </a:lnTo>
                  <a:lnTo>
                    <a:pt x="130276" y="0"/>
                  </a:lnTo>
                  <a:lnTo>
                    <a:pt x="122770" y="3810"/>
                  </a:lnTo>
                  <a:lnTo>
                    <a:pt x="2138222" y="3810"/>
                  </a:lnTo>
                  <a:close/>
                </a:path>
                <a:path w="2263140" h="816610">
                  <a:moveTo>
                    <a:pt x="2142490" y="812800"/>
                  </a:moveTo>
                  <a:lnTo>
                    <a:pt x="118452" y="812800"/>
                  </a:lnTo>
                  <a:lnTo>
                    <a:pt x="126187" y="816610"/>
                  </a:lnTo>
                  <a:lnTo>
                    <a:pt x="2134870" y="816610"/>
                  </a:lnTo>
                  <a:lnTo>
                    <a:pt x="2142490" y="812800"/>
                  </a:lnTo>
                  <a:close/>
                </a:path>
                <a:path w="2263140" h="816610">
                  <a:moveTo>
                    <a:pt x="2263140" y="80962"/>
                  </a:moveTo>
                  <a:lnTo>
                    <a:pt x="2259330" y="78117"/>
                  </a:lnTo>
                  <a:lnTo>
                    <a:pt x="2259330" y="740714"/>
                  </a:lnTo>
                  <a:lnTo>
                    <a:pt x="2263140" y="737781"/>
                  </a:lnTo>
                  <a:lnTo>
                    <a:pt x="2263140" y="80962"/>
                  </a:lnTo>
                  <a:close/>
                </a:path>
              </a:pathLst>
            </a:custGeom>
            <a:solidFill>
              <a:srgbClr val="35A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662940" y="5005069"/>
              <a:ext cx="2255520" cy="808990"/>
            </a:xfrm>
            <a:custGeom>
              <a:avLst/>
              <a:gdLst/>
              <a:ahLst/>
              <a:cxnLst/>
              <a:rect l="l" t="t" r="r" b="b"/>
              <a:pathLst>
                <a:path w="2255520" h="808989">
                  <a:moveTo>
                    <a:pt x="2540" y="71450"/>
                  </a:moveTo>
                  <a:lnTo>
                    <a:pt x="0" y="73342"/>
                  </a:lnTo>
                  <a:lnTo>
                    <a:pt x="0" y="737870"/>
                  </a:lnTo>
                  <a:lnTo>
                    <a:pt x="2540" y="739825"/>
                  </a:lnTo>
                  <a:lnTo>
                    <a:pt x="2540" y="71450"/>
                  </a:lnTo>
                  <a:close/>
                </a:path>
                <a:path w="2255520" h="808989">
                  <a:moveTo>
                    <a:pt x="2141817" y="3810"/>
                  </a:moveTo>
                  <a:lnTo>
                    <a:pt x="2134412" y="0"/>
                  </a:lnTo>
                  <a:lnTo>
                    <a:pt x="118960" y="0"/>
                  </a:lnTo>
                  <a:lnTo>
                    <a:pt x="111455" y="3810"/>
                  </a:lnTo>
                  <a:lnTo>
                    <a:pt x="2141817" y="3810"/>
                  </a:lnTo>
                  <a:close/>
                </a:path>
                <a:path w="2255520" h="808989">
                  <a:moveTo>
                    <a:pt x="2146300" y="805180"/>
                  </a:moveTo>
                  <a:lnTo>
                    <a:pt x="106908" y="805180"/>
                  </a:lnTo>
                  <a:lnTo>
                    <a:pt x="114642" y="808990"/>
                  </a:lnTo>
                  <a:lnTo>
                    <a:pt x="2138680" y="808990"/>
                  </a:lnTo>
                  <a:lnTo>
                    <a:pt x="2146300" y="805180"/>
                  </a:lnTo>
                  <a:close/>
                </a:path>
                <a:path w="2255520" h="808989">
                  <a:moveTo>
                    <a:pt x="2255520" y="74307"/>
                  </a:moveTo>
                  <a:lnTo>
                    <a:pt x="2251710" y="71450"/>
                  </a:lnTo>
                  <a:lnTo>
                    <a:pt x="2251710" y="739825"/>
                  </a:lnTo>
                  <a:lnTo>
                    <a:pt x="2255520" y="736904"/>
                  </a:lnTo>
                  <a:lnTo>
                    <a:pt x="2255520" y="74307"/>
                  </a:lnTo>
                  <a:close/>
                </a:path>
              </a:pathLst>
            </a:custGeom>
            <a:solidFill>
              <a:srgbClr val="35A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665480" y="5008879"/>
              <a:ext cx="2249170" cy="801370"/>
            </a:xfrm>
            <a:custGeom>
              <a:avLst/>
              <a:gdLst/>
              <a:ahLst/>
              <a:cxnLst/>
              <a:rect l="l" t="t" r="r" b="b"/>
              <a:pathLst>
                <a:path w="2249170" h="801370">
                  <a:moveTo>
                    <a:pt x="3810" y="64782"/>
                  </a:moveTo>
                  <a:lnTo>
                    <a:pt x="0" y="67640"/>
                  </a:lnTo>
                  <a:lnTo>
                    <a:pt x="0" y="736015"/>
                  </a:lnTo>
                  <a:lnTo>
                    <a:pt x="3810" y="738949"/>
                  </a:lnTo>
                  <a:lnTo>
                    <a:pt x="3810" y="64782"/>
                  </a:lnTo>
                  <a:close/>
                </a:path>
                <a:path w="2249170" h="801370">
                  <a:moveTo>
                    <a:pt x="2146668" y="3810"/>
                  </a:moveTo>
                  <a:lnTo>
                    <a:pt x="2139277" y="0"/>
                  </a:lnTo>
                  <a:lnTo>
                    <a:pt x="108915" y="0"/>
                  </a:lnTo>
                  <a:lnTo>
                    <a:pt x="101409" y="3810"/>
                  </a:lnTo>
                  <a:lnTo>
                    <a:pt x="2146668" y="3810"/>
                  </a:lnTo>
                  <a:close/>
                </a:path>
                <a:path w="2249170" h="801370">
                  <a:moveTo>
                    <a:pt x="2151380" y="797560"/>
                  </a:moveTo>
                  <a:lnTo>
                    <a:pt x="96634" y="797560"/>
                  </a:lnTo>
                  <a:lnTo>
                    <a:pt x="104368" y="801370"/>
                  </a:lnTo>
                  <a:lnTo>
                    <a:pt x="2143760" y="801370"/>
                  </a:lnTo>
                  <a:lnTo>
                    <a:pt x="2151380" y="797560"/>
                  </a:lnTo>
                  <a:close/>
                </a:path>
                <a:path w="2249170" h="801370">
                  <a:moveTo>
                    <a:pt x="2249170" y="67640"/>
                  </a:moveTo>
                  <a:lnTo>
                    <a:pt x="2245360" y="64782"/>
                  </a:lnTo>
                  <a:lnTo>
                    <a:pt x="2245360" y="738949"/>
                  </a:lnTo>
                  <a:lnTo>
                    <a:pt x="2249170" y="736015"/>
                  </a:lnTo>
                  <a:lnTo>
                    <a:pt x="2249170" y="67640"/>
                  </a:lnTo>
                  <a:close/>
                </a:path>
              </a:pathLst>
            </a:custGeom>
            <a:solidFill>
              <a:srgbClr val="35A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669290" y="5012689"/>
              <a:ext cx="2241550" cy="793750"/>
            </a:xfrm>
            <a:custGeom>
              <a:avLst/>
              <a:gdLst/>
              <a:ahLst/>
              <a:cxnLst/>
              <a:rect l="l" t="t" r="r" b="b"/>
              <a:pathLst>
                <a:path w="2241550" h="793750">
                  <a:moveTo>
                    <a:pt x="3810" y="58102"/>
                  </a:moveTo>
                  <a:lnTo>
                    <a:pt x="0" y="60960"/>
                  </a:lnTo>
                  <a:lnTo>
                    <a:pt x="0" y="735139"/>
                  </a:lnTo>
                  <a:lnTo>
                    <a:pt x="3810" y="738073"/>
                  </a:lnTo>
                  <a:lnTo>
                    <a:pt x="3810" y="58102"/>
                  </a:lnTo>
                  <a:close/>
                </a:path>
                <a:path w="2241550" h="793750">
                  <a:moveTo>
                    <a:pt x="2150249" y="3810"/>
                  </a:moveTo>
                  <a:lnTo>
                    <a:pt x="2142858" y="0"/>
                  </a:lnTo>
                  <a:lnTo>
                    <a:pt x="97599" y="0"/>
                  </a:lnTo>
                  <a:lnTo>
                    <a:pt x="90093" y="3810"/>
                  </a:lnTo>
                  <a:lnTo>
                    <a:pt x="2150249" y="3810"/>
                  </a:lnTo>
                  <a:close/>
                </a:path>
                <a:path w="2241550" h="793750">
                  <a:moveTo>
                    <a:pt x="2155190" y="789940"/>
                  </a:moveTo>
                  <a:lnTo>
                    <a:pt x="85090" y="789940"/>
                  </a:lnTo>
                  <a:lnTo>
                    <a:pt x="92824" y="793750"/>
                  </a:lnTo>
                  <a:lnTo>
                    <a:pt x="2147570" y="793750"/>
                  </a:lnTo>
                  <a:lnTo>
                    <a:pt x="2155190" y="789940"/>
                  </a:lnTo>
                  <a:close/>
                </a:path>
                <a:path w="2241550" h="793750">
                  <a:moveTo>
                    <a:pt x="2241550" y="60960"/>
                  </a:moveTo>
                  <a:lnTo>
                    <a:pt x="2237740" y="58102"/>
                  </a:lnTo>
                  <a:lnTo>
                    <a:pt x="2237740" y="738073"/>
                  </a:lnTo>
                  <a:lnTo>
                    <a:pt x="2241550" y="735139"/>
                  </a:lnTo>
                  <a:lnTo>
                    <a:pt x="2241550" y="60960"/>
                  </a:lnTo>
                  <a:close/>
                </a:path>
              </a:pathLst>
            </a:custGeom>
            <a:solidFill>
              <a:srgbClr val="35A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673100" y="5016500"/>
              <a:ext cx="2233930" cy="786130"/>
            </a:xfrm>
            <a:custGeom>
              <a:avLst/>
              <a:gdLst/>
              <a:ahLst/>
              <a:cxnLst/>
              <a:rect l="l" t="t" r="r" b="b"/>
              <a:pathLst>
                <a:path w="2233930" h="786129">
                  <a:moveTo>
                    <a:pt x="2155498" y="783590"/>
                  </a:moveTo>
                  <a:lnTo>
                    <a:pt x="77229" y="783590"/>
                  </a:lnTo>
                  <a:lnTo>
                    <a:pt x="81280" y="786130"/>
                  </a:lnTo>
                  <a:lnTo>
                    <a:pt x="2151380" y="786130"/>
                  </a:lnTo>
                  <a:lnTo>
                    <a:pt x="2155498" y="783590"/>
                  </a:lnTo>
                  <a:close/>
                </a:path>
                <a:path w="2233930" h="786129">
                  <a:moveTo>
                    <a:pt x="3809" y="51435"/>
                  </a:moveTo>
                  <a:lnTo>
                    <a:pt x="0" y="54292"/>
                  </a:lnTo>
                  <a:lnTo>
                    <a:pt x="0" y="734255"/>
                  </a:lnTo>
                  <a:lnTo>
                    <a:pt x="3810" y="737186"/>
                  </a:lnTo>
                  <a:lnTo>
                    <a:pt x="3809" y="51435"/>
                  </a:lnTo>
                  <a:close/>
                </a:path>
                <a:path w="2233930" h="786129">
                  <a:moveTo>
                    <a:pt x="2230120" y="51435"/>
                  </a:moveTo>
                  <a:lnTo>
                    <a:pt x="2230120" y="737186"/>
                  </a:lnTo>
                  <a:lnTo>
                    <a:pt x="2233930" y="734255"/>
                  </a:lnTo>
                  <a:lnTo>
                    <a:pt x="2233930" y="54292"/>
                  </a:lnTo>
                  <a:lnTo>
                    <a:pt x="2230120" y="51435"/>
                  </a:lnTo>
                  <a:close/>
                </a:path>
                <a:path w="2233930" h="786129">
                  <a:moveTo>
                    <a:pt x="2146449" y="0"/>
                  </a:moveTo>
                  <a:lnTo>
                    <a:pt x="86285" y="0"/>
                  </a:lnTo>
                  <a:lnTo>
                    <a:pt x="81279" y="2539"/>
                  </a:lnTo>
                  <a:lnTo>
                    <a:pt x="79254" y="3810"/>
                  </a:lnTo>
                  <a:lnTo>
                    <a:pt x="2153439" y="3810"/>
                  </a:lnTo>
                  <a:lnTo>
                    <a:pt x="2151380" y="2539"/>
                  </a:lnTo>
                  <a:lnTo>
                    <a:pt x="2146449" y="0"/>
                  </a:lnTo>
                  <a:close/>
                </a:path>
              </a:pathLst>
            </a:custGeom>
            <a:solidFill>
              <a:srgbClr val="35A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676910" y="5020309"/>
              <a:ext cx="2226310" cy="779780"/>
            </a:xfrm>
            <a:custGeom>
              <a:avLst/>
              <a:gdLst/>
              <a:ahLst/>
              <a:cxnLst/>
              <a:rect l="l" t="t" r="r" b="b"/>
              <a:pathLst>
                <a:path w="2226310" h="779779">
                  <a:moveTo>
                    <a:pt x="3810" y="44450"/>
                  </a:moveTo>
                  <a:lnTo>
                    <a:pt x="3543" y="44450"/>
                  </a:lnTo>
                  <a:lnTo>
                    <a:pt x="3543" y="45720"/>
                  </a:lnTo>
                  <a:lnTo>
                    <a:pt x="0" y="45720"/>
                  </a:lnTo>
                  <a:lnTo>
                    <a:pt x="0" y="735330"/>
                  </a:lnTo>
                  <a:lnTo>
                    <a:pt x="3543" y="735330"/>
                  </a:lnTo>
                  <a:lnTo>
                    <a:pt x="3543" y="736600"/>
                  </a:lnTo>
                  <a:lnTo>
                    <a:pt x="3810" y="736600"/>
                  </a:lnTo>
                  <a:lnTo>
                    <a:pt x="3810" y="735330"/>
                  </a:lnTo>
                  <a:lnTo>
                    <a:pt x="3810" y="45720"/>
                  </a:lnTo>
                  <a:lnTo>
                    <a:pt x="3810" y="44450"/>
                  </a:lnTo>
                  <a:close/>
                </a:path>
                <a:path w="2226310" h="779779">
                  <a:moveTo>
                    <a:pt x="2153742" y="2540"/>
                  </a:moveTo>
                  <a:lnTo>
                    <a:pt x="2149627" y="0"/>
                  </a:lnTo>
                  <a:lnTo>
                    <a:pt x="75438" y="0"/>
                  </a:lnTo>
                  <a:lnTo>
                    <a:pt x="71386" y="2540"/>
                  </a:lnTo>
                  <a:lnTo>
                    <a:pt x="2153742" y="2540"/>
                  </a:lnTo>
                  <a:close/>
                </a:path>
                <a:path w="2226310" h="779779">
                  <a:moveTo>
                    <a:pt x="2157857" y="775970"/>
                  </a:moveTo>
                  <a:lnTo>
                    <a:pt x="67335" y="775970"/>
                  </a:lnTo>
                  <a:lnTo>
                    <a:pt x="73418" y="779780"/>
                  </a:lnTo>
                  <a:lnTo>
                    <a:pt x="2151684" y="779780"/>
                  </a:lnTo>
                  <a:lnTo>
                    <a:pt x="2157857" y="775970"/>
                  </a:lnTo>
                  <a:close/>
                </a:path>
                <a:path w="2226310" h="779779">
                  <a:moveTo>
                    <a:pt x="2226310" y="47625"/>
                  </a:moveTo>
                  <a:lnTo>
                    <a:pt x="2223770" y="45720"/>
                  </a:lnTo>
                  <a:lnTo>
                    <a:pt x="2223770" y="735330"/>
                  </a:lnTo>
                  <a:lnTo>
                    <a:pt x="2226310" y="733386"/>
                  </a:lnTo>
                  <a:lnTo>
                    <a:pt x="2226310" y="47625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680720" y="5022849"/>
              <a:ext cx="2219960" cy="773430"/>
            </a:xfrm>
            <a:custGeom>
              <a:avLst/>
              <a:gdLst/>
              <a:ahLst/>
              <a:cxnLst/>
              <a:rect l="l" t="t" r="r" b="b"/>
              <a:pathLst>
                <a:path w="2219960" h="773429">
                  <a:moveTo>
                    <a:pt x="3810" y="40005"/>
                  </a:moveTo>
                  <a:lnTo>
                    <a:pt x="0" y="42392"/>
                  </a:lnTo>
                  <a:lnTo>
                    <a:pt x="0" y="733590"/>
                  </a:lnTo>
                  <a:lnTo>
                    <a:pt x="3810" y="735977"/>
                  </a:lnTo>
                  <a:lnTo>
                    <a:pt x="3810" y="40005"/>
                  </a:lnTo>
                  <a:close/>
                </a:path>
                <a:path w="2219960" h="773429">
                  <a:moveTo>
                    <a:pt x="2156104" y="3810"/>
                  </a:moveTo>
                  <a:lnTo>
                    <a:pt x="2149932" y="0"/>
                  </a:lnTo>
                  <a:lnTo>
                    <a:pt x="67576" y="0"/>
                  </a:lnTo>
                  <a:lnTo>
                    <a:pt x="61506" y="3810"/>
                  </a:lnTo>
                  <a:lnTo>
                    <a:pt x="2156104" y="3810"/>
                  </a:lnTo>
                  <a:close/>
                </a:path>
                <a:path w="2219960" h="773429">
                  <a:moveTo>
                    <a:pt x="2160232" y="769620"/>
                  </a:moveTo>
                  <a:lnTo>
                    <a:pt x="57454" y="769620"/>
                  </a:lnTo>
                  <a:lnTo>
                    <a:pt x="63525" y="773430"/>
                  </a:lnTo>
                  <a:lnTo>
                    <a:pt x="2154047" y="773430"/>
                  </a:lnTo>
                  <a:lnTo>
                    <a:pt x="2160232" y="769620"/>
                  </a:lnTo>
                  <a:close/>
                </a:path>
                <a:path w="2219960" h="773429">
                  <a:moveTo>
                    <a:pt x="2219960" y="43180"/>
                  </a:moveTo>
                  <a:lnTo>
                    <a:pt x="2216150" y="40830"/>
                  </a:lnTo>
                  <a:lnTo>
                    <a:pt x="2216150" y="735152"/>
                  </a:lnTo>
                  <a:lnTo>
                    <a:pt x="2219960" y="732790"/>
                  </a:lnTo>
                  <a:lnTo>
                    <a:pt x="2219960" y="43180"/>
                  </a:lnTo>
                  <a:close/>
                </a:path>
              </a:pathLst>
            </a:custGeom>
            <a:solidFill>
              <a:srgbClr val="36A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684530" y="5026659"/>
              <a:ext cx="2212340" cy="765810"/>
            </a:xfrm>
            <a:custGeom>
              <a:avLst/>
              <a:gdLst/>
              <a:ahLst/>
              <a:cxnLst/>
              <a:rect l="l" t="t" r="r" b="b"/>
              <a:pathLst>
                <a:path w="2212340" h="765810">
                  <a:moveTo>
                    <a:pt x="2540" y="34594"/>
                  </a:moveTo>
                  <a:lnTo>
                    <a:pt x="0" y="36195"/>
                  </a:lnTo>
                  <a:lnTo>
                    <a:pt x="0" y="732167"/>
                  </a:lnTo>
                  <a:lnTo>
                    <a:pt x="2540" y="733767"/>
                  </a:lnTo>
                  <a:lnTo>
                    <a:pt x="2540" y="34594"/>
                  </a:lnTo>
                  <a:close/>
                </a:path>
                <a:path w="2212340" h="765810">
                  <a:moveTo>
                    <a:pt x="2158479" y="3810"/>
                  </a:moveTo>
                  <a:lnTo>
                    <a:pt x="2152294" y="0"/>
                  </a:lnTo>
                  <a:lnTo>
                    <a:pt x="57696" y="0"/>
                  </a:lnTo>
                  <a:lnTo>
                    <a:pt x="51612" y="3810"/>
                  </a:lnTo>
                  <a:lnTo>
                    <a:pt x="2158479" y="3810"/>
                  </a:lnTo>
                  <a:close/>
                </a:path>
                <a:path w="2212340" h="765810">
                  <a:moveTo>
                    <a:pt x="2162594" y="762000"/>
                  </a:moveTo>
                  <a:lnTo>
                    <a:pt x="47561" y="762000"/>
                  </a:lnTo>
                  <a:lnTo>
                    <a:pt x="53644" y="765810"/>
                  </a:lnTo>
                  <a:lnTo>
                    <a:pt x="2156422" y="765810"/>
                  </a:lnTo>
                  <a:lnTo>
                    <a:pt x="2162594" y="762000"/>
                  </a:lnTo>
                  <a:close/>
                </a:path>
                <a:path w="2212340" h="765810">
                  <a:moveTo>
                    <a:pt x="2212340" y="37020"/>
                  </a:moveTo>
                  <a:lnTo>
                    <a:pt x="2208530" y="34671"/>
                  </a:lnTo>
                  <a:lnTo>
                    <a:pt x="2208530" y="733691"/>
                  </a:lnTo>
                  <a:lnTo>
                    <a:pt x="2212340" y="731342"/>
                  </a:lnTo>
                  <a:lnTo>
                    <a:pt x="2212340" y="37020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687070" y="5030469"/>
              <a:ext cx="2205990" cy="758190"/>
            </a:xfrm>
            <a:custGeom>
              <a:avLst/>
              <a:gdLst/>
              <a:ahLst/>
              <a:cxnLst/>
              <a:rect l="l" t="t" r="r" b="b"/>
              <a:pathLst>
                <a:path w="2205990" h="758189">
                  <a:moveTo>
                    <a:pt x="3810" y="28397"/>
                  </a:moveTo>
                  <a:lnTo>
                    <a:pt x="0" y="30784"/>
                  </a:lnTo>
                  <a:lnTo>
                    <a:pt x="0" y="729957"/>
                  </a:lnTo>
                  <a:lnTo>
                    <a:pt x="3810" y="732345"/>
                  </a:lnTo>
                  <a:lnTo>
                    <a:pt x="3810" y="28397"/>
                  </a:lnTo>
                  <a:close/>
                </a:path>
                <a:path w="2205990" h="758189">
                  <a:moveTo>
                    <a:pt x="2162111" y="3810"/>
                  </a:moveTo>
                  <a:lnTo>
                    <a:pt x="2155939" y="0"/>
                  </a:lnTo>
                  <a:lnTo>
                    <a:pt x="49072" y="0"/>
                  </a:lnTo>
                  <a:lnTo>
                    <a:pt x="43002" y="3810"/>
                  </a:lnTo>
                  <a:lnTo>
                    <a:pt x="2162111" y="3810"/>
                  </a:lnTo>
                  <a:close/>
                </a:path>
                <a:path w="2205990" h="758189">
                  <a:moveTo>
                    <a:pt x="2166239" y="754380"/>
                  </a:moveTo>
                  <a:lnTo>
                    <a:pt x="38950" y="754380"/>
                  </a:lnTo>
                  <a:lnTo>
                    <a:pt x="45021" y="758190"/>
                  </a:lnTo>
                  <a:lnTo>
                    <a:pt x="2160054" y="758190"/>
                  </a:lnTo>
                  <a:lnTo>
                    <a:pt x="2166239" y="754380"/>
                  </a:lnTo>
                  <a:close/>
                </a:path>
                <a:path w="2205990" h="758189">
                  <a:moveTo>
                    <a:pt x="2205990" y="30861"/>
                  </a:moveTo>
                  <a:lnTo>
                    <a:pt x="2202180" y="28511"/>
                  </a:lnTo>
                  <a:lnTo>
                    <a:pt x="2202180" y="732231"/>
                  </a:lnTo>
                  <a:lnTo>
                    <a:pt x="2205990" y="729869"/>
                  </a:lnTo>
                  <a:lnTo>
                    <a:pt x="2205990" y="30861"/>
                  </a:lnTo>
                  <a:close/>
                </a:path>
              </a:pathLst>
            </a:custGeom>
            <a:solidFill>
              <a:srgbClr val="36A6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690880" y="5034279"/>
              <a:ext cx="2198370" cy="750570"/>
            </a:xfrm>
            <a:custGeom>
              <a:avLst/>
              <a:gdLst/>
              <a:ahLst/>
              <a:cxnLst/>
              <a:rect l="l" t="t" r="r" b="b"/>
              <a:pathLst>
                <a:path w="2198370" h="750570">
                  <a:moveTo>
                    <a:pt x="3810" y="22199"/>
                  </a:moveTo>
                  <a:lnTo>
                    <a:pt x="0" y="24587"/>
                  </a:lnTo>
                  <a:lnTo>
                    <a:pt x="0" y="728535"/>
                  </a:lnTo>
                  <a:lnTo>
                    <a:pt x="3810" y="730923"/>
                  </a:lnTo>
                  <a:lnTo>
                    <a:pt x="3810" y="22199"/>
                  </a:lnTo>
                  <a:close/>
                </a:path>
                <a:path w="2198370" h="750570">
                  <a:moveTo>
                    <a:pt x="2164486" y="3810"/>
                  </a:moveTo>
                  <a:lnTo>
                    <a:pt x="2158301" y="0"/>
                  </a:lnTo>
                  <a:lnTo>
                    <a:pt x="39192" y="0"/>
                  </a:lnTo>
                  <a:lnTo>
                    <a:pt x="33121" y="3810"/>
                  </a:lnTo>
                  <a:lnTo>
                    <a:pt x="2164486" y="3810"/>
                  </a:lnTo>
                  <a:close/>
                </a:path>
                <a:path w="2198370" h="750570">
                  <a:moveTo>
                    <a:pt x="2168601" y="746760"/>
                  </a:moveTo>
                  <a:lnTo>
                    <a:pt x="29070" y="746760"/>
                  </a:lnTo>
                  <a:lnTo>
                    <a:pt x="35140" y="750570"/>
                  </a:lnTo>
                  <a:lnTo>
                    <a:pt x="2162429" y="750570"/>
                  </a:lnTo>
                  <a:lnTo>
                    <a:pt x="2168601" y="746760"/>
                  </a:lnTo>
                  <a:close/>
                </a:path>
                <a:path w="2198370" h="750570">
                  <a:moveTo>
                    <a:pt x="2198370" y="24701"/>
                  </a:moveTo>
                  <a:lnTo>
                    <a:pt x="2194560" y="22352"/>
                  </a:lnTo>
                  <a:lnTo>
                    <a:pt x="2194560" y="730770"/>
                  </a:lnTo>
                  <a:lnTo>
                    <a:pt x="2198370" y="728421"/>
                  </a:lnTo>
                  <a:lnTo>
                    <a:pt x="2198370" y="24701"/>
                  </a:lnTo>
                  <a:close/>
                </a:path>
              </a:pathLst>
            </a:custGeom>
            <a:solidFill>
              <a:srgbClr val="36A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694690" y="5038089"/>
              <a:ext cx="2190750" cy="742950"/>
            </a:xfrm>
            <a:custGeom>
              <a:avLst/>
              <a:gdLst/>
              <a:ahLst/>
              <a:cxnLst/>
              <a:rect l="l" t="t" r="r" b="b"/>
              <a:pathLst>
                <a:path w="2190750" h="742950">
                  <a:moveTo>
                    <a:pt x="3810" y="16002"/>
                  </a:moveTo>
                  <a:lnTo>
                    <a:pt x="0" y="18389"/>
                  </a:lnTo>
                  <a:lnTo>
                    <a:pt x="0" y="727113"/>
                  </a:lnTo>
                  <a:lnTo>
                    <a:pt x="3810" y="729500"/>
                  </a:lnTo>
                  <a:lnTo>
                    <a:pt x="3810" y="16002"/>
                  </a:lnTo>
                  <a:close/>
                </a:path>
                <a:path w="2190750" h="742950">
                  <a:moveTo>
                    <a:pt x="2166848" y="3810"/>
                  </a:moveTo>
                  <a:lnTo>
                    <a:pt x="2160676" y="0"/>
                  </a:lnTo>
                  <a:lnTo>
                    <a:pt x="29311" y="0"/>
                  </a:lnTo>
                  <a:lnTo>
                    <a:pt x="23228" y="3810"/>
                  </a:lnTo>
                  <a:lnTo>
                    <a:pt x="2166848" y="3810"/>
                  </a:lnTo>
                  <a:close/>
                </a:path>
                <a:path w="2190750" h="742950">
                  <a:moveTo>
                    <a:pt x="2168918" y="740410"/>
                  </a:moveTo>
                  <a:lnTo>
                    <a:pt x="21209" y="740410"/>
                  </a:lnTo>
                  <a:lnTo>
                    <a:pt x="25260" y="742950"/>
                  </a:lnTo>
                  <a:lnTo>
                    <a:pt x="2164791" y="742950"/>
                  </a:lnTo>
                  <a:lnTo>
                    <a:pt x="2168918" y="740410"/>
                  </a:lnTo>
                  <a:close/>
                </a:path>
                <a:path w="2190750" h="742950">
                  <a:moveTo>
                    <a:pt x="2190750" y="18542"/>
                  </a:moveTo>
                  <a:lnTo>
                    <a:pt x="2186940" y="16205"/>
                  </a:lnTo>
                  <a:lnTo>
                    <a:pt x="2186940" y="729297"/>
                  </a:lnTo>
                  <a:lnTo>
                    <a:pt x="2190750" y="726960"/>
                  </a:lnTo>
                  <a:lnTo>
                    <a:pt x="2190750" y="18542"/>
                  </a:lnTo>
                  <a:close/>
                </a:path>
              </a:pathLst>
            </a:custGeom>
            <a:solidFill>
              <a:srgbClr val="36A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698500" y="5041899"/>
              <a:ext cx="2183130" cy="736600"/>
            </a:xfrm>
            <a:custGeom>
              <a:avLst/>
              <a:gdLst/>
              <a:ahLst/>
              <a:cxnLst/>
              <a:rect l="l" t="t" r="r" b="b"/>
              <a:pathLst>
                <a:path w="2183130" h="736600">
                  <a:moveTo>
                    <a:pt x="3810" y="9804"/>
                  </a:moveTo>
                  <a:lnTo>
                    <a:pt x="0" y="12192"/>
                  </a:lnTo>
                  <a:lnTo>
                    <a:pt x="0" y="725690"/>
                  </a:lnTo>
                  <a:lnTo>
                    <a:pt x="3810" y="728078"/>
                  </a:lnTo>
                  <a:lnTo>
                    <a:pt x="3810" y="9804"/>
                  </a:lnTo>
                  <a:close/>
                </a:path>
                <a:path w="2183130" h="736600">
                  <a:moveTo>
                    <a:pt x="2169223" y="3810"/>
                  </a:moveTo>
                  <a:lnTo>
                    <a:pt x="2163038" y="0"/>
                  </a:lnTo>
                  <a:lnTo>
                    <a:pt x="19418" y="0"/>
                  </a:lnTo>
                  <a:lnTo>
                    <a:pt x="13347" y="3810"/>
                  </a:lnTo>
                  <a:lnTo>
                    <a:pt x="2169223" y="3810"/>
                  </a:lnTo>
                  <a:close/>
                </a:path>
                <a:path w="2183130" h="736600">
                  <a:moveTo>
                    <a:pt x="2173338" y="731520"/>
                  </a:moveTo>
                  <a:lnTo>
                    <a:pt x="9296" y="731520"/>
                  </a:lnTo>
                  <a:lnTo>
                    <a:pt x="17399" y="736600"/>
                  </a:lnTo>
                  <a:lnTo>
                    <a:pt x="2165108" y="736600"/>
                  </a:lnTo>
                  <a:lnTo>
                    <a:pt x="2173338" y="731520"/>
                  </a:lnTo>
                  <a:close/>
                </a:path>
                <a:path w="2183130" h="736600">
                  <a:moveTo>
                    <a:pt x="2183130" y="12382"/>
                  </a:moveTo>
                  <a:lnTo>
                    <a:pt x="2179320" y="10033"/>
                  </a:lnTo>
                  <a:lnTo>
                    <a:pt x="2179320" y="727837"/>
                  </a:lnTo>
                  <a:lnTo>
                    <a:pt x="2183130" y="725487"/>
                  </a:lnTo>
                  <a:lnTo>
                    <a:pt x="2183130" y="12382"/>
                  </a:lnTo>
                  <a:close/>
                </a:path>
              </a:pathLst>
            </a:custGeom>
            <a:solidFill>
              <a:srgbClr val="36A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702309" y="5045709"/>
              <a:ext cx="2175510" cy="727710"/>
            </a:xfrm>
            <a:custGeom>
              <a:avLst/>
              <a:gdLst/>
              <a:ahLst/>
              <a:cxnLst/>
              <a:rect l="l" t="t" r="r" b="b"/>
              <a:pathLst>
                <a:path w="2175510" h="727710">
                  <a:moveTo>
                    <a:pt x="2165418" y="0"/>
                  </a:moveTo>
                  <a:lnTo>
                    <a:pt x="9542" y="0"/>
                  </a:lnTo>
                  <a:lnTo>
                    <a:pt x="0" y="5984"/>
                  </a:lnTo>
                  <a:lnTo>
                    <a:pt x="0" y="724265"/>
                  </a:lnTo>
                  <a:lnTo>
                    <a:pt x="5491" y="727709"/>
                  </a:lnTo>
                  <a:lnTo>
                    <a:pt x="2169537" y="727709"/>
                  </a:lnTo>
                  <a:lnTo>
                    <a:pt x="2173656" y="725169"/>
                  </a:lnTo>
                  <a:lnTo>
                    <a:pt x="3810" y="725169"/>
                  </a:lnTo>
                  <a:lnTo>
                    <a:pt x="3810" y="3809"/>
                  </a:lnTo>
                  <a:lnTo>
                    <a:pt x="2171597" y="3809"/>
                  </a:lnTo>
                  <a:lnTo>
                    <a:pt x="2165418" y="0"/>
                  </a:lnTo>
                  <a:close/>
                </a:path>
                <a:path w="2175510" h="727710">
                  <a:moveTo>
                    <a:pt x="2171700" y="3873"/>
                  </a:moveTo>
                  <a:lnTo>
                    <a:pt x="2171700" y="725169"/>
                  </a:lnTo>
                  <a:lnTo>
                    <a:pt x="2173656" y="725169"/>
                  </a:lnTo>
                  <a:lnTo>
                    <a:pt x="2175510" y="724026"/>
                  </a:lnTo>
                  <a:lnTo>
                    <a:pt x="2175510" y="6222"/>
                  </a:lnTo>
                  <a:lnTo>
                    <a:pt x="2171700" y="3873"/>
                  </a:lnTo>
                  <a:close/>
                </a:path>
              </a:pathLst>
            </a:custGeom>
            <a:solidFill>
              <a:srgbClr val="36A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706120" y="5049519"/>
              <a:ext cx="2167890" cy="721360"/>
            </a:xfrm>
            <a:custGeom>
              <a:avLst/>
              <a:gdLst/>
              <a:ahLst/>
              <a:cxnLst/>
              <a:rect l="l" t="t" r="r" b="b"/>
              <a:pathLst>
                <a:path w="2167890" h="721360">
                  <a:moveTo>
                    <a:pt x="2167890" y="2540"/>
                  </a:moveTo>
                  <a:lnTo>
                    <a:pt x="2167826" y="0"/>
                  </a:lnTo>
                  <a:lnTo>
                    <a:pt x="2165350" y="0"/>
                  </a:lnTo>
                  <a:lnTo>
                    <a:pt x="2165350" y="2540"/>
                  </a:lnTo>
                  <a:lnTo>
                    <a:pt x="2165350" y="717550"/>
                  </a:lnTo>
                  <a:lnTo>
                    <a:pt x="3810" y="717550"/>
                  </a:lnTo>
                  <a:lnTo>
                    <a:pt x="3810" y="2540"/>
                  </a:lnTo>
                  <a:lnTo>
                    <a:pt x="2165350" y="2540"/>
                  </a:lnTo>
                  <a:lnTo>
                    <a:pt x="21653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17550"/>
                  </a:lnTo>
                  <a:lnTo>
                    <a:pt x="0" y="721360"/>
                  </a:lnTo>
                  <a:lnTo>
                    <a:pt x="2167890" y="721360"/>
                  </a:lnTo>
                  <a:lnTo>
                    <a:pt x="2167890" y="717550"/>
                  </a:lnTo>
                  <a:lnTo>
                    <a:pt x="2167890" y="2540"/>
                  </a:lnTo>
                  <a:close/>
                </a:path>
              </a:pathLst>
            </a:custGeom>
            <a:solidFill>
              <a:srgbClr val="36A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709930" y="5052059"/>
              <a:ext cx="2161540" cy="715010"/>
            </a:xfrm>
            <a:custGeom>
              <a:avLst/>
              <a:gdLst/>
              <a:ahLst/>
              <a:cxnLst/>
              <a:rect l="l" t="t" r="r" b="b"/>
              <a:pathLst>
                <a:path w="2161540" h="715010">
                  <a:moveTo>
                    <a:pt x="2161540" y="0"/>
                  </a:moveTo>
                  <a:lnTo>
                    <a:pt x="2157730" y="0"/>
                  </a:lnTo>
                  <a:lnTo>
                    <a:pt x="2157730" y="3810"/>
                  </a:lnTo>
                  <a:lnTo>
                    <a:pt x="2157730" y="711200"/>
                  </a:lnTo>
                  <a:lnTo>
                    <a:pt x="3810" y="711200"/>
                  </a:lnTo>
                  <a:lnTo>
                    <a:pt x="3810" y="3810"/>
                  </a:lnTo>
                  <a:lnTo>
                    <a:pt x="2157730" y="3810"/>
                  </a:lnTo>
                  <a:lnTo>
                    <a:pt x="215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1200"/>
                  </a:lnTo>
                  <a:lnTo>
                    <a:pt x="0" y="715010"/>
                  </a:lnTo>
                  <a:lnTo>
                    <a:pt x="2161540" y="715010"/>
                  </a:lnTo>
                  <a:lnTo>
                    <a:pt x="2161540" y="711200"/>
                  </a:lnTo>
                  <a:lnTo>
                    <a:pt x="2161540" y="3810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36A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713740" y="5055869"/>
              <a:ext cx="2153920" cy="707390"/>
            </a:xfrm>
            <a:custGeom>
              <a:avLst/>
              <a:gdLst/>
              <a:ahLst/>
              <a:cxnLst/>
              <a:rect l="l" t="t" r="r" b="b"/>
              <a:pathLst>
                <a:path w="2153920" h="707389">
                  <a:moveTo>
                    <a:pt x="2153920" y="0"/>
                  </a:moveTo>
                  <a:lnTo>
                    <a:pt x="2150110" y="0"/>
                  </a:lnTo>
                  <a:lnTo>
                    <a:pt x="2150110" y="3810"/>
                  </a:lnTo>
                  <a:lnTo>
                    <a:pt x="2150110" y="703580"/>
                  </a:lnTo>
                  <a:lnTo>
                    <a:pt x="2540" y="703580"/>
                  </a:lnTo>
                  <a:lnTo>
                    <a:pt x="2540" y="3810"/>
                  </a:lnTo>
                  <a:lnTo>
                    <a:pt x="2150110" y="3810"/>
                  </a:lnTo>
                  <a:lnTo>
                    <a:pt x="2150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03580"/>
                  </a:lnTo>
                  <a:lnTo>
                    <a:pt x="0" y="707390"/>
                  </a:lnTo>
                  <a:lnTo>
                    <a:pt x="2153920" y="707390"/>
                  </a:lnTo>
                  <a:lnTo>
                    <a:pt x="2153920" y="703580"/>
                  </a:lnTo>
                  <a:lnTo>
                    <a:pt x="2153920" y="3810"/>
                  </a:lnTo>
                  <a:lnTo>
                    <a:pt x="2153920" y="0"/>
                  </a:lnTo>
                  <a:close/>
                </a:path>
              </a:pathLst>
            </a:custGeom>
            <a:solidFill>
              <a:srgbClr val="36A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716280" y="5059679"/>
              <a:ext cx="2147570" cy="699770"/>
            </a:xfrm>
            <a:custGeom>
              <a:avLst/>
              <a:gdLst/>
              <a:ahLst/>
              <a:cxnLst/>
              <a:rect l="l" t="t" r="r" b="b"/>
              <a:pathLst>
                <a:path w="2147570" h="699770">
                  <a:moveTo>
                    <a:pt x="2147570" y="0"/>
                  </a:moveTo>
                  <a:lnTo>
                    <a:pt x="2143760" y="0"/>
                  </a:lnTo>
                  <a:lnTo>
                    <a:pt x="2143760" y="3810"/>
                  </a:lnTo>
                  <a:lnTo>
                    <a:pt x="2143760" y="695960"/>
                  </a:lnTo>
                  <a:lnTo>
                    <a:pt x="3810" y="695960"/>
                  </a:lnTo>
                  <a:lnTo>
                    <a:pt x="3810" y="3810"/>
                  </a:lnTo>
                  <a:lnTo>
                    <a:pt x="2143760" y="3810"/>
                  </a:lnTo>
                  <a:lnTo>
                    <a:pt x="2143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5960"/>
                  </a:lnTo>
                  <a:lnTo>
                    <a:pt x="0" y="699770"/>
                  </a:lnTo>
                  <a:lnTo>
                    <a:pt x="2147570" y="699770"/>
                  </a:lnTo>
                  <a:lnTo>
                    <a:pt x="2147570" y="695972"/>
                  </a:lnTo>
                  <a:lnTo>
                    <a:pt x="2147570" y="3810"/>
                  </a:lnTo>
                  <a:lnTo>
                    <a:pt x="2147570" y="0"/>
                  </a:lnTo>
                  <a:close/>
                </a:path>
              </a:pathLst>
            </a:custGeom>
            <a:solidFill>
              <a:srgbClr val="36A7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720090" y="5063489"/>
              <a:ext cx="2139950" cy="692150"/>
            </a:xfrm>
            <a:custGeom>
              <a:avLst/>
              <a:gdLst/>
              <a:ahLst/>
              <a:cxnLst/>
              <a:rect l="l" t="t" r="r" b="b"/>
              <a:pathLst>
                <a:path w="2139950" h="692150">
                  <a:moveTo>
                    <a:pt x="2139950" y="0"/>
                  </a:moveTo>
                  <a:lnTo>
                    <a:pt x="2136140" y="0"/>
                  </a:lnTo>
                  <a:lnTo>
                    <a:pt x="2136140" y="3810"/>
                  </a:lnTo>
                  <a:lnTo>
                    <a:pt x="2136140" y="688340"/>
                  </a:lnTo>
                  <a:lnTo>
                    <a:pt x="3810" y="688340"/>
                  </a:lnTo>
                  <a:lnTo>
                    <a:pt x="3810" y="3810"/>
                  </a:lnTo>
                  <a:lnTo>
                    <a:pt x="2136140" y="3810"/>
                  </a:lnTo>
                  <a:lnTo>
                    <a:pt x="2136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8340"/>
                  </a:lnTo>
                  <a:lnTo>
                    <a:pt x="0" y="692150"/>
                  </a:lnTo>
                  <a:lnTo>
                    <a:pt x="2139950" y="692150"/>
                  </a:lnTo>
                  <a:lnTo>
                    <a:pt x="2139950" y="688340"/>
                  </a:lnTo>
                  <a:lnTo>
                    <a:pt x="2139950" y="381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36A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723900" y="5067299"/>
              <a:ext cx="2132330" cy="684530"/>
            </a:xfrm>
            <a:custGeom>
              <a:avLst/>
              <a:gdLst/>
              <a:ahLst/>
              <a:cxnLst/>
              <a:rect l="l" t="t" r="r" b="b"/>
              <a:pathLst>
                <a:path w="2132330" h="684529">
                  <a:moveTo>
                    <a:pt x="2132330" y="0"/>
                  </a:moveTo>
                  <a:lnTo>
                    <a:pt x="2128520" y="0"/>
                  </a:lnTo>
                  <a:lnTo>
                    <a:pt x="2128520" y="3810"/>
                  </a:lnTo>
                  <a:lnTo>
                    <a:pt x="2128520" y="681990"/>
                  </a:lnTo>
                  <a:lnTo>
                    <a:pt x="3810" y="681990"/>
                  </a:lnTo>
                  <a:lnTo>
                    <a:pt x="3810" y="3810"/>
                  </a:lnTo>
                  <a:lnTo>
                    <a:pt x="2128520" y="3810"/>
                  </a:lnTo>
                  <a:lnTo>
                    <a:pt x="2128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1990"/>
                  </a:lnTo>
                  <a:lnTo>
                    <a:pt x="0" y="684530"/>
                  </a:lnTo>
                  <a:lnTo>
                    <a:pt x="2132330" y="684530"/>
                  </a:lnTo>
                  <a:lnTo>
                    <a:pt x="2132330" y="681990"/>
                  </a:lnTo>
                  <a:lnTo>
                    <a:pt x="2132330" y="3810"/>
                  </a:lnTo>
                  <a:lnTo>
                    <a:pt x="2132330" y="0"/>
                  </a:lnTo>
                  <a:close/>
                </a:path>
              </a:pathLst>
            </a:custGeom>
            <a:solidFill>
              <a:srgbClr val="36A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727710" y="5071109"/>
              <a:ext cx="2124710" cy="678180"/>
            </a:xfrm>
            <a:custGeom>
              <a:avLst/>
              <a:gdLst/>
              <a:ahLst/>
              <a:cxnLst/>
              <a:rect l="l" t="t" r="r" b="b"/>
              <a:pathLst>
                <a:path w="2124710" h="678179">
                  <a:moveTo>
                    <a:pt x="2124710" y="0"/>
                  </a:moveTo>
                  <a:lnTo>
                    <a:pt x="2122170" y="0"/>
                  </a:lnTo>
                  <a:lnTo>
                    <a:pt x="2122170" y="2540"/>
                  </a:lnTo>
                  <a:lnTo>
                    <a:pt x="2122170" y="674370"/>
                  </a:lnTo>
                  <a:lnTo>
                    <a:pt x="3810" y="674370"/>
                  </a:lnTo>
                  <a:lnTo>
                    <a:pt x="3810" y="2540"/>
                  </a:lnTo>
                  <a:lnTo>
                    <a:pt x="2122170" y="2540"/>
                  </a:lnTo>
                  <a:lnTo>
                    <a:pt x="21221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74370"/>
                  </a:lnTo>
                  <a:lnTo>
                    <a:pt x="0" y="678180"/>
                  </a:lnTo>
                  <a:lnTo>
                    <a:pt x="2124710" y="678180"/>
                  </a:lnTo>
                  <a:lnTo>
                    <a:pt x="2124710" y="674370"/>
                  </a:lnTo>
                  <a:lnTo>
                    <a:pt x="2124710" y="2540"/>
                  </a:lnTo>
                  <a:lnTo>
                    <a:pt x="2124710" y="0"/>
                  </a:lnTo>
                  <a:close/>
                </a:path>
              </a:pathLst>
            </a:custGeom>
            <a:solidFill>
              <a:srgbClr val="36A8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731520" y="5073649"/>
              <a:ext cx="2118360" cy="671830"/>
            </a:xfrm>
            <a:custGeom>
              <a:avLst/>
              <a:gdLst/>
              <a:ahLst/>
              <a:cxnLst/>
              <a:rect l="l" t="t" r="r" b="b"/>
              <a:pathLst>
                <a:path w="2118360" h="671829">
                  <a:moveTo>
                    <a:pt x="2118360" y="0"/>
                  </a:moveTo>
                  <a:lnTo>
                    <a:pt x="2114550" y="0"/>
                  </a:lnTo>
                  <a:lnTo>
                    <a:pt x="2114550" y="3810"/>
                  </a:lnTo>
                  <a:lnTo>
                    <a:pt x="2114550" y="668020"/>
                  </a:lnTo>
                  <a:lnTo>
                    <a:pt x="3810" y="668020"/>
                  </a:lnTo>
                  <a:lnTo>
                    <a:pt x="3810" y="3810"/>
                  </a:lnTo>
                  <a:lnTo>
                    <a:pt x="2114550" y="3810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8020"/>
                  </a:lnTo>
                  <a:lnTo>
                    <a:pt x="0" y="671830"/>
                  </a:lnTo>
                  <a:lnTo>
                    <a:pt x="2118360" y="671830"/>
                  </a:lnTo>
                  <a:lnTo>
                    <a:pt x="2118360" y="668020"/>
                  </a:lnTo>
                  <a:lnTo>
                    <a:pt x="2118360" y="3810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36A8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735330" y="5077459"/>
              <a:ext cx="2110740" cy="664210"/>
            </a:xfrm>
            <a:custGeom>
              <a:avLst/>
              <a:gdLst/>
              <a:ahLst/>
              <a:cxnLst/>
              <a:rect l="l" t="t" r="r" b="b"/>
              <a:pathLst>
                <a:path w="2110740" h="664210">
                  <a:moveTo>
                    <a:pt x="2110740" y="0"/>
                  </a:moveTo>
                  <a:lnTo>
                    <a:pt x="2106930" y="0"/>
                  </a:lnTo>
                  <a:lnTo>
                    <a:pt x="2106930" y="3810"/>
                  </a:lnTo>
                  <a:lnTo>
                    <a:pt x="2106930" y="660400"/>
                  </a:lnTo>
                  <a:lnTo>
                    <a:pt x="2540" y="660400"/>
                  </a:lnTo>
                  <a:lnTo>
                    <a:pt x="2540" y="3810"/>
                  </a:lnTo>
                  <a:lnTo>
                    <a:pt x="2106930" y="3810"/>
                  </a:lnTo>
                  <a:lnTo>
                    <a:pt x="2106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0400"/>
                  </a:lnTo>
                  <a:lnTo>
                    <a:pt x="0" y="664210"/>
                  </a:lnTo>
                  <a:lnTo>
                    <a:pt x="2110740" y="664210"/>
                  </a:lnTo>
                  <a:lnTo>
                    <a:pt x="2110740" y="660400"/>
                  </a:lnTo>
                  <a:lnTo>
                    <a:pt x="2110740" y="3810"/>
                  </a:lnTo>
                  <a:lnTo>
                    <a:pt x="2110740" y="0"/>
                  </a:lnTo>
                  <a:close/>
                </a:path>
              </a:pathLst>
            </a:custGeom>
            <a:solidFill>
              <a:srgbClr val="37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737870" y="5081269"/>
              <a:ext cx="2104390" cy="656590"/>
            </a:xfrm>
            <a:custGeom>
              <a:avLst/>
              <a:gdLst/>
              <a:ahLst/>
              <a:cxnLst/>
              <a:rect l="l" t="t" r="r" b="b"/>
              <a:pathLst>
                <a:path w="2104390" h="656589">
                  <a:moveTo>
                    <a:pt x="2104390" y="0"/>
                  </a:moveTo>
                  <a:lnTo>
                    <a:pt x="2100580" y="0"/>
                  </a:lnTo>
                  <a:lnTo>
                    <a:pt x="2100580" y="3810"/>
                  </a:lnTo>
                  <a:lnTo>
                    <a:pt x="2100580" y="652780"/>
                  </a:lnTo>
                  <a:lnTo>
                    <a:pt x="3810" y="652780"/>
                  </a:lnTo>
                  <a:lnTo>
                    <a:pt x="3810" y="3810"/>
                  </a:lnTo>
                  <a:lnTo>
                    <a:pt x="2100580" y="3810"/>
                  </a:lnTo>
                  <a:lnTo>
                    <a:pt x="2100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2780"/>
                  </a:lnTo>
                  <a:lnTo>
                    <a:pt x="0" y="656590"/>
                  </a:lnTo>
                  <a:lnTo>
                    <a:pt x="2104390" y="656590"/>
                  </a:lnTo>
                  <a:lnTo>
                    <a:pt x="2104390" y="652780"/>
                  </a:lnTo>
                  <a:lnTo>
                    <a:pt x="2104390" y="3810"/>
                  </a:lnTo>
                  <a:lnTo>
                    <a:pt x="2104390" y="0"/>
                  </a:lnTo>
                  <a:close/>
                </a:path>
              </a:pathLst>
            </a:custGeom>
            <a:solidFill>
              <a:srgbClr val="37A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741680" y="5085079"/>
              <a:ext cx="2096770" cy="648970"/>
            </a:xfrm>
            <a:custGeom>
              <a:avLst/>
              <a:gdLst/>
              <a:ahLst/>
              <a:cxnLst/>
              <a:rect l="l" t="t" r="r" b="b"/>
              <a:pathLst>
                <a:path w="2096770" h="648970">
                  <a:moveTo>
                    <a:pt x="2096770" y="0"/>
                  </a:moveTo>
                  <a:lnTo>
                    <a:pt x="2092960" y="0"/>
                  </a:lnTo>
                  <a:lnTo>
                    <a:pt x="2092960" y="3810"/>
                  </a:lnTo>
                  <a:lnTo>
                    <a:pt x="2092960" y="645160"/>
                  </a:lnTo>
                  <a:lnTo>
                    <a:pt x="3810" y="645160"/>
                  </a:lnTo>
                  <a:lnTo>
                    <a:pt x="3810" y="3810"/>
                  </a:lnTo>
                  <a:lnTo>
                    <a:pt x="2092960" y="3810"/>
                  </a:lnTo>
                  <a:lnTo>
                    <a:pt x="2092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5160"/>
                  </a:lnTo>
                  <a:lnTo>
                    <a:pt x="0" y="648970"/>
                  </a:lnTo>
                  <a:lnTo>
                    <a:pt x="2096770" y="648970"/>
                  </a:lnTo>
                  <a:lnTo>
                    <a:pt x="2096770" y="645172"/>
                  </a:lnTo>
                  <a:lnTo>
                    <a:pt x="2096770" y="3810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37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745490" y="5088889"/>
              <a:ext cx="2089150" cy="641350"/>
            </a:xfrm>
            <a:custGeom>
              <a:avLst/>
              <a:gdLst/>
              <a:ahLst/>
              <a:cxnLst/>
              <a:rect l="l" t="t" r="r" b="b"/>
              <a:pathLst>
                <a:path w="2089150" h="641350">
                  <a:moveTo>
                    <a:pt x="2089150" y="0"/>
                  </a:moveTo>
                  <a:lnTo>
                    <a:pt x="2085340" y="0"/>
                  </a:lnTo>
                  <a:lnTo>
                    <a:pt x="2085340" y="3810"/>
                  </a:lnTo>
                  <a:lnTo>
                    <a:pt x="2085340" y="638810"/>
                  </a:lnTo>
                  <a:lnTo>
                    <a:pt x="3810" y="638810"/>
                  </a:lnTo>
                  <a:lnTo>
                    <a:pt x="3810" y="3810"/>
                  </a:lnTo>
                  <a:lnTo>
                    <a:pt x="2085340" y="3810"/>
                  </a:lnTo>
                  <a:lnTo>
                    <a:pt x="2085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8810"/>
                  </a:lnTo>
                  <a:lnTo>
                    <a:pt x="0" y="641350"/>
                  </a:lnTo>
                  <a:lnTo>
                    <a:pt x="2089150" y="641350"/>
                  </a:lnTo>
                  <a:lnTo>
                    <a:pt x="2089150" y="638810"/>
                  </a:lnTo>
                  <a:lnTo>
                    <a:pt x="2089150" y="3810"/>
                  </a:lnTo>
                  <a:lnTo>
                    <a:pt x="2089150" y="0"/>
                  </a:lnTo>
                  <a:close/>
                </a:path>
              </a:pathLst>
            </a:custGeom>
            <a:solidFill>
              <a:srgbClr val="37A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749300" y="5092699"/>
              <a:ext cx="2081530" cy="635000"/>
            </a:xfrm>
            <a:custGeom>
              <a:avLst/>
              <a:gdLst/>
              <a:ahLst/>
              <a:cxnLst/>
              <a:rect l="l" t="t" r="r" b="b"/>
              <a:pathLst>
                <a:path w="2081530" h="635000">
                  <a:moveTo>
                    <a:pt x="2081530" y="0"/>
                  </a:moveTo>
                  <a:lnTo>
                    <a:pt x="2078990" y="0"/>
                  </a:lnTo>
                  <a:lnTo>
                    <a:pt x="2078990" y="2540"/>
                  </a:lnTo>
                  <a:lnTo>
                    <a:pt x="2078990" y="631190"/>
                  </a:lnTo>
                  <a:lnTo>
                    <a:pt x="3810" y="631190"/>
                  </a:lnTo>
                  <a:lnTo>
                    <a:pt x="3810" y="2540"/>
                  </a:lnTo>
                  <a:lnTo>
                    <a:pt x="2078990" y="2540"/>
                  </a:lnTo>
                  <a:lnTo>
                    <a:pt x="20789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1190"/>
                  </a:lnTo>
                  <a:lnTo>
                    <a:pt x="0" y="635000"/>
                  </a:lnTo>
                  <a:lnTo>
                    <a:pt x="2081530" y="635000"/>
                  </a:lnTo>
                  <a:lnTo>
                    <a:pt x="2081530" y="631190"/>
                  </a:lnTo>
                  <a:lnTo>
                    <a:pt x="2081530" y="2540"/>
                  </a:lnTo>
                  <a:lnTo>
                    <a:pt x="2081530" y="0"/>
                  </a:lnTo>
                  <a:close/>
                </a:path>
              </a:pathLst>
            </a:custGeom>
            <a:solidFill>
              <a:srgbClr val="37A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753110" y="5095239"/>
              <a:ext cx="2075180" cy="628650"/>
            </a:xfrm>
            <a:custGeom>
              <a:avLst/>
              <a:gdLst/>
              <a:ahLst/>
              <a:cxnLst/>
              <a:rect l="l" t="t" r="r" b="b"/>
              <a:pathLst>
                <a:path w="2075180" h="628650">
                  <a:moveTo>
                    <a:pt x="2075180" y="0"/>
                  </a:moveTo>
                  <a:lnTo>
                    <a:pt x="2071370" y="0"/>
                  </a:lnTo>
                  <a:lnTo>
                    <a:pt x="2071370" y="3810"/>
                  </a:lnTo>
                  <a:lnTo>
                    <a:pt x="2071370" y="624840"/>
                  </a:lnTo>
                  <a:lnTo>
                    <a:pt x="3810" y="624840"/>
                  </a:lnTo>
                  <a:lnTo>
                    <a:pt x="3810" y="3810"/>
                  </a:lnTo>
                  <a:lnTo>
                    <a:pt x="2071370" y="3810"/>
                  </a:lnTo>
                  <a:lnTo>
                    <a:pt x="2071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4840"/>
                  </a:lnTo>
                  <a:lnTo>
                    <a:pt x="0" y="628650"/>
                  </a:lnTo>
                  <a:lnTo>
                    <a:pt x="2075180" y="628650"/>
                  </a:lnTo>
                  <a:lnTo>
                    <a:pt x="2075180" y="624840"/>
                  </a:lnTo>
                  <a:lnTo>
                    <a:pt x="2075180" y="3810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37A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756920" y="5099049"/>
              <a:ext cx="2067560" cy="621030"/>
            </a:xfrm>
            <a:custGeom>
              <a:avLst/>
              <a:gdLst/>
              <a:ahLst/>
              <a:cxnLst/>
              <a:rect l="l" t="t" r="r" b="b"/>
              <a:pathLst>
                <a:path w="2067560" h="621029">
                  <a:moveTo>
                    <a:pt x="2067560" y="0"/>
                  </a:moveTo>
                  <a:lnTo>
                    <a:pt x="2063750" y="0"/>
                  </a:lnTo>
                  <a:lnTo>
                    <a:pt x="2063750" y="3810"/>
                  </a:lnTo>
                  <a:lnTo>
                    <a:pt x="2063750" y="617220"/>
                  </a:lnTo>
                  <a:lnTo>
                    <a:pt x="2540" y="617220"/>
                  </a:lnTo>
                  <a:lnTo>
                    <a:pt x="2540" y="3810"/>
                  </a:lnTo>
                  <a:lnTo>
                    <a:pt x="2063750" y="3810"/>
                  </a:lnTo>
                  <a:lnTo>
                    <a:pt x="2063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7220"/>
                  </a:lnTo>
                  <a:lnTo>
                    <a:pt x="0" y="621030"/>
                  </a:lnTo>
                  <a:lnTo>
                    <a:pt x="2067560" y="621030"/>
                  </a:lnTo>
                  <a:lnTo>
                    <a:pt x="2067560" y="617220"/>
                  </a:lnTo>
                  <a:lnTo>
                    <a:pt x="2067560" y="3810"/>
                  </a:lnTo>
                  <a:lnTo>
                    <a:pt x="2067560" y="0"/>
                  </a:lnTo>
                  <a:close/>
                </a:path>
              </a:pathLst>
            </a:custGeom>
            <a:solidFill>
              <a:srgbClr val="37A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759460" y="5102859"/>
              <a:ext cx="2061210" cy="613410"/>
            </a:xfrm>
            <a:custGeom>
              <a:avLst/>
              <a:gdLst/>
              <a:ahLst/>
              <a:cxnLst/>
              <a:rect l="l" t="t" r="r" b="b"/>
              <a:pathLst>
                <a:path w="2061210" h="613410">
                  <a:moveTo>
                    <a:pt x="2061210" y="0"/>
                  </a:moveTo>
                  <a:lnTo>
                    <a:pt x="2057400" y="0"/>
                  </a:lnTo>
                  <a:lnTo>
                    <a:pt x="2057400" y="3810"/>
                  </a:lnTo>
                  <a:lnTo>
                    <a:pt x="2057400" y="609600"/>
                  </a:lnTo>
                  <a:lnTo>
                    <a:pt x="3810" y="609600"/>
                  </a:lnTo>
                  <a:lnTo>
                    <a:pt x="3810" y="3810"/>
                  </a:lnTo>
                  <a:lnTo>
                    <a:pt x="2057400" y="381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0"/>
                  </a:lnTo>
                  <a:lnTo>
                    <a:pt x="0" y="613410"/>
                  </a:lnTo>
                  <a:lnTo>
                    <a:pt x="2061210" y="613410"/>
                  </a:lnTo>
                  <a:lnTo>
                    <a:pt x="2061210" y="609600"/>
                  </a:lnTo>
                  <a:lnTo>
                    <a:pt x="2061210" y="3810"/>
                  </a:lnTo>
                  <a:lnTo>
                    <a:pt x="2061210" y="0"/>
                  </a:lnTo>
                  <a:close/>
                </a:path>
              </a:pathLst>
            </a:custGeom>
            <a:solidFill>
              <a:srgbClr val="37AA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763270" y="5106669"/>
              <a:ext cx="2053589" cy="605790"/>
            </a:xfrm>
            <a:custGeom>
              <a:avLst/>
              <a:gdLst/>
              <a:ahLst/>
              <a:cxnLst/>
              <a:rect l="l" t="t" r="r" b="b"/>
              <a:pathLst>
                <a:path w="2053589" h="605789">
                  <a:moveTo>
                    <a:pt x="2053590" y="0"/>
                  </a:moveTo>
                  <a:lnTo>
                    <a:pt x="2045970" y="0"/>
                  </a:lnTo>
                  <a:lnTo>
                    <a:pt x="2045970" y="7620"/>
                  </a:lnTo>
                  <a:lnTo>
                    <a:pt x="2045970" y="599440"/>
                  </a:lnTo>
                  <a:lnTo>
                    <a:pt x="7620" y="599440"/>
                  </a:lnTo>
                  <a:lnTo>
                    <a:pt x="7620" y="7620"/>
                  </a:lnTo>
                  <a:lnTo>
                    <a:pt x="2045970" y="7620"/>
                  </a:lnTo>
                  <a:lnTo>
                    <a:pt x="2045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1980"/>
                  </a:lnTo>
                  <a:lnTo>
                    <a:pt x="0" y="605790"/>
                  </a:lnTo>
                  <a:lnTo>
                    <a:pt x="2053590" y="605790"/>
                  </a:lnTo>
                  <a:lnTo>
                    <a:pt x="2053590" y="601980"/>
                  </a:lnTo>
                  <a:lnTo>
                    <a:pt x="2053590" y="3810"/>
                  </a:lnTo>
                  <a:lnTo>
                    <a:pt x="2053590" y="0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770890" y="5114289"/>
              <a:ext cx="2038350" cy="591820"/>
            </a:xfrm>
            <a:custGeom>
              <a:avLst/>
              <a:gdLst/>
              <a:ahLst/>
              <a:cxnLst/>
              <a:rect l="l" t="t" r="r" b="b"/>
              <a:pathLst>
                <a:path w="2038350" h="591820">
                  <a:moveTo>
                    <a:pt x="2038350" y="0"/>
                  </a:moveTo>
                  <a:lnTo>
                    <a:pt x="2035810" y="0"/>
                  </a:lnTo>
                  <a:lnTo>
                    <a:pt x="2035810" y="2540"/>
                  </a:lnTo>
                  <a:lnTo>
                    <a:pt x="2035810" y="588010"/>
                  </a:lnTo>
                  <a:lnTo>
                    <a:pt x="3810" y="588010"/>
                  </a:lnTo>
                  <a:lnTo>
                    <a:pt x="3810" y="2540"/>
                  </a:lnTo>
                  <a:lnTo>
                    <a:pt x="2035810" y="2540"/>
                  </a:lnTo>
                  <a:lnTo>
                    <a:pt x="20358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88010"/>
                  </a:lnTo>
                  <a:lnTo>
                    <a:pt x="0" y="591820"/>
                  </a:lnTo>
                  <a:lnTo>
                    <a:pt x="2038350" y="591820"/>
                  </a:lnTo>
                  <a:lnTo>
                    <a:pt x="2038350" y="588010"/>
                  </a:lnTo>
                  <a:lnTo>
                    <a:pt x="2038350" y="2540"/>
                  </a:lnTo>
                  <a:lnTo>
                    <a:pt x="2038350" y="0"/>
                  </a:lnTo>
                  <a:close/>
                </a:path>
              </a:pathLst>
            </a:custGeom>
            <a:solidFill>
              <a:srgbClr val="37A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774700" y="5116829"/>
              <a:ext cx="2032000" cy="585470"/>
            </a:xfrm>
            <a:custGeom>
              <a:avLst/>
              <a:gdLst/>
              <a:ahLst/>
              <a:cxnLst/>
              <a:rect l="l" t="t" r="r" b="b"/>
              <a:pathLst>
                <a:path w="2032000" h="585470">
                  <a:moveTo>
                    <a:pt x="2032000" y="0"/>
                  </a:moveTo>
                  <a:lnTo>
                    <a:pt x="2028190" y="0"/>
                  </a:lnTo>
                  <a:lnTo>
                    <a:pt x="2028190" y="3810"/>
                  </a:lnTo>
                  <a:lnTo>
                    <a:pt x="2028190" y="581660"/>
                  </a:lnTo>
                  <a:lnTo>
                    <a:pt x="3810" y="581660"/>
                  </a:lnTo>
                  <a:lnTo>
                    <a:pt x="3810" y="3810"/>
                  </a:lnTo>
                  <a:lnTo>
                    <a:pt x="2028190" y="3810"/>
                  </a:lnTo>
                  <a:lnTo>
                    <a:pt x="2028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1660"/>
                  </a:lnTo>
                  <a:lnTo>
                    <a:pt x="0" y="585470"/>
                  </a:lnTo>
                  <a:lnTo>
                    <a:pt x="2032000" y="585470"/>
                  </a:lnTo>
                  <a:lnTo>
                    <a:pt x="2032000" y="581660"/>
                  </a:lnTo>
                  <a:lnTo>
                    <a:pt x="2032000" y="3810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37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778510" y="5120639"/>
              <a:ext cx="2024380" cy="577850"/>
            </a:xfrm>
            <a:custGeom>
              <a:avLst/>
              <a:gdLst/>
              <a:ahLst/>
              <a:cxnLst/>
              <a:rect l="l" t="t" r="r" b="b"/>
              <a:pathLst>
                <a:path w="2024380" h="577850">
                  <a:moveTo>
                    <a:pt x="2024380" y="0"/>
                  </a:moveTo>
                  <a:lnTo>
                    <a:pt x="2020570" y="0"/>
                  </a:lnTo>
                  <a:lnTo>
                    <a:pt x="2020570" y="3810"/>
                  </a:lnTo>
                  <a:lnTo>
                    <a:pt x="2020570" y="574040"/>
                  </a:lnTo>
                  <a:lnTo>
                    <a:pt x="2540" y="574040"/>
                  </a:lnTo>
                  <a:lnTo>
                    <a:pt x="2540" y="3810"/>
                  </a:lnTo>
                  <a:lnTo>
                    <a:pt x="2020570" y="3810"/>
                  </a:lnTo>
                  <a:lnTo>
                    <a:pt x="2020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74040"/>
                  </a:lnTo>
                  <a:lnTo>
                    <a:pt x="0" y="577850"/>
                  </a:lnTo>
                  <a:lnTo>
                    <a:pt x="2024380" y="577850"/>
                  </a:lnTo>
                  <a:lnTo>
                    <a:pt x="2024380" y="574040"/>
                  </a:lnTo>
                  <a:lnTo>
                    <a:pt x="2024380" y="381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37A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781050" y="5124449"/>
              <a:ext cx="2018030" cy="570230"/>
            </a:xfrm>
            <a:custGeom>
              <a:avLst/>
              <a:gdLst/>
              <a:ahLst/>
              <a:cxnLst/>
              <a:rect l="l" t="t" r="r" b="b"/>
              <a:pathLst>
                <a:path w="2018030" h="570229">
                  <a:moveTo>
                    <a:pt x="2018030" y="0"/>
                  </a:moveTo>
                  <a:lnTo>
                    <a:pt x="2014220" y="0"/>
                  </a:lnTo>
                  <a:lnTo>
                    <a:pt x="2014220" y="3810"/>
                  </a:lnTo>
                  <a:lnTo>
                    <a:pt x="2014220" y="566420"/>
                  </a:lnTo>
                  <a:lnTo>
                    <a:pt x="3810" y="566420"/>
                  </a:lnTo>
                  <a:lnTo>
                    <a:pt x="3810" y="3810"/>
                  </a:lnTo>
                  <a:lnTo>
                    <a:pt x="2014220" y="3810"/>
                  </a:lnTo>
                  <a:lnTo>
                    <a:pt x="20142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6420"/>
                  </a:lnTo>
                  <a:lnTo>
                    <a:pt x="0" y="570230"/>
                  </a:lnTo>
                  <a:lnTo>
                    <a:pt x="2018030" y="570230"/>
                  </a:lnTo>
                  <a:lnTo>
                    <a:pt x="2018030" y="566420"/>
                  </a:lnTo>
                  <a:lnTo>
                    <a:pt x="2018030" y="3810"/>
                  </a:lnTo>
                  <a:lnTo>
                    <a:pt x="2018030" y="0"/>
                  </a:lnTo>
                  <a:close/>
                </a:path>
              </a:pathLst>
            </a:custGeom>
            <a:solidFill>
              <a:srgbClr val="37A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784860" y="5128259"/>
              <a:ext cx="2010410" cy="562610"/>
            </a:xfrm>
            <a:custGeom>
              <a:avLst/>
              <a:gdLst/>
              <a:ahLst/>
              <a:cxnLst/>
              <a:rect l="l" t="t" r="r" b="b"/>
              <a:pathLst>
                <a:path w="2010410" h="562610">
                  <a:moveTo>
                    <a:pt x="2010410" y="0"/>
                  </a:moveTo>
                  <a:lnTo>
                    <a:pt x="2006600" y="0"/>
                  </a:lnTo>
                  <a:lnTo>
                    <a:pt x="2006600" y="3810"/>
                  </a:lnTo>
                  <a:lnTo>
                    <a:pt x="2006600" y="558800"/>
                  </a:lnTo>
                  <a:lnTo>
                    <a:pt x="3810" y="558800"/>
                  </a:lnTo>
                  <a:lnTo>
                    <a:pt x="3810" y="3810"/>
                  </a:lnTo>
                  <a:lnTo>
                    <a:pt x="2006600" y="3810"/>
                  </a:lnTo>
                  <a:lnTo>
                    <a:pt x="20066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8800"/>
                  </a:lnTo>
                  <a:lnTo>
                    <a:pt x="0" y="562610"/>
                  </a:lnTo>
                  <a:lnTo>
                    <a:pt x="2010410" y="562610"/>
                  </a:lnTo>
                  <a:lnTo>
                    <a:pt x="2010410" y="558800"/>
                  </a:lnTo>
                  <a:lnTo>
                    <a:pt x="2010410" y="3810"/>
                  </a:lnTo>
                  <a:lnTo>
                    <a:pt x="2010410" y="0"/>
                  </a:lnTo>
                  <a:close/>
                </a:path>
              </a:pathLst>
            </a:custGeom>
            <a:solidFill>
              <a:srgbClr val="37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788670" y="5132069"/>
              <a:ext cx="2002789" cy="554990"/>
            </a:xfrm>
            <a:custGeom>
              <a:avLst/>
              <a:gdLst/>
              <a:ahLst/>
              <a:cxnLst/>
              <a:rect l="l" t="t" r="r" b="b"/>
              <a:pathLst>
                <a:path w="2002789" h="554989">
                  <a:moveTo>
                    <a:pt x="2002790" y="0"/>
                  </a:moveTo>
                  <a:lnTo>
                    <a:pt x="1998980" y="0"/>
                  </a:lnTo>
                  <a:lnTo>
                    <a:pt x="1998980" y="3810"/>
                  </a:lnTo>
                  <a:lnTo>
                    <a:pt x="1998980" y="552450"/>
                  </a:lnTo>
                  <a:lnTo>
                    <a:pt x="3810" y="552450"/>
                  </a:lnTo>
                  <a:lnTo>
                    <a:pt x="3810" y="3810"/>
                  </a:lnTo>
                  <a:lnTo>
                    <a:pt x="1998980" y="3810"/>
                  </a:lnTo>
                  <a:lnTo>
                    <a:pt x="1998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2450"/>
                  </a:lnTo>
                  <a:lnTo>
                    <a:pt x="0" y="554990"/>
                  </a:lnTo>
                  <a:lnTo>
                    <a:pt x="2002790" y="554990"/>
                  </a:lnTo>
                  <a:lnTo>
                    <a:pt x="2002790" y="552450"/>
                  </a:lnTo>
                  <a:lnTo>
                    <a:pt x="2002790" y="3810"/>
                  </a:lnTo>
                  <a:lnTo>
                    <a:pt x="2002790" y="0"/>
                  </a:lnTo>
                  <a:close/>
                </a:path>
              </a:pathLst>
            </a:custGeom>
            <a:solidFill>
              <a:srgbClr val="37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792480" y="5135879"/>
              <a:ext cx="1995170" cy="548640"/>
            </a:xfrm>
            <a:custGeom>
              <a:avLst/>
              <a:gdLst/>
              <a:ahLst/>
              <a:cxnLst/>
              <a:rect l="l" t="t" r="r" b="b"/>
              <a:pathLst>
                <a:path w="1995170" h="548639">
                  <a:moveTo>
                    <a:pt x="1995170" y="0"/>
                  </a:moveTo>
                  <a:lnTo>
                    <a:pt x="1992630" y="0"/>
                  </a:lnTo>
                  <a:lnTo>
                    <a:pt x="1992630" y="2540"/>
                  </a:lnTo>
                  <a:lnTo>
                    <a:pt x="1992630" y="544830"/>
                  </a:lnTo>
                  <a:lnTo>
                    <a:pt x="3810" y="544830"/>
                  </a:lnTo>
                  <a:lnTo>
                    <a:pt x="3810" y="2540"/>
                  </a:lnTo>
                  <a:lnTo>
                    <a:pt x="1992630" y="2540"/>
                  </a:lnTo>
                  <a:lnTo>
                    <a:pt x="19926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44830"/>
                  </a:lnTo>
                  <a:lnTo>
                    <a:pt x="0" y="548640"/>
                  </a:lnTo>
                  <a:lnTo>
                    <a:pt x="1995170" y="548640"/>
                  </a:lnTo>
                  <a:lnTo>
                    <a:pt x="1995170" y="544830"/>
                  </a:lnTo>
                  <a:lnTo>
                    <a:pt x="1995170" y="2540"/>
                  </a:lnTo>
                  <a:lnTo>
                    <a:pt x="1995170" y="0"/>
                  </a:lnTo>
                  <a:close/>
                </a:path>
              </a:pathLst>
            </a:custGeom>
            <a:solidFill>
              <a:srgbClr val="38A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796290" y="5138419"/>
              <a:ext cx="1988820" cy="542290"/>
            </a:xfrm>
            <a:custGeom>
              <a:avLst/>
              <a:gdLst/>
              <a:ahLst/>
              <a:cxnLst/>
              <a:rect l="l" t="t" r="r" b="b"/>
              <a:pathLst>
                <a:path w="1988820" h="542289">
                  <a:moveTo>
                    <a:pt x="1988820" y="0"/>
                  </a:moveTo>
                  <a:lnTo>
                    <a:pt x="1985010" y="0"/>
                  </a:lnTo>
                  <a:lnTo>
                    <a:pt x="1985010" y="3810"/>
                  </a:lnTo>
                  <a:lnTo>
                    <a:pt x="1985010" y="538480"/>
                  </a:lnTo>
                  <a:lnTo>
                    <a:pt x="3810" y="538480"/>
                  </a:lnTo>
                  <a:lnTo>
                    <a:pt x="3810" y="3810"/>
                  </a:lnTo>
                  <a:lnTo>
                    <a:pt x="1985010" y="3810"/>
                  </a:lnTo>
                  <a:lnTo>
                    <a:pt x="1985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8480"/>
                  </a:lnTo>
                  <a:lnTo>
                    <a:pt x="0" y="542290"/>
                  </a:lnTo>
                  <a:lnTo>
                    <a:pt x="1988820" y="542290"/>
                  </a:lnTo>
                  <a:lnTo>
                    <a:pt x="1988820" y="538480"/>
                  </a:lnTo>
                  <a:lnTo>
                    <a:pt x="1988820" y="3810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38A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800100" y="5142229"/>
              <a:ext cx="1981200" cy="534670"/>
            </a:xfrm>
            <a:custGeom>
              <a:avLst/>
              <a:gdLst/>
              <a:ahLst/>
              <a:cxnLst/>
              <a:rect l="l" t="t" r="r" b="b"/>
              <a:pathLst>
                <a:path w="1981200" h="534670">
                  <a:moveTo>
                    <a:pt x="1981200" y="0"/>
                  </a:moveTo>
                  <a:lnTo>
                    <a:pt x="1977390" y="0"/>
                  </a:lnTo>
                  <a:lnTo>
                    <a:pt x="1977390" y="3810"/>
                  </a:lnTo>
                  <a:lnTo>
                    <a:pt x="1977390" y="530860"/>
                  </a:lnTo>
                  <a:lnTo>
                    <a:pt x="2540" y="530860"/>
                  </a:lnTo>
                  <a:lnTo>
                    <a:pt x="2540" y="3810"/>
                  </a:lnTo>
                  <a:lnTo>
                    <a:pt x="1977390" y="3810"/>
                  </a:lnTo>
                  <a:lnTo>
                    <a:pt x="1977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0860"/>
                  </a:lnTo>
                  <a:lnTo>
                    <a:pt x="0" y="534670"/>
                  </a:lnTo>
                  <a:lnTo>
                    <a:pt x="1981200" y="534670"/>
                  </a:lnTo>
                  <a:lnTo>
                    <a:pt x="1981200" y="530860"/>
                  </a:lnTo>
                  <a:lnTo>
                    <a:pt x="1981200" y="381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38A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802640" y="5146039"/>
              <a:ext cx="1974850" cy="527050"/>
            </a:xfrm>
            <a:custGeom>
              <a:avLst/>
              <a:gdLst/>
              <a:ahLst/>
              <a:cxnLst/>
              <a:rect l="l" t="t" r="r" b="b"/>
              <a:pathLst>
                <a:path w="1974850" h="527050">
                  <a:moveTo>
                    <a:pt x="1974850" y="0"/>
                  </a:moveTo>
                  <a:lnTo>
                    <a:pt x="1971040" y="0"/>
                  </a:lnTo>
                  <a:lnTo>
                    <a:pt x="1971040" y="3810"/>
                  </a:lnTo>
                  <a:lnTo>
                    <a:pt x="1971040" y="523240"/>
                  </a:lnTo>
                  <a:lnTo>
                    <a:pt x="3810" y="523240"/>
                  </a:lnTo>
                  <a:lnTo>
                    <a:pt x="3810" y="3810"/>
                  </a:lnTo>
                  <a:lnTo>
                    <a:pt x="1971040" y="3810"/>
                  </a:lnTo>
                  <a:lnTo>
                    <a:pt x="19710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3240"/>
                  </a:lnTo>
                  <a:lnTo>
                    <a:pt x="0" y="527050"/>
                  </a:lnTo>
                  <a:lnTo>
                    <a:pt x="1974850" y="527050"/>
                  </a:lnTo>
                  <a:lnTo>
                    <a:pt x="1974850" y="523240"/>
                  </a:lnTo>
                  <a:lnTo>
                    <a:pt x="1974850" y="3810"/>
                  </a:lnTo>
                  <a:lnTo>
                    <a:pt x="1974850" y="0"/>
                  </a:lnTo>
                  <a:close/>
                </a:path>
              </a:pathLst>
            </a:custGeom>
            <a:solidFill>
              <a:srgbClr val="38A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806450" y="5149849"/>
              <a:ext cx="1967230" cy="519430"/>
            </a:xfrm>
            <a:custGeom>
              <a:avLst/>
              <a:gdLst/>
              <a:ahLst/>
              <a:cxnLst/>
              <a:rect l="l" t="t" r="r" b="b"/>
              <a:pathLst>
                <a:path w="1967230" h="519429">
                  <a:moveTo>
                    <a:pt x="1967230" y="0"/>
                  </a:moveTo>
                  <a:lnTo>
                    <a:pt x="1963420" y="0"/>
                  </a:lnTo>
                  <a:lnTo>
                    <a:pt x="1963420" y="3810"/>
                  </a:lnTo>
                  <a:lnTo>
                    <a:pt x="1963420" y="515620"/>
                  </a:lnTo>
                  <a:lnTo>
                    <a:pt x="3810" y="515620"/>
                  </a:lnTo>
                  <a:lnTo>
                    <a:pt x="3810" y="3810"/>
                  </a:lnTo>
                  <a:lnTo>
                    <a:pt x="1963420" y="3810"/>
                  </a:lnTo>
                  <a:lnTo>
                    <a:pt x="1963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5620"/>
                  </a:lnTo>
                  <a:lnTo>
                    <a:pt x="0" y="519430"/>
                  </a:lnTo>
                  <a:lnTo>
                    <a:pt x="1967230" y="519430"/>
                  </a:lnTo>
                  <a:lnTo>
                    <a:pt x="1967230" y="515620"/>
                  </a:lnTo>
                  <a:lnTo>
                    <a:pt x="1967230" y="3810"/>
                  </a:lnTo>
                  <a:lnTo>
                    <a:pt x="1967230" y="0"/>
                  </a:lnTo>
                  <a:close/>
                </a:path>
              </a:pathLst>
            </a:custGeom>
            <a:solidFill>
              <a:srgbClr val="38A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810260" y="5153659"/>
              <a:ext cx="1959610" cy="511809"/>
            </a:xfrm>
            <a:custGeom>
              <a:avLst/>
              <a:gdLst/>
              <a:ahLst/>
              <a:cxnLst/>
              <a:rect l="l" t="t" r="r" b="b"/>
              <a:pathLst>
                <a:path w="1959610" h="511810">
                  <a:moveTo>
                    <a:pt x="1959610" y="0"/>
                  </a:moveTo>
                  <a:lnTo>
                    <a:pt x="1955800" y="0"/>
                  </a:lnTo>
                  <a:lnTo>
                    <a:pt x="1955800" y="3810"/>
                  </a:lnTo>
                  <a:lnTo>
                    <a:pt x="1955800" y="509270"/>
                  </a:lnTo>
                  <a:lnTo>
                    <a:pt x="3797" y="509270"/>
                  </a:lnTo>
                  <a:lnTo>
                    <a:pt x="3797" y="3810"/>
                  </a:lnTo>
                  <a:lnTo>
                    <a:pt x="1955800" y="3810"/>
                  </a:lnTo>
                  <a:lnTo>
                    <a:pt x="19558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9270"/>
                  </a:lnTo>
                  <a:lnTo>
                    <a:pt x="0" y="511810"/>
                  </a:lnTo>
                  <a:lnTo>
                    <a:pt x="1959610" y="511810"/>
                  </a:lnTo>
                  <a:lnTo>
                    <a:pt x="1959610" y="509270"/>
                  </a:lnTo>
                  <a:lnTo>
                    <a:pt x="1959610" y="381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38A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814057" y="5157469"/>
              <a:ext cx="1952625" cy="505459"/>
            </a:xfrm>
            <a:custGeom>
              <a:avLst/>
              <a:gdLst/>
              <a:ahLst/>
              <a:cxnLst/>
              <a:rect l="l" t="t" r="r" b="b"/>
              <a:pathLst>
                <a:path w="1952625" h="505460">
                  <a:moveTo>
                    <a:pt x="1952002" y="0"/>
                  </a:moveTo>
                  <a:lnTo>
                    <a:pt x="1949462" y="0"/>
                  </a:lnTo>
                  <a:lnTo>
                    <a:pt x="1949462" y="2540"/>
                  </a:lnTo>
                  <a:lnTo>
                    <a:pt x="1949462" y="501650"/>
                  </a:lnTo>
                  <a:lnTo>
                    <a:pt x="3822" y="501650"/>
                  </a:lnTo>
                  <a:lnTo>
                    <a:pt x="3822" y="2540"/>
                  </a:lnTo>
                  <a:lnTo>
                    <a:pt x="1949462" y="2540"/>
                  </a:lnTo>
                  <a:lnTo>
                    <a:pt x="194946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1650"/>
                  </a:lnTo>
                  <a:lnTo>
                    <a:pt x="0" y="505460"/>
                  </a:lnTo>
                  <a:lnTo>
                    <a:pt x="1952002" y="505460"/>
                  </a:lnTo>
                  <a:lnTo>
                    <a:pt x="1952002" y="501650"/>
                  </a:lnTo>
                  <a:lnTo>
                    <a:pt x="1952002" y="2540"/>
                  </a:lnTo>
                  <a:lnTo>
                    <a:pt x="1952002" y="0"/>
                  </a:lnTo>
                  <a:close/>
                </a:path>
              </a:pathLst>
            </a:custGeom>
            <a:solidFill>
              <a:srgbClr val="38A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817880" y="5160009"/>
              <a:ext cx="1945639" cy="499109"/>
            </a:xfrm>
            <a:custGeom>
              <a:avLst/>
              <a:gdLst/>
              <a:ahLst/>
              <a:cxnLst/>
              <a:rect l="l" t="t" r="r" b="b"/>
              <a:pathLst>
                <a:path w="1945639" h="499110">
                  <a:moveTo>
                    <a:pt x="1945640" y="0"/>
                  </a:moveTo>
                  <a:lnTo>
                    <a:pt x="1941830" y="0"/>
                  </a:lnTo>
                  <a:lnTo>
                    <a:pt x="1941830" y="3810"/>
                  </a:lnTo>
                  <a:lnTo>
                    <a:pt x="194183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1941830" y="3810"/>
                  </a:lnTo>
                  <a:lnTo>
                    <a:pt x="1941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0" y="499110"/>
                  </a:lnTo>
                  <a:lnTo>
                    <a:pt x="1945640" y="499110"/>
                  </a:lnTo>
                  <a:lnTo>
                    <a:pt x="1945640" y="495300"/>
                  </a:lnTo>
                  <a:lnTo>
                    <a:pt x="1945640" y="3810"/>
                  </a:lnTo>
                  <a:lnTo>
                    <a:pt x="1945640" y="0"/>
                  </a:lnTo>
                  <a:close/>
                </a:path>
              </a:pathLst>
            </a:custGeom>
            <a:solidFill>
              <a:srgbClr val="38AD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821690" y="5163819"/>
              <a:ext cx="1938020" cy="491490"/>
            </a:xfrm>
            <a:custGeom>
              <a:avLst/>
              <a:gdLst/>
              <a:ahLst/>
              <a:cxnLst/>
              <a:rect l="l" t="t" r="r" b="b"/>
              <a:pathLst>
                <a:path w="1938020" h="491489">
                  <a:moveTo>
                    <a:pt x="1938020" y="0"/>
                  </a:moveTo>
                  <a:lnTo>
                    <a:pt x="1934210" y="0"/>
                  </a:lnTo>
                  <a:lnTo>
                    <a:pt x="1934210" y="3810"/>
                  </a:lnTo>
                  <a:lnTo>
                    <a:pt x="1934210" y="487680"/>
                  </a:lnTo>
                  <a:lnTo>
                    <a:pt x="3810" y="487680"/>
                  </a:lnTo>
                  <a:lnTo>
                    <a:pt x="3810" y="3810"/>
                  </a:lnTo>
                  <a:lnTo>
                    <a:pt x="1934210" y="3810"/>
                  </a:lnTo>
                  <a:lnTo>
                    <a:pt x="1934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7680"/>
                  </a:lnTo>
                  <a:lnTo>
                    <a:pt x="0" y="491490"/>
                  </a:lnTo>
                  <a:lnTo>
                    <a:pt x="1938020" y="491490"/>
                  </a:lnTo>
                  <a:lnTo>
                    <a:pt x="1938020" y="487680"/>
                  </a:lnTo>
                  <a:lnTo>
                    <a:pt x="1938020" y="3810"/>
                  </a:lnTo>
                  <a:lnTo>
                    <a:pt x="1938020" y="0"/>
                  </a:lnTo>
                  <a:close/>
                </a:path>
              </a:pathLst>
            </a:custGeom>
            <a:solidFill>
              <a:srgbClr val="38A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825500" y="5167629"/>
              <a:ext cx="1930400" cy="483870"/>
            </a:xfrm>
            <a:custGeom>
              <a:avLst/>
              <a:gdLst/>
              <a:ahLst/>
              <a:cxnLst/>
              <a:rect l="l" t="t" r="r" b="b"/>
              <a:pathLst>
                <a:path w="1930400" h="483870">
                  <a:moveTo>
                    <a:pt x="1930400" y="0"/>
                  </a:moveTo>
                  <a:lnTo>
                    <a:pt x="1926590" y="0"/>
                  </a:lnTo>
                  <a:lnTo>
                    <a:pt x="1926590" y="3810"/>
                  </a:lnTo>
                  <a:lnTo>
                    <a:pt x="1926590" y="480060"/>
                  </a:lnTo>
                  <a:lnTo>
                    <a:pt x="3810" y="480060"/>
                  </a:lnTo>
                  <a:lnTo>
                    <a:pt x="3810" y="3810"/>
                  </a:lnTo>
                  <a:lnTo>
                    <a:pt x="1926590" y="3810"/>
                  </a:lnTo>
                  <a:lnTo>
                    <a:pt x="1926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0060"/>
                  </a:lnTo>
                  <a:lnTo>
                    <a:pt x="0" y="483870"/>
                  </a:lnTo>
                  <a:lnTo>
                    <a:pt x="1930400" y="483870"/>
                  </a:lnTo>
                  <a:lnTo>
                    <a:pt x="1930400" y="480060"/>
                  </a:lnTo>
                  <a:lnTo>
                    <a:pt x="1930400" y="381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38A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829310" y="5171439"/>
              <a:ext cx="1922780" cy="476250"/>
            </a:xfrm>
            <a:custGeom>
              <a:avLst/>
              <a:gdLst/>
              <a:ahLst/>
              <a:cxnLst/>
              <a:rect l="l" t="t" r="r" b="b"/>
              <a:pathLst>
                <a:path w="1922780" h="476250">
                  <a:moveTo>
                    <a:pt x="1922780" y="0"/>
                  </a:moveTo>
                  <a:lnTo>
                    <a:pt x="1918970" y="0"/>
                  </a:lnTo>
                  <a:lnTo>
                    <a:pt x="1918970" y="3810"/>
                  </a:lnTo>
                  <a:lnTo>
                    <a:pt x="1918970" y="472440"/>
                  </a:lnTo>
                  <a:lnTo>
                    <a:pt x="2540" y="472440"/>
                  </a:lnTo>
                  <a:lnTo>
                    <a:pt x="2540" y="3810"/>
                  </a:lnTo>
                  <a:lnTo>
                    <a:pt x="1918970" y="3810"/>
                  </a:lnTo>
                  <a:lnTo>
                    <a:pt x="1918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72440"/>
                  </a:lnTo>
                  <a:lnTo>
                    <a:pt x="0" y="476250"/>
                  </a:lnTo>
                  <a:lnTo>
                    <a:pt x="1922780" y="476250"/>
                  </a:lnTo>
                  <a:lnTo>
                    <a:pt x="1922780" y="472440"/>
                  </a:lnTo>
                  <a:lnTo>
                    <a:pt x="1922780" y="3810"/>
                  </a:lnTo>
                  <a:lnTo>
                    <a:pt x="1922780" y="0"/>
                  </a:lnTo>
                  <a:close/>
                </a:path>
              </a:pathLst>
            </a:custGeom>
            <a:solidFill>
              <a:srgbClr val="38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831850" y="5175249"/>
              <a:ext cx="1916430" cy="468630"/>
            </a:xfrm>
            <a:custGeom>
              <a:avLst/>
              <a:gdLst/>
              <a:ahLst/>
              <a:cxnLst/>
              <a:rect l="l" t="t" r="r" b="b"/>
              <a:pathLst>
                <a:path w="1916430" h="468629">
                  <a:moveTo>
                    <a:pt x="1916430" y="0"/>
                  </a:moveTo>
                  <a:lnTo>
                    <a:pt x="1912620" y="0"/>
                  </a:lnTo>
                  <a:lnTo>
                    <a:pt x="1912620" y="3810"/>
                  </a:lnTo>
                  <a:lnTo>
                    <a:pt x="1912620" y="464820"/>
                  </a:lnTo>
                  <a:lnTo>
                    <a:pt x="3810" y="464820"/>
                  </a:lnTo>
                  <a:lnTo>
                    <a:pt x="3810" y="3810"/>
                  </a:lnTo>
                  <a:lnTo>
                    <a:pt x="1912620" y="3810"/>
                  </a:lnTo>
                  <a:lnTo>
                    <a:pt x="19126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20"/>
                  </a:lnTo>
                  <a:lnTo>
                    <a:pt x="0" y="468630"/>
                  </a:lnTo>
                  <a:lnTo>
                    <a:pt x="1916430" y="468630"/>
                  </a:lnTo>
                  <a:lnTo>
                    <a:pt x="1916430" y="464820"/>
                  </a:lnTo>
                  <a:lnTo>
                    <a:pt x="1916430" y="3810"/>
                  </a:lnTo>
                  <a:lnTo>
                    <a:pt x="1916430" y="0"/>
                  </a:lnTo>
                  <a:close/>
                </a:path>
              </a:pathLst>
            </a:custGeom>
            <a:solidFill>
              <a:srgbClr val="3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835660" y="5179059"/>
              <a:ext cx="1908810" cy="461009"/>
            </a:xfrm>
            <a:custGeom>
              <a:avLst/>
              <a:gdLst/>
              <a:ahLst/>
              <a:cxnLst/>
              <a:rect l="l" t="t" r="r" b="b"/>
              <a:pathLst>
                <a:path w="1908810" h="461010">
                  <a:moveTo>
                    <a:pt x="1908810" y="0"/>
                  </a:moveTo>
                  <a:lnTo>
                    <a:pt x="1905000" y="0"/>
                  </a:lnTo>
                  <a:lnTo>
                    <a:pt x="1905000" y="3810"/>
                  </a:lnTo>
                  <a:lnTo>
                    <a:pt x="1905000" y="457200"/>
                  </a:lnTo>
                  <a:lnTo>
                    <a:pt x="3810" y="457200"/>
                  </a:lnTo>
                  <a:lnTo>
                    <a:pt x="3810" y="3810"/>
                  </a:lnTo>
                  <a:lnTo>
                    <a:pt x="1905000" y="381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7200"/>
                  </a:lnTo>
                  <a:lnTo>
                    <a:pt x="0" y="461010"/>
                  </a:lnTo>
                  <a:lnTo>
                    <a:pt x="1908810" y="461010"/>
                  </a:lnTo>
                  <a:lnTo>
                    <a:pt x="1908810" y="457200"/>
                  </a:lnTo>
                  <a:lnTo>
                    <a:pt x="1908810" y="3810"/>
                  </a:lnTo>
                  <a:lnTo>
                    <a:pt x="1908810" y="0"/>
                  </a:lnTo>
                  <a:close/>
                </a:path>
              </a:pathLst>
            </a:custGeom>
            <a:solidFill>
              <a:srgbClr val="38A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839470" y="5182869"/>
              <a:ext cx="1901189" cy="453390"/>
            </a:xfrm>
            <a:custGeom>
              <a:avLst/>
              <a:gdLst/>
              <a:ahLst/>
              <a:cxnLst/>
              <a:rect l="l" t="t" r="r" b="b"/>
              <a:pathLst>
                <a:path w="1901189" h="453389">
                  <a:moveTo>
                    <a:pt x="1901190" y="0"/>
                  </a:moveTo>
                  <a:lnTo>
                    <a:pt x="1897380" y="0"/>
                  </a:lnTo>
                  <a:lnTo>
                    <a:pt x="1897380" y="3810"/>
                  </a:lnTo>
                  <a:lnTo>
                    <a:pt x="1897380" y="450850"/>
                  </a:lnTo>
                  <a:lnTo>
                    <a:pt x="3810" y="450850"/>
                  </a:lnTo>
                  <a:lnTo>
                    <a:pt x="3810" y="3810"/>
                  </a:lnTo>
                  <a:lnTo>
                    <a:pt x="1897380" y="3810"/>
                  </a:lnTo>
                  <a:lnTo>
                    <a:pt x="18973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0850"/>
                  </a:lnTo>
                  <a:lnTo>
                    <a:pt x="0" y="453390"/>
                  </a:lnTo>
                  <a:lnTo>
                    <a:pt x="1901190" y="453390"/>
                  </a:lnTo>
                  <a:lnTo>
                    <a:pt x="1901190" y="450850"/>
                  </a:lnTo>
                  <a:lnTo>
                    <a:pt x="1901190" y="3810"/>
                  </a:lnTo>
                  <a:lnTo>
                    <a:pt x="190119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843280" y="5186679"/>
              <a:ext cx="1893570" cy="447040"/>
            </a:xfrm>
            <a:custGeom>
              <a:avLst/>
              <a:gdLst/>
              <a:ahLst/>
              <a:cxnLst/>
              <a:rect l="l" t="t" r="r" b="b"/>
              <a:pathLst>
                <a:path w="1893570" h="447039">
                  <a:moveTo>
                    <a:pt x="1893570" y="0"/>
                  </a:moveTo>
                  <a:lnTo>
                    <a:pt x="1891030" y="0"/>
                  </a:lnTo>
                  <a:lnTo>
                    <a:pt x="1891030" y="2540"/>
                  </a:lnTo>
                  <a:lnTo>
                    <a:pt x="1891030" y="443230"/>
                  </a:lnTo>
                  <a:lnTo>
                    <a:pt x="3810" y="443230"/>
                  </a:lnTo>
                  <a:lnTo>
                    <a:pt x="3810" y="2540"/>
                  </a:lnTo>
                  <a:lnTo>
                    <a:pt x="1891030" y="2540"/>
                  </a:lnTo>
                  <a:lnTo>
                    <a:pt x="18910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43230"/>
                  </a:lnTo>
                  <a:lnTo>
                    <a:pt x="0" y="447040"/>
                  </a:lnTo>
                  <a:lnTo>
                    <a:pt x="1893570" y="447040"/>
                  </a:lnTo>
                  <a:lnTo>
                    <a:pt x="1893570" y="443230"/>
                  </a:lnTo>
                  <a:lnTo>
                    <a:pt x="1893570" y="2540"/>
                  </a:lnTo>
                  <a:lnTo>
                    <a:pt x="1893570" y="0"/>
                  </a:lnTo>
                  <a:close/>
                </a:path>
              </a:pathLst>
            </a:custGeom>
            <a:solidFill>
              <a:srgbClr val="38A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847090" y="5189219"/>
              <a:ext cx="1887220" cy="440690"/>
            </a:xfrm>
            <a:custGeom>
              <a:avLst/>
              <a:gdLst/>
              <a:ahLst/>
              <a:cxnLst/>
              <a:rect l="l" t="t" r="r" b="b"/>
              <a:pathLst>
                <a:path w="1887220" h="440689">
                  <a:moveTo>
                    <a:pt x="1887220" y="0"/>
                  </a:moveTo>
                  <a:lnTo>
                    <a:pt x="1883410" y="0"/>
                  </a:lnTo>
                  <a:lnTo>
                    <a:pt x="1883410" y="3810"/>
                  </a:lnTo>
                  <a:lnTo>
                    <a:pt x="1883410" y="436880"/>
                  </a:lnTo>
                  <a:lnTo>
                    <a:pt x="3810" y="436880"/>
                  </a:lnTo>
                  <a:lnTo>
                    <a:pt x="3810" y="3810"/>
                  </a:lnTo>
                  <a:lnTo>
                    <a:pt x="1883410" y="3810"/>
                  </a:lnTo>
                  <a:lnTo>
                    <a:pt x="1883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6880"/>
                  </a:lnTo>
                  <a:lnTo>
                    <a:pt x="0" y="440690"/>
                  </a:lnTo>
                  <a:lnTo>
                    <a:pt x="1887220" y="440690"/>
                  </a:lnTo>
                  <a:lnTo>
                    <a:pt x="1887220" y="436880"/>
                  </a:lnTo>
                  <a:lnTo>
                    <a:pt x="1887220" y="3810"/>
                  </a:lnTo>
                  <a:lnTo>
                    <a:pt x="188722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850900" y="5193029"/>
              <a:ext cx="1879600" cy="433070"/>
            </a:xfrm>
            <a:custGeom>
              <a:avLst/>
              <a:gdLst/>
              <a:ahLst/>
              <a:cxnLst/>
              <a:rect l="l" t="t" r="r" b="b"/>
              <a:pathLst>
                <a:path w="1879600" h="433070">
                  <a:moveTo>
                    <a:pt x="1879600" y="0"/>
                  </a:moveTo>
                  <a:lnTo>
                    <a:pt x="1875790" y="0"/>
                  </a:lnTo>
                  <a:lnTo>
                    <a:pt x="1875790" y="3810"/>
                  </a:lnTo>
                  <a:lnTo>
                    <a:pt x="1875790" y="429260"/>
                  </a:lnTo>
                  <a:lnTo>
                    <a:pt x="2540" y="429260"/>
                  </a:lnTo>
                  <a:lnTo>
                    <a:pt x="2540" y="3810"/>
                  </a:lnTo>
                  <a:lnTo>
                    <a:pt x="1875790" y="3810"/>
                  </a:lnTo>
                  <a:lnTo>
                    <a:pt x="1875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9260"/>
                  </a:lnTo>
                  <a:lnTo>
                    <a:pt x="0" y="433070"/>
                  </a:lnTo>
                  <a:lnTo>
                    <a:pt x="1879600" y="433070"/>
                  </a:lnTo>
                  <a:lnTo>
                    <a:pt x="1879600" y="429260"/>
                  </a:lnTo>
                  <a:lnTo>
                    <a:pt x="1879600" y="3810"/>
                  </a:lnTo>
                  <a:lnTo>
                    <a:pt x="1879600" y="0"/>
                  </a:lnTo>
                  <a:close/>
                </a:path>
              </a:pathLst>
            </a:custGeom>
            <a:solidFill>
              <a:srgbClr val="39A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853440" y="5196839"/>
              <a:ext cx="1873250" cy="425450"/>
            </a:xfrm>
            <a:custGeom>
              <a:avLst/>
              <a:gdLst/>
              <a:ahLst/>
              <a:cxnLst/>
              <a:rect l="l" t="t" r="r" b="b"/>
              <a:pathLst>
                <a:path w="1873250" h="425450">
                  <a:moveTo>
                    <a:pt x="1873250" y="0"/>
                  </a:moveTo>
                  <a:lnTo>
                    <a:pt x="1869440" y="0"/>
                  </a:lnTo>
                  <a:lnTo>
                    <a:pt x="1869440" y="3810"/>
                  </a:lnTo>
                  <a:lnTo>
                    <a:pt x="1869440" y="421640"/>
                  </a:lnTo>
                  <a:lnTo>
                    <a:pt x="3810" y="421640"/>
                  </a:lnTo>
                  <a:lnTo>
                    <a:pt x="3810" y="3810"/>
                  </a:lnTo>
                  <a:lnTo>
                    <a:pt x="1869440" y="3810"/>
                  </a:lnTo>
                  <a:lnTo>
                    <a:pt x="18694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1640"/>
                  </a:lnTo>
                  <a:lnTo>
                    <a:pt x="0" y="425450"/>
                  </a:lnTo>
                  <a:lnTo>
                    <a:pt x="1873250" y="425450"/>
                  </a:lnTo>
                  <a:lnTo>
                    <a:pt x="1873250" y="421640"/>
                  </a:lnTo>
                  <a:lnTo>
                    <a:pt x="1873250" y="3810"/>
                  </a:lnTo>
                  <a:lnTo>
                    <a:pt x="1873250" y="0"/>
                  </a:lnTo>
                  <a:close/>
                </a:path>
              </a:pathLst>
            </a:custGeom>
            <a:solidFill>
              <a:srgbClr val="39B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857250" y="5200649"/>
              <a:ext cx="1865630" cy="417830"/>
            </a:xfrm>
            <a:custGeom>
              <a:avLst/>
              <a:gdLst/>
              <a:ahLst/>
              <a:cxnLst/>
              <a:rect l="l" t="t" r="r" b="b"/>
              <a:pathLst>
                <a:path w="1865630" h="417829">
                  <a:moveTo>
                    <a:pt x="18656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14020"/>
                  </a:lnTo>
                  <a:lnTo>
                    <a:pt x="0" y="417830"/>
                  </a:lnTo>
                  <a:lnTo>
                    <a:pt x="1865630" y="417830"/>
                  </a:lnTo>
                  <a:lnTo>
                    <a:pt x="1865630" y="414020"/>
                  </a:lnTo>
                  <a:lnTo>
                    <a:pt x="1865630" y="3822"/>
                  </a:lnTo>
                  <a:lnTo>
                    <a:pt x="1861820" y="3822"/>
                  </a:lnTo>
                  <a:lnTo>
                    <a:pt x="1861820" y="414020"/>
                  </a:lnTo>
                  <a:lnTo>
                    <a:pt x="3810" y="414020"/>
                  </a:lnTo>
                  <a:lnTo>
                    <a:pt x="3810" y="3810"/>
                  </a:lnTo>
                  <a:lnTo>
                    <a:pt x="1865630" y="3810"/>
                  </a:lnTo>
                  <a:lnTo>
                    <a:pt x="1865630" y="0"/>
                  </a:lnTo>
                  <a:close/>
                </a:path>
              </a:pathLst>
            </a:custGeom>
            <a:solidFill>
              <a:srgbClr val="39B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861060" y="5204459"/>
              <a:ext cx="1858010" cy="410209"/>
            </a:xfrm>
            <a:custGeom>
              <a:avLst/>
              <a:gdLst/>
              <a:ahLst/>
              <a:cxnLst/>
              <a:rect l="l" t="t" r="r" b="b"/>
              <a:pathLst>
                <a:path w="1858010" h="410210">
                  <a:moveTo>
                    <a:pt x="1858010" y="0"/>
                  </a:moveTo>
                  <a:lnTo>
                    <a:pt x="1854200" y="0"/>
                  </a:lnTo>
                  <a:lnTo>
                    <a:pt x="1854200" y="3810"/>
                  </a:lnTo>
                  <a:lnTo>
                    <a:pt x="1854200" y="407670"/>
                  </a:lnTo>
                  <a:lnTo>
                    <a:pt x="3810" y="407670"/>
                  </a:lnTo>
                  <a:lnTo>
                    <a:pt x="3810" y="3810"/>
                  </a:lnTo>
                  <a:lnTo>
                    <a:pt x="1854200" y="3810"/>
                  </a:lnTo>
                  <a:lnTo>
                    <a:pt x="1854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7670"/>
                  </a:lnTo>
                  <a:lnTo>
                    <a:pt x="0" y="410210"/>
                  </a:lnTo>
                  <a:lnTo>
                    <a:pt x="1858010" y="410210"/>
                  </a:lnTo>
                  <a:lnTo>
                    <a:pt x="1858010" y="407670"/>
                  </a:lnTo>
                  <a:lnTo>
                    <a:pt x="1858010" y="3810"/>
                  </a:lnTo>
                  <a:lnTo>
                    <a:pt x="1858010" y="0"/>
                  </a:lnTo>
                  <a:close/>
                </a:path>
              </a:pathLst>
            </a:custGeom>
            <a:solidFill>
              <a:srgbClr val="39B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864870" y="5208269"/>
              <a:ext cx="1850389" cy="403860"/>
            </a:xfrm>
            <a:custGeom>
              <a:avLst/>
              <a:gdLst/>
              <a:ahLst/>
              <a:cxnLst/>
              <a:rect l="l" t="t" r="r" b="b"/>
              <a:pathLst>
                <a:path w="1850389" h="403860">
                  <a:moveTo>
                    <a:pt x="18503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400050"/>
                  </a:lnTo>
                  <a:lnTo>
                    <a:pt x="0" y="403860"/>
                  </a:lnTo>
                  <a:lnTo>
                    <a:pt x="1850390" y="403860"/>
                  </a:lnTo>
                  <a:lnTo>
                    <a:pt x="1850390" y="400050"/>
                  </a:lnTo>
                  <a:lnTo>
                    <a:pt x="1850390" y="2552"/>
                  </a:lnTo>
                  <a:lnTo>
                    <a:pt x="1847850" y="2552"/>
                  </a:lnTo>
                  <a:lnTo>
                    <a:pt x="1847850" y="400050"/>
                  </a:lnTo>
                  <a:lnTo>
                    <a:pt x="3810" y="400050"/>
                  </a:lnTo>
                  <a:lnTo>
                    <a:pt x="3810" y="2540"/>
                  </a:lnTo>
                  <a:lnTo>
                    <a:pt x="1850390" y="2540"/>
                  </a:lnTo>
                  <a:lnTo>
                    <a:pt x="1850390" y="0"/>
                  </a:lnTo>
                  <a:close/>
                </a:path>
              </a:pathLst>
            </a:custGeom>
            <a:solidFill>
              <a:srgbClr val="39B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868680" y="5210809"/>
              <a:ext cx="1844039" cy="397510"/>
            </a:xfrm>
            <a:custGeom>
              <a:avLst/>
              <a:gdLst/>
              <a:ahLst/>
              <a:cxnLst/>
              <a:rect l="l" t="t" r="r" b="b"/>
              <a:pathLst>
                <a:path w="1844039" h="397510">
                  <a:moveTo>
                    <a:pt x="1844040" y="0"/>
                  </a:moveTo>
                  <a:lnTo>
                    <a:pt x="1840230" y="0"/>
                  </a:lnTo>
                  <a:lnTo>
                    <a:pt x="1840230" y="3810"/>
                  </a:lnTo>
                  <a:lnTo>
                    <a:pt x="184023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1840230" y="3810"/>
                  </a:lnTo>
                  <a:lnTo>
                    <a:pt x="1840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7510"/>
                  </a:lnTo>
                  <a:lnTo>
                    <a:pt x="1844040" y="397510"/>
                  </a:lnTo>
                  <a:lnTo>
                    <a:pt x="1844040" y="393700"/>
                  </a:lnTo>
                  <a:lnTo>
                    <a:pt x="1844040" y="3810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39B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872490" y="5214619"/>
              <a:ext cx="1836420" cy="389890"/>
            </a:xfrm>
            <a:custGeom>
              <a:avLst/>
              <a:gdLst/>
              <a:ahLst/>
              <a:cxnLst/>
              <a:rect l="l" t="t" r="r" b="b"/>
              <a:pathLst>
                <a:path w="1836420" h="389889">
                  <a:moveTo>
                    <a:pt x="1836420" y="0"/>
                  </a:moveTo>
                  <a:lnTo>
                    <a:pt x="1832610" y="0"/>
                  </a:lnTo>
                  <a:lnTo>
                    <a:pt x="1832610" y="3810"/>
                  </a:lnTo>
                  <a:lnTo>
                    <a:pt x="1832610" y="386080"/>
                  </a:lnTo>
                  <a:lnTo>
                    <a:pt x="2540" y="386080"/>
                  </a:lnTo>
                  <a:lnTo>
                    <a:pt x="2540" y="3810"/>
                  </a:lnTo>
                  <a:lnTo>
                    <a:pt x="1832610" y="3810"/>
                  </a:lnTo>
                  <a:lnTo>
                    <a:pt x="1832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6080"/>
                  </a:lnTo>
                  <a:lnTo>
                    <a:pt x="0" y="389890"/>
                  </a:lnTo>
                  <a:lnTo>
                    <a:pt x="1836420" y="389890"/>
                  </a:lnTo>
                  <a:lnTo>
                    <a:pt x="1836420" y="386080"/>
                  </a:lnTo>
                  <a:lnTo>
                    <a:pt x="1836420" y="3810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39B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875030" y="5218429"/>
              <a:ext cx="1830070" cy="382270"/>
            </a:xfrm>
            <a:custGeom>
              <a:avLst/>
              <a:gdLst/>
              <a:ahLst/>
              <a:cxnLst/>
              <a:rect l="l" t="t" r="r" b="b"/>
              <a:pathLst>
                <a:path w="1830070" h="382270">
                  <a:moveTo>
                    <a:pt x="1830070" y="0"/>
                  </a:moveTo>
                  <a:lnTo>
                    <a:pt x="1826260" y="0"/>
                  </a:lnTo>
                  <a:lnTo>
                    <a:pt x="1826260" y="3810"/>
                  </a:lnTo>
                  <a:lnTo>
                    <a:pt x="1826260" y="378460"/>
                  </a:lnTo>
                  <a:lnTo>
                    <a:pt x="3810" y="378460"/>
                  </a:lnTo>
                  <a:lnTo>
                    <a:pt x="3810" y="3810"/>
                  </a:lnTo>
                  <a:lnTo>
                    <a:pt x="1826260" y="3810"/>
                  </a:lnTo>
                  <a:lnTo>
                    <a:pt x="1826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8460"/>
                  </a:lnTo>
                  <a:lnTo>
                    <a:pt x="0" y="382270"/>
                  </a:lnTo>
                  <a:lnTo>
                    <a:pt x="1830070" y="382270"/>
                  </a:lnTo>
                  <a:lnTo>
                    <a:pt x="1830070" y="378460"/>
                  </a:lnTo>
                  <a:lnTo>
                    <a:pt x="1830070" y="3810"/>
                  </a:lnTo>
                  <a:lnTo>
                    <a:pt x="1830070" y="0"/>
                  </a:lnTo>
                  <a:close/>
                </a:path>
              </a:pathLst>
            </a:custGeom>
            <a:solidFill>
              <a:srgbClr val="39B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878840" y="5222239"/>
              <a:ext cx="1822450" cy="374650"/>
            </a:xfrm>
            <a:custGeom>
              <a:avLst/>
              <a:gdLst/>
              <a:ahLst/>
              <a:cxnLst/>
              <a:rect l="l" t="t" r="r" b="b"/>
              <a:pathLst>
                <a:path w="1822450" h="374650">
                  <a:moveTo>
                    <a:pt x="1822450" y="0"/>
                  </a:moveTo>
                  <a:lnTo>
                    <a:pt x="1818640" y="0"/>
                  </a:lnTo>
                  <a:lnTo>
                    <a:pt x="1818640" y="3810"/>
                  </a:lnTo>
                  <a:lnTo>
                    <a:pt x="1818640" y="370840"/>
                  </a:lnTo>
                  <a:lnTo>
                    <a:pt x="3810" y="370840"/>
                  </a:lnTo>
                  <a:lnTo>
                    <a:pt x="3810" y="3810"/>
                  </a:lnTo>
                  <a:lnTo>
                    <a:pt x="1818640" y="3810"/>
                  </a:lnTo>
                  <a:lnTo>
                    <a:pt x="18186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0840"/>
                  </a:lnTo>
                  <a:lnTo>
                    <a:pt x="0" y="374650"/>
                  </a:lnTo>
                  <a:lnTo>
                    <a:pt x="1822450" y="374650"/>
                  </a:lnTo>
                  <a:lnTo>
                    <a:pt x="1822450" y="370840"/>
                  </a:lnTo>
                  <a:lnTo>
                    <a:pt x="1822450" y="3810"/>
                  </a:lnTo>
                  <a:lnTo>
                    <a:pt x="1822450" y="0"/>
                  </a:lnTo>
                  <a:close/>
                </a:path>
              </a:pathLst>
            </a:custGeom>
            <a:solidFill>
              <a:srgbClr val="39B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882650" y="5226049"/>
              <a:ext cx="1814830" cy="367030"/>
            </a:xfrm>
            <a:custGeom>
              <a:avLst/>
              <a:gdLst/>
              <a:ahLst/>
              <a:cxnLst/>
              <a:rect l="l" t="t" r="r" b="b"/>
              <a:pathLst>
                <a:path w="1814830" h="367029">
                  <a:moveTo>
                    <a:pt x="18148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0" y="367030"/>
                  </a:lnTo>
                  <a:lnTo>
                    <a:pt x="1814830" y="367030"/>
                  </a:lnTo>
                  <a:lnTo>
                    <a:pt x="1814830" y="364490"/>
                  </a:lnTo>
                  <a:lnTo>
                    <a:pt x="1814830" y="3822"/>
                  </a:lnTo>
                  <a:lnTo>
                    <a:pt x="1811020" y="3822"/>
                  </a:lnTo>
                  <a:lnTo>
                    <a:pt x="1811020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1814830" y="3810"/>
                  </a:lnTo>
                  <a:lnTo>
                    <a:pt x="1814830" y="0"/>
                  </a:lnTo>
                  <a:close/>
                </a:path>
              </a:pathLst>
            </a:custGeom>
            <a:solidFill>
              <a:srgbClr val="39B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886460" y="5229859"/>
              <a:ext cx="1807210" cy="360680"/>
            </a:xfrm>
            <a:custGeom>
              <a:avLst/>
              <a:gdLst/>
              <a:ahLst/>
              <a:cxnLst/>
              <a:rect l="l" t="t" r="r" b="b"/>
              <a:pathLst>
                <a:path w="1807210" h="360679">
                  <a:moveTo>
                    <a:pt x="1807210" y="0"/>
                  </a:moveTo>
                  <a:lnTo>
                    <a:pt x="1804670" y="0"/>
                  </a:lnTo>
                  <a:lnTo>
                    <a:pt x="1804670" y="2540"/>
                  </a:lnTo>
                  <a:lnTo>
                    <a:pt x="1804670" y="356870"/>
                  </a:lnTo>
                  <a:lnTo>
                    <a:pt x="3810" y="356870"/>
                  </a:lnTo>
                  <a:lnTo>
                    <a:pt x="3810" y="2540"/>
                  </a:lnTo>
                  <a:lnTo>
                    <a:pt x="1804670" y="2540"/>
                  </a:lnTo>
                  <a:lnTo>
                    <a:pt x="18046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56870"/>
                  </a:lnTo>
                  <a:lnTo>
                    <a:pt x="0" y="360680"/>
                  </a:lnTo>
                  <a:lnTo>
                    <a:pt x="1807210" y="360680"/>
                  </a:lnTo>
                  <a:lnTo>
                    <a:pt x="1807210" y="356870"/>
                  </a:lnTo>
                  <a:lnTo>
                    <a:pt x="1807210" y="2540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39B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890270" y="5232399"/>
              <a:ext cx="1800860" cy="354330"/>
            </a:xfrm>
            <a:custGeom>
              <a:avLst/>
              <a:gdLst/>
              <a:ahLst/>
              <a:cxnLst/>
              <a:rect l="l" t="t" r="r" b="b"/>
              <a:pathLst>
                <a:path w="1800860" h="354329">
                  <a:moveTo>
                    <a:pt x="1800860" y="0"/>
                  </a:moveTo>
                  <a:lnTo>
                    <a:pt x="1797050" y="0"/>
                  </a:lnTo>
                  <a:lnTo>
                    <a:pt x="1797050" y="3810"/>
                  </a:lnTo>
                  <a:lnTo>
                    <a:pt x="179705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1797050" y="3810"/>
                  </a:lnTo>
                  <a:lnTo>
                    <a:pt x="1797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1800860" y="354330"/>
                  </a:lnTo>
                  <a:lnTo>
                    <a:pt x="1800860" y="350520"/>
                  </a:lnTo>
                  <a:lnTo>
                    <a:pt x="1800860" y="3810"/>
                  </a:lnTo>
                  <a:lnTo>
                    <a:pt x="1800860" y="0"/>
                  </a:lnTo>
                  <a:close/>
                </a:path>
              </a:pathLst>
            </a:custGeom>
            <a:solidFill>
              <a:srgbClr val="39B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894080" y="5236209"/>
              <a:ext cx="1793239" cy="346710"/>
            </a:xfrm>
            <a:custGeom>
              <a:avLst/>
              <a:gdLst/>
              <a:ahLst/>
              <a:cxnLst/>
              <a:rect l="l" t="t" r="r" b="b"/>
              <a:pathLst>
                <a:path w="1793239" h="346710">
                  <a:moveTo>
                    <a:pt x="1793240" y="0"/>
                  </a:moveTo>
                  <a:lnTo>
                    <a:pt x="1789430" y="0"/>
                  </a:lnTo>
                  <a:lnTo>
                    <a:pt x="1789430" y="3810"/>
                  </a:lnTo>
                  <a:lnTo>
                    <a:pt x="1789430" y="342900"/>
                  </a:lnTo>
                  <a:lnTo>
                    <a:pt x="2540" y="342900"/>
                  </a:lnTo>
                  <a:lnTo>
                    <a:pt x="2540" y="3810"/>
                  </a:lnTo>
                  <a:lnTo>
                    <a:pt x="1789430" y="3810"/>
                  </a:lnTo>
                  <a:lnTo>
                    <a:pt x="1789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1793240" y="346710"/>
                  </a:lnTo>
                  <a:lnTo>
                    <a:pt x="1793240" y="342900"/>
                  </a:lnTo>
                  <a:lnTo>
                    <a:pt x="1793240" y="3810"/>
                  </a:lnTo>
                  <a:lnTo>
                    <a:pt x="1793240" y="0"/>
                  </a:lnTo>
                  <a:close/>
                </a:path>
              </a:pathLst>
            </a:custGeom>
            <a:solidFill>
              <a:srgbClr val="39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896620" y="5240019"/>
              <a:ext cx="1786889" cy="339090"/>
            </a:xfrm>
            <a:custGeom>
              <a:avLst/>
              <a:gdLst/>
              <a:ahLst/>
              <a:cxnLst/>
              <a:rect l="l" t="t" r="r" b="b"/>
              <a:pathLst>
                <a:path w="1786889" h="339089">
                  <a:moveTo>
                    <a:pt x="1786890" y="0"/>
                  </a:moveTo>
                  <a:lnTo>
                    <a:pt x="1783080" y="0"/>
                  </a:lnTo>
                  <a:lnTo>
                    <a:pt x="1783080" y="3810"/>
                  </a:lnTo>
                  <a:lnTo>
                    <a:pt x="1783080" y="335280"/>
                  </a:lnTo>
                  <a:lnTo>
                    <a:pt x="3810" y="335280"/>
                  </a:lnTo>
                  <a:lnTo>
                    <a:pt x="3810" y="3810"/>
                  </a:lnTo>
                  <a:lnTo>
                    <a:pt x="1783080" y="3810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1786890" y="339090"/>
                  </a:lnTo>
                  <a:lnTo>
                    <a:pt x="1786890" y="335280"/>
                  </a:lnTo>
                  <a:lnTo>
                    <a:pt x="1786890" y="3810"/>
                  </a:lnTo>
                  <a:lnTo>
                    <a:pt x="1786890" y="0"/>
                  </a:lnTo>
                  <a:close/>
                </a:path>
              </a:pathLst>
            </a:custGeom>
            <a:solidFill>
              <a:srgbClr val="39B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900430" y="5243829"/>
              <a:ext cx="1779270" cy="331470"/>
            </a:xfrm>
            <a:custGeom>
              <a:avLst/>
              <a:gdLst/>
              <a:ahLst/>
              <a:cxnLst/>
              <a:rect l="l" t="t" r="r" b="b"/>
              <a:pathLst>
                <a:path w="1779270" h="331470">
                  <a:moveTo>
                    <a:pt x="1779270" y="0"/>
                  </a:moveTo>
                  <a:lnTo>
                    <a:pt x="1775460" y="0"/>
                  </a:lnTo>
                  <a:lnTo>
                    <a:pt x="1775460" y="3810"/>
                  </a:lnTo>
                  <a:lnTo>
                    <a:pt x="1775460" y="327660"/>
                  </a:lnTo>
                  <a:lnTo>
                    <a:pt x="3810" y="327660"/>
                  </a:lnTo>
                  <a:lnTo>
                    <a:pt x="3810" y="3810"/>
                  </a:lnTo>
                  <a:lnTo>
                    <a:pt x="1775460" y="3810"/>
                  </a:lnTo>
                  <a:lnTo>
                    <a:pt x="1775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7660"/>
                  </a:lnTo>
                  <a:lnTo>
                    <a:pt x="0" y="331470"/>
                  </a:lnTo>
                  <a:lnTo>
                    <a:pt x="1779270" y="331470"/>
                  </a:lnTo>
                  <a:lnTo>
                    <a:pt x="1779270" y="327660"/>
                  </a:lnTo>
                  <a:lnTo>
                    <a:pt x="1779270" y="3810"/>
                  </a:lnTo>
                  <a:lnTo>
                    <a:pt x="1779270" y="0"/>
                  </a:lnTo>
                  <a:close/>
                </a:path>
              </a:pathLst>
            </a:custGeom>
            <a:solidFill>
              <a:srgbClr val="3AB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904240" y="5247639"/>
              <a:ext cx="1771650" cy="323850"/>
            </a:xfrm>
            <a:custGeom>
              <a:avLst/>
              <a:gdLst/>
              <a:ahLst/>
              <a:cxnLst/>
              <a:rect l="l" t="t" r="r" b="b"/>
              <a:pathLst>
                <a:path w="1771650" h="323850">
                  <a:moveTo>
                    <a:pt x="1771650" y="0"/>
                  </a:moveTo>
                  <a:lnTo>
                    <a:pt x="1767840" y="0"/>
                  </a:lnTo>
                  <a:lnTo>
                    <a:pt x="1767840" y="3810"/>
                  </a:lnTo>
                  <a:lnTo>
                    <a:pt x="1767840" y="321310"/>
                  </a:lnTo>
                  <a:lnTo>
                    <a:pt x="3810" y="321310"/>
                  </a:lnTo>
                  <a:lnTo>
                    <a:pt x="3810" y="3810"/>
                  </a:lnTo>
                  <a:lnTo>
                    <a:pt x="1767840" y="3810"/>
                  </a:lnTo>
                  <a:lnTo>
                    <a:pt x="1767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3850"/>
                  </a:lnTo>
                  <a:lnTo>
                    <a:pt x="1771650" y="323850"/>
                  </a:lnTo>
                  <a:lnTo>
                    <a:pt x="1771650" y="321310"/>
                  </a:lnTo>
                  <a:lnTo>
                    <a:pt x="1771650" y="381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3AB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908050" y="5251449"/>
              <a:ext cx="1764030" cy="317500"/>
            </a:xfrm>
            <a:custGeom>
              <a:avLst/>
              <a:gdLst/>
              <a:ahLst/>
              <a:cxnLst/>
              <a:rect l="l" t="t" r="r" b="b"/>
              <a:pathLst>
                <a:path w="1764030" h="317500">
                  <a:moveTo>
                    <a:pt x="1764030" y="0"/>
                  </a:moveTo>
                  <a:lnTo>
                    <a:pt x="1761490" y="0"/>
                  </a:lnTo>
                  <a:lnTo>
                    <a:pt x="1761490" y="2540"/>
                  </a:lnTo>
                  <a:lnTo>
                    <a:pt x="1761490" y="313690"/>
                  </a:lnTo>
                  <a:lnTo>
                    <a:pt x="3810" y="313690"/>
                  </a:lnTo>
                  <a:lnTo>
                    <a:pt x="3810" y="2540"/>
                  </a:lnTo>
                  <a:lnTo>
                    <a:pt x="1761490" y="2540"/>
                  </a:lnTo>
                  <a:lnTo>
                    <a:pt x="1761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13690"/>
                  </a:lnTo>
                  <a:lnTo>
                    <a:pt x="0" y="317500"/>
                  </a:lnTo>
                  <a:lnTo>
                    <a:pt x="1764030" y="317500"/>
                  </a:lnTo>
                  <a:lnTo>
                    <a:pt x="1764030" y="313690"/>
                  </a:lnTo>
                  <a:lnTo>
                    <a:pt x="1764030" y="2540"/>
                  </a:lnTo>
                  <a:lnTo>
                    <a:pt x="1764030" y="0"/>
                  </a:lnTo>
                  <a:close/>
                </a:path>
              </a:pathLst>
            </a:custGeom>
            <a:solidFill>
              <a:srgbClr val="3AB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911860" y="5253989"/>
              <a:ext cx="1757680" cy="311150"/>
            </a:xfrm>
            <a:custGeom>
              <a:avLst/>
              <a:gdLst/>
              <a:ahLst/>
              <a:cxnLst/>
              <a:rect l="l" t="t" r="r" b="b"/>
              <a:pathLst>
                <a:path w="1757680" h="311150">
                  <a:moveTo>
                    <a:pt x="1757680" y="0"/>
                  </a:moveTo>
                  <a:lnTo>
                    <a:pt x="1753870" y="0"/>
                  </a:lnTo>
                  <a:lnTo>
                    <a:pt x="1753870" y="3810"/>
                  </a:lnTo>
                  <a:lnTo>
                    <a:pt x="1753870" y="307340"/>
                  </a:lnTo>
                  <a:lnTo>
                    <a:pt x="3810" y="307340"/>
                  </a:lnTo>
                  <a:lnTo>
                    <a:pt x="3810" y="3810"/>
                  </a:lnTo>
                  <a:lnTo>
                    <a:pt x="1753870" y="3810"/>
                  </a:lnTo>
                  <a:lnTo>
                    <a:pt x="1753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1757680" y="311150"/>
                  </a:lnTo>
                  <a:lnTo>
                    <a:pt x="1757680" y="307340"/>
                  </a:lnTo>
                  <a:lnTo>
                    <a:pt x="1757680" y="3810"/>
                  </a:lnTo>
                  <a:lnTo>
                    <a:pt x="1757680" y="0"/>
                  </a:lnTo>
                  <a:close/>
                </a:path>
              </a:pathLst>
            </a:custGeom>
            <a:solidFill>
              <a:srgbClr val="3A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915670" y="5257799"/>
              <a:ext cx="1750060" cy="303530"/>
            </a:xfrm>
            <a:custGeom>
              <a:avLst/>
              <a:gdLst/>
              <a:ahLst/>
              <a:cxnLst/>
              <a:rect l="l" t="t" r="r" b="b"/>
              <a:pathLst>
                <a:path w="1750060" h="303529">
                  <a:moveTo>
                    <a:pt x="1750060" y="0"/>
                  </a:moveTo>
                  <a:lnTo>
                    <a:pt x="1746250" y="0"/>
                  </a:lnTo>
                  <a:lnTo>
                    <a:pt x="1746250" y="3810"/>
                  </a:lnTo>
                  <a:lnTo>
                    <a:pt x="1746250" y="299720"/>
                  </a:lnTo>
                  <a:lnTo>
                    <a:pt x="2540" y="299720"/>
                  </a:lnTo>
                  <a:lnTo>
                    <a:pt x="2540" y="3810"/>
                  </a:lnTo>
                  <a:lnTo>
                    <a:pt x="1746250" y="3810"/>
                  </a:lnTo>
                  <a:lnTo>
                    <a:pt x="1746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1750060" y="303530"/>
                  </a:lnTo>
                  <a:lnTo>
                    <a:pt x="1750060" y="299720"/>
                  </a:lnTo>
                  <a:lnTo>
                    <a:pt x="1750060" y="3810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918210" y="5261609"/>
              <a:ext cx="1743710" cy="295910"/>
            </a:xfrm>
            <a:custGeom>
              <a:avLst/>
              <a:gdLst/>
              <a:ahLst/>
              <a:cxnLst/>
              <a:rect l="l" t="t" r="r" b="b"/>
              <a:pathLst>
                <a:path w="1743710" h="295910">
                  <a:moveTo>
                    <a:pt x="1743710" y="0"/>
                  </a:moveTo>
                  <a:lnTo>
                    <a:pt x="1739900" y="0"/>
                  </a:lnTo>
                  <a:lnTo>
                    <a:pt x="1739900" y="3810"/>
                  </a:lnTo>
                  <a:lnTo>
                    <a:pt x="1739900" y="292100"/>
                  </a:lnTo>
                  <a:lnTo>
                    <a:pt x="3810" y="292100"/>
                  </a:lnTo>
                  <a:lnTo>
                    <a:pt x="3810" y="3810"/>
                  </a:lnTo>
                  <a:lnTo>
                    <a:pt x="1739900" y="3810"/>
                  </a:lnTo>
                  <a:lnTo>
                    <a:pt x="17399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1743710" y="295910"/>
                  </a:lnTo>
                  <a:lnTo>
                    <a:pt x="1743710" y="292100"/>
                  </a:lnTo>
                  <a:lnTo>
                    <a:pt x="1743710" y="3810"/>
                  </a:lnTo>
                  <a:lnTo>
                    <a:pt x="1743710" y="0"/>
                  </a:lnTo>
                  <a:close/>
                </a:path>
              </a:pathLst>
            </a:custGeom>
            <a:solidFill>
              <a:srgbClr val="3AB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922020" y="5265419"/>
              <a:ext cx="1736089" cy="288290"/>
            </a:xfrm>
            <a:custGeom>
              <a:avLst/>
              <a:gdLst/>
              <a:ahLst/>
              <a:cxnLst/>
              <a:rect l="l" t="t" r="r" b="b"/>
              <a:pathLst>
                <a:path w="1736089" h="288289">
                  <a:moveTo>
                    <a:pt x="1736090" y="0"/>
                  </a:moveTo>
                  <a:lnTo>
                    <a:pt x="1732280" y="0"/>
                  </a:lnTo>
                  <a:lnTo>
                    <a:pt x="1732280" y="3810"/>
                  </a:lnTo>
                  <a:lnTo>
                    <a:pt x="1732280" y="284480"/>
                  </a:lnTo>
                  <a:lnTo>
                    <a:pt x="3810" y="284480"/>
                  </a:lnTo>
                  <a:lnTo>
                    <a:pt x="3810" y="3810"/>
                  </a:lnTo>
                  <a:lnTo>
                    <a:pt x="1732280" y="3810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4480"/>
                  </a:lnTo>
                  <a:lnTo>
                    <a:pt x="0" y="288290"/>
                  </a:lnTo>
                  <a:lnTo>
                    <a:pt x="1736090" y="288290"/>
                  </a:lnTo>
                  <a:lnTo>
                    <a:pt x="1736090" y="284480"/>
                  </a:lnTo>
                  <a:lnTo>
                    <a:pt x="1736090" y="3810"/>
                  </a:lnTo>
                  <a:lnTo>
                    <a:pt x="1736090" y="0"/>
                  </a:lnTo>
                  <a:close/>
                </a:path>
              </a:pathLst>
            </a:custGeom>
            <a:solidFill>
              <a:srgbClr val="3A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925830" y="5269229"/>
              <a:ext cx="1728470" cy="280670"/>
            </a:xfrm>
            <a:custGeom>
              <a:avLst/>
              <a:gdLst/>
              <a:ahLst/>
              <a:cxnLst/>
              <a:rect l="l" t="t" r="r" b="b"/>
              <a:pathLst>
                <a:path w="1728470" h="280670">
                  <a:moveTo>
                    <a:pt x="1728470" y="0"/>
                  </a:moveTo>
                  <a:lnTo>
                    <a:pt x="1724660" y="0"/>
                  </a:lnTo>
                  <a:lnTo>
                    <a:pt x="1724660" y="3810"/>
                  </a:lnTo>
                  <a:lnTo>
                    <a:pt x="1724660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1724660" y="3810"/>
                  </a:lnTo>
                  <a:lnTo>
                    <a:pt x="17246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0670"/>
                  </a:lnTo>
                  <a:lnTo>
                    <a:pt x="1728470" y="280670"/>
                  </a:lnTo>
                  <a:lnTo>
                    <a:pt x="1728470" y="278130"/>
                  </a:lnTo>
                  <a:lnTo>
                    <a:pt x="1728470" y="381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3AB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929640" y="5273039"/>
              <a:ext cx="1720850" cy="274320"/>
            </a:xfrm>
            <a:custGeom>
              <a:avLst/>
              <a:gdLst/>
              <a:ahLst/>
              <a:cxnLst/>
              <a:rect l="l" t="t" r="r" b="b"/>
              <a:pathLst>
                <a:path w="1720850" h="274320">
                  <a:moveTo>
                    <a:pt x="1720850" y="0"/>
                  </a:moveTo>
                  <a:lnTo>
                    <a:pt x="1718310" y="0"/>
                  </a:lnTo>
                  <a:lnTo>
                    <a:pt x="1718310" y="2540"/>
                  </a:lnTo>
                  <a:lnTo>
                    <a:pt x="1718310" y="270510"/>
                  </a:lnTo>
                  <a:lnTo>
                    <a:pt x="3810" y="270510"/>
                  </a:lnTo>
                  <a:lnTo>
                    <a:pt x="3810" y="2540"/>
                  </a:lnTo>
                  <a:lnTo>
                    <a:pt x="1718310" y="2540"/>
                  </a:lnTo>
                  <a:lnTo>
                    <a:pt x="17183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0510"/>
                  </a:lnTo>
                  <a:lnTo>
                    <a:pt x="0" y="274320"/>
                  </a:lnTo>
                  <a:lnTo>
                    <a:pt x="1720850" y="274320"/>
                  </a:lnTo>
                  <a:lnTo>
                    <a:pt x="1720850" y="270510"/>
                  </a:lnTo>
                  <a:lnTo>
                    <a:pt x="1720850" y="2540"/>
                  </a:lnTo>
                  <a:lnTo>
                    <a:pt x="1720850" y="0"/>
                  </a:lnTo>
                  <a:close/>
                </a:path>
              </a:pathLst>
            </a:custGeom>
            <a:solidFill>
              <a:srgbClr val="3AB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933450" y="5275579"/>
              <a:ext cx="1714500" cy="267970"/>
            </a:xfrm>
            <a:custGeom>
              <a:avLst/>
              <a:gdLst/>
              <a:ahLst/>
              <a:cxnLst/>
              <a:rect l="l" t="t" r="r" b="b"/>
              <a:pathLst>
                <a:path w="1714500" h="267970">
                  <a:moveTo>
                    <a:pt x="1714500" y="0"/>
                  </a:moveTo>
                  <a:lnTo>
                    <a:pt x="1710690" y="0"/>
                  </a:lnTo>
                  <a:lnTo>
                    <a:pt x="1710690" y="3810"/>
                  </a:lnTo>
                  <a:lnTo>
                    <a:pt x="1710690" y="264160"/>
                  </a:lnTo>
                  <a:lnTo>
                    <a:pt x="3810" y="264160"/>
                  </a:lnTo>
                  <a:lnTo>
                    <a:pt x="3810" y="3810"/>
                  </a:lnTo>
                  <a:lnTo>
                    <a:pt x="1710690" y="3810"/>
                  </a:lnTo>
                  <a:lnTo>
                    <a:pt x="17106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7970"/>
                  </a:lnTo>
                  <a:lnTo>
                    <a:pt x="1714500" y="267970"/>
                  </a:lnTo>
                  <a:lnTo>
                    <a:pt x="1714500" y="264160"/>
                  </a:lnTo>
                  <a:lnTo>
                    <a:pt x="1714500" y="3810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3AB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937260" y="5279389"/>
              <a:ext cx="1706880" cy="260350"/>
            </a:xfrm>
            <a:custGeom>
              <a:avLst/>
              <a:gdLst/>
              <a:ahLst/>
              <a:cxnLst/>
              <a:rect l="l" t="t" r="r" b="b"/>
              <a:pathLst>
                <a:path w="1706880" h="260350">
                  <a:moveTo>
                    <a:pt x="1706880" y="0"/>
                  </a:moveTo>
                  <a:lnTo>
                    <a:pt x="1703070" y="0"/>
                  </a:lnTo>
                  <a:lnTo>
                    <a:pt x="1703070" y="3810"/>
                  </a:lnTo>
                  <a:lnTo>
                    <a:pt x="1703070" y="256540"/>
                  </a:lnTo>
                  <a:lnTo>
                    <a:pt x="2540" y="256540"/>
                  </a:lnTo>
                  <a:lnTo>
                    <a:pt x="2540" y="3810"/>
                  </a:lnTo>
                  <a:lnTo>
                    <a:pt x="1703070" y="3810"/>
                  </a:lnTo>
                  <a:lnTo>
                    <a:pt x="1703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1706880" y="260350"/>
                  </a:lnTo>
                  <a:lnTo>
                    <a:pt x="1706880" y="256540"/>
                  </a:lnTo>
                  <a:lnTo>
                    <a:pt x="1706880" y="381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rgbClr val="3AB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939800" y="5283199"/>
              <a:ext cx="1700530" cy="252729"/>
            </a:xfrm>
            <a:custGeom>
              <a:avLst/>
              <a:gdLst/>
              <a:ahLst/>
              <a:cxnLst/>
              <a:rect l="l" t="t" r="r" b="b"/>
              <a:pathLst>
                <a:path w="1700530" h="252729">
                  <a:moveTo>
                    <a:pt x="1700530" y="0"/>
                  </a:moveTo>
                  <a:lnTo>
                    <a:pt x="1696720" y="0"/>
                  </a:lnTo>
                  <a:lnTo>
                    <a:pt x="1696720" y="3810"/>
                  </a:lnTo>
                  <a:lnTo>
                    <a:pt x="1696720" y="248920"/>
                  </a:lnTo>
                  <a:lnTo>
                    <a:pt x="3810" y="248920"/>
                  </a:lnTo>
                  <a:lnTo>
                    <a:pt x="3810" y="3810"/>
                  </a:lnTo>
                  <a:lnTo>
                    <a:pt x="1696720" y="3810"/>
                  </a:lnTo>
                  <a:lnTo>
                    <a:pt x="16967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1700530" y="252730"/>
                  </a:lnTo>
                  <a:lnTo>
                    <a:pt x="1700530" y="248920"/>
                  </a:lnTo>
                  <a:lnTo>
                    <a:pt x="1700530" y="3810"/>
                  </a:lnTo>
                  <a:lnTo>
                    <a:pt x="1700530" y="0"/>
                  </a:lnTo>
                  <a:close/>
                </a:path>
              </a:pathLst>
            </a:custGeom>
            <a:solidFill>
              <a:srgbClr val="3AB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943610" y="5287009"/>
              <a:ext cx="1692910" cy="245110"/>
            </a:xfrm>
            <a:custGeom>
              <a:avLst/>
              <a:gdLst/>
              <a:ahLst/>
              <a:cxnLst/>
              <a:rect l="l" t="t" r="r" b="b"/>
              <a:pathLst>
                <a:path w="1692910" h="245110">
                  <a:moveTo>
                    <a:pt x="1692910" y="0"/>
                  </a:moveTo>
                  <a:lnTo>
                    <a:pt x="1689100" y="0"/>
                  </a:lnTo>
                  <a:lnTo>
                    <a:pt x="1689100" y="3810"/>
                  </a:lnTo>
                  <a:lnTo>
                    <a:pt x="1689100" y="241300"/>
                  </a:lnTo>
                  <a:lnTo>
                    <a:pt x="3810" y="241300"/>
                  </a:lnTo>
                  <a:lnTo>
                    <a:pt x="3810" y="3810"/>
                  </a:lnTo>
                  <a:lnTo>
                    <a:pt x="1689100" y="3810"/>
                  </a:lnTo>
                  <a:lnTo>
                    <a:pt x="16891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0"/>
                  </a:lnTo>
                  <a:lnTo>
                    <a:pt x="0" y="245110"/>
                  </a:lnTo>
                  <a:lnTo>
                    <a:pt x="1692910" y="245110"/>
                  </a:lnTo>
                  <a:lnTo>
                    <a:pt x="1692910" y="241300"/>
                  </a:lnTo>
                  <a:lnTo>
                    <a:pt x="1692910" y="3810"/>
                  </a:lnTo>
                  <a:lnTo>
                    <a:pt x="1692910" y="0"/>
                  </a:lnTo>
                  <a:close/>
                </a:path>
              </a:pathLst>
            </a:custGeom>
            <a:solidFill>
              <a:srgbClr val="3A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947420" y="5290819"/>
              <a:ext cx="1685289" cy="237490"/>
            </a:xfrm>
            <a:custGeom>
              <a:avLst/>
              <a:gdLst/>
              <a:ahLst/>
              <a:cxnLst/>
              <a:rect l="l" t="t" r="r" b="b"/>
              <a:pathLst>
                <a:path w="1685289" h="237489">
                  <a:moveTo>
                    <a:pt x="1685290" y="0"/>
                  </a:moveTo>
                  <a:lnTo>
                    <a:pt x="1681480" y="0"/>
                  </a:lnTo>
                  <a:lnTo>
                    <a:pt x="1681480" y="3810"/>
                  </a:lnTo>
                  <a:lnTo>
                    <a:pt x="1681480" y="233680"/>
                  </a:lnTo>
                  <a:lnTo>
                    <a:pt x="3810" y="233680"/>
                  </a:lnTo>
                  <a:lnTo>
                    <a:pt x="3810" y="3810"/>
                  </a:lnTo>
                  <a:lnTo>
                    <a:pt x="1681480" y="3810"/>
                  </a:lnTo>
                  <a:lnTo>
                    <a:pt x="1681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1685290" y="237490"/>
                  </a:lnTo>
                  <a:lnTo>
                    <a:pt x="1685290" y="233680"/>
                  </a:lnTo>
                  <a:lnTo>
                    <a:pt x="1685290" y="3810"/>
                  </a:lnTo>
                  <a:lnTo>
                    <a:pt x="1685290" y="0"/>
                  </a:lnTo>
                  <a:close/>
                </a:path>
              </a:pathLst>
            </a:custGeom>
            <a:solidFill>
              <a:srgbClr val="3AB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951230" y="5294629"/>
              <a:ext cx="1677670" cy="229870"/>
            </a:xfrm>
            <a:custGeom>
              <a:avLst/>
              <a:gdLst/>
              <a:ahLst/>
              <a:cxnLst/>
              <a:rect l="l" t="t" r="r" b="b"/>
              <a:pathLst>
                <a:path w="1677670" h="229870">
                  <a:moveTo>
                    <a:pt x="1677670" y="0"/>
                  </a:moveTo>
                  <a:lnTo>
                    <a:pt x="1673860" y="0"/>
                  </a:lnTo>
                  <a:lnTo>
                    <a:pt x="1673860" y="3810"/>
                  </a:lnTo>
                  <a:lnTo>
                    <a:pt x="1673860" y="226060"/>
                  </a:lnTo>
                  <a:lnTo>
                    <a:pt x="3810" y="226060"/>
                  </a:lnTo>
                  <a:lnTo>
                    <a:pt x="3810" y="3810"/>
                  </a:lnTo>
                  <a:lnTo>
                    <a:pt x="1673860" y="3810"/>
                  </a:lnTo>
                  <a:lnTo>
                    <a:pt x="1673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6060"/>
                  </a:lnTo>
                  <a:lnTo>
                    <a:pt x="0" y="229870"/>
                  </a:lnTo>
                  <a:lnTo>
                    <a:pt x="1677670" y="229870"/>
                  </a:lnTo>
                  <a:lnTo>
                    <a:pt x="1677670" y="226060"/>
                  </a:lnTo>
                  <a:lnTo>
                    <a:pt x="1677670" y="3810"/>
                  </a:lnTo>
                  <a:lnTo>
                    <a:pt x="1677670" y="0"/>
                  </a:lnTo>
                  <a:close/>
                </a:path>
              </a:pathLst>
            </a:custGeom>
            <a:solidFill>
              <a:srgbClr val="3AB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955040" y="5298439"/>
              <a:ext cx="1670050" cy="222250"/>
            </a:xfrm>
            <a:custGeom>
              <a:avLst/>
              <a:gdLst/>
              <a:ahLst/>
              <a:cxnLst/>
              <a:rect l="l" t="t" r="r" b="b"/>
              <a:pathLst>
                <a:path w="1670050" h="222250">
                  <a:moveTo>
                    <a:pt x="1670050" y="0"/>
                  </a:moveTo>
                  <a:lnTo>
                    <a:pt x="1666240" y="0"/>
                  </a:lnTo>
                  <a:lnTo>
                    <a:pt x="1666240" y="3810"/>
                  </a:lnTo>
                  <a:lnTo>
                    <a:pt x="1666240" y="219710"/>
                  </a:lnTo>
                  <a:lnTo>
                    <a:pt x="3810" y="219710"/>
                  </a:lnTo>
                  <a:lnTo>
                    <a:pt x="3810" y="3810"/>
                  </a:lnTo>
                  <a:lnTo>
                    <a:pt x="1666240" y="3810"/>
                  </a:lnTo>
                  <a:lnTo>
                    <a:pt x="1666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2250"/>
                  </a:lnTo>
                  <a:lnTo>
                    <a:pt x="1670050" y="222250"/>
                  </a:lnTo>
                  <a:lnTo>
                    <a:pt x="1670050" y="219710"/>
                  </a:lnTo>
                  <a:lnTo>
                    <a:pt x="1670050" y="3810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3AB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958850" y="5302249"/>
              <a:ext cx="1662430" cy="215900"/>
            </a:xfrm>
            <a:custGeom>
              <a:avLst/>
              <a:gdLst/>
              <a:ahLst/>
              <a:cxnLst/>
              <a:rect l="l" t="t" r="r" b="b"/>
              <a:pathLst>
                <a:path w="1662430" h="215900">
                  <a:moveTo>
                    <a:pt x="1662430" y="0"/>
                  </a:moveTo>
                  <a:lnTo>
                    <a:pt x="1659890" y="0"/>
                  </a:lnTo>
                  <a:lnTo>
                    <a:pt x="1659890" y="2540"/>
                  </a:lnTo>
                  <a:lnTo>
                    <a:pt x="1659890" y="212090"/>
                  </a:lnTo>
                  <a:lnTo>
                    <a:pt x="3810" y="212090"/>
                  </a:lnTo>
                  <a:lnTo>
                    <a:pt x="3810" y="2540"/>
                  </a:lnTo>
                  <a:lnTo>
                    <a:pt x="1659890" y="2540"/>
                  </a:lnTo>
                  <a:lnTo>
                    <a:pt x="16598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2090"/>
                  </a:lnTo>
                  <a:lnTo>
                    <a:pt x="0" y="215900"/>
                  </a:lnTo>
                  <a:lnTo>
                    <a:pt x="1662430" y="215900"/>
                  </a:lnTo>
                  <a:lnTo>
                    <a:pt x="1662430" y="212090"/>
                  </a:lnTo>
                  <a:lnTo>
                    <a:pt x="1662430" y="2540"/>
                  </a:lnTo>
                  <a:lnTo>
                    <a:pt x="1662430" y="0"/>
                  </a:lnTo>
                  <a:close/>
                </a:path>
              </a:pathLst>
            </a:custGeom>
            <a:solidFill>
              <a:srgbClr val="3B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962660" y="5304789"/>
              <a:ext cx="1656080" cy="209550"/>
            </a:xfrm>
            <a:custGeom>
              <a:avLst/>
              <a:gdLst/>
              <a:ahLst/>
              <a:cxnLst/>
              <a:rect l="l" t="t" r="r" b="b"/>
              <a:pathLst>
                <a:path w="1656080" h="209550">
                  <a:moveTo>
                    <a:pt x="1656080" y="0"/>
                  </a:moveTo>
                  <a:lnTo>
                    <a:pt x="1652270" y="0"/>
                  </a:lnTo>
                  <a:lnTo>
                    <a:pt x="1652270" y="3810"/>
                  </a:lnTo>
                  <a:lnTo>
                    <a:pt x="1652270" y="205740"/>
                  </a:lnTo>
                  <a:lnTo>
                    <a:pt x="3810" y="205740"/>
                  </a:lnTo>
                  <a:lnTo>
                    <a:pt x="3810" y="3810"/>
                  </a:lnTo>
                  <a:lnTo>
                    <a:pt x="1652270" y="3810"/>
                  </a:lnTo>
                  <a:lnTo>
                    <a:pt x="16522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1656080" y="209550"/>
                  </a:lnTo>
                  <a:lnTo>
                    <a:pt x="1656080" y="205740"/>
                  </a:lnTo>
                  <a:lnTo>
                    <a:pt x="1656080" y="3810"/>
                  </a:lnTo>
                  <a:lnTo>
                    <a:pt x="1656080" y="0"/>
                  </a:lnTo>
                  <a:close/>
                </a:path>
              </a:pathLst>
            </a:custGeom>
            <a:solidFill>
              <a:srgbClr val="3BB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966470" y="5308599"/>
              <a:ext cx="1648460" cy="201930"/>
            </a:xfrm>
            <a:custGeom>
              <a:avLst/>
              <a:gdLst/>
              <a:ahLst/>
              <a:cxnLst/>
              <a:rect l="l" t="t" r="r" b="b"/>
              <a:pathLst>
                <a:path w="1648460" h="201929">
                  <a:moveTo>
                    <a:pt x="1648460" y="0"/>
                  </a:moveTo>
                  <a:lnTo>
                    <a:pt x="1644650" y="0"/>
                  </a:lnTo>
                  <a:lnTo>
                    <a:pt x="1644650" y="3810"/>
                  </a:lnTo>
                  <a:lnTo>
                    <a:pt x="1644650" y="198120"/>
                  </a:lnTo>
                  <a:lnTo>
                    <a:pt x="2540" y="198120"/>
                  </a:lnTo>
                  <a:lnTo>
                    <a:pt x="2540" y="3810"/>
                  </a:lnTo>
                  <a:lnTo>
                    <a:pt x="1644650" y="3810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1648460" y="201930"/>
                  </a:lnTo>
                  <a:lnTo>
                    <a:pt x="1648460" y="198120"/>
                  </a:lnTo>
                  <a:lnTo>
                    <a:pt x="1648460" y="381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3BB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969010" y="5312409"/>
              <a:ext cx="1642110" cy="194310"/>
            </a:xfrm>
            <a:custGeom>
              <a:avLst/>
              <a:gdLst/>
              <a:ahLst/>
              <a:cxnLst/>
              <a:rect l="l" t="t" r="r" b="b"/>
              <a:pathLst>
                <a:path w="1642110" h="194310">
                  <a:moveTo>
                    <a:pt x="1642110" y="0"/>
                  </a:moveTo>
                  <a:lnTo>
                    <a:pt x="1638300" y="0"/>
                  </a:lnTo>
                  <a:lnTo>
                    <a:pt x="1638300" y="3810"/>
                  </a:lnTo>
                  <a:lnTo>
                    <a:pt x="1638300" y="190500"/>
                  </a:lnTo>
                  <a:lnTo>
                    <a:pt x="3810" y="190500"/>
                  </a:lnTo>
                  <a:lnTo>
                    <a:pt x="3810" y="3810"/>
                  </a:lnTo>
                  <a:lnTo>
                    <a:pt x="1638300" y="3810"/>
                  </a:lnTo>
                  <a:lnTo>
                    <a:pt x="16383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1642110" y="194310"/>
                  </a:lnTo>
                  <a:lnTo>
                    <a:pt x="1642110" y="190500"/>
                  </a:lnTo>
                  <a:lnTo>
                    <a:pt x="1642110" y="3810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3BB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972820" y="5316219"/>
              <a:ext cx="1634489" cy="186690"/>
            </a:xfrm>
            <a:custGeom>
              <a:avLst/>
              <a:gdLst/>
              <a:ahLst/>
              <a:cxnLst/>
              <a:rect l="l" t="t" r="r" b="b"/>
              <a:pathLst>
                <a:path w="1634489" h="186689">
                  <a:moveTo>
                    <a:pt x="1634490" y="0"/>
                  </a:moveTo>
                  <a:lnTo>
                    <a:pt x="1630680" y="0"/>
                  </a:lnTo>
                  <a:lnTo>
                    <a:pt x="1630680" y="3810"/>
                  </a:lnTo>
                  <a:lnTo>
                    <a:pt x="1630680" y="182880"/>
                  </a:lnTo>
                  <a:lnTo>
                    <a:pt x="3810" y="182880"/>
                  </a:lnTo>
                  <a:lnTo>
                    <a:pt x="3810" y="3810"/>
                  </a:lnTo>
                  <a:lnTo>
                    <a:pt x="1630680" y="3810"/>
                  </a:lnTo>
                  <a:lnTo>
                    <a:pt x="1630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2880"/>
                  </a:lnTo>
                  <a:lnTo>
                    <a:pt x="0" y="186690"/>
                  </a:lnTo>
                  <a:lnTo>
                    <a:pt x="1634490" y="186690"/>
                  </a:lnTo>
                  <a:lnTo>
                    <a:pt x="1634490" y="182880"/>
                  </a:lnTo>
                  <a:lnTo>
                    <a:pt x="1634490" y="3810"/>
                  </a:lnTo>
                  <a:lnTo>
                    <a:pt x="1634490" y="0"/>
                  </a:lnTo>
                  <a:close/>
                </a:path>
              </a:pathLst>
            </a:custGeom>
            <a:solidFill>
              <a:srgbClr val="3B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976630" y="5320029"/>
              <a:ext cx="1626870" cy="179070"/>
            </a:xfrm>
            <a:custGeom>
              <a:avLst/>
              <a:gdLst/>
              <a:ahLst/>
              <a:cxnLst/>
              <a:rect l="l" t="t" r="r" b="b"/>
              <a:pathLst>
                <a:path w="1626870" h="179070">
                  <a:moveTo>
                    <a:pt x="1626870" y="0"/>
                  </a:moveTo>
                  <a:lnTo>
                    <a:pt x="1623060" y="0"/>
                  </a:lnTo>
                  <a:lnTo>
                    <a:pt x="1623060" y="3810"/>
                  </a:lnTo>
                  <a:lnTo>
                    <a:pt x="1623060" y="176530"/>
                  </a:lnTo>
                  <a:lnTo>
                    <a:pt x="3810" y="176530"/>
                  </a:lnTo>
                  <a:lnTo>
                    <a:pt x="3810" y="3810"/>
                  </a:lnTo>
                  <a:lnTo>
                    <a:pt x="1623060" y="3810"/>
                  </a:lnTo>
                  <a:lnTo>
                    <a:pt x="1623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79070"/>
                  </a:lnTo>
                  <a:lnTo>
                    <a:pt x="1626870" y="179070"/>
                  </a:lnTo>
                  <a:lnTo>
                    <a:pt x="1626870" y="176530"/>
                  </a:lnTo>
                  <a:lnTo>
                    <a:pt x="1626870" y="3810"/>
                  </a:lnTo>
                  <a:lnTo>
                    <a:pt x="1626870" y="0"/>
                  </a:lnTo>
                  <a:close/>
                </a:path>
              </a:pathLst>
            </a:custGeom>
            <a:solidFill>
              <a:srgbClr val="3B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980440" y="5323839"/>
              <a:ext cx="1619250" cy="172720"/>
            </a:xfrm>
            <a:custGeom>
              <a:avLst/>
              <a:gdLst/>
              <a:ahLst/>
              <a:cxnLst/>
              <a:rect l="l" t="t" r="r" b="b"/>
              <a:pathLst>
                <a:path w="1619250" h="172720">
                  <a:moveTo>
                    <a:pt x="1619250" y="0"/>
                  </a:moveTo>
                  <a:lnTo>
                    <a:pt x="1616710" y="0"/>
                  </a:lnTo>
                  <a:lnTo>
                    <a:pt x="1616710" y="2540"/>
                  </a:lnTo>
                  <a:lnTo>
                    <a:pt x="1616710" y="168910"/>
                  </a:lnTo>
                  <a:lnTo>
                    <a:pt x="3810" y="168910"/>
                  </a:lnTo>
                  <a:lnTo>
                    <a:pt x="3810" y="2540"/>
                  </a:lnTo>
                  <a:lnTo>
                    <a:pt x="1616710" y="2540"/>
                  </a:lnTo>
                  <a:lnTo>
                    <a:pt x="16167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8910"/>
                  </a:lnTo>
                  <a:lnTo>
                    <a:pt x="0" y="172720"/>
                  </a:lnTo>
                  <a:lnTo>
                    <a:pt x="1619250" y="172720"/>
                  </a:lnTo>
                  <a:lnTo>
                    <a:pt x="1619250" y="168910"/>
                  </a:lnTo>
                  <a:lnTo>
                    <a:pt x="1619250" y="2540"/>
                  </a:lnTo>
                  <a:lnTo>
                    <a:pt x="1619250" y="0"/>
                  </a:lnTo>
                  <a:close/>
                </a:path>
              </a:pathLst>
            </a:custGeom>
            <a:solidFill>
              <a:srgbClr val="3BB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984250" y="5326379"/>
              <a:ext cx="1612900" cy="166370"/>
            </a:xfrm>
            <a:custGeom>
              <a:avLst/>
              <a:gdLst/>
              <a:ahLst/>
              <a:cxnLst/>
              <a:rect l="l" t="t" r="r" b="b"/>
              <a:pathLst>
                <a:path w="1612900" h="166370">
                  <a:moveTo>
                    <a:pt x="1612900" y="0"/>
                  </a:moveTo>
                  <a:lnTo>
                    <a:pt x="1609090" y="0"/>
                  </a:lnTo>
                  <a:lnTo>
                    <a:pt x="1609090" y="3810"/>
                  </a:lnTo>
                  <a:lnTo>
                    <a:pt x="1609090" y="162560"/>
                  </a:lnTo>
                  <a:lnTo>
                    <a:pt x="3810" y="162560"/>
                  </a:lnTo>
                  <a:lnTo>
                    <a:pt x="3810" y="3810"/>
                  </a:lnTo>
                  <a:lnTo>
                    <a:pt x="1609090" y="3810"/>
                  </a:lnTo>
                  <a:lnTo>
                    <a:pt x="1609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1612900" y="166370"/>
                  </a:lnTo>
                  <a:lnTo>
                    <a:pt x="1612900" y="162560"/>
                  </a:lnTo>
                  <a:lnTo>
                    <a:pt x="1612900" y="381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3BB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988060" y="5330189"/>
              <a:ext cx="1605280" cy="158750"/>
            </a:xfrm>
            <a:custGeom>
              <a:avLst/>
              <a:gdLst/>
              <a:ahLst/>
              <a:cxnLst/>
              <a:rect l="l" t="t" r="r" b="b"/>
              <a:pathLst>
                <a:path w="1605280" h="158750">
                  <a:moveTo>
                    <a:pt x="1605280" y="0"/>
                  </a:moveTo>
                  <a:lnTo>
                    <a:pt x="1601470" y="0"/>
                  </a:lnTo>
                  <a:lnTo>
                    <a:pt x="1601470" y="3810"/>
                  </a:lnTo>
                  <a:lnTo>
                    <a:pt x="1601470" y="154940"/>
                  </a:lnTo>
                  <a:lnTo>
                    <a:pt x="2540" y="154940"/>
                  </a:lnTo>
                  <a:lnTo>
                    <a:pt x="2540" y="3810"/>
                  </a:lnTo>
                  <a:lnTo>
                    <a:pt x="1601470" y="3810"/>
                  </a:lnTo>
                  <a:lnTo>
                    <a:pt x="1601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1605280" y="158750"/>
                  </a:lnTo>
                  <a:lnTo>
                    <a:pt x="1605280" y="154940"/>
                  </a:lnTo>
                  <a:lnTo>
                    <a:pt x="1605280" y="3810"/>
                  </a:lnTo>
                  <a:lnTo>
                    <a:pt x="1605280" y="0"/>
                  </a:lnTo>
                  <a:close/>
                </a:path>
              </a:pathLst>
            </a:custGeom>
            <a:solidFill>
              <a:srgbClr val="3BB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990600" y="5333999"/>
              <a:ext cx="1598930" cy="151130"/>
            </a:xfrm>
            <a:custGeom>
              <a:avLst/>
              <a:gdLst/>
              <a:ahLst/>
              <a:cxnLst/>
              <a:rect l="l" t="t" r="r" b="b"/>
              <a:pathLst>
                <a:path w="1598930" h="151129">
                  <a:moveTo>
                    <a:pt x="1598930" y="0"/>
                  </a:moveTo>
                  <a:lnTo>
                    <a:pt x="1595120" y="0"/>
                  </a:lnTo>
                  <a:lnTo>
                    <a:pt x="1595120" y="3810"/>
                  </a:lnTo>
                  <a:lnTo>
                    <a:pt x="1595120" y="147320"/>
                  </a:lnTo>
                  <a:lnTo>
                    <a:pt x="3810" y="147320"/>
                  </a:lnTo>
                  <a:lnTo>
                    <a:pt x="3810" y="3810"/>
                  </a:lnTo>
                  <a:lnTo>
                    <a:pt x="1595120" y="3810"/>
                  </a:lnTo>
                  <a:lnTo>
                    <a:pt x="1595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1598930" y="151130"/>
                  </a:lnTo>
                  <a:lnTo>
                    <a:pt x="1598930" y="147320"/>
                  </a:lnTo>
                  <a:lnTo>
                    <a:pt x="1598930" y="3810"/>
                  </a:lnTo>
                  <a:lnTo>
                    <a:pt x="1598930" y="0"/>
                  </a:lnTo>
                  <a:close/>
                </a:path>
              </a:pathLst>
            </a:custGeom>
            <a:solidFill>
              <a:srgbClr val="3BB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994410" y="5337809"/>
              <a:ext cx="1591310" cy="143510"/>
            </a:xfrm>
            <a:custGeom>
              <a:avLst/>
              <a:gdLst/>
              <a:ahLst/>
              <a:cxnLst/>
              <a:rect l="l" t="t" r="r" b="b"/>
              <a:pathLst>
                <a:path w="1591310" h="143510">
                  <a:moveTo>
                    <a:pt x="1591310" y="0"/>
                  </a:moveTo>
                  <a:lnTo>
                    <a:pt x="1587500" y="0"/>
                  </a:lnTo>
                  <a:lnTo>
                    <a:pt x="1587500" y="3810"/>
                  </a:lnTo>
                  <a:lnTo>
                    <a:pt x="1587500" y="139700"/>
                  </a:lnTo>
                  <a:lnTo>
                    <a:pt x="3810" y="139700"/>
                  </a:lnTo>
                  <a:lnTo>
                    <a:pt x="3810" y="3810"/>
                  </a:lnTo>
                  <a:lnTo>
                    <a:pt x="1587500" y="3810"/>
                  </a:lnTo>
                  <a:lnTo>
                    <a:pt x="1587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0"/>
                  </a:lnTo>
                  <a:lnTo>
                    <a:pt x="0" y="143510"/>
                  </a:lnTo>
                  <a:lnTo>
                    <a:pt x="1591310" y="143510"/>
                  </a:lnTo>
                  <a:lnTo>
                    <a:pt x="1591310" y="139700"/>
                  </a:lnTo>
                  <a:lnTo>
                    <a:pt x="1591310" y="3810"/>
                  </a:lnTo>
                  <a:lnTo>
                    <a:pt x="1591310" y="0"/>
                  </a:lnTo>
                  <a:close/>
                </a:path>
              </a:pathLst>
            </a:custGeom>
            <a:solidFill>
              <a:srgbClr val="3BB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998220" y="5341619"/>
              <a:ext cx="1583690" cy="135890"/>
            </a:xfrm>
            <a:custGeom>
              <a:avLst/>
              <a:gdLst/>
              <a:ahLst/>
              <a:cxnLst/>
              <a:rect l="l" t="t" r="r" b="b"/>
              <a:pathLst>
                <a:path w="1583689" h="135889">
                  <a:moveTo>
                    <a:pt x="1583690" y="0"/>
                  </a:moveTo>
                  <a:lnTo>
                    <a:pt x="1579880" y="0"/>
                  </a:lnTo>
                  <a:lnTo>
                    <a:pt x="1579880" y="3810"/>
                  </a:lnTo>
                  <a:lnTo>
                    <a:pt x="157988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1579880" y="3810"/>
                  </a:lnTo>
                  <a:lnTo>
                    <a:pt x="1579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5890"/>
                  </a:lnTo>
                  <a:lnTo>
                    <a:pt x="1583690" y="135890"/>
                  </a:lnTo>
                  <a:lnTo>
                    <a:pt x="1583690" y="133350"/>
                  </a:lnTo>
                  <a:lnTo>
                    <a:pt x="1583690" y="3810"/>
                  </a:lnTo>
                  <a:lnTo>
                    <a:pt x="1583690" y="0"/>
                  </a:lnTo>
                  <a:close/>
                </a:path>
              </a:pathLst>
            </a:custGeom>
            <a:solidFill>
              <a:srgbClr val="3BB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1002030" y="5345429"/>
              <a:ext cx="1576070" cy="129539"/>
            </a:xfrm>
            <a:custGeom>
              <a:avLst/>
              <a:gdLst/>
              <a:ahLst/>
              <a:cxnLst/>
              <a:rect l="l" t="t" r="r" b="b"/>
              <a:pathLst>
                <a:path w="1576070" h="129539">
                  <a:moveTo>
                    <a:pt x="1576070" y="0"/>
                  </a:moveTo>
                  <a:lnTo>
                    <a:pt x="1573530" y="0"/>
                  </a:lnTo>
                  <a:lnTo>
                    <a:pt x="1573530" y="2540"/>
                  </a:lnTo>
                  <a:lnTo>
                    <a:pt x="1573530" y="125730"/>
                  </a:lnTo>
                  <a:lnTo>
                    <a:pt x="3810" y="125730"/>
                  </a:lnTo>
                  <a:lnTo>
                    <a:pt x="3810" y="2540"/>
                  </a:lnTo>
                  <a:lnTo>
                    <a:pt x="1573530" y="2540"/>
                  </a:lnTo>
                  <a:lnTo>
                    <a:pt x="1573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1576070" y="129540"/>
                  </a:lnTo>
                  <a:lnTo>
                    <a:pt x="1576070" y="125730"/>
                  </a:lnTo>
                  <a:lnTo>
                    <a:pt x="1576070" y="2540"/>
                  </a:lnTo>
                  <a:lnTo>
                    <a:pt x="1576070" y="0"/>
                  </a:lnTo>
                  <a:close/>
                </a:path>
              </a:pathLst>
            </a:custGeom>
            <a:solidFill>
              <a:srgbClr val="3BB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1005840" y="5347969"/>
              <a:ext cx="1569720" cy="123189"/>
            </a:xfrm>
            <a:custGeom>
              <a:avLst/>
              <a:gdLst/>
              <a:ahLst/>
              <a:cxnLst/>
              <a:rect l="l" t="t" r="r" b="b"/>
              <a:pathLst>
                <a:path w="1569720" h="123189">
                  <a:moveTo>
                    <a:pt x="1569720" y="0"/>
                  </a:moveTo>
                  <a:lnTo>
                    <a:pt x="1565910" y="0"/>
                  </a:lnTo>
                  <a:lnTo>
                    <a:pt x="1565910" y="3810"/>
                  </a:lnTo>
                  <a:lnTo>
                    <a:pt x="156591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1565910" y="3810"/>
                  </a:lnTo>
                  <a:lnTo>
                    <a:pt x="1565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1569720" y="123190"/>
                  </a:lnTo>
                  <a:lnTo>
                    <a:pt x="1569720" y="119380"/>
                  </a:lnTo>
                  <a:lnTo>
                    <a:pt x="1569720" y="3810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3BB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1009650" y="5351779"/>
              <a:ext cx="1562100" cy="115570"/>
            </a:xfrm>
            <a:custGeom>
              <a:avLst/>
              <a:gdLst/>
              <a:ahLst/>
              <a:cxnLst/>
              <a:rect l="l" t="t" r="r" b="b"/>
              <a:pathLst>
                <a:path w="1562100" h="115570">
                  <a:moveTo>
                    <a:pt x="1562100" y="0"/>
                  </a:moveTo>
                  <a:lnTo>
                    <a:pt x="1558290" y="0"/>
                  </a:lnTo>
                  <a:lnTo>
                    <a:pt x="1558290" y="3810"/>
                  </a:lnTo>
                  <a:lnTo>
                    <a:pt x="1558290" y="111760"/>
                  </a:lnTo>
                  <a:lnTo>
                    <a:pt x="2540" y="111760"/>
                  </a:lnTo>
                  <a:lnTo>
                    <a:pt x="2540" y="3810"/>
                  </a:lnTo>
                  <a:lnTo>
                    <a:pt x="1558290" y="3810"/>
                  </a:lnTo>
                  <a:lnTo>
                    <a:pt x="1558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562100" y="115570"/>
                  </a:lnTo>
                  <a:lnTo>
                    <a:pt x="1562100" y="111760"/>
                  </a:lnTo>
                  <a:lnTo>
                    <a:pt x="1562100" y="3810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1012190" y="5355589"/>
              <a:ext cx="1555750" cy="107950"/>
            </a:xfrm>
            <a:custGeom>
              <a:avLst/>
              <a:gdLst/>
              <a:ahLst/>
              <a:cxnLst/>
              <a:rect l="l" t="t" r="r" b="b"/>
              <a:pathLst>
                <a:path w="1555750" h="107950">
                  <a:moveTo>
                    <a:pt x="1555750" y="0"/>
                  </a:moveTo>
                  <a:lnTo>
                    <a:pt x="1551940" y="0"/>
                  </a:lnTo>
                  <a:lnTo>
                    <a:pt x="1551940" y="3810"/>
                  </a:lnTo>
                  <a:lnTo>
                    <a:pt x="1551940" y="104140"/>
                  </a:lnTo>
                  <a:lnTo>
                    <a:pt x="3810" y="104140"/>
                  </a:lnTo>
                  <a:lnTo>
                    <a:pt x="3810" y="3810"/>
                  </a:lnTo>
                  <a:lnTo>
                    <a:pt x="1551940" y="3810"/>
                  </a:lnTo>
                  <a:lnTo>
                    <a:pt x="1551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1555750" y="107950"/>
                  </a:lnTo>
                  <a:lnTo>
                    <a:pt x="1555750" y="104140"/>
                  </a:lnTo>
                  <a:lnTo>
                    <a:pt x="1555750" y="381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3CB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1016000" y="5359399"/>
              <a:ext cx="1548130" cy="100330"/>
            </a:xfrm>
            <a:custGeom>
              <a:avLst/>
              <a:gdLst/>
              <a:ahLst/>
              <a:cxnLst/>
              <a:rect l="l" t="t" r="r" b="b"/>
              <a:pathLst>
                <a:path w="1548130" h="100329">
                  <a:moveTo>
                    <a:pt x="1548130" y="0"/>
                  </a:moveTo>
                  <a:lnTo>
                    <a:pt x="1544320" y="0"/>
                  </a:lnTo>
                  <a:lnTo>
                    <a:pt x="1544320" y="3810"/>
                  </a:lnTo>
                  <a:lnTo>
                    <a:pt x="1544320" y="96520"/>
                  </a:lnTo>
                  <a:lnTo>
                    <a:pt x="3810" y="96520"/>
                  </a:lnTo>
                  <a:lnTo>
                    <a:pt x="3810" y="3810"/>
                  </a:lnTo>
                  <a:lnTo>
                    <a:pt x="1544320" y="3810"/>
                  </a:lnTo>
                  <a:lnTo>
                    <a:pt x="1544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520"/>
                  </a:lnTo>
                  <a:lnTo>
                    <a:pt x="0" y="100330"/>
                  </a:lnTo>
                  <a:lnTo>
                    <a:pt x="1548130" y="100330"/>
                  </a:lnTo>
                  <a:lnTo>
                    <a:pt x="1548130" y="96520"/>
                  </a:lnTo>
                  <a:lnTo>
                    <a:pt x="1548130" y="3810"/>
                  </a:lnTo>
                  <a:lnTo>
                    <a:pt x="1548130" y="0"/>
                  </a:lnTo>
                  <a:close/>
                </a:path>
              </a:pathLst>
            </a:custGeom>
            <a:solidFill>
              <a:srgbClr val="3CB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1019810" y="5363209"/>
              <a:ext cx="1540510" cy="92710"/>
            </a:xfrm>
            <a:custGeom>
              <a:avLst/>
              <a:gdLst/>
              <a:ahLst/>
              <a:cxnLst/>
              <a:rect l="l" t="t" r="r" b="b"/>
              <a:pathLst>
                <a:path w="1540510" h="92710">
                  <a:moveTo>
                    <a:pt x="1540510" y="0"/>
                  </a:moveTo>
                  <a:lnTo>
                    <a:pt x="1536700" y="0"/>
                  </a:lnTo>
                  <a:lnTo>
                    <a:pt x="1536700" y="3810"/>
                  </a:lnTo>
                  <a:lnTo>
                    <a:pt x="153670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1536700" y="3810"/>
                  </a:lnTo>
                  <a:lnTo>
                    <a:pt x="15367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2710"/>
                  </a:lnTo>
                  <a:lnTo>
                    <a:pt x="1540510" y="92710"/>
                  </a:lnTo>
                  <a:lnTo>
                    <a:pt x="1540510" y="90170"/>
                  </a:lnTo>
                  <a:lnTo>
                    <a:pt x="1540510" y="3810"/>
                  </a:lnTo>
                  <a:lnTo>
                    <a:pt x="1540510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1023620" y="5367019"/>
              <a:ext cx="1532890" cy="86360"/>
            </a:xfrm>
            <a:custGeom>
              <a:avLst/>
              <a:gdLst/>
              <a:ahLst/>
              <a:cxnLst/>
              <a:rect l="l" t="t" r="r" b="b"/>
              <a:pathLst>
                <a:path w="1532889" h="86360">
                  <a:moveTo>
                    <a:pt x="1532890" y="0"/>
                  </a:moveTo>
                  <a:lnTo>
                    <a:pt x="1530350" y="0"/>
                  </a:lnTo>
                  <a:lnTo>
                    <a:pt x="1530350" y="2540"/>
                  </a:lnTo>
                  <a:lnTo>
                    <a:pt x="1530350" y="82550"/>
                  </a:lnTo>
                  <a:lnTo>
                    <a:pt x="3810" y="82550"/>
                  </a:lnTo>
                  <a:lnTo>
                    <a:pt x="3810" y="2540"/>
                  </a:lnTo>
                  <a:lnTo>
                    <a:pt x="1530350" y="2540"/>
                  </a:lnTo>
                  <a:lnTo>
                    <a:pt x="15303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1532890" y="86360"/>
                  </a:lnTo>
                  <a:lnTo>
                    <a:pt x="1532890" y="82550"/>
                  </a:lnTo>
                  <a:lnTo>
                    <a:pt x="1532890" y="2540"/>
                  </a:lnTo>
                  <a:lnTo>
                    <a:pt x="1532890" y="0"/>
                  </a:lnTo>
                  <a:close/>
                </a:path>
              </a:pathLst>
            </a:custGeom>
            <a:solidFill>
              <a:srgbClr val="3CB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1027430" y="5369559"/>
              <a:ext cx="1526540" cy="80010"/>
            </a:xfrm>
            <a:custGeom>
              <a:avLst/>
              <a:gdLst/>
              <a:ahLst/>
              <a:cxnLst/>
              <a:rect l="l" t="t" r="r" b="b"/>
              <a:pathLst>
                <a:path w="1526539" h="80010">
                  <a:moveTo>
                    <a:pt x="1526540" y="0"/>
                  </a:moveTo>
                  <a:lnTo>
                    <a:pt x="1522730" y="0"/>
                  </a:lnTo>
                  <a:lnTo>
                    <a:pt x="1522730" y="3810"/>
                  </a:lnTo>
                  <a:lnTo>
                    <a:pt x="152273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1522730" y="3810"/>
                  </a:lnTo>
                  <a:lnTo>
                    <a:pt x="1522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1526540" y="80010"/>
                  </a:lnTo>
                  <a:lnTo>
                    <a:pt x="1526540" y="76200"/>
                  </a:lnTo>
                  <a:lnTo>
                    <a:pt x="1526540" y="3810"/>
                  </a:lnTo>
                  <a:lnTo>
                    <a:pt x="1526540" y="0"/>
                  </a:lnTo>
                  <a:close/>
                </a:path>
              </a:pathLst>
            </a:custGeom>
            <a:solidFill>
              <a:srgbClr val="3CB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1031240" y="5373369"/>
              <a:ext cx="1518920" cy="72390"/>
            </a:xfrm>
            <a:custGeom>
              <a:avLst/>
              <a:gdLst/>
              <a:ahLst/>
              <a:cxnLst/>
              <a:rect l="l" t="t" r="r" b="b"/>
              <a:pathLst>
                <a:path w="1518920" h="72389">
                  <a:moveTo>
                    <a:pt x="1518920" y="0"/>
                  </a:moveTo>
                  <a:lnTo>
                    <a:pt x="1515110" y="0"/>
                  </a:lnTo>
                  <a:lnTo>
                    <a:pt x="1515110" y="3810"/>
                  </a:lnTo>
                  <a:lnTo>
                    <a:pt x="1515110" y="68580"/>
                  </a:lnTo>
                  <a:lnTo>
                    <a:pt x="2540" y="68580"/>
                  </a:lnTo>
                  <a:lnTo>
                    <a:pt x="2540" y="3810"/>
                  </a:lnTo>
                  <a:lnTo>
                    <a:pt x="1515110" y="3810"/>
                  </a:lnTo>
                  <a:lnTo>
                    <a:pt x="1515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1518920" y="72390"/>
                  </a:lnTo>
                  <a:lnTo>
                    <a:pt x="1518920" y="68580"/>
                  </a:lnTo>
                  <a:lnTo>
                    <a:pt x="1518920" y="3810"/>
                  </a:lnTo>
                  <a:lnTo>
                    <a:pt x="1518920" y="0"/>
                  </a:lnTo>
                  <a:close/>
                </a:path>
              </a:pathLst>
            </a:custGeom>
            <a:solidFill>
              <a:srgbClr val="3CB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1033780" y="5377179"/>
              <a:ext cx="1512570" cy="64769"/>
            </a:xfrm>
            <a:custGeom>
              <a:avLst/>
              <a:gdLst/>
              <a:ahLst/>
              <a:cxnLst/>
              <a:rect l="l" t="t" r="r" b="b"/>
              <a:pathLst>
                <a:path w="1512570" h="64770">
                  <a:moveTo>
                    <a:pt x="1512570" y="0"/>
                  </a:moveTo>
                  <a:lnTo>
                    <a:pt x="1508760" y="0"/>
                  </a:lnTo>
                  <a:lnTo>
                    <a:pt x="1508760" y="3810"/>
                  </a:lnTo>
                  <a:lnTo>
                    <a:pt x="150876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1508760" y="3810"/>
                  </a:lnTo>
                  <a:lnTo>
                    <a:pt x="1508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1512570" y="64770"/>
                  </a:lnTo>
                  <a:lnTo>
                    <a:pt x="1512570" y="60960"/>
                  </a:lnTo>
                  <a:lnTo>
                    <a:pt x="1512570" y="3810"/>
                  </a:lnTo>
                  <a:lnTo>
                    <a:pt x="1512570" y="0"/>
                  </a:lnTo>
                  <a:close/>
                </a:path>
              </a:pathLst>
            </a:custGeom>
            <a:solidFill>
              <a:srgbClr val="3CB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1037590" y="5380989"/>
              <a:ext cx="1504950" cy="57150"/>
            </a:xfrm>
            <a:custGeom>
              <a:avLst/>
              <a:gdLst/>
              <a:ahLst/>
              <a:cxnLst/>
              <a:rect l="l" t="t" r="r" b="b"/>
              <a:pathLst>
                <a:path w="1504950" h="57150">
                  <a:moveTo>
                    <a:pt x="1504950" y="0"/>
                  </a:moveTo>
                  <a:lnTo>
                    <a:pt x="1501140" y="0"/>
                  </a:lnTo>
                  <a:lnTo>
                    <a:pt x="1501140" y="3810"/>
                  </a:lnTo>
                  <a:lnTo>
                    <a:pt x="150114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1501140" y="3810"/>
                  </a:lnTo>
                  <a:lnTo>
                    <a:pt x="1501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1504950" y="57150"/>
                  </a:lnTo>
                  <a:lnTo>
                    <a:pt x="1504950" y="53340"/>
                  </a:lnTo>
                  <a:lnTo>
                    <a:pt x="1504950" y="3810"/>
                  </a:lnTo>
                  <a:lnTo>
                    <a:pt x="1504950" y="0"/>
                  </a:lnTo>
                  <a:close/>
                </a:path>
              </a:pathLst>
            </a:custGeom>
            <a:solidFill>
              <a:srgbClr val="3C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1041400" y="5384799"/>
              <a:ext cx="1497330" cy="49530"/>
            </a:xfrm>
            <a:custGeom>
              <a:avLst/>
              <a:gdLst/>
              <a:ahLst/>
              <a:cxnLst/>
              <a:rect l="l" t="t" r="r" b="b"/>
              <a:pathLst>
                <a:path w="1497330" h="49529">
                  <a:moveTo>
                    <a:pt x="1497330" y="0"/>
                  </a:moveTo>
                  <a:lnTo>
                    <a:pt x="1493520" y="0"/>
                  </a:lnTo>
                  <a:lnTo>
                    <a:pt x="1493520" y="3810"/>
                  </a:lnTo>
                  <a:lnTo>
                    <a:pt x="149352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1493520" y="3810"/>
                  </a:lnTo>
                  <a:lnTo>
                    <a:pt x="1493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49530"/>
                  </a:lnTo>
                  <a:lnTo>
                    <a:pt x="1497330" y="49530"/>
                  </a:lnTo>
                  <a:lnTo>
                    <a:pt x="1497330" y="46990"/>
                  </a:lnTo>
                  <a:lnTo>
                    <a:pt x="1497330" y="3810"/>
                  </a:lnTo>
                  <a:lnTo>
                    <a:pt x="1497330" y="0"/>
                  </a:lnTo>
                  <a:close/>
                </a:path>
              </a:pathLst>
            </a:custGeom>
            <a:solidFill>
              <a:srgbClr val="3CB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1045210" y="5388609"/>
              <a:ext cx="1489710" cy="43180"/>
            </a:xfrm>
            <a:custGeom>
              <a:avLst/>
              <a:gdLst/>
              <a:ahLst/>
              <a:cxnLst/>
              <a:rect l="l" t="t" r="r" b="b"/>
              <a:pathLst>
                <a:path w="1489710" h="43179">
                  <a:moveTo>
                    <a:pt x="1489710" y="0"/>
                  </a:moveTo>
                  <a:lnTo>
                    <a:pt x="1487170" y="0"/>
                  </a:lnTo>
                  <a:lnTo>
                    <a:pt x="1487170" y="2540"/>
                  </a:lnTo>
                  <a:lnTo>
                    <a:pt x="1487170" y="39370"/>
                  </a:lnTo>
                  <a:lnTo>
                    <a:pt x="3810" y="39370"/>
                  </a:lnTo>
                  <a:lnTo>
                    <a:pt x="3810" y="2540"/>
                  </a:lnTo>
                  <a:lnTo>
                    <a:pt x="1487170" y="2540"/>
                  </a:lnTo>
                  <a:lnTo>
                    <a:pt x="14871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1489710" y="43180"/>
                  </a:lnTo>
                  <a:lnTo>
                    <a:pt x="1489710" y="39370"/>
                  </a:lnTo>
                  <a:lnTo>
                    <a:pt x="1489710" y="2540"/>
                  </a:lnTo>
                  <a:lnTo>
                    <a:pt x="1489710" y="0"/>
                  </a:lnTo>
                  <a:close/>
                </a:path>
              </a:pathLst>
            </a:custGeom>
            <a:solidFill>
              <a:srgbClr val="3CB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1049020" y="5391149"/>
              <a:ext cx="1483360" cy="36830"/>
            </a:xfrm>
            <a:custGeom>
              <a:avLst/>
              <a:gdLst/>
              <a:ahLst/>
              <a:cxnLst/>
              <a:rect l="l" t="t" r="r" b="b"/>
              <a:pathLst>
                <a:path w="1483360" h="36829">
                  <a:moveTo>
                    <a:pt x="1483360" y="0"/>
                  </a:moveTo>
                  <a:lnTo>
                    <a:pt x="1479550" y="0"/>
                  </a:lnTo>
                  <a:lnTo>
                    <a:pt x="1479550" y="3810"/>
                  </a:lnTo>
                  <a:lnTo>
                    <a:pt x="147955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1479550" y="3810"/>
                  </a:lnTo>
                  <a:lnTo>
                    <a:pt x="1479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1483360" y="36830"/>
                  </a:lnTo>
                  <a:lnTo>
                    <a:pt x="1483360" y="33020"/>
                  </a:lnTo>
                  <a:lnTo>
                    <a:pt x="1483360" y="3810"/>
                  </a:lnTo>
                  <a:lnTo>
                    <a:pt x="1483360" y="0"/>
                  </a:lnTo>
                  <a:close/>
                </a:path>
              </a:pathLst>
            </a:custGeom>
            <a:solidFill>
              <a:srgbClr val="3CB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1052830" y="5394959"/>
              <a:ext cx="1475740" cy="29209"/>
            </a:xfrm>
            <a:custGeom>
              <a:avLst/>
              <a:gdLst/>
              <a:ahLst/>
              <a:cxnLst/>
              <a:rect l="l" t="t" r="r" b="b"/>
              <a:pathLst>
                <a:path w="1475739" h="29210">
                  <a:moveTo>
                    <a:pt x="1475740" y="0"/>
                  </a:moveTo>
                  <a:lnTo>
                    <a:pt x="1471930" y="0"/>
                  </a:lnTo>
                  <a:lnTo>
                    <a:pt x="1471930" y="3810"/>
                  </a:lnTo>
                  <a:lnTo>
                    <a:pt x="1471930" y="25400"/>
                  </a:lnTo>
                  <a:lnTo>
                    <a:pt x="2540" y="25400"/>
                  </a:lnTo>
                  <a:lnTo>
                    <a:pt x="2540" y="3810"/>
                  </a:lnTo>
                  <a:lnTo>
                    <a:pt x="1471930" y="3810"/>
                  </a:lnTo>
                  <a:lnTo>
                    <a:pt x="1471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1475740" y="29210"/>
                  </a:lnTo>
                  <a:lnTo>
                    <a:pt x="1475740" y="25400"/>
                  </a:lnTo>
                  <a:lnTo>
                    <a:pt x="1475740" y="3810"/>
                  </a:lnTo>
                  <a:lnTo>
                    <a:pt x="1475740" y="0"/>
                  </a:lnTo>
                  <a:close/>
                </a:path>
              </a:pathLst>
            </a:custGeom>
            <a:solidFill>
              <a:srgbClr val="3CBC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1055370" y="5398769"/>
              <a:ext cx="1469390" cy="21590"/>
            </a:xfrm>
            <a:custGeom>
              <a:avLst/>
              <a:gdLst/>
              <a:ahLst/>
              <a:cxnLst/>
              <a:rect l="l" t="t" r="r" b="b"/>
              <a:pathLst>
                <a:path w="1469389" h="21589">
                  <a:moveTo>
                    <a:pt x="1469390" y="0"/>
                  </a:moveTo>
                  <a:lnTo>
                    <a:pt x="1465580" y="0"/>
                  </a:lnTo>
                  <a:lnTo>
                    <a:pt x="1465580" y="3810"/>
                  </a:lnTo>
                  <a:lnTo>
                    <a:pt x="146558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1465580" y="3810"/>
                  </a:lnTo>
                  <a:lnTo>
                    <a:pt x="1465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469390" y="21590"/>
                  </a:lnTo>
                  <a:lnTo>
                    <a:pt x="1469390" y="17780"/>
                  </a:lnTo>
                  <a:lnTo>
                    <a:pt x="1469390" y="3810"/>
                  </a:lnTo>
                  <a:lnTo>
                    <a:pt x="1469390" y="0"/>
                  </a:lnTo>
                  <a:close/>
                </a:path>
              </a:pathLst>
            </a:custGeom>
            <a:solidFill>
              <a:srgbClr val="3C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1059180" y="5402579"/>
              <a:ext cx="1461770" cy="13970"/>
            </a:xfrm>
            <a:custGeom>
              <a:avLst/>
              <a:gdLst/>
              <a:ahLst/>
              <a:cxnLst/>
              <a:rect l="l" t="t" r="r" b="b"/>
              <a:pathLst>
                <a:path w="1461770" h="13970">
                  <a:moveTo>
                    <a:pt x="1461770" y="0"/>
                  </a:moveTo>
                  <a:lnTo>
                    <a:pt x="1457960" y="0"/>
                  </a:lnTo>
                  <a:lnTo>
                    <a:pt x="1457960" y="3810"/>
                  </a:lnTo>
                  <a:lnTo>
                    <a:pt x="145796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1457960" y="3810"/>
                  </a:lnTo>
                  <a:lnTo>
                    <a:pt x="1457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461770" y="13970"/>
                  </a:lnTo>
                  <a:lnTo>
                    <a:pt x="1461770" y="10160"/>
                  </a:lnTo>
                  <a:lnTo>
                    <a:pt x="1461770" y="3810"/>
                  </a:lnTo>
                  <a:lnTo>
                    <a:pt x="1461770" y="0"/>
                  </a:lnTo>
                  <a:close/>
                </a:path>
              </a:pathLst>
            </a:custGeom>
            <a:solidFill>
              <a:srgbClr val="3CBC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1062990" y="5406390"/>
              <a:ext cx="1454150" cy="6350"/>
            </a:xfrm>
            <a:custGeom>
              <a:avLst/>
              <a:gdLst/>
              <a:ahLst/>
              <a:cxnLst/>
              <a:rect l="l" t="t" r="r" b="b"/>
              <a:pathLst>
                <a:path w="1454150" h="6350">
                  <a:moveTo>
                    <a:pt x="145414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454149" y="6350"/>
                  </a:lnTo>
                  <a:lnTo>
                    <a:pt x="1454149" y="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457200" y="4800600"/>
              <a:ext cx="2667000" cy="1219200"/>
            </a:xfrm>
            <a:custGeom>
              <a:avLst/>
              <a:gdLst/>
              <a:ahLst/>
              <a:cxnLst/>
              <a:rect l="l" t="t" r="r" b="b"/>
              <a:pathLst>
                <a:path w="2667000" h="1219200">
                  <a:moveTo>
                    <a:pt x="1333500" y="0"/>
                  </a:moveTo>
                  <a:lnTo>
                    <a:pt x="1399703" y="677"/>
                  </a:lnTo>
                  <a:lnTo>
                    <a:pt x="1464922" y="2692"/>
                  </a:lnTo>
                  <a:lnTo>
                    <a:pt x="1529097" y="6017"/>
                  </a:lnTo>
                  <a:lnTo>
                    <a:pt x="1592165" y="10624"/>
                  </a:lnTo>
                  <a:lnTo>
                    <a:pt x="1654067" y="16486"/>
                  </a:lnTo>
                  <a:lnTo>
                    <a:pt x="1714740" y="23576"/>
                  </a:lnTo>
                  <a:lnTo>
                    <a:pt x="1774124" y="31867"/>
                  </a:lnTo>
                  <a:lnTo>
                    <a:pt x="1832157" y="41330"/>
                  </a:lnTo>
                  <a:lnTo>
                    <a:pt x="1888780" y="51940"/>
                  </a:lnTo>
                  <a:lnTo>
                    <a:pt x="1943929" y="63668"/>
                  </a:lnTo>
                  <a:lnTo>
                    <a:pt x="1997545" y="76487"/>
                  </a:lnTo>
                  <a:lnTo>
                    <a:pt x="2049567" y="90369"/>
                  </a:lnTo>
                  <a:lnTo>
                    <a:pt x="2099933" y="105289"/>
                  </a:lnTo>
                  <a:lnTo>
                    <a:pt x="2148582" y="121217"/>
                  </a:lnTo>
                  <a:lnTo>
                    <a:pt x="2195453" y="138127"/>
                  </a:lnTo>
                  <a:lnTo>
                    <a:pt x="2240486" y="155992"/>
                  </a:lnTo>
                  <a:lnTo>
                    <a:pt x="2283618" y="174783"/>
                  </a:lnTo>
                  <a:lnTo>
                    <a:pt x="2324790" y="194475"/>
                  </a:lnTo>
                  <a:lnTo>
                    <a:pt x="2363939" y="215039"/>
                  </a:lnTo>
                  <a:lnTo>
                    <a:pt x="2401005" y="236447"/>
                  </a:lnTo>
                  <a:lnTo>
                    <a:pt x="2435927" y="258674"/>
                  </a:lnTo>
                  <a:lnTo>
                    <a:pt x="2468644" y="281691"/>
                  </a:lnTo>
                  <a:lnTo>
                    <a:pt x="2499094" y="305472"/>
                  </a:lnTo>
                  <a:lnTo>
                    <a:pt x="2552951" y="355212"/>
                  </a:lnTo>
                  <a:lnTo>
                    <a:pt x="2597010" y="407677"/>
                  </a:lnTo>
                  <a:lnTo>
                    <a:pt x="2630782" y="462647"/>
                  </a:lnTo>
                  <a:lnTo>
                    <a:pt x="2653778" y="519904"/>
                  </a:lnTo>
                  <a:lnTo>
                    <a:pt x="2665510" y="579230"/>
                  </a:lnTo>
                  <a:lnTo>
                    <a:pt x="2667000" y="609600"/>
                  </a:lnTo>
                  <a:lnTo>
                    <a:pt x="2665510" y="639864"/>
                  </a:lnTo>
                  <a:lnTo>
                    <a:pt x="2653778" y="699015"/>
                  </a:lnTo>
                  <a:lnTo>
                    <a:pt x="2630782" y="756145"/>
                  </a:lnTo>
                  <a:lnTo>
                    <a:pt x="2597010" y="811028"/>
                  </a:lnTo>
                  <a:lnTo>
                    <a:pt x="2552951" y="863442"/>
                  </a:lnTo>
                  <a:lnTo>
                    <a:pt x="2499094" y="913163"/>
                  </a:lnTo>
                  <a:lnTo>
                    <a:pt x="2468644" y="936945"/>
                  </a:lnTo>
                  <a:lnTo>
                    <a:pt x="2435927" y="959969"/>
                  </a:lnTo>
                  <a:lnTo>
                    <a:pt x="2401005" y="982209"/>
                  </a:lnTo>
                  <a:lnTo>
                    <a:pt x="2363939" y="1003636"/>
                  </a:lnTo>
                  <a:lnTo>
                    <a:pt x="2324790" y="1024222"/>
                  </a:lnTo>
                  <a:lnTo>
                    <a:pt x="2283618" y="1043940"/>
                  </a:lnTo>
                  <a:lnTo>
                    <a:pt x="2240486" y="1062761"/>
                  </a:lnTo>
                  <a:lnTo>
                    <a:pt x="2195453" y="1080658"/>
                  </a:lnTo>
                  <a:lnTo>
                    <a:pt x="2148582" y="1097602"/>
                  </a:lnTo>
                  <a:lnTo>
                    <a:pt x="2099933" y="1113566"/>
                  </a:lnTo>
                  <a:lnTo>
                    <a:pt x="2049567" y="1128523"/>
                  </a:lnTo>
                  <a:lnTo>
                    <a:pt x="1997545" y="1142443"/>
                  </a:lnTo>
                  <a:lnTo>
                    <a:pt x="1943929" y="1155299"/>
                  </a:lnTo>
                  <a:lnTo>
                    <a:pt x="1888780" y="1167063"/>
                  </a:lnTo>
                  <a:lnTo>
                    <a:pt x="1832157" y="1177707"/>
                  </a:lnTo>
                  <a:lnTo>
                    <a:pt x="1774124" y="1187204"/>
                  </a:lnTo>
                  <a:lnTo>
                    <a:pt x="1714740" y="1195525"/>
                  </a:lnTo>
                  <a:lnTo>
                    <a:pt x="1654067" y="1202643"/>
                  </a:lnTo>
                  <a:lnTo>
                    <a:pt x="1592165" y="1208529"/>
                  </a:lnTo>
                  <a:lnTo>
                    <a:pt x="1529097" y="1213155"/>
                  </a:lnTo>
                  <a:lnTo>
                    <a:pt x="1464922" y="1216495"/>
                  </a:lnTo>
                  <a:lnTo>
                    <a:pt x="1399703" y="1218519"/>
                  </a:lnTo>
                  <a:lnTo>
                    <a:pt x="1333500" y="1219200"/>
                  </a:lnTo>
                  <a:lnTo>
                    <a:pt x="1267191" y="1218519"/>
                  </a:lnTo>
                  <a:lnTo>
                    <a:pt x="1201878" y="1216495"/>
                  </a:lnTo>
                  <a:lnTo>
                    <a:pt x="1137623" y="1213155"/>
                  </a:lnTo>
                  <a:lnTo>
                    <a:pt x="1074485" y="1208529"/>
                  </a:lnTo>
                  <a:lnTo>
                    <a:pt x="1012525" y="1202643"/>
                  </a:lnTo>
                  <a:lnTo>
                    <a:pt x="951803" y="1195525"/>
                  </a:lnTo>
                  <a:lnTo>
                    <a:pt x="892381" y="1187204"/>
                  </a:lnTo>
                  <a:lnTo>
                    <a:pt x="834317" y="1177707"/>
                  </a:lnTo>
                  <a:lnTo>
                    <a:pt x="777674" y="1167063"/>
                  </a:lnTo>
                  <a:lnTo>
                    <a:pt x="722511" y="1155299"/>
                  </a:lnTo>
                  <a:lnTo>
                    <a:pt x="668889" y="1142443"/>
                  </a:lnTo>
                  <a:lnTo>
                    <a:pt x="616869" y="1128523"/>
                  </a:lnTo>
                  <a:lnTo>
                    <a:pt x="566510" y="1113566"/>
                  </a:lnTo>
                  <a:lnTo>
                    <a:pt x="517874" y="1097602"/>
                  </a:lnTo>
                  <a:lnTo>
                    <a:pt x="471021" y="1080658"/>
                  </a:lnTo>
                  <a:lnTo>
                    <a:pt x="426011" y="1062761"/>
                  </a:lnTo>
                  <a:lnTo>
                    <a:pt x="382905" y="1043939"/>
                  </a:lnTo>
                  <a:lnTo>
                    <a:pt x="341763" y="1024222"/>
                  </a:lnTo>
                  <a:lnTo>
                    <a:pt x="302646" y="1003636"/>
                  </a:lnTo>
                  <a:lnTo>
                    <a:pt x="265614" y="982209"/>
                  </a:lnTo>
                  <a:lnTo>
                    <a:pt x="230728" y="959969"/>
                  </a:lnTo>
                  <a:lnTo>
                    <a:pt x="198048" y="936945"/>
                  </a:lnTo>
                  <a:lnTo>
                    <a:pt x="167635" y="913163"/>
                  </a:lnTo>
                  <a:lnTo>
                    <a:pt x="113852" y="863442"/>
                  </a:lnTo>
                  <a:lnTo>
                    <a:pt x="69861" y="811028"/>
                  </a:lnTo>
                  <a:lnTo>
                    <a:pt x="36147" y="756145"/>
                  </a:lnTo>
                  <a:lnTo>
                    <a:pt x="13194" y="699015"/>
                  </a:lnTo>
                  <a:lnTo>
                    <a:pt x="1486" y="639864"/>
                  </a:lnTo>
                  <a:lnTo>
                    <a:pt x="0" y="609600"/>
                  </a:lnTo>
                  <a:lnTo>
                    <a:pt x="1486" y="579230"/>
                  </a:lnTo>
                  <a:lnTo>
                    <a:pt x="13194" y="519904"/>
                  </a:lnTo>
                  <a:lnTo>
                    <a:pt x="36147" y="462647"/>
                  </a:lnTo>
                  <a:lnTo>
                    <a:pt x="69861" y="407677"/>
                  </a:lnTo>
                  <a:lnTo>
                    <a:pt x="113852" y="355212"/>
                  </a:lnTo>
                  <a:lnTo>
                    <a:pt x="167635" y="305472"/>
                  </a:lnTo>
                  <a:lnTo>
                    <a:pt x="198048" y="281691"/>
                  </a:lnTo>
                  <a:lnTo>
                    <a:pt x="230728" y="258674"/>
                  </a:lnTo>
                  <a:lnTo>
                    <a:pt x="265614" y="236447"/>
                  </a:lnTo>
                  <a:lnTo>
                    <a:pt x="302646" y="215039"/>
                  </a:lnTo>
                  <a:lnTo>
                    <a:pt x="341763" y="194475"/>
                  </a:lnTo>
                  <a:lnTo>
                    <a:pt x="382904" y="174783"/>
                  </a:lnTo>
                  <a:lnTo>
                    <a:pt x="426011" y="155992"/>
                  </a:lnTo>
                  <a:lnTo>
                    <a:pt x="471021" y="138127"/>
                  </a:lnTo>
                  <a:lnTo>
                    <a:pt x="517874" y="121217"/>
                  </a:lnTo>
                  <a:lnTo>
                    <a:pt x="566510" y="105289"/>
                  </a:lnTo>
                  <a:lnTo>
                    <a:pt x="616869" y="90369"/>
                  </a:lnTo>
                  <a:lnTo>
                    <a:pt x="668889" y="76487"/>
                  </a:lnTo>
                  <a:lnTo>
                    <a:pt x="722511" y="63668"/>
                  </a:lnTo>
                  <a:lnTo>
                    <a:pt x="777674" y="51940"/>
                  </a:lnTo>
                  <a:lnTo>
                    <a:pt x="834317" y="41330"/>
                  </a:lnTo>
                  <a:lnTo>
                    <a:pt x="892381" y="31867"/>
                  </a:lnTo>
                  <a:lnTo>
                    <a:pt x="951803" y="23576"/>
                  </a:lnTo>
                  <a:lnTo>
                    <a:pt x="1012525" y="16486"/>
                  </a:lnTo>
                  <a:lnTo>
                    <a:pt x="1074485" y="10624"/>
                  </a:lnTo>
                  <a:lnTo>
                    <a:pt x="1137623" y="6017"/>
                  </a:lnTo>
                  <a:lnTo>
                    <a:pt x="1201878" y="2692"/>
                  </a:lnTo>
                  <a:lnTo>
                    <a:pt x="1267191" y="677"/>
                  </a:lnTo>
                  <a:lnTo>
                    <a:pt x="1333500" y="0"/>
                  </a:lnTo>
                  <a:close/>
                </a:path>
                <a:path w="2667000" h="1219200">
                  <a:moveTo>
                    <a:pt x="0" y="0"/>
                  </a:moveTo>
                  <a:lnTo>
                    <a:pt x="0" y="0"/>
                  </a:lnTo>
                </a:path>
                <a:path w="2667000" h="1219200">
                  <a:moveTo>
                    <a:pt x="2667000" y="1219200"/>
                  </a:moveTo>
                  <a:lnTo>
                    <a:pt x="2667000" y="12192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6" name="object 1156"/>
          <p:cNvSpPr txBox="1"/>
          <p:nvPr/>
        </p:nvSpPr>
        <p:spPr>
          <a:xfrm>
            <a:off x="979169" y="5022850"/>
            <a:ext cx="170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29" dirty="0">
                <a:latin typeface="Arial"/>
                <a:cs typeface="Arial"/>
              </a:rPr>
              <a:t>Technological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57" name="object 1157"/>
          <p:cNvSpPr txBox="1"/>
          <p:nvPr/>
        </p:nvSpPr>
        <p:spPr>
          <a:xfrm>
            <a:off x="1361439" y="5388609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95" dirty="0">
                <a:latin typeface="Arial"/>
                <a:cs typeface="Arial"/>
              </a:rPr>
              <a:t>Ch</a:t>
            </a:r>
            <a:r>
              <a:rPr sz="2400" b="1" spc="-254" dirty="0">
                <a:latin typeface="Arial"/>
                <a:cs typeface="Arial"/>
              </a:rPr>
              <a:t>a</a:t>
            </a:r>
            <a:r>
              <a:rPr sz="2400" b="1" spc="-265" dirty="0">
                <a:latin typeface="Arial"/>
                <a:cs typeface="Arial"/>
              </a:rPr>
              <a:t>nge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58" name="object 1158"/>
          <p:cNvSpPr/>
          <p:nvPr/>
        </p:nvSpPr>
        <p:spPr>
          <a:xfrm>
            <a:off x="3657600" y="1676400"/>
            <a:ext cx="1828800" cy="4191000"/>
          </a:xfrm>
          <a:custGeom>
            <a:avLst/>
            <a:gdLst/>
            <a:ahLst/>
            <a:cxnLst/>
            <a:rect l="l" t="t" r="r" b="b"/>
            <a:pathLst>
              <a:path w="1828800" h="4191000">
                <a:moveTo>
                  <a:pt x="914400" y="4191000"/>
                </a:moveTo>
                <a:lnTo>
                  <a:pt x="0" y="4191000"/>
                </a:lnTo>
                <a:lnTo>
                  <a:pt x="0" y="0"/>
                </a:lnTo>
                <a:lnTo>
                  <a:pt x="1828800" y="0"/>
                </a:lnTo>
                <a:lnTo>
                  <a:pt x="1828800" y="4191000"/>
                </a:lnTo>
                <a:lnTo>
                  <a:pt x="914400" y="419100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 txBox="1"/>
          <p:nvPr/>
        </p:nvSpPr>
        <p:spPr>
          <a:xfrm>
            <a:off x="4044950" y="2091690"/>
            <a:ext cx="1065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6350">
              <a:lnSpc>
                <a:spcPct val="100000"/>
              </a:lnSpc>
              <a:spcBef>
                <a:spcPts val="100"/>
              </a:spcBef>
            </a:pPr>
            <a:r>
              <a:rPr sz="2400" b="1" spc="-320" dirty="0">
                <a:latin typeface="Arial"/>
                <a:cs typeface="Arial"/>
              </a:rPr>
              <a:t>C</a:t>
            </a:r>
            <a:r>
              <a:rPr sz="2400" b="1" spc="-254" dirty="0">
                <a:latin typeface="Arial"/>
                <a:cs typeface="Arial"/>
              </a:rPr>
              <a:t>a</a:t>
            </a:r>
            <a:r>
              <a:rPr sz="2400" b="1" u="sng" spc="-270" dirty="0">
                <a:uFill>
                  <a:solidFill>
                    <a:srgbClr val="3DBDFF"/>
                  </a:solidFill>
                </a:uFill>
                <a:latin typeface="Arial"/>
                <a:cs typeface="Arial"/>
              </a:rPr>
              <a:t>p</a:t>
            </a:r>
            <a:r>
              <a:rPr sz="2400" b="1" u="sng" spc="-254" dirty="0">
                <a:uFill>
                  <a:solidFill>
                    <a:srgbClr val="3DBDFF"/>
                  </a:solidFill>
                </a:uFill>
                <a:latin typeface="Arial"/>
                <a:cs typeface="Arial"/>
              </a:rPr>
              <a:t>a</a:t>
            </a:r>
            <a:r>
              <a:rPr sz="2400" b="1" u="sng" spc="-245" dirty="0">
                <a:uFill>
                  <a:solidFill>
                    <a:srgbClr val="3DBDFF"/>
                  </a:solidFill>
                </a:uFill>
                <a:latin typeface="Arial"/>
                <a:cs typeface="Arial"/>
              </a:rPr>
              <a:t>c</a:t>
            </a:r>
            <a:r>
              <a:rPr sz="2400" b="1" spc="-125" dirty="0">
                <a:latin typeface="Arial"/>
                <a:cs typeface="Arial"/>
              </a:rPr>
              <a:t>i</a:t>
            </a:r>
            <a:r>
              <a:rPr sz="2400" b="1" spc="-160" dirty="0">
                <a:latin typeface="Arial"/>
                <a:cs typeface="Arial"/>
              </a:rPr>
              <a:t>ty  </a:t>
            </a:r>
            <a:r>
              <a:rPr sz="2400" b="1" spc="-210" dirty="0">
                <a:latin typeface="Arial"/>
                <a:cs typeface="Arial"/>
              </a:rPr>
              <a:t>Pl</a:t>
            </a:r>
            <a:r>
              <a:rPr sz="2400" b="1" spc="-254" dirty="0">
                <a:latin typeface="Arial"/>
                <a:cs typeface="Arial"/>
              </a:rPr>
              <a:t>a</a:t>
            </a:r>
            <a:r>
              <a:rPr sz="2400" b="1" spc="-240" dirty="0">
                <a:latin typeface="Arial"/>
                <a:cs typeface="Arial"/>
              </a:rPr>
              <a:t>nning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60" name="object 1160"/>
          <p:cNvSpPr txBox="1"/>
          <p:nvPr/>
        </p:nvSpPr>
        <p:spPr>
          <a:xfrm>
            <a:off x="4017009" y="4530090"/>
            <a:ext cx="11233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69850">
              <a:lnSpc>
                <a:spcPct val="100000"/>
              </a:lnSpc>
              <a:spcBef>
                <a:spcPts val="100"/>
              </a:spcBef>
            </a:pPr>
            <a:r>
              <a:rPr sz="2400" b="1" spc="-245" dirty="0">
                <a:latin typeface="Arial"/>
                <a:cs typeface="Arial"/>
              </a:rPr>
              <a:t>Pro</a:t>
            </a:r>
            <a:r>
              <a:rPr sz="2400" b="1" u="sng" spc="-245" dirty="0">
                <a:uFill>
                  <a:solidFill>
                    <a:srgbClr val="3DBDFF"/>
                  </a:solidFill>
                </a:uFill>
                <a:latin typeface="Arial"/>
                <a:cs typeface="Arial"/>
              </a:rPr>
              <a:t>ce</a:t>
            </a:r>
            <a:r>
              <a:rPr sz="2400" b="1" spc="-245" dirty="0">
                <a:latin typeface="Arial"/>
                <a:cs typeface="Arial"/>
              </a:rPr>
              <a:t>ss  </a:t>
            </a:r>
            <a:r>
              <a:rPr sz="2400" b="1" u="dbl" spc="-295" dirty="0">
                <a:uFill>
                  <a:solidFill>
                    <a:srgbClr val="35A36F"/>
                  </a:solidFill>
                </a:uFill>
                <a:latin typeface="Arial"/>
                <a:cs typeface="Arial"/>
              </a:rPr>
              <a:t>S</a:t>
            </a:r>
            <a:r>
              <a:rPr sz="2400" b="1" u="dbl" spc="-254" dirty="0">
                <a:uFill>
                  <a:solidFill>
                    <a:srgbClr val="34A166"/>
                  </a:solidFill>
                </a:uFill>
                <a:latin typeface="Arial"/>
                <a:cs typeface="Arial"/>
              </a:rPr>
              <a:t>e</a:t>
            </a:r>
            <a:r>
              <a:rPr sz="2400" b="1" spc="-125" dirty="0">
                <a:latin typeface="Arial"/>
                <a:cs typeface="Arial"/>
              </a:rPr>
              <a:t>l</a:t>
            </a:r>
            <a:r>
              <a:rPr sz="2400" b="1" spc="-240" dirty="0">
                <a:latin typeface="Arial"/>
                <a:cs typeface="Arial"/>
              </a:rPr>
              <a:t>e</a:t>
            </a:r>
            <a:r>
              <a:rPr sz="2400" b="1" spc="-250" dirty="0">
                <a:latin typeface="Arial"/>
                <a:cs typeface="Arial"/>
              </a:rPr>
              <a:t>c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spc="-225" dirty="0"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61" name="object 1161"/>
          <p:cNvGrpSpPr/>
          <p:nvPr/>
        </p:nvGrpSpPr>
        <p:grpSpPr>
          <a:xfrm>
            <a:off x="6051550" y="1593850"/>
            <a:ext cx="2679700" cy="2749550"/>
            <a:chOff x="6051550" y="1593850"/>
            <a:chExt cx="2679700" cy="2749550"/>
          </a:xfrm>
        </p:grpSpPr>
        <p:sp>
          <p:nvSpPr>
            <p:cNvPr id="1162" name="object 1162"/>
            <p:cNvSpPr/>
            <p:nvPr/>
          </p:nvSpPr>
          <p:spPr>
            <a:xfrm>
              <a:off x="6058535" y="1600199"/>
              <a:ext cx="2665095" cy="1219200"/>
            </a:xfrm>
            <a:custGeom>
              <a:avLst/>
              <a:gdLst/>
              <a:ahLst/>
              <a:cxnLst/>
              <a:rect l="l" t="t" r="r" b="b"/>
              <a:pathLst>
                <a:path w="2665095" h="1219200">
                  <a:moveTo>
                    <a:pt x="6985" y="540816"/>
                  </a:moveTo>
                  <a:lnTo>
                    <a:pt x="5715" y="546100"/>
                  </a:lnTo>
                  <a:lnTo>
                    <a:pt x="3175" y="561975"/>
                  </a:lnTo>
                  <a:lnTo>
                    <a:pt x="3175" y="562610"/>
                  </a:lnTo>
                  <a:lnTo>
                    <a:pt x="1854" y="562610"/>
                  </a:lnTo>
                  <a:lnTo>
                    <a:pt x="1854" y="577850"/>
                  </a:lnTo>
                  <a:lnTo>
                    <a:pt x="0" y="577850"/>
                  </a:lnTo>
                  <a:lnTo>
                    <a:pt x="0" y="657860"/>
                  </a:lnTo>
                  <a:lnTo>
                    <a:pt x="3175" y="657860"/>
                  </a:lnTo>
                  <a:lnTo>
                    <a:pt x="3175" y="657225"/>
                  </a:lnTo>
                  <a:lnTo>
                    <a:pt x="5715" y="673100"/>
                  </a:lnTo>
                  <a:lnTo>
                    <a:pt x="6985" y="678395"/>
                  </a:lnTo>
                  <a:lnTo>
                    <a:pt x="6985" y="540816"/>
                  </a:lnTo>
                  <a:close/>
                </a:path>
                <a:path w="2665095" h="1219200">
                  <a:moveTo>
                    <a:pt x="1469390" y="6350"/>
                  </a:moveTo>
                  <a:lnTo>
                    <a:pt x="1387462" y="2540"/>
                  </a:lnTo>
                  <a:lnTo>
                    <a:pt x="1332865" y="0"/>
                  </a:lnTo>
                  <a:lnTo>
                    <a:pt x="1277747" y="2540"/>
                  </a:lnTo>
                  <a:lnTo>
                    <a:pt x="1195070" y="6350"/>
                  </a:lnTo>
                  <a:lnTo>
                    <a:pt x="1469390" y="6350"/>
                  </a:lnTo>
                  <a:close/>
                </a:path>
                <a:path w="2665095" h="1219200">
                  <a:moveTo>
                    <a:pt x="1496695" y="1211580"/>
                  </a:moveTo>
                  <a:lnTo>
                    <a:pt x="1167498" y="1211580"/>
                  </a:lnTo>
                  <a:lnTo>
                    <a:pt x="1250175" y="1215390"/>
                  </a:lnTo>
                  <a:lnTo>
                    <a:pt x="1332865" y="1219200"/>
                  </a:lnTo>
                  <a:lnTo>
                    <a:pt x="1414780" y="1215390"/>
                  </a:lnTo>
                  <a:lnTo>
                    <a:pt x="1496695" y="1211580"/>
                  </a:lnTo>
                  <a:close/>
                </a:path>
                <a:path w="2665095" h="1219200">
                  <a:moveTo>
                    <a:pt x="2665082" y="577850"/>
                  </a:moveTo>
                  <a:lnTo>
                    <a:pt x="2663215" y="577850"/>
                  </a:lnTo>
                  <a:lnTo>
                    <a:pt x="2663215" y="570230"/>
                  </a:lnTo>
                  <a:lnTo>
                    <a:pt x="2662555" y="570230"/>
                  </a:lnTo>
                  <a:lnTo>
                    <a:pt x="2662555" y="569925"/>
                  </a:lnTo>
                  <a:lnTo>
                    <a:pt x="2658745" y="546100"/>
                  </a:lnTo>
                  <a:lnTo>
                    <a:pt x="2658745" y="673100"/>
                  </a:lnTo>
                  <a:lnTo>
                    <a:pt x="2662555" y="649287"/>
                  </a:lnTo>
                  <a:lnTo>
                    <a:pt x="2662555" y="648970"/>
                  </a:lnTo>
                  <a:lnTo>
                    <a:pt x="2665082" y="648970"/>
                  </a:lnTo>
                  <a:lnTo>
                    <a:pt x="2665082" y="57785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6065520" y="1606549"/>
              <a:ext cx="2651760" cy="1205230"/>
            </a:xfrm>
            <a:custGeom>
              <a:avLst/>
              <a:gdLst/>
              <a:ahLst/>
              <a:cxnLst/>
              <a:rect l="l" t="t" r="r" b="b"/>
              <a:pathLst>
                <a:path w="2651759" h="1205230">
                  <a:moveTo>
                    <a:pt x="2540" y="523887"/>
                  </a:moveTo>
                  <a:lnTo>
                    <a:pt x="0" y="534466"/>
                  </a:lnTo>
                  <a:lnTo>
                    <a:pt x="0" y="672045"/>
                  </a:lnTo>
                  <a:lnTo>
                    <a:pt x="2540" y="682625"/>
                  </a:lnTo>
                  <a:lnTo>
                    <a:pt x="2540" y="523887"/>
                  </a:lnTo>
                  <a:close/>
                </a:path>
                <a:path w="2651759" h="1205230">
                  <a:moveTo>
                    <a:pt x="1544320" y="3810"/>
                  </a:moveTo>
                  <a:lnTo>
                    <a:pt x="1462405" y="0"/>
                  </a:lnTo>
                  <a:lnTo>
                    <a:pt x="1188085" y="0"/>
                  </a:lnTo>
                  <a:lnTo>
                    <a:pt x="1105395" y="3810"/>
                  </a:lnTo>
                  <a:lnTo>
                    <a:pt x="1544320" y="3810"/>
                  </a:lnTo>
                  <a:close/>
                </a:path>
                <a:path w="2651759" h="1205230">
                  <a:moveTo>
                    <a:pt x="1571612" y="1201420"/>
                  </a:moveTo>
                  <a:lnTo>
                    <a:pt x="1077849" y="1201420"/>
                  </a:lnTo>
                  <a:lnTo>
                    <a:pt x="1160513" y="1205230"/>
                  </a:lnTo>
                  <a:lnTo>
                    <a:pt x="1489710" y="1205230"/>
                  </a:lnTo>
                  <a:lnTo>
                    <a:pt x="1571612" y="1201420"/>
                  </a:lnTo>
                  <a:close/>
                </a:path>
                <a:path w="2651759" h="1205230">
                  <a:moveTo>
                    <a:pt x="2651760" y="539750"/>
                  </a:moveTo>
                  <a:lnTo>
                    <a:pt x="2647950" y="523887"/>
                  </a:lnTo>
                  <a:lnTo>
                    <a:pt x="2647950" y="682625"/>
                  </a:lnTo>
                  <a:lnTo>
                    <a:pt x="2651760" y="666750"/>
                  </a:lnTo>
                  <a:lnTo>
                    <a:pt x="2651760" y="539750"/>
                  </a:lnTo>
                  <a:close/>
                </a:path>
              </a:pathLst>
            </a:custGeom>
            <a:solidFill>
              <a:srgbClr val="339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6068059" y="1610359"/>
              <a:ext cx="2645410" cy="1197610"/>
            </a:xfrm>
            <a:custGeom>
              <a:avLst/>
              <a:gdLst/>
              <a:ahLst/>
              <a:cxnLst/>
              <a:rect l="l" t="t" r="r" b="b"/>
              <a:pathLst>
                <a:path w="2645409" h="1197610">
                  <a:moveTo>
                    <a:pt x="1615204" y="1193800"/>
                  </a:moveTo>
                  <a:lnTo>
                    <a:pt x="1029029" y="1193800"/>
                  </a:lnTo>
                  <a:lnTo>
                    <a:pt x="1047749" y="1196339"/>
                  </a:lnTo>
                  <a:lnTo>
                    <a:pt x="1075309" y="1197610"/>
                  </a:lnTo>
                  <a:lnTo>
                    <a:pt x="1569084" y="1197610"/>
                  </a:lnTo>
                  <a:lnTo>
                    <a:pt x="1596389" y="1196339"/>
                  </a:lnTo>
                  <a:lnTo>
                    <a:pt x="1615204" y="1193800"/>
                  </a:lnTo>
                  <a:close/>
                </a:path>
                <a:path w="2645409" h="1197610">
                  <a:moveTo>
                    <a:pt x="3810" y="504189"/>
                  </a:moveTo>
                  <a:lnTo>
                    <a:pt x="0" y="520065"/>
                  </a:lnTo>
                  <a:lnTo>
                    <a:pt x="0" y="678814"/>
                  </a:lnTo>
                  <a:lnTo>
                    <a:pt x="3810" y="694689"/>
                  </a:lnTo>
                  <a:lnTo>
                    <a:pt x="3810" y="504189"/>
                  </a:lnTo>
                  <a:close/>
                </a:path>
                <a:path w="2645409" h="1197610">
                  <a:moveTo>
                    <a:pt x="2641599" y="504189"/>
                  </a:moveTo>
                  <a:lnTo>
                    <a:pt x="2641599" y="694689"/>
                  </a:lnTo>
                  <a:lnTo>
                    <a:pt x="2645410" y="678814"/>
                  </a:lnTo>
                  <a:lnTo>
                    <a:pt x="2645410" y="520065"/>
                  </a:lnTo>
                  <a:lnTo>
                    <a:pt x="2641599" y="504189"/>
                  </a:lnTo>
                  <a:close/>
                </a:path>
                <a:path w="2645409" h="1197610">
                  <a:moveTo>
                    <a:pt x="1541780" y="0"/>
                  </a:moveTo>
                  <a:lnTo>
                    <a:pt x="1102867" y="0"/>
                  </a:lnTo>
                  <a:lnTo>
                    <a:pt x="1047749" y="2539"/>
                  </a:lnTo>
                  <a:lnTo>
                    <a:pt x="1038389" y="3810"/>
                  </a:lnTo>
                  <a:lnTo>
                    <a:pt x="1605797" y="3810"/>
                  </a:lnTo>
                  <a:lnTo>
                    <a:pt x="1596389" y="2539"/>
                  </a:lnTo>
                  <a:lnTo>
                    <a:pt x="1541780" y="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6071870" y="1614169"/>
              <a:ext cx="2637790" cy="1189990"/>
            </a:xfrm>
            <a:custGeom>
              <a:avLst/>
              <a:gdLst/>
              <a:ahLst/>
              <a:cxnLst/>
              <a:rect l="l" t="t" r="r" b="b"/>
              <a:pathLst>
                <a:path w="2637790" h="1189989">
                  <a:moveTo>
                    <a:pt x="3810" y="489800"/>
                  </a:moveTo>
                  <a:lnTo>
                    <a:pt x="0" y="500380"/>
                  </a:lnTo>
                  <a:lnTo>
                    <a:pt x="0" y="690880"/>
                  </a:lnTo>
                  <a:lnTo>
                    <a:pt x="3810" y="701040"/>
                  </a:lnTo>
                  <a:lnTo>
                    <a:pt x="3810" y="489800"/>
                  </a:lnTo>
                  <a:close/>
                </a:path>
                <a:path w="2637790" h="1189989">
                  <a:moveTo>
                    <a:pt x="1630197" y="1187450"/>
                  </a:moveTo>
                  <a:lnTo>
                    <a:pt x="1006487" y="1187450"/>
                  </a:lnTo>
                  <a:lnTo>
                    <a:pt x="1025207" y="1189990"/>
                  </a:lnTo>
                  <a:lnTo>
                    <a:pt x="1611388" y="1189990"/>
                  </a:lnTo>
                  <a:lnTo>
                    <a:pt x="1630197" y="1187450"/>
                  </a:lnTo>
                  <a:close/>
                </a:path>
                <a:path w="2637790" h="1189989">
                  <a:moveTo>
                    <a:pt x="1630197" y="3810"/>
                  </a:moveTo>
                  <a:lnTo>
                    <a:pt x="1601978" y="0"/>
                  </a:lnTo>
                  <a:lnTo>
                    <a:pt x="1034567" y="0"/>
                  </a:lnTo>
                  <a:lnTo>
                    <a:pt x="1006487" y="3810"/>
                  </a:lnTo>
                  <a:lnTo>
                    <a:pt x="1630197" y="3810"/>
                  </a:lnTo>
                  <a:close/>
                </a:path>
                <a:path w="2637790" h="1189989">
                  <a:moveTo>
                    <a:pt x="2637790" y="500380"/>
                  </a:moveTo>
                  <a:lnTo>
                    <a:pt x="2635250" y="492455"/>
                  </a:lnTo>
                  <a:lnTo>
                    <a:pt x="2635250" y="698500"/>
                  </a:lnTo>
                  <a:lnTo>
                    <a:pt x="2637790" y="690880"/>
                  </a:lnTo>
                  <a:lnTo>
                    <a:pt x="2637790" y="500380"/>
                  </a:lnTo>
                  <a:close/>
                </a:path>
              </a:pathLst>
            </a:custGeom>
            <a:solidFill>
              <a:srgbClr val="339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6075680" y="1617979"/>
              <a:ext cx="2631440" cy="1183640"/>
            </a:xfrm>
            <a:custGeom>
              <a:avLst/>
              <a:gdLst/>
              <a:ahLst/>
              <a:cxnLst/>
              <a:rect l="l" t="t" r="r" b="b"/>
              <a:pathLst>
                <a:path w="2631440" h="1183639">
                  <a:moveTo>
                    <a:pt x="3810" y="475411"/>
                  </a:moveTo>
                  <a:lnTo>
                    <a:pt x="0" y="485990"/>
                  </a:lnTo>
                  <a:lnTo>
                    <a:pt x="0" y="697230"/>
                  </a:lnTo>
                  <a:lnTo>
                    <a:pt x="3810" y="707390"/>
                  </a:lnTo>
                  <a:lnTo>
                    <a:pt x="3810" y="475411"/>
                  </a:lnTo>
                  <a:close/>
                </a:path>
                <a:path w="2631440" h="1183639">
                  <a:moveTo>
                    <a:pt x="1645208" y="2540"/>
                  </a:moveTo>
                  <a:lnTo>
                    <a:pt x="1626387" y="0"/>
                  </a:lnTo>
                  <a:lnTo>
                    <a:pt x="1002677" y="0"/>
                  </a:lnTo>
                  <a:lnTo>
                    <a:pt x="983957" y="2540"/>
                  </a:lnTo>
                  <a:lnTo>
                    <a:pt x="1645208" y="2540"/>
                  </a:lnTo>
                  <a:close/>
                </a:path>
                <a:path w="2631440" h="1183639">
                  <a:moveTo>
                    <a:pt x="1654619" y="1179830"/>
                  </a:moveTo>
                  <a:lnTo>
                    <a:pt x="974598" y="1179830"/>
                  </a:lnTo>
                  <a:lnTo>
                    <a:pt x="1002677" y="1183640"/>
                  </a:lnTo>
                  <a:lnTo>
                    <a:pt x="1626387" y="1183640"/>
                  </a:lnTo>
                  <a:lnTo>
                    <a:pt x="1654619" y="1179830"/>
                  </a:lnTo>
                  <a:close/>
                </a:path>
                <a:path w="2631440" h="1183639">
                  <a:moveTo>
                    <a:pt x="2631440" y="488645"/>
                  </a:moveTo>
                  <a:lnTo>
                    <a:pt x="2627630" y="476732"/>
                  </a:lnTo>
                  <a:lnTo>
                    <a:pt x="2627630" y="706132"/>
                  </a:lnTo>
                  <a:lnTo>
                    <a:pt x="2631440" y="694690"/>
                  </a:lnTo>
                  <a:lnTo>
                    <a:pt x="2631440" y="488645"/>
                  </a:lnTo>
                  <a:close/>
                </a:path>
              </a:pathLst>
            </a:custGeom>
            <a:solidFill>
              <a:srgbClr val="339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6079490" y="1620519"/>
              <a:ext cx="2623820" cy="1177290"/>
            </a:xfrm>
            <a:custGeom>
              <a:avLst/>
              <a:gdLst/>
              <a:ahLst/>
              <a:cxnLst/>
              <a:rect l="l" t="t" r="r" b="b"/>
              <a:pathLst>
                <a:path w="2623820" h="1177289">
                  <a:moveTo>
                    <a:pt x="3810" y="462280"/>
                  </a:moveTo>
                  <a:lnTo>
                    <a:pt x="0" y="472871"/>
                  </a:lnTo>
                  <a:lnTo>
                    <a:pt x="0" y="704850"/>
                  </a:lnTo>
                  <a:lnTo>
                    <a:pt x="3810" y="715010"/>
                  </a:lnTo>
                  <a:lnTo>
                    <a:pt x="3810" y="462280"/>
                  </a:lnTo>
                  <a:close/>
                </a:path>
                <a:path w="2623820" h="1177289">
                  <a:moveTo>
                    <a:pt x="1669618" y="3810"/>
                  </a:moveTo>
                  <a:lnTo>
                    <a:pt x="1641398" y="0"/>
                  </a:lnTo>
                  <a:lnTo>
                    <a:pt x="980147" y="0"/>
                  </a:lnTo>
                  <a:lnTo>
                    <a:pt x="952068" y="3810"/>
                  </a:lnTo>
                  <a:lnTo>
                    <a:pt x="1669618" y="3810"/>
                  </a:lnTo>
                  <a:close/>
                </a:path>
                <a:path w="2623820" h="1177289">
                  <a:moveTo>
                    <a:pt x="1679028" y="1173480"/>
                  </a:moveTo>
                  <a:lnTo>
                    <a:pt x="942708" y="1173480"/>
                  </a:lnTo>
                  <a:lnTo>
                    <a:pt x="970788" y="1177290"/>
                  </a:lnTo>
                  <a:lnTo>
                    <a:pt x="1650809" y="1177290"/>
                  </a:lnTo>
                  <a:lnTo>
                    <a:pt x="1679028" y="1173480"/>
                  </a:lnTo>
                  <a:close/>
                </a:path>
                <a:path w="2623820" h="1177289">
                  <a:moveTo>
                    <a:pt x="2623820" y="474192"/>
                  </a:moveTo>
                  <a:lnTo>
                    <a:pt x="2620010" y="462280"/>
                  </a:lnTo>
                  <a:lnTo>
                    <a:pt x="2620010" y="715010"/>
                  </a:lnTo>
                  <a:lnTo>
                    <a:pt x="2623820" y="703592"/>
                  </a:lnTo>
                  <a:lnTo>
                    <a:pt x="2623820" y="474192"/>
                  </a:lnTo>
                  <a:close/>
                </a:path>
              </a:pathLst>
            </a:custGeom>
            <a:solidFill>
              <a:srgbClr val="3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6083300" y="1624329"/>
              <a:ext cx="2616200" cy="1169670"/>
            </a:xfrm>
            <a:custGeom>
              <a:avLst/>
              <a:gdLst/>
              <a:ahLst/>
              <a:cxnLst/>
              <a:rect l="l" t="t" r="r" b="b"/>
              <a:pathLst>
                <a:path w="2616200" h="1169670">
                  <a:moveTo>
                    <a:pt x="3810" y="451485"/>
                  </a:moveTo>
                  <a:lnTo>
                    <a:pt x="0" y="458470"/>
                  </a:lnTo>
                  <a:lnTo>
                    <a:pt x="0" y="711200"/>
                  </a:lnTo>
                  <a:lnTo>
                    <a:pt x="3810" y="718820"/>
                  </a:lnTo>
                  <a:lnTo>
                    <a:pt x="3810" y="451485"/>
                  </a:lnTo>
                  <a:close/>
                </a:path>
                <a:path w="2616200" h="1169670">
                  <a:moveTo>
                    <a:pt x="1694027" y="3810"/>
                  </a:moveTo>
                  <a:lnTo>
                    <a:pt x="1665808" y="0"/>
                  </a:lnTo>
                  <a:lnTo>
                    <a:pt x="948258" y="0"/>
                  </a:lnTo>
                  <a:lnTo>
                    <a:pt x="920178" y="3810"/>
                  </a:lnTo>
                  <a:lnTo>
                    <a:pt x="1694027" y="3810"/>
                  </a:lnTo>
                  <a:close/>
                </a:path>
                <a:path w="2616200" h="1169670">
                  <a:moveTo>
                    <a:pt x="1703438" y="1165860"/>
                  </a:moveTo>
                  <a:lnTo>
                    <a:pt x="910818" y="1165860"/>
                  </a:lnTo>
                  <a:lnTo>
                    <a:pt x="938898" y="1169670"/>
                  </a:lnTo>
                  <a:lnTo>
                    <a:pt x="1675218" y="1169670"/>
                  </a:lnTo>
                  <a:lnTo>
                    <a:pt x="1703438" y="1165860"/>
                  </a:lnTo>
                  <a:close/>
                </a:path>
                <a:path w="2616200" h="1169670">
                  <a:moveTo>
                    <a:pt x="2616200" y="458470"/>
                  </a:moveTo>
                  <a:lnTo>
                    <a:pt x="2612390" y="452031"/>
                  </a:lnTo>
                  <a:lnTo>
                    <a:pt x="2612390" y="718235"/>
                  </a:lnTo>
                  <a:lnTo>
                    <a:pt x="2616200" y="711200"/>
                  </a:lnTo>
                  <a:lnTo>
                    <a:pt x="2616200" y="458470"/>
                  </a:lnTo>
                  <a:close/>
                </a:path>
              </a:pathLst>
            </a:custGeom>
            <a:solidFill>
              <a:srgbClr val="339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6087110" y="1628139"/>
              <a:ext cx="2608580" cy="1162050"/>
            </a:xfrm>
            <a:custGeom>
              <a:avLst/>
              <a:gdLst/>
              <a:ahLst/>
              <a:cxnLst/>
              <a:rect l="l" t="t" r="r" b="b"/>
              <a:pathLst>
                <a:path w="2608579" h="1162050">
                  <a:moveTo>
                    <a:pt x="2540" y="443026"/>
                  </a:moveTo>
                  <a:lnTo>
                    <a:pt x="0" y="447675"/>
                  </a:lnTo>
                  <a:lnTo>
                    <a:pt x="0" y="715010"/>
                  </a:lnTo>
                  <a:lnTo>
                    <a:pt x="2540" y="720090"/>
                  </a:lnTo>
                  <a:lnTo>
                    <a:pt x="2540" y="443026"/>
                  </a:lnTo>
                  <a:close/>
                </a:path>
                <a:path w="2608579" h="1162050">
                  <a:moveTo>
                    <a:pt x="1718449" y="3810"/>
                  </a:moveTo>
                  <a:lnTo>
                    <a:pt x="1690217" y="0"/>
                  </a:lnTo>
                  <a:lnTo>
                    <a:pt x="916368" y="0"/>
                  </a:lnTo>
                  <a:lnTo>
                    <a:pt x="888288" y="3810"/>
                  </a:lnTo>
                  <a:lnTo>
                    <a:pt x="1718449" y="3810"/>
                  </a:lnTo>
                  <a:close/>
                </a:path>
                <a:path w="2608579" h="1162050">
                  <a:moveTo>
                    <a:pt x="1727847" y="1158240"/>
                  </a:moveTo>
                  <a:lnTo>
                    <a:pt x="878928" y="1158240"/>
                  </a:lnTo>
                  <a:lnTo>
                    <a:pt x="907008" y="1162050"/>
                  </a:lnTo>
                  <a:lnTo>
                    <a:pt x="1699628" y="1162050"/>
                  </a:lnTo>
                  <a:lnTo>
                    <a:pt x="1727847" y="1158240"/>
                  </a:lnTo>
                  <a:close/>
                </a:path>
                <a:path w="2608579" h="1162050">
                  <a:moveTo>
                    <a:pt x="2608580" y="448221"/>
                  </a:moveTo>
                  <a:lnTo>
                    <a:pt x="2604770" y="441769"/>
                  </a:lnTo>
                  <a:lnTo>
                    <a:pt x="2604770" y="721461"/>
                  </a:lnTo>
                  <a:lnTo>
                    <a:pt x="2608580" y="714425"/>
                  </a:lnTo>
                  <a:lnTo>
                    <a:pt x="2608580" y="448221"/>
                  </a:lnTo>
                  <a:close/>
                </a:path>
              </a:pathLst>
            </a:custGeom>
            <a:solidFill>
              <a:srgbClr val="339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6089650" y="1631949"/>
              <a:ext cx="2602230" cy="1154430"/>
            </a:xfrm>
            <a:custGeom>
              <a:avLst/>
              <a:gdLst/>
              <a:ahLst/>
              <a:cxnLst/>
              <a:rect l="l" t="t" r="r" b="b"/>
              <a:pathLst>
                <a:path w="2602229" h="1154430">
                  <a:moveTo>
                    <a:pt x="3810" y="432231"/>
                  </a:moveTo>
                  <a:lnTo>
                    <a:pt x="0" y="439216"/>
                  </a:lnTo>
                  <a:lnTo>
                    <a:pt x="0" y="716280"/>
                  </a:lnTo>
                  <a:lnTo>
                    <a:pt x="3810" y="723912"/>
                  </a:lnTo>
                  <a:lnTo>
                    <a:pt x="3810" y="432231"/>
                  </a:lnTo>
                  <a:close/>
                </a:path>
                <a:path w="2602229" h="1154430">
                  <a:moveTo>
                    <a:pt x="1744129" y="3810"/>
                  </a:moveTo>
                  <a:lnTo>
                    <a:pt x="1715909" y="0"/>
                  </a:lnTo>
                  <a:lnTo>
                    <a:pt x="885748" y="0"/>
                  </a:lnTo>
                  <a:lnTo>
                    <a:pt x="857669" y="3810"/>
                  </a:lnTo>
                  <a:lnTo>
                    <a:pt x="1744129" y="3810"/>
                  </a:lnTo>
                  <a:close/>
                </a:path>
                <a:path w="2602229" h="1154430">
                  <a:moveTo>
                    <a:pt x="1753539" y="1150620"/>
                  </a:moveTo>
                  <a:lnTo>
                    <a:pt x="848309" y="1150620"/>
                  </a:lnTo>
                  <a:lnTo>
                    <a:pt x="876388" y="1154430"/>
                  </a:lnTo>
                  <a:lnTo>
                    <a:pt x="1725307" y="1154430"/>
                  </a:lnTo>
                  <a:lnTo>
                    <a:pt x="1753539" y="1150620"/>
                  </a:lnTo>
                  <a:close/>
                </a:path>
                <a:path w="2602229" h="1154430">
                  <a:moveTo>
                    <a:pt x="2602230" y="437959"/>
                  </a:moveTo>
                  <a:lnTo>
                    <a:pt x="2598420" y="431507"/>
                  </a:lnTo>
                  <a:lnTo>
                    <a:pt x="2598420" y="724687"/>
                  </a:lnTo>
                  <a:lnTo>
                    <a:pt x="2602230" y="717651"/>
                  </a:lnTo>
                  <a:lnTo>
                    <a:pt x="2602230" y="437959"/>
                  </a:lnTo>
                  <a:close/>
                </a:path>
              </a:pathLst>
            </a:custGeom>
            <a:solidFill>
              <a:srgbClr val="339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6093460" y="1635759"/>
              <a:ext cx="2594610" cy="1146810"/>
            </a:xfrm>
            <a:custGeom>
              <a:avLst/>
              <a:gdLst/>
              <a:ahLst/>
              <a:cxnLst/>
              <a:rect l="l" t="t" r="r" b="b"/>
              <a:pathLst>
                <a:path w="2594609" h="1146810">
                  <a:moveTo>
                    <a:pt x="3810" y="421436"/>
                  </a:moveTo>
                  <a:lnTo>
                    <a:pt x="0" y="428421"/>
                  </a:lnTo>
                  <a:lnTo>
                    <a:pt x="0" y="720102"/>
                  </a:lnTo>
                  <a:lnTo>
                    <a:pt x="3810" y="727722"/>
                  </a:lnTo>
                  <a:lnTo>
                    <a:pt x="3810" y="421436"/>
                  </a:lnTo>
                  <a:close/>
                </a:path>
                <a:path w="2594609" h="1146810">
                  <a:moveTo>
                    <a:pt x="1768538" y="1144270"/>
                  </a:moveTo>
                  <a:lnTo>
                    <a:pt x="825779" y="1144270"/>
                  </a:lnTo>
                  <a:lnTo>
                    <a:pt x="844499" y="1146810"/>
                  </a:lnTo>
                  <a:lnTo>
                    <a:pt x="1749729" y="1146810"/>
                  </a:lnTo>
                  <a:lnTo>
                    <a:pt x="1768538" y="1144270"/>
                  </a:lnTo>
                  <a:close/>
                </a:path>
                <a:path w="2594609" h="1146810">
                  <a:moveTo>
                    <a:pt x="1768538" y="3810"/>
                  </a:moveTo>
                  <a:lnTo>
                    <a:pt x="1740319" y="0"/>
                  </a:lnTo>
                  <a:lnTo>
                    <a:pt x="853859" y="0"/>
                  </a:lnTo>
                  <a:lnTo>
                    <a:pt x="825779" y="3810"/>
                  </a:lnTo>
                  <a:lnTo>
                    <a:pt x="1768538" y="3810"/>
                  </a:lnTo>
                  <a:close/>
                </a:path>
                <a:path w="2594609" h="1146810">
                  <a:moveTo>
                    <a:pt x="2594610" y="427697"/>
                  </a:moveTo>
                  <a:lnTo>
                    <a:pt x="2592070" y="423405"/>
                  </a:lnTo>
                  <a:lnTo>
                    <a:pt x="2592070" y="725563"/>
                  </a:lnTo>
                  <a:lnTo>
                    <a:pt x="2594610" y="720877"/>
                  </a:lnTo>
                  <a:lnTo>
                    <a:pt x="2594610" y="427697"/>
                  </a:lnTo>
                  <a:close/>
                </a:path>
              </a:pathLst>
            </a:custGeom>
            <a:solidFill>
              <a:srgbClr val="33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6097269" y="1639569"/>
              <a:ext cx="2588260" cy="1140460"/>
            </a:xfrm>
            <a:custGeom>
              <a:avLst/>
              <a:gdLst/>
              <a:ahLst/>
              <a:cxnLst/>
              <a:rect l="l" t="t" r="r" b="b"/>
              <a:pathLst>
                <a:path w="2588259" h="1140460">
                  <a:moveTo>
                    <a:pt x="1792957" y="1136650"/>
                  </a:moveTo>
                  <a:lnTo>
                    <a:pt x="793891" y="1136650"/>
                  </a:lnTo>
                  <a:lnTo>
                    <a:pt x="821972" y="1140459"/>
                  </a:lnTo>
                  <a:lnTo>
                    <a:pt x="1764735" y="1140459"/>
                  </a:lnTo>
                  <a:lnTo>
                    <a:pt x="1792957" y="1136650"/>
                  </a:lnTo>
                  <a:close/>
                </a:path>
                <a:path w="2588259" h="1140460">
                  <a:moveTo>
                    <a:pt x="3809" y="411117"/>
                  </a:moveTo>
                  <a:lnTo>
                    <a:pt x="1269" y="415289"/>
                  </a:lnTo>
                  <a:lnTo>
                    <a:pt x="0" y="417618"/>
                  </a:lnTo>
                  <a:lnTo>
                    <a:pt x="0" y="723900"/>
                  </a:lnTo>
                  <a:lnTo>
                    <a:pt x="1269" y="726439"/>
                  </a:lnTo>
                  <a:lnTo>
                    <a:pt x="3809" y="730612"/>
                  </a:lnTo>
                  <a:lnTo>
                    <a:pt x="3809" y="411117"/>
                  </a:lnTo>
                  <a:close/>
                </a:path>
                <a:path w="2588259" h="1140460">
                  <a:moveTo>
                    <a:pt x="2584450" y="413203"/>
                  </a:moveTo>
                  <a:lnTo>
                    <a:pt x="2584450" y="728526"/>
                  </a:lnTo>
                  <a:lnTo>
                    <a:pt x="2585720" y="726439"/>
                  </a:lnTo>
                  <a:lnTo>
                    <a:pt x="2588259" y="721750"/>
                  </a:lnTo>
                  <a:lnTo>
                    <a:pt x="2588259" y="419588"/>
                  </a:lnTo>
                  <a:lnTo>
                    <a:pt x="2585720" y="415289"/>
                  </a:lnTo>
                  <a:lnTo>
                    <a:pt x="2584450" y="413203"/>
                  </a:lnTo>
                  <a:close/>
                </a:path>
                <a:path w="2588259" h="1140460">
                  <a:moveTo>
                    <a:pt x="1764735" y="0"/>
                  </a:moveTo>
                  <a:lnTo>
                    <a:pt x="821972" y="0"/>
                  </a:lnTo>
                  <a:lnTo>
                    <a:pt x="803251" y="2539"/>
                  </a:lnTo>
                  <a:lnTo>
                    <a:pt x="1783550" y="2539"/>
                  </a:lnTo>
                  <a:lnTo>
                    <a:pt x="1764735" y="0"/>
                  </a:lnTo>
                  <a:close/>
                </a:path>
              </a:pathLst>
            </a:custGeom>
            <a:solidFill>
              <a:srgbClr val="339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6101080" y="1642109"/>
              <a:ext cx="2580640" cy="1134110"/>
            </a:xfrm>
            <a:custGeom>
              <a:avLst/>
              <a:gdLst/>
              <a:ahLst/>
              <a:cxnLst/>
              <a:rect l="l" t="t" r="r" b="b"/>
              <a:pathLst>
                <a:path w="2580640" h="1134110">
                  <a:moveTo>
                    <a:pt x="3810" y="402323"/>
                  </a:moveTo>
                  <a:lnTo>
                    <a:pt x="0" y="408584"/>
                  </a:lnTo>
                  <a:lnTo>
                    <a:pt x="0" y="728078"/>
                  </a:lnTo>
                  <a:lnTo>
                    <a:pt x="3810" y="734339"/>
                  </a:lnTo>
                  <a:lnTo>
                    <a:pt x="3810" y="402323"/>
                  </a:lnTo>
                  <a:close/>
                </a:path>
                <a:path w="2580640" h="1134110">
                  <a:moveTo>
                    <a:pt x="1807959" y="3810"/>
                  </a:moveTo>
                  <a:lnTo>
                    <a:pt x="1779739" y="0"/>
                  </a:lnTo>
                  <a:lnTo>
                    <a:pt x="799439" y="0"/>
                  </a:lnTo>
                  <a:lnTo>
                    <a:pt x="771359" y="3810"/>
                  </a:lnTo>
                  <a:lnTo>
                    <a:pt x="1807959" y="3810"/>
                  </a:lnTo>
                  <a:close/>
                </a:path>
                <a:path w="2580640" h="1134110">
                  <a:moveTo>
                    <a:pt x="1817370" y="1130300"/>
                  </a:moveTo>
                  <a:lnTo>
                    <a:pt x="762000" y="1130300"/>
                  </a:lnTo>
                  <a:lnTo>
                    <a:pt x="790079" y="1134110"/>
                  </a:lnTo>
                  <a:lnTo>
                    <a:pt x="1789137" y="1134110"/>
                  </a:lnTo>
                  <a:lnTo>
                    <a:pt x="1817370" y="1130300"/>
                  </a:lnTo>
                  <a:close/>
                </a:path>
                <a:path w="2580640" h="1134110">
                  <a:moveTo>
                    <a:pt x="2580640" y="410667"/>
                  </a:moveTo>
                  <a:lnTo>
                    <a:pt x="2576830" y="404406"/>
                  </a:lnTo>
                  <a:lnTo>
                    <a:pt x="2576830" y="732256"/>
                  </a:lnTo>
                  <a:lnTo>
                    <a:pt x="2580640" y="725995"/>
                  </a:lnTo>
                  <a:lnTo>
                    <a:pt x="2580640" y="410667"/>
                  </a:lnTo>
                  <a:close/>
                </a:path>
              </a:pathLst>
            </a:custGeom>
            <a:solidFill>
              <a:srgbClr val="339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6104890" y="1645919"/>
              <a:ext cx="2573020" cy="1126490"/>
            </a:xfrm>
            <a:custGeom>
              <a:avLst/>
              <a:gdLst/>
              <a:ahLst/>
              <a:cxnLst/>
              <a:rect l="l" t="t" r="r" b="b"/>
              <a:pathLst>
                <a:path w="2573020" h="1126489">
                  <a:moveTo>
                    <a:pt x="3810" y="392252"/>
                  </a:moveTo>
                  <a:lnTo>
                    <a:pt x="0" y="398513"/>
                  </a:lnTo>
                  <a:lnTo>
                    <a:pt x="0" y="730529"/>
                  </a:lnTo>
                  <a:lnTo>
                    <a:pt x="3810" y="736790"/>
                  </a:lnTo>
                  <a:lnTo>
                    <a:pt x="3810" y="392252"/>
                  </a:lnTo>
                  <a:close/>
                </a:path>
                <a:path w="2573020" h="1126489">
                  <a:moveTo>
                    <a:pt x="1819389" y="1270"/>
                  </a:moveTo>
                  <a:lnTo>
                    <a:pt x="1808848" y="1270"/>
                  </a:lnTo>
                  <a:lnTo>
                    <a:pt x="1808848" y="0"/>
                  </a:lnTo>
                  <a:lnTo>
                    <a:pt x="762863" y="0"/>
                  </a:lnTo>
                  <a:lnTo>
                    <a:pt x="762863" y="1270"/>
                  </a:lnTo>
                  <a:lnTo>
                    <a:pt x="752348" y="1270"/>
                  </a:lnTo>
                  <a:lnTo>
                    <a:pt x="752348" y="3810"/>
                  </a:lnTo>
                  <a:lnTo>
                    <a:pt x="1819389" y="3810"/>
                  </a:lnTo>
                  <a:lnTo>
                    <a:pt x="1819389" y="1270"/>
                  </a:lnTo>
                  <a:close/>
                </a:path>
                <a:path w="2573020" h="1126489">
                  <a:moveTo>
                    <a:pt x="1832000" y="1122680"/>
                  </a:moveTo>
                  <a:lnTo>
                    <a:pt x="739736" y="1122680"/>
                  </a:lnTo>
                  <a:lnTo>
                    <a:pt x="758190" y="1126490"/>
                  </a:lnTo>
                  <a:lnTo>
                    <a:pt x="1813560" y="1126490"/>
                  </a:lnTo>
                  <a:lnTo>
                    <a:pt x="1832000" y="1122680"/>
                  </a:lnTo>
                  <a:close/>
                </a:path>
                <a:path w="2573020" h="1126489">
                  <a:moveTo>
                    <a:pt x="2573020" y="400596"/>
                  </a:moveTo>
                  <a:lnTo>
                    <a:pt x="2569210" y="394347"/>
                  </a:lnTo>
                  <a:lnTo>
                    <a:pt x="2569210" y="734707"/>
                  </a:lnTo>
                  <a:lnTo>
                    <a:pt x="2573020" y="728446"/>
                  </a:lnTo>
                  <a:lnTo>
                    <a:pt x="2573020" y="400596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6108700" y="1649729"/>
              <a:ext cx="2565400" cy="1118870"/>
            </a:xfrm>
            <a:custGeom>
              <a:avLst/>
              <a:gdLst/>
              <a:ahLst/>
              <a:cxnLst/>
              <a:rect l="l" t="t" r="r" b="b"/>
              <a:pathLst>
                <a:path w="2565400" h="1118870">
                  <a:moveTo>
                    <a:pt x="2540" y="384276"/>
                  </a:moveTo>
                  <a:lnTo>
                    <a:pt x="0" y="388442"/>
                  </a:lnTo>
                  <a:lnTo>
                    <a:pt x="0" y="732980"/>
                  </a:lnTo>
                  <a:lnTo>
                    <a:pt x="2540" y="737146"/>
                  </a:lnTo>
                  <a:lnTo>
                    <a:pt x="2540" y="384276"/>
                  </a:lnTo>
                  <a:close/>
                </a:path>
                <a:path w="2565400" h="1118870">
                  <a:moveTo>
                    <a:pt x="1838960" y="3810"/>
                  </a:moveTo>
                  <a:lnTo>
                    <a:pt x="1821434" y="0"/>
                  </a:lnTo>
                  <a:lnTo>
                    <a:pt x="742696" y="0"/>
                  </a:lnTo>
                  <a:lnTo>
                    <a:pt x="725170" y="3810"/>
                  </a:lnTo>
                  <a:lnTo>
                    <a:pt x="1838960" y="3810"/>
                  </a:lnTo>
                  <a:close/>
                </a:path>
                <a:path w="2565400" h="1118870">
                  <a:moveTo>
                    <a:pt x="1846643" y="1115060"/>
                  </a:moveTo>
                  <a:lnTo>
                    <a:pt x="717473" y="1115060"/>
                  </a:lnTo>
                  <a:lnTo>
                    <a:pt x="735926" y="1118870"/>
                  </a:lnTo>
                  <a:lnTo>
                    <a:pt x="1828190" y="1118870"/>
                  </a:lnTo>
                  <a:lnTo>
                    <a:pt x="1846643" y="1115060"/>
                  </a:lnTo>
                  <a:close/>
                </a:path>
                <a:path w="2565400" h="1118870">
                  <a:moveTo>
                    <a:pt x="2565400" y="390537"/>
                  </a:moveTo>
                  <a:lnTo>
                    <a:pt x="2561590" y="384276"/>
                  </a:lnTo>
                  <a:lnTo>
                    <a:pt x="2561590" y="737146"/>
                  </a:lnTo>
                  <a:lnTo>
                    <a:pt x="2565400" y="730897"/>
                  </a:lnTo>
                  <a:lnTo>
                    <a:pt x="2565400" y="390537"/>
                  </a:lnTo>
                  <a:close/>
                </a:path>
              </a:pathLst>
            </a:custGeom>
            <a:solidFill>
              <a:srgbClr val="339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6111240" y="1653539"/>
              <a:ext cx="2559050" cy="1111250"/>
            </a:xfrm>
            <a:custGeom>
              <a:avLst/>
              <a:gdLst/>
              <a:ahLst/>
              <a:cxnLst/>
              <a:rect l="l" t="t" r="r" b="b"/>
              <a:pathLst>
                <a:path w="2559050" h="1111250">
                  <a:moveTo>
                    <a:pt x="3810" y="374205"/>
                  </a:moveTo>
                  <a:lnTo>
                    <a:pt x="0" y="380466"/>
                  </a:lnTo>
                  <a:lnTo>
                    <a:pt x="0" y="733336"/>
                  </a:lnTo>
                  <a:lnTo>
                    <a:pt x="3810" y="739597"/>
                  </a:lnTo>
                  <a:lnTo>
                    <a:pt x="3810" y="374205"/>
                  </a:lnTo>
                  <a:close/>
                </a:path>
                <a:path w="2559050" h="1111250">
                  <a:moveTo>
                    <a:pt x="1853946" y="3810"/>
                  </a:moveTo>
                  <a:lnTo>
                    <a:pt x="1836420" y="0"/>
                  </a:lnTo>
                  <a:lnTo>
                    <a:pt x="722630" y="0"/>
                  </a:lnTo>
                  <a:lnTo>
                    <a:pt x="705104" y="3810"/>
                  </a:lnTo>
                  <a:lnTo>
                    <a:pt x="1853946" y="3810"/>
                  </a:lnTo>
                  <a:close/>
                </a:path>
                <a:path w="2559050" h="1111250">
                  <a:moveTo>
                    <a:pt x="1862543" y="1107440"/>
                  </a:moveTo>
                  <a:lnTo>
                    <a:pt x="696493" y="1107440"/>
                  </a:lnTo>
                  <a:lnTo>
                    <a:pt x="714933" y="1111250"/>
                  </a:lnTo>
                  <a:lnTo>
                    <a:pt x="1844103" y="1111250"/>
                  </a:lnTo>
                  <a:lnTo>
                    <a:pt x="1862543" y="1107440"/>
                  </a:lnTo>
                  <a:close/>
                </a:path>
                <a:path w="2559050" h="1111250">
                  <a:moveTo>
                    <a:pt x="2559050" y="380466"/>
                  </a:moveTo>
                  <a:lnTo>
                    <a:pt x="2555240" y="374205"/>
                  </a:lnTo>
                  <a:lnTo>
                    <a:pt x="2555240" y="739597"/>
                  </a:lnTo>
                  <a:lnTo>
                    <a:pt x="2559050" y="733336"/>
                  </a:lnTo>
                  <a:lnTo>
                    <a:pt x="2559050" y="380466"/>
                  </a:lnTo>
                  <a:close/>
                </a:path>
              </a:pathLst>
            </a:custGeom>
            <a:solidFill>
              <a:srgbClr val="339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6115050" y="1657350"/>
              <a:ext cx="2551430" cy="1103630"/>
            </a:xfrm>
            <a:custGeom>
              <a:avLst/>
              <a:gdLst/>
              <a:ahLst/>
              <a:cxnLst/>
              <a:rect l="l" t="t" r="r" b="b"/>
              <a:pathLst>
                <a:path w="2551429" h="1103630">
                  <a:moveTo>
                    <a:pt x="1871044" y="1101089"/>
                  </a:moveTo>
                  <a:lnTo>
                    <a:pt x="680385" y="1101089"/>
                  </a:lnTo>
                  <a:lnTo>
                    <a:pt x="692684" y="1103629"/>
                  </a:lnTo>
                  <a:lnTo>
                    <a:pt x="1858745" y="1103629"/>
                  </a:lnTo>
                  <a:lnTo>
                    <a:pt x="1871044" y="1101089"/>
                  </a:lnTo>
                  <a:close/>
                </a:path>
                <a:path w="2551429" h="1103630">
                  <a:moveTo>
                    <a:pt x="3810" y="364938"/>
                  </a:moveTo>
                  <a:lnTo>
                    <a:pt x="1270" y="368300"/>
                  </a:lnTo>
                  <a:lnTo>
                    <a:pt x="0" y="370386"/>
                  </a:lnTo>
                  <a:lnTo>
                    <a:pt x="0" y="735783"/>
                  </a:lnTo>
                  <a:lnTo>
                    <a:pt x="1270" y="737870"/>
                  </a:lnTo>
                  <a:lnTo>
                    <a:pt x="3810" y="741157"/>
                  </a:lnTo>
                  <a:lnTo>
                    <a:pt x="3810" y="364938"/>
                  </a:lnTo>
                  <a:close/>
                </a:path>
                <a:path w="2551429" h="1103630">
                  <a:moveTo>
                    <a:pt x="2548890" y="366568"/>
                  </a:moveTo>
                  <a:lnTo>
                    <a:pt x="2548890" y="739563"/>
                  </a:lnTo>
                  <a:lnTo>
                    <a:pt x="2550159" y="737870"/>
                  </a:lnTo>
                  <a:lnTo>
                    <a:pt x="2551429" y="735783"/>
                  </a:lnTo>
                  <a:lnTo>
                    <a:pt x="2551429" y="370386"/>
                  </a:lnTo>
                  <a:lnTo>
                    <a:pt x="2550159" y="368300"/>
                  </a:lnTo>
                  <a:lnTo>
                    <a:pt x="2548890" y="366568"/>
                  </a:lnTo>
                  <a:close/>
                </a:path>
                <a:path w="2551429" h="1103630">
                  <a:moveTo>
                    <a:pt x="1850136" y="0"/>
                  </a:moveTo>
                  <a:lnTo>
                    <a:pt x="701293" y="0"/>
                  </a:lnTo>
                  <a:lnTo>
                    <a:pt x="683767" y="3810"/>
                  </a:lnTo>
                  <a:lnTo>
                    <a:pt x="1867662" y="3810"/>
                  </a:lnTo>
                  <a:lnTo>
                    <a:pt x="1850136" y="0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6118860" y="1661159"/>
              <a:ext cx="2545080" cy="1097280"/>
            </a:xfrm>
            <a:custGeom>
              <a:avLst/>
              <a:gdLst/>
              <a:ahLst/>
              <a:cxnLst/>
              <a:rect l="l" t="t" r="r" b="b"/>
              <a:pathLst>
                <a:path w="2545079" h="1097280">
                  <a:moveTo>
                    <a:pt x="3810" y="356095"/>
                  </a:moveTo>
                  <a:lnTo>
                    <a:pt x="0" y="361137"/>
                  </a:lnTo>
                  <a:lnTo>
                    <a:pt x="0" y="737349"/>
                  </a:lnTo>
                  <a:lnTo>
                    <a:pt x="3810" y="742289"/>
                  </a:lnTo>
                  <a:lnTo>
                    <a:pt x="3810" y="356095"/>
                  </a:lnTo>
                  <a:close/>
                </a:path>
                <a:path w="2545079" h="1097280">
                  <a:moveTo>
                    <a:pt x="1875536" y="2540"/>
                  </a:moveTo>
                  <a:lnTo>
                    <a:pt x="1863852" y="0"/>
                  </a:lnTo>
                  <a:lnTo>
                    <a:pt x="679945" y="0"/>
                  </a:lnTo>
                  <a:lnTo>
                    <a:pt x="668274" y="2540"/>
                  </a:lnTo>
                  <a:lnTo>
                    <a:pt x="1875536" y="2540"/>
                  </a:lnTo>
                  <a:close/>
                </a:path>
                <a:path w="2545079" h="1097280">
                  <a:moveTo>
                    <a:pt x="1885670" y="1093470"/>
                  </a:moveTo>
                  <a:lnTo>
                    <a:pt x="658126" y="1093470"/>
                  </a:lnTo>
                  <a:lnTo>
                    <a:pt x="676567" y="1097280"/>
                  </a:lnTo>
                  <a:lnTo>
                    <a:pt x="1867230" y="1097280"/>
                  </a:lnTo>
                  <a:lnTo>
                    <a:pt x="1885670" y="1093470"/>
                  </a:lnTo>
                  <a:close/>
                </a:path>
                <a:path w="2545079" h="1097280">
                  <a:moveTo>
                    <a:pt x="2545080" y="362762"/>
                  </a:moveTo>
                  <a:lnTo>
                    <a:pt x="2541270" y="357568"/>
                  </a:lnTo>
                  <a:lnTo>
                    <a:pt x="2541270" y="740841"/>
                  </a:lnTo>
                  <a:lnTo>
                    <a:pt x="2545080" y="735761"/>
                  </a:lnTo>
                  <a:lnTo>
                    <a:pt x="2545080" y="362762"/>
                  </a:lnTo>
                  <a:close/>
                </a:path>
              </a:pathLst>
            </a:custGeom>
            <a:solidFill>
              <a:srgbClr val="339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6122670" y="1663699"/>
              <a:ext cx="2537460" cy="1090930"/>
            </a:xfrm>
            <a:custGeom>
              <a:avLst/>
              <a:gdLst/>
              <a:ahLst/>
              <a:cxnLst/>
              <a:rect l="l" t="t" r="r" b="b"/>
              <a:pathLst>
                <a:path w="2537459" h="1090930">
                  <a:moveTo>
                    <a:pt x="3810" y="348513"/>
                  </a:moveTo>
                  <a:lnTo>
                    <a:pt x="0" y="353555"/>
                  </a:lnTo>
                  <a:lnTo>
                    <a:pt x="0" y="739749"/>
                  </a:lnTo>
                  <a:lnTo>
                    <a:pt x="3810" y="744677"/>
                  </a:lnTo>
                  <a:lnTo>
                    <a:pt x="3810" y="348513"/>
                  </a:lnTo>
                  <a:close/>
                </a:path>
                <a:path w="2537459" h="1090930">
                  <a:moveTo>
                    <a:pt x="1889252" y="3810"/>
                  </a:moveTo>
                  <a:lnTo>
                    <a:pt x="1871726" y="0"/>
                  </a:lnTo>
                  <a:lnTo>
                    <a:pt x="664464" y="0"/>
                  </a:lnTo>
                  <a:lnTo>
                    <a:pt x="646938" y="3810"/>
                  </a:lnTo>
                  <a:lnTo>
                    <a:pt x="1889252" y="3810"/>
                  </a:lnTo>
                  <a:close/>
                </a:path>
                <a:path w="2537459" h="1090930">
                  <a:moveTo>
                    <a:pt x="1900313" y="1087120"/>
                  </a:moveTo>
                  <a:lnTo>
                    <a:pt x="635863" y="1087120"/>
                  </a:lnTo>
                  <a:lnTo>
                    <a:pt x="654316" y="1090930"/>
                  </a:lnTo>
                  <a:lnTo>
                    <a:pt x="1881860" y="1090930"/>
                  </a:lnTo>
                  <a:lnTo>
                    <a:pt x="1900313" y="1087120"/>
                  </a:lnTo>
                  <a:close/>
                </a:path>
                <a:path w="2537459" h="1090930">
                  <a:moveTo>
                    <a:pt x="2537460" y="355028"/>
                  </a:moveTo>
                  <a:lnTo>
                    <a:pt x="2533650" y="349834"/>
                  </a:lnTo>
                  <a:lnTo>
                    <a:pt x="2533650" y="743381"/>
                  </a:lnTo>
                  <a:lnTo>
                    <a:pt x="2537460" y="738301"/>
                  </a:lnTo>
                  <a:lnTo>
                    <a:pt x="2537460" y="355028"/>
                  </a:lnTo>
                  <a:close/>
                </a:path>
              </a:pathLst>
            </a:custGeom>
            <a:solidFill>
              <a:srgbClr val="339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6126480" y="1667509"/>
              <a:ext cx="2529840" cy="1083310"/>
            </a:xfrm>
            <a:custGeom>
              <a:avLst/>
              <a:gdLst/>
              <a:ahLst/>
              <a:cxnLst/>
              <a:rect l="l" t="t" r="r" b="b"/>
              <a:pathLst>
                <a:path w="2529840" h="1083310">
                  <a:moveTo>
                    <a:pt x="3810" y="339661"/>
                  </a:moveTo>
                  <a:lnTo>
                    <a:pt x="0" y="344703"/>
                  </a:lnTo>
                  <a:lnTo>
                    <a:pt x="0" y="740867"/>
                  </a:lnTo>
                  <a:lnTo>
                    <a:pt x="3810" y="745794"/>
                  </a:lnTo>
                  <a:lnTo>
                    <a:pt x="3810" y="339661"/>
                  </a:lnTo>
                  <a:close/>
                </a:path>
                <a:path w="2529840" h="1083310">
                  <a:moveTo>
                    <a:pt x="1902968" y="3810"/>
                  </a:moveTo>
                  <a:lnTo>
                    <a:pt x="1885442" y="0"/>
                  </a:lnTo>
                  <a:lnTo>
                    <a:pt x="643128" y="0"/>
                  </a:lnTo>
                  <a:lnTo>
                    <a:pt x="625589" y="3810"/>
                  </a:lnTo>
                  <a:lnTo>
                    <a:pt x="1902968" y="3810"/>
                  </a:lnTo>
                  <a:close/>
                </a:path>
                <a:path w="2529840" h="1083310">
                  <a:moveTo>
                    <a:pt x="1911083" y="1079500"/>
                  </a:moveTo>
                  <a:lnTo>
                    <a:pt x="617448" y="1079500"/>
                  </a:lnTo>
                  <a:lnTo>
                    <a:pt x="617448" y="1080770"/>
                  </a:lnTo>
                  <a:lnTo>
                    <a:pt x="625906" y="1080770"/>
                  </a:lnTo>
                  <a:lnTo>
                    <a:pt x="625906" y="1083310"/>
                  </a:lnTo>
                  <a:lnTo>
                    <a:pt x="1902650" y="1083310"/>
                  </a:lnTo>
                  <a:lnTo>
                    <a:pt x="1902650" y="1080770"/>
                  </a:lnTo>
                  <a:lnTo>
                    <a:pt x="1911083" y="1080770"/>
                  </a:lnTo>
                  <a:lnTo>
                    <a:pt x="1911083" y="1079500"/>
                  </a:lnTo>
                  <a:close/>
                </a:path>
                <a:path w="2529840" h="1083310">
                  <a:moveTo>
                    <a:pt x="2529840" y="346024"/>
                  </a:moveTo>
                  <a:lnTo>
                    <a:pt x="2526030" y="340829"/>
                  </a:lnTo>
                  <a:lnTo>
                    <a:pt x="2526030" y="744651"/>
                  </a:lnTo>
                  <a:lnTo>
                    <a:pt x="2529840" y="739571"/>
                  </a:lnTo>
                  <a:lnTo>
                    <a:pt x="2529840" y="346024"/>
                  </a:lnTo>
                  <a:close/>
                </a:path>
              </a:pathLst>
            </a:custGeom>
            <a:solidFill>
              <a:srgbClr val="339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6130290" y="1671319"/>
              <a:ext cx="2522220" cy="1075690"/>
            </a:xfrm>
            <a:custGeom>
              <a:avLst/>
              <a:gdLst/>
              <a:ahLst/>
              <a:cxnLst/>
              <a:rect l="l" t="t" r="r" b="b"/>
              <a:pathLst>
                <a:path w="2522220" h="1075689">
                  <a:moveTo>
                    <a:pt x="2540" y="332486"/>
                  </a:moveTo>
                  <a:lnTo>
                    <a:pt x="0" y="335851"/>
                  </a:lnTo>
                  <a:lnTo>
                    <a:pt x="0" y="741984"/>
                  </a:lnTo>
                  <a:lnTo>
                    <a:pt x="2540" y="745274"/>
                  </a:lnTo>
                  <a:lnTo>
                    <a:pt x="2540" y="332486"/>
                  </a:lnTo>
                  <a:close/>
                </a:path>
                <a:path w="2522220" h="1075689">
                  <a:moveTo>
                    <a:pt x="1909737" y="1270"/>
                  </a:moveTo>
                  <a:lnTo>
                    <a:pt x="1902079" y="1270"/>
                  </a:lnTo>
                  <a:lnTo>
                    <a:pt x="1902079" y="0"/>
                  </a:lnTo>
                  <a:lnTo>
                    <a:pt x="618871" y="0"/>
                  </a:lnTo>
                  <a:lnTo>
                    <a:pt x="618871" y="1270"/>
                  </a:lnTo>
                  <a:lnTo>
                    <a:pt x="611136" y="1270"/>
                  </a:lnTo>
                  <a:lnTo>
                    <a:pt x="611136" y="3810"/>
                  </a:lnTo>
                  <a:lnTo>
                    <a:pt x="1909737" y="3810"/>
                  </a:lnTo>
                  <a:lnTo>
                    <a:pt x="1909737" y="1270"/>
                  </a:lnTo>
                  <a:close/>
                </a:path>
                <a:path w="2522220" h="1075689">
                  <a:moveTo>
                    <a:pt x="1923199" y="1071880"/>
                  </a:moveTo>
                  <a:lnTo>
                    <a:pt x="597535" y="1071880"/>
                  </a:lnTo>
                  <a:lnTo>
                    <a:pt x="611339" y="1075690"/>
                  </a:lnTo>
                  <a:lnTo>
                    <a:pt x="1909546" y="1075690"/>
                  </a:lnTo>
                  <a:lnTo>
                    <a:pt x="1923199" y="1071880"/>
                  </a:lnTo>
                  <a:close/>
                </a:path>
                <a:path w="2522220" h="1075689">
                  <a:moveTo>
                    <a:pt x="2522220" y="337019"/>
                  </a:moveTo>
                  <a:lnTo>
                    <a:pt x="2518410" y="331825"/>
                  </a:lnTo>
                  <a:lnTo>
                    <a:pt x="2518410" y="745921"/>
                  </a:lnTo>
                  <a:lnTo>
                    <a:pt x="2522220" y="740841"/>
                  </a:lnTo>
                  <a:lnTo>
                    <a:pt x="2522220" y="337019"/>
                  </a:lnTo>
                  <a:close/>
                </a:path>
              </a:pathLst>
            </a:custGeom>
            <a:solidFill>
              <a:srgbClr val="339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6132830" y="1675129"/>
              <a:ext cx="2515870" cy="1068070"/>
            </a:xfrm>
            <a:custGeom>
              <a:avLst/>
              <a:gdLst/>
              <a:ahLst/>
              <a:cxnLst/>
              <a:rect l="l" t="t" r="r" b="b"/>
              <a:pathLst>
                <a:path w="2515870" h="1068070">
                  <a:moveTo>
                    <a:pt x="3810" y="323634"/>
                  </a:moveTo>
                  <a:lnTo>
                    <a:pt x="0" y="328676"/>
                  </a:lnTo>
                  <a:lnTo>
                    <a:pt x="0" y="741464"/>
                  </a:lnTo>
                  <a:lnTo>
                    <a:pt x="3810" y="746391"/>
                  </a:lnTo>
                  <a:lnTo>
                    <a:pt x="3810" y="323634"/>
                  </a:lnTo>
                  <a:close/>
                </a:path>
                <a:path w="2515870" h="1068070">
                  <a:moveTo>
                    <a:pt x="1926196" y="3810"/>
                  </a:moveTo>
                  <a:lnTo>
                    <a:pt x="1911946" y="0"/>
                  </a:lnTo>
                  <a:lnTo>
                    <a:pt x="603796" y="0"/>
                  </a:lnTo>
                  <a:lnTo>
                    <a:pt x="589381" y="3810"/>
                  </a:lnTo>
                  <a:lnTo>
                    <a:pt x="1926196" y="3810"/>
                  </a:lnTo>
                  <a:close/>
                </a:path>
                <a:path w="2515870" h="1068070">
                  <a:moveTo>
                    <a:pt x="1934311" y="1064260"/>
                  </a:moveTo>
                  <a:lnTo>
                    <a:pt x="581177" y="1064260"/>
                  </a:lnTo>
                  <a:lnTo>
                    <a:pt x="594995" y="1068070"/>
                  </a:lnTo>
                  <a:lnTo>
                    <a:pt x="1920659" y="1068070"/>
                  </a:lnTo>
                  <a:lnTo>
                    <a:pt x="1934311" y="1064260"/>
                  </a:lnTo>
                  <a:close/>
                </a:path>
                <a:path w="2515870" h="1068070">
                  <a:moveTo>
                    <a:pt x="2515870" y="328015"/>
                  </a:moveTo>
                  <a:lnTo>
                    <a:pt x="2512060" y="322821"/>
                  </a:lnTo>
                  <a:lnTo>
                    <a:pt x="2512060" y="747191"/>
                  </a:lnTo>
                  <a:lnTo>
                    <a:pt x="2515870" y="742111"/>
                  </a:lnTo>
                  <a:lnTo>
                    <a:pt x="2515870" y="328015"/>
                  </a:lnTo>
                  <a:close/>
                </a:path>
              </a:pathLst>
            </a:custGeom>
            <a:solidFill>
              <a:srgbClr val="33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6136640" y="1678939"/>
              <a:ext cx="2508250" cy="1060450"/>
            </a:xfrm>
            <a:custGeom>
              <a:avLst/>
              <a:gdLst/>
              <a:ahLst/>
              <a:cxnLst/>
              <a:rect l="l" t="t" r="r" b="b"/>
              <a:pathLst>
                <a:path w="2508250" h="1060450">
                  <a:moveTo>
                    <a:pt x="3810" y="314782"/>
                  </a:moveTo>
                  <a:lnTo>
                    <a:pt x="0" y="319824"/>
                  </a:lnTo>
                  <a:lnTo>
                    <a:pt x="0" y="742581"/>
                  </a:lnTo>
                  <a:lnTo>
                    <a:pt x="3810" y="747509"/>
                  </a:lnTo>
                  <a:lnTo>
                    <a:pt x="3810" y="314782"/>
                  </a:lnTo>
                  <a:close/>
                </a:path>
                <a:path w="2508250" h="1060450">
                  <a:moveTo>
                    <a:pt x="1936635" y="3810"/>
                  </a:moveTo>
                  <a:lnTo>
                    <a:pt x="1922386" y="0"/>
                  </a:lnTo>
                  <a:lnTo>
                    <a:pt x="585571" y="0"/>
                  </a:lnTo>
                  <a:lnTo>
                    <a:pt x="571157" y="3810"/>
                  </a:lnTo>
                  <a:lnTo>
                    <a:pt x="1936635" y="3810"/>
                  </a:lnTo>
                  <a:close/>
                </a:path>
                <a:path w="2508250" h="1060450">
                  <a:moveTo>
                    <a:pt x="1939607" y="1057910"/>
                  </a:moveTo>
                  <a:lnTo>
                    <a:pt x="568159" y="1057910"/>
                  </a:lnTo>
                  <a:lnTo>
                    <a:pt x="577367" y="1060450"/>
                  </a:lnTo>
                  <a:lnTo>
                    <a:pt x="1930501" y="1060450"/>
                  </a:lnTo>
                  <a:lnTo>
                    <a:pt x="1939607" y="1057910"/>
                  </a:lnTo>
                  <a:close/>
                </a:path>
                <a:path w="2508250" h="1060450">
                  <a:moveTo>
                    <a:pt x="2508250" y="319011"/>
                  </a:moveTo>
                  <a:lnTo>
                    <a:pt x="2505710" y="315544"/>
                  </a:lnTo>
                  <a:lnTo>
                    <a:pt x="2505710" y="746760"/>
                  </a:lnTo>
                  <a:lnTo>
                    <a:pt x="2508250" y="743381"/>
                  </a:lnTo>
                  <a:lnTo>
                    <a:pt x="2508250" y="319011"/>
                  </a:lnTo>
                  <a:close/>
                </a:path>
              </a:pathLst>
            </a:custGeom>
            <a:solidFill>
              <a:srgbClr val="339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6140450" y="1682749"/>
              <a:ext cx="2501900" cy="1054100"/>
            </a:xfrm>
            <a:custGeom>
              <a:avLst/>
              <a:gdLst/>
              <a:ahLst/>
              <a:cxnLst/>
              <a:rect l="l" t="t" r="r" b="b"/>
              <a:pathLst>
                <a:path w="2501900" h="1054100">
                  <a:moveTo>
                    <a:pt x="3810" y="305930"/>
                  </a:moveTo>
                  <a:lnTo>
                    <a:pt x="0" y="310972"/>
                  </a:lnTo>
                  <a:lnTo>
                    <a:pt x="0" y="743699"/>
                  </a:lnTo>
                  <a:lnTo>
                    <a:pt x="3810" y="748639"/>
                  </a:lnTo>
                  <a:lnTo>
                    <a:pt x="3810" y="305930"/>
                  </a:lnTo>
                  <a:close/>
                </a:path>
                <a:path w="2501900" h="1054100">
                  <a:moveTo>
                    <a:pt x="1942325" y="2540"/>
                  </a:moveTo>
                  <a:lnTo>
                    <a:pt x="1932825" y="0"/>
                  </a:lnTo>
                  <a:lnTo>
                    <a:pt x="567347" y="0"/>
                  </a:lnTo>
                  <a:lnTo>
                    <a:pt x="557745" y="2540"/>
                  </a:lnTo>
                  <a:lnTo>
                    <a:pt x="1942325" y="2540"/>
                  </a:lnTo>
                  <a:close/>
                </a:path>
                <a:path w="2501900" h="1054100">
                  <a:moveTo>
                    <a:pt x="1949450" y="1050290"/>
                  </a:moveTo>
                  <a:lnTo>
                    <a:pt x="550545" y="1050290"/>
                  </a:lnTo>
                  <a:lnTo>
                    <a:pt x="564349" y="1054100"/>
                  </a:lnTo>
                  <a:lnTo>
                    <a:pt x="1935797" y="1054100"/>
                  </a:lnTo>
                  <a:lnTo>
                    <a:pt x="1949450" y="1050290"/>
                  </a:lnTo>
                  <a:close/>
                </a:path>
                <a:path w="2501900" h="1054100">
                  <a:moveTo>
                    <a:pt x="2501900" y="311734"/>
                  </a:moveTo>
                  <a:lnTo>
                    <a:pt x="2498090" y="306539"/>
                  </a:lnTo>
                  <a:lnTo>
                    <a:pt x="2498090" y="748030"/>
                  </a:lnTo>
                  <a:lnTo>
                    <a:pt x="2501900" y="742950"/>
                  </a:lnTo>
                  <a:lnTo>
                    <a:pt x="2501900" y="311734"/>
                  </a:lnTo>
                  <a:close/>
                </a:path>
              </a:pathLst>
            </a:custGeom>
            <a:solidFill>
              <a:srgbClr val="339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6144260" y="1685289"/>
              <a:ext cx="2494280" cy="1047750"/>
            </a:xfrm>
            <a:custGeom>
              <a:avLst/>
              <a:gdLst/>
              <a:ahLst/>
              <a:cxnLst/>
              <a:rect l="l" t="t" r="r" b="b"/>
              <a:pathLst>
                <a:path w="2494279" h="1047750">
                  <a:moveTo>
                    <a:pt x="3810" y="298348"/>
                  </a:moveTo>
                  <a:lnTo>
                    <a:pt x="0" y="303390"/>
                  </a:lnTo>
                  <a:lnTo>
                    <a:pt x="0" y="746099"/>
                  </a:lnTo>
                  <a:lnTo>
                    <a:pt x="3810" y="751027"/>
                  </a:lnTo>
                  <a:lnTo>
                    <a:pt x="3810" y="298348"/>
                  </a:lnTo>
                  <a:close/>
                </a:path>
                <a:path w="2494279" h="1047750">
                  <a:moveTo>
                    <a:pt x="1952752" y="3810"/>
                  </a:moveTo>
                  <a:lnTo>
                    <a:pt x="1938515" y="0"/>
                  </a:lnTo>
                  <a:lnTo>
                    <a:pt x="553935" y="0"/>
                  </a:lnTo>
                  <a:lnTo>
                    <a:pt x="539521" y="3810"/>
                  </a:lnTo>
                  <a:lnTo>
                    <a:pt x="1952752" y="3810"/>
                  </a:lnTo>
                  <a:close/>
                </a:path>
                <a:path w="2494279" h="1047750">
                  <a:moveTo>
                    <a:pt x="1959292" y="1043940"/>
                  </a:moveTo>
                  <a:lnTo>
                    <a:pt x="532917" y="1043940"/>
                  </a:lnTo>
                  <a:lnTo>
                    <a:pt x="546735" y="1047750"/>
                  </a:lnTo>
                  <a:lnTo>
                    <a:pt x="1945640" y="1047750"/>
                  </a:lnTo>
                  <a:lnTo>
                    <a:pt x="1959292" y="1043940"/>
                  </a:lnTo>
                  <a:close/>
                </a:path>
                <a:path w="2494279" h="1047750">
                  <a:moveTo>
                    <a:pt x="2494280" y="303999"/>
                  </a:moveTo>
                  <a:lnTo>
                    <a:pt x="2490470" y="298805"/>
                  </a:lnTo>
                  <a:lnTo>
                    <a:pt x="2490470" y="750570"/>
                  </a:lnTo>
                  <a:lnTo>
                    <a:pt x="2494280" y="745490"/>
                  </a:lnTo>
                  <a:lnTo>
                    <a:pt x="2494280" y="303999"/>
                  </a:lnTo>
                  <a:close/>
                </a:path>
              </a:pathLst>
            </a:custGeom>
            <a:solidFill>
              <a:srgbClr val="339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6148070" y="1689099"/>
              <a:ext cx="2486660" cy="1040130"/>
            </a:xfrm>
            <a:custGeom>
              <a:avLst/>
              <a:gdLst/>
              <a:ahLst/>
              <a:cxnLst/>
              <a:rect l="l" t="t" r="r" b="b"/>
              <a:pathLst>
                <a:path w="2486659" h="1040130">
                  <a:moveTo>
                    <a:pt x="3810" y="289496"/>
                  </a:moveTo>
                  <a:lnTo>
                    <a:pt x="0" y="294538"/>
                  </a:lnTo>
                  <a:lnTo>
                    <a:pt x="0" y="747217"/>
                  </a:lnTo>
                  <a:lnTo>
                    <a:pt x="3810" y="752144"/>
                  </a:lnTo>
                  <a:lnTo>
                    <a:pt x="3810" y="289496"/>
                  </a:lnTo>
                  <a:close/>
                </a:path>
                <a:path w="2486659" h="1040130">
                  <a:moveTo>
                    <a:pt x="1963191" y="3810"/>
                  </a:moveTo>
                  <a:lnTo>
                    <a:pt x="1948942" y="0"/>
                  </a:lnTo>
                  <a:lnTo>
                    <a:pt x="535711" y="0"/>
                  </a:lnTo>
                  <a:lnTo>
                    <a:pt x="521296" y="3810"/>
                  </a:lnTo>
                  <a:lnTo>
                    <a:pt x="1963191" y="3810"/>
                  </a:lnTo>
                  <a:close/>
                </a:path>
                <a:path w="2486659" h="1040130">
                  <a:moveTo>
                    <a:pt x="1969122" y="1036320"/>
                  </a:moveTo>
                  <a:lnTo>
                    <a:pt x="515302" y="1036320"/>
                  </a:lnTo>
                  <a:lnTo>
                    <a:pt x="529107" y="1040130"/>
                  </a:lnTo>
                  <a:lnTo>
                    <a:pt x="1955482" y="1040130"/>
                  </a:lnTo>
                  <a:lnTo>
                    <a:pt x="1969122" y="1036320"/>
                  </a:lnTo>
                  <a:close/>
                </a:path>
                <a:path w="2486659" h="1040130">
                  <a:moveTo>
                    <a:pt x="2486660" y="294995"/>
                  </a:moveTo>
                  <a:lnTo>
                    <a:pt x="2482850" y="289801"/>
                  </a:lnTo>
                  <a:lnTo>
                    <a:pt x="2482850" y="751840"/>
                  </a:lnTo>
                  <a:lnTo>
                    <a:pt x="2486660" y="746760"/>
                  </a:lnTo>
                  <a:lnTo>
                    <a:pt x="2486660" y="294995"/>
                  </a:lnTo>
                  <a:close/>
                </a:path>
              </a:pathLst>
            </a:custGeom>
            <a:solidFill>
              <a:srgbClr val="33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6151880" y="1692909"/>
              <a:ext cx="2479040" cy="1032510"/>
            </a:xfrm>
            <a:custGeom>
              <a:avLst/>
              <a:gdLst/>
              <a:ahLst/>
              <a:cxnLst/>
              <a:rect l="l" t="t" r="r" b="b"/>
              <a:pathLst>
                <a:path w="2479040" h="1032510">
                  <a:moveTo>
                    <a:pt x="2540" y="282321"/>
                  </a:moveTo>
                  <a:lnTo>
                    <a:pt x="0" y="285686"/>
                  </a:lnTo>
                  <a:lnTo>
                    <a:pt x="0" y="748334"/>
                  </a:lnTo>
                  <a:lnTo>
                    <a:pt x="2540" y="751624"/>
                  </a:lnTo>
                  <a:lnTo>
                    <a:pt x="2540" y="282321"/>
                  </a:lnTo>
                  <a:close/>
                </a:path>
                <a:path w="2479040" h="1032510">
                  <a:moveTo>
                    <a:pt x="1973630" y="3810"/>
                  </a:moveTo>
                  <a:lnTo>
                    <a:pt x="1959381" y="0"/>
                  </a:lnTo>
                  <a:lnTo>
                    <a:pt x="517486" y="0"/>
                  </a:lnTo>
                  <a:lnTo>
                    <a:pt x="503085" y="3810"/>
                  </a:lnTo>
                  <a:lnTo>
                    <a:pt x="1973630" y="3810"/>
                  </a:lnTo>
                  <a:close/>
                </a:path>
                <a:path w="2479040" h="1032510">
                  <a:moveTo>
                    <a:pt x="1978964" y="1028700"/>
                  </a:moveTo>
                  <a:lnTo>
                    <a:pt x="497674" y="1028700"/>
                  </a:lnTo>
                  <a:lnTo>
                    <a:pt x="511492" y="1032510"/>
                  </a:lnTo>
                  <a:lnTo>
                    <a:pt x="1965312" y="1032510"/>
                  </a:lnTo>
                  <a:lnTo>
                    <a:pt x="1978964" y="1028700"/>
                  </a:lnTo>
                  <a:close/>
                </a:path>
                <a:path w="2479040" h="1032510">
                  <a:moveTo>
                    <a:pt x="2479040" y="285991"/>
                  </a:moveTo>
                  <a:lnTo>
                    <a:pt x="2475230" y="280797"/>
                  </a:lnTo>
                  <a:lnTo>
                    <a:pt x="2475230" y="753122"/>
                  </a:lnTo>
                  <a:lnTo>
                    <a:pt x="2479040" y="748030"/>
                  </a:lnTo>
                  <a:lnTo>
                    <a:pt x="2479040" y="285991"/>
                  </a:lnTo>
                  <a:close/>
                </a:path>
              </a:pathLst>
            </a:custGeom>
            <a:solidFill>
              <a:srgbClr val="33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6154420" y="1696719"/>
              <a:ext cx="2472690" cy="1024890"/>
            </a:xfrm>
            <a:custGeom>
              <a:avLst/>
              <a:gdLst/>
              <a:ahLst/>
              <a:cxnLst/>
              <a:rect l="l" t="t" r="r" b="b"/>
              <a:pathLst>
                <a:path w="2472690" h="1024889">
                  <a:moveTo>
                    <a:pt x="3810" y="273469"/>
                  </a:moveTo>
                  <a:lnTo>
                    <a:pt x="0" y="278511"/>
                  </a:lnTo>
                  <a:lnTo>
                    <a:pt x="0" y="747814"/>
                  </a:lnTo>
                  <a:lnTo>
                    <a:pt x="3810" y="752741"/>
                  </a:lnTo>
                  <a:lnTo>
                    <a:pt x="3810" y="273469"/>
                  </a:lnTo>
                  <a:close/>
                </a:path>
                <a:path w="2472690" h="1024889">
                  <a:moveTo>
                    <a:pt x="1985340" y="3810"/>
                  </a:moveTo>
                  <a:lnTo>
                    <a:pt x="1971090" y="0"/>
                  </a:lnTo>
                  <a:lnTo>
                    <a:pt x="500545" y="0"/>
                  </a:lnTo>
                  <a:lnTo>
                    <a:pt x="486130" y="3810"/>
                  </a:lnTo>
                  <a:lnTo>
                    <a:pt x="1985340" y="3810"/>
                  </a:lnTo>
                  <a:close/>
                </a:path>
                <a:path w="2472690" h="1024889">
                  <a:moveTo>
                    <a:pt x="1990090" y="1021080"/>
                  </a:moveTo>
                  <a:lnTo>
                    <a:pt x="481330" y="1021080"/>
                  </a:lnTo>
                  <a:lnTo>
                    <a:pt x="495134" y="1024890"/>
                  </a:lnTo>
                  <a:lnTo>
                    <a:pt x="1976424" y="1024890"/>
                  </a:lnTo>
                  <a:lnTo>
                    <a:pt x="1990090" y="1021080"/>
                  </a:lnTo>
                  <a:close/>
                </a:path>
                <a:path w="2472690" h="1024889">
                  <a:moveTo>
                    <a:pt x="2472690" y="276987"/>
                  </a:moveTo>
                  <a:lnTo>
                    <a:pt x="2468880" y="271780"/>
                  </a:lnTo>
                  <a:lnTo>
                    <a:pt x="2468880" y="754380"/>
                  </a:lnTo>
                  <a:lnTo>
                    <a:pt x="2472690" y="749312"/>
                  </a:lnTo>
                  <a:lnTo>
                    <a:pt x="2472690" y="276987"/>
                  </a:lnTo>
                  <a:close/>
                </a:path>
              </a:pathLst>
            </a:custGeom>
            <a:solidFill>
              <a:srgbClr val="339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6158229" y="1700529"/>
              <a:ext cx="2465070" cy="1017269"/>
            </a:xfrm>
            <a:custGeom>
              <a:avLst/>
              <a:gdLst/>
              <a:ahLst/>
              <a:cxnLst/>
              <a:rect l="l" t="t" r="r" b="b"/>
              <a:pathLst>
                <a:path w="2465070" h="1017269">
                  <a:moveTo>
                    <a:pt x="1993900" y="1014730"/>
                  </a:moveTo>
                  <a:lnTo>
                    <a:pt x="469994" y="1014730"/>
                  </a:lnTo>
                  <a:lnTo>
                    <a:pt x="477520" y="1017270"/>
                  </a:lnTo>
                  <a:lnTo>
                    <a:pt x="1986279" y="1017270"/>
                  </a:lnTo>
                  <a:lnTo>
                    <a:pt x="1993900" y="1014730"/>
                  </a:lnTo>
                  <a:close/>
                </a:path>
                <a:path w="2465070" h="1017269">
                  <a:moveTo>
                    <a:pt x="3810" y="265489"/>
                  </a:moveTo>
                  <a:lnTo>
                    <a:pt x="1270" y="267970"/>
                  </a:lnTo>
                  <a:lnTo>
                    <a:pt x="0" y="269650"/>
                  </a:lnTo>
                  <a:lnTo>
                    <a:pt x="0" y="748926"/>
                  </a:lnTo>
                  <a:lnTo>
                    <a:pt x="1270" y="750570"/>
                  </a:lnTo>
                  <a:lnTo>
                    <a:pt x="3810" y="753050"/>
                  </a:lnTo>
                  <a:lnTo>
                    <a:pt x="3810" y="265489"/>
                  </a:lnTo>
                  <a:close/>
                </a:path>
                <a:path w="2465070" h="1017269">
                  <a:moveTo>
                    <a:pt x="2462529" y="265545"/>
                  </a:moveTo>
                  <a:lnTo>
                    <a:pt x="2462529" y="752994"/>
                  </a:lnTo>
                  <a:lnTo>
                    <a:pt x="2465070" y="750570"/>
                  </a:lnTo>
                  <a:lnTo>
                    <a:pt x="2465070" y="267970"/>
                  </a:lnTo>
                  <a:lnTo>
                    <a:pt x="2462529" y="265545"/>
                  </a:lnTo>
                  <a:close/>
                </a:path>
                <a:path w="2465070" h="1017269">
                  <a:moveTo>
                    <a:pt x="1981531" y="0"/>
                  </a:moveTo>
                  <a:lnTo>
                    <a:pt x="482323" y="0"/>
                  </a:lnTo>
                  <a:lnTo>
                    <a:pt x="477520" y="1270"/>
                  </a:lnTo>
                  <a:lnTo>
                    <a:pt x="470262" y="3810"/>
                  </a:lnTo>
                  <a:lnTo>
                    <a:pt x="1993627" y="3810"/>
                  </a:lnTo>
                  <a:lnTo>
                    <a:pt x="1986279" y="1270"/>
                  </a:lnTo>
                  <a:lnTo>
                    <a:pt x="1981531" y="0"/>
                  </a:lnTo>
                  <a:close/>
                </a:path>
              </a:pathLst>
            </a:custGeom>
            <a:solidFill>
              <a:srgbClr val="339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6162040" y="1704339"/>
              <a:ext cx="2458720" cy="1010919"/>
            </a:xfrm>
            <a:custGeom>
              <a:avLst/>
              <a:gdLst/>
              <a:ahLst/>
              <a:cxnLst/>
              <a:rect l="l" t="t" r="r" b="b"/>
              <a:pathLst>
                <a:path w="2458720" h="1010919">
                  <a:moveTo>
                    <a:pt x="3810" y="257962"/>
                  </a:moveTo>
                  <a:lnTo>
                    <a:pt x="0" y="261683"/>
                  </a:lnTo>
                  <a:lnTo>
                    <a:pt x="0" y="749249"/>
                  </a:lnTo>
                  <a:lnTo>
                    <a:pt x="3810" y="752970"/>
                  </a:lnTo>
                  <a:lnTo>
                    <a:pt x="3810" y="257962"/>
                  </a:lnTo>
                  <a:close/>
                </a:path>
                <a:path w="2458720" h="1010919">
                  <a:moveTo>
                    <a:pt x="1997163" y="2540"/>
                  </a:moveTo>
                  <a:lnTo>
                    <a:pt x="1989810" y="0"/>
                  </a:lnTo>
                  <a:lnTo>
                    <a:pt x="466445" y="0"/>
                  </a:lnTo>
                  <a:lnTo>
                    <a:pt x="459193" y="2540"/>
                  </a:lnTo>
                  <a:lnTo>
                    <a:pt x="1997163" y="2540"/>
                  </a:lnTo>
                  <a:close/>
                </a:path>
                <a:path w="2458720" h="1010919">
                  <a:moveTo>
                    <a:pt x="2001520" y="1007110"/>
                  </a:moveTo>
                  <a:lnTo>
                    <a:pt x="454888" y="1007110"/>
                  </a:lnTo>
                  <a:lnTo>
                    <a:pt x="466178" y="1010920"/>
                  </a:lnTo>
                  <a:lnTo>
                    <a:pt x="1990090" y="1010920"/>
                  </a:lnTo>
                  <a:lnTo>
                    <a:pt x="2001520" y="1007110"/>
                  </a:lnTo>
                  <a:close/>
                </a:path>
                <a:path w="2458720" h="1010919">
                  <a:moveTo>
                    <a:pt x="2458656" y="261683"/>
                  </a:moveTo>
                  <a:lnTo>
                    <a:pt x="2454910" y="258102"/>
                  </a:lnTo>
                  <a:lnTo>
                    <a:pt x="2454910" y="752830"/>
                  </a:lnTo>
                  <a:lnTo>
                    <a:pt x="2458656" y="749249"/>
                  </a:lnTo>
                  <a:lnTo>
                    <a:pt x="2458656" y="261683"/>
                  </a:lnTo>
                  <a:close/>
                </a:path>
              </a:pathLst>
            </a:custGeom>
            <a:solidFill>
              <a:srgbClr val="339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6165850" y="1706879"/>
              <a:ext cx="2451100" cy="1004569"/>
            </a:xfrm>
            <a:custGeom>
              <a:avLst/>
              <a:gdLst/>
              <a:ahLst/>
              <a:cxnLst/>
              <a:rect l="l" t="t" r="r" b="b"/>
              <a:pathLst>
                <a:path w="2451100" h="1004569">
                  <a:moveTo>
                    <a:pt x="3810" y="251701"/>
                  </a:moveTo>
                  <a:lnTo>
                    <a:pt x="0" y="255422"/>
                  </a:lnTo>
                  <a:lnTo>
                    <a:pt x="0" y="750430"/>
                  </a:lnTo>
                  <a:lnTo>
                    <a:pt x="3810" y="754151"/>
                  </a:lnTo>
                  <a:lnTo>
                    <a:pt x="3810" y="251701"/>
                  </a:lnTo>
                  <a:close/>
                </a:path>
                <a:path w="2451100" h="1004569">
                  <a:moveTo>
                    <a:pt x="2004364" y="3810"/>
                  </a:moveTo>
                  <a:lnTo>
                    <a:pt x="1993353" y="0"/>
                  </a:lnTo>
                  <a:lnTo>
                    <a:pt x="455383" y="0"/>
                  </a:lnTo>
                  <a:lnTo>
                    <a:pt x="444500" y="3810"/>
                  </a:lnTo>
                  <a:lnTo>
                    <a:pt x="2004364" y="3810"/>
                  </a:lnTo>
                  <a:close/>
                </a:path>
                <a:path w="2451100" h="1004569">
                  <a:moveTo>
                    <a:pt x="2009140" y="1000760"/>
                  </a:moveTo>
                  <a:lnTo>
                    <a:pt x="439788" y="1000760"/>
                  </a:lnTo>
                  <a:lnTo>
                    <a:pt x="451078" y="1004570"/>
                  </a:lnTo>
                  <a:lnTo>
                    <a:pt x="1997710" y="1004570"/>
                  </a:lnTo>
                  <a:lnTo>
                    <a:pt x="2009140" y="1000760"/>
                  </a:lnTo>
                  <a:close/>
                </a:path>
                <a:path w="2451100" h="1004569">
                  <a:moveTo>
                    <a:pt x="2451100" y="255562"/>
                  </a:moveTo>
                  <a:lnTo>
                    <a:pt x="2447290" y="251929"/>
                  </a:lnTo>
                  <a:lnTo>
                    <a:pt x="2447290" y="753922"/>
                  </a:lnTo>
                  <a:lnTo>
                    <a:pt x="2451100" y="750290"/>
                  </a:lnTo>
                  <a:lnTo>
                    <a:pt x="2451100" y="255562"/>
                  </a:lnTo>
                  <a:close/>
                </a:path>
              </a:pathLst>
            </a:custGeom>
            <a:solidFill>
              <a:srgbClr val="339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6169660" y="1710689"/>
              <a:ext cx="2443480" cy="996950"/>
            </a:xfrm>
            <a:custGeom>
              <a:avLst/>
              <a:gdLst/>
              <a:ahLst/>
              <a:cxnLst/>
              <a:rect l="l" t="t" r="r" b="b"/>
              <a:pathLst>
                <a:path w="2443479" h="996950">
                  <a:moveTo>
                    <a:pt x="3810" y="244170"/>
                  </a:moveTo>
                  <a:lnTo>
                    <a:pt x="0" y="247891"/>
                  </a:lnTo>
                  <a:lnTo>
                    <a:pt x="0" y="750341"/>
                  </a:lnTo>
                  <a:lnTo>
                    <a:pt x="3810" y="754062"/>
                  </a:lnTo>
                  <a:lnTo>
                    <a:pt x="3810" y="244170"/>
                  </a:lnTo>
                  <a:close/>
                </a:path>
                <a:path w="2443479" h="996950">
                  <a:moveTo>
                    <a:pt x="2011578" y="3810"/>
                  </a:moveTo>
                  <a:lnTo>
                    <a:pt x="2000554" y="0"/>
                  </a:lnTo>
                  <a:lnTo>
                    <a:pt x="440690" y="0"/>
                  </a:lnTo>
                  <a:lnTo>
                    <a:pt x="429793" y="3810"/>
                  </a:lnTo>
                  <a:lnTo>
                    <a:pt x="2011578" y="3810"/>
                  </a:lnTo>
                  <a:close/>
                </a:path>
                <a:path w="2443479" h="996950">
                  <a:moveTo>
                    <a:pt x="2016760" y="993140"/>
                  </a:moveTo>
                  <a:lnTo>
                    <a:pt x="424688" y="993140"/>
                  </a:lnTo>
                  <a:lnTo>
                    <a:pt x="435978" y="996950"/>
                  </a:lnTo>
                  <a:lnTo>
                    <a:pt x="2005330" y="996950"/>
                  </a:lnTo>
                  <a:lnTo>
                    <a:pt x="2016760" y="993140"/>
                  </a:lnTo>
                  <a:close/>
                </a:path>
                <a:path w="2443479" h="996950">
                  <a:moveTo>
                    <a:pt x="2443480" y="248119"/>
                  </a:moveTo>
                  <a:lnTo>
                    <a:pt x="2439670" y="244475"/>
                  </a:lnTo>
                  <a:lnTo>
                    <a:pt x="2439670" y="753745"/>
                  </a:lnTo>
                  <a:lnTo>
                    <a:pt x="2443480" y="750112"/>
                  </a:lnTo>
                  <a:lnTo>
                    <a:pt x="2443480" y="248119"/>
                  </a:lnTo>
                  <a:close/>
                </a:path>
              </a:pathLst>
            </a:custGeom>
            <a:solidFill>
              <a:srgbClr val="349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6173470" y="1714499"/>
              <a:ext cx="2435860" cy="989330"/>
            </a:xfrm>
            <a:custGeom>
              <a:avLst/>
              <a:gdLst/>
              <a:ahLst/>
              <a:cxnLst/>
              <a:rect l="l" t="t" r="r" b="b"/>
              <a:pathLst>
                <a:path w="2435859" h="989330">
                  <a:moveTo>
                    <a:pt x="2540" y="237883"/>
                  </a:moveTo>
                  <a:lnTo>
                    <a:pt x="0" y="240360"/>
                  </a:lnTo>
                  <a:lnTo>
                    <a:pt x="0" y="750252"/>
                  </a:lnTo>
                  <a:lnTo>
                    <a:pt x="2540" y="752729"/>
                  </a:lnTo>
                  <a:lnTo>
                    <a:pt x="2540" y="237883"/>
                  </a:lnTo>
                  <a:close/>
                </a:path>
                <a:path w="2435859" h="989330">
                  <a:moveTo>
                    <a:pt x="2018792" y="3810"/>
                  </a:moveTo>
                  <a:lnTo>
                    <a:pt x="2007768" y="0"/>
                  </a:lnTo>
                  <a:lnTo>
                    <a:pt x="425983" y="0"/>
                  </a:lnTo>
                  <a:lnTo>
                    <a:pt x="415099" y="3810"/>
                  </a:lnTo>
                  <a:lnTo>
                    <a:pt x="2018792" y="3810"/>
                  </a:lnTo>
                  <a:close/>
                </a:path>
                <a:path w="2435859" h="989330">
                  <a:moveTo>
                    <a:pt x="2024367" y="985520"/>
                  </a:moveTo>
                  <a:lnTo>
                    <a:pt x="409587" y="985520"/>
                  </a:lnTo>
                  <a:lnTo>
                    <a:pt x="420878" y="989330"/>
                  </a:lnTo>
                  <a:lnTo>
                    <a:pt x="2012950" y="989330"/>
                  </a:lnTo>
                  <a:lnTo>
                    <a:pt x="2024367" y="985520"/>
                  </a:lnTo>
                  <a:close/>
                </a:path>
                <a:path w="2435859" h="989330">
                  <a:moveTo>
                    <a:pt x="2435860" y="240665"/>
                  </a:moveTo>
                  <a:lnTo>
                    <a:pt x="2432050" y="237032"/>
                  </a:lnTo>
                  <a:lnTo>
                    <a:pt x="2432050" y="753579"/>
                  </a:lnTo>
                  <a:lnTo>
                    <a:pt x="2435860" y="749935"/>
                  </a:lnTo>
                  <a:lnTo>
                    <a:pt x="2435860" y="240665"/>
                  </a:lnTo>
                  <a:close/>
                </a:path>
              </a:pathLst>
            </a:custGeom>
            <a:solidFill>
              <a:srgbClr val="349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6176010" y="1718309"/>
              <a:ext cx="2429510" cy="981710"/>
            </a:xfrm>
            <a:custGeom>
              <a:avLst/>
              <a:gdLst/>
              <a:ahLst/>
              <a:cxnLst/>
              <a:rect l="l" t="t" r="r" b="b"/>
              <a:pathLst>
                <a:path w="2429509" h="981710">
                  <a:moveTo>
                    <a:pt x="5080" y="229108"/>
                  </a:moveTo>
                  <a:lnTo>
                    <a:pt x="0" y="234073"/>
                  </a:lnTo>
                  <a:lnTo>
                    <a:pt x="0" y="748919"/>
                  </a:lnTo>
                  <a:lnTo>
                    <a:pt x="5080" y="753884"/>
                  </a:lnTo>
                  <a:lnTo>
                    <a:pt x="5080" y="229108"/>
                  </a:lnTo>
                  <a:close/>
                </a:path>
                <a:path w="2429509" h="981710">
                  <a:moveTo>
                    <a:pt x="2027275" y="3810"/>
                  </a:moveTo>
                  <a:lnTo>
                    <a:pt x="2016252" y="0"/>
                  </a:lnTo>
                  <a:lnTo>
                    <a:pt x="412559" y="0"/>
                  </a:lnTo>
                  <a:lnTo>
                    <a:pt x="401675" y="3810"/>
                  </a:lnTo>
                  <a:lnTo>
                    <a:pt x="2027275" y="3810"/>
                  </a:lnTo>
                  <a:close/>
                </a:path>
                <a:path w="2429509" h="981710">
                  <a:moveTo>
                    <a:pt x="2033270" y="977900"/>
                  </a:moveTo>
                  <a:lnTo>
                    <a:pt x="395757" y="977900"/>
                  </a:lnTo>
                  <a:lnTo>
                    <a:pt x="407047" y="981710"/>
                  </a:lnTo>
                  <a:lnTo>
                    <a:pt x="2021827" y="981710"/>
                  </a:lnTo>
                  <a:lnTo>
                    <a:pt x="2033270" y="977900"/>
                  </a:lnTo>
                  <a:close/>
                </a:path>
                <a:path w="2429509" h="981710">
                  <a:moveTo>
                    <a:pt x="2429510" y="233222"/>
                  </a:moveTo>
                  <a:lnTo>
                    <a:pt x="2425700" y="229590"/>
                  </a:lnTo>
                  <a:lnTo>
                    <a:pt x="2425700" y="753402"/>
                  </a:lnTo>
                  <a:lnTo>
                    <a:pt x="2429510" y="749769"/>
                  </a:lnTo>
                  <a:lnTo>
                    <a:pt x="2429510" y="233222"/>
                  </a:lnTo>
                  <a:close/>
                </a:path>
              </a:pathLst>
            </a:custGeom>
            <a:solidFill>
              <a:srgbClr val="349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6181090" y="1722119"/>
              <a:ext cx="2420620" cy="974090"/>
            </a:xfrm>
            <a:custGeom>
              <a:avLst/>
              <a:gdLst/>
              <a:ahLst/>
              <a:cxnLst/>
              <a:rect l="l" t="t" r="r" b="b"/>
              <a:pathLst>
                <a:path w="2420620" h="974089">
                  <a:moveTo>
                    <a:pt x="2540" y="222821"/>
                  </a:moveTo>
                  <a:lnTo>
                    <a:pt x="0" y="225298"/>
                  </a:lnTo>
                  <a:lnTo>
                    <a:pt x="0" y="750074"/>
                  </a:lnTo>
                  <a:lnTo>
                    <a:pt x="2540" y="752551"/>
                  </a:lnTo>
                  <a:lnTo>
                    <a:pt x="2540" y="222821"/>
                  </a:lnTo>
                  <a:close/>
                </a:path>
                <a:path w="2420620" h="974089">
                  <a:moveTo>
                    <a:pt x="2033219" y="3810"/>
                  </a:moveTo>
                  <a:lnTo>
                    <a:pt x="2022195" y="0"/>
                  </a:lnTo>
                  <a:lnTo>
                    <a:pt x="396595" y="0"/>
                  </a:lnTo>
                  <a:lnTo>
                    <a:pt x="385711" y="3810"/>
                  </a:lnTo>
                  <a:lnTo>
                    <a:pt x="2033219" y="3810"/>
                  </a:lnTo>
                  <a:close/>
                </a:path>
                <a:path w="2420620" h="974089">
                  <a:moveTo>
                    <a:pt x="2039620" y="970280"/>
                  </a:moveTo>
                  <a:lnTo>
                    <a:pt x="379399" y="970280"/>
                  </a:lnTo>
                  <a:lnTo>
                    <a:pt x="390677" y="974090"/>
                  </a:lnTo>
                  <a:lnTo>
                    <a:pt x="2028190" y="974090"/>
                  </a:lnTo>
                  <a:lnTo>
                    <a:pt x="2039620" y="970280"/>
                  </a:lnTo>
                  <a:close/>
                </a:path>
                <a:path w="2420620" h="974089">
                  <a:moveTo>
                    <a:pt x="2420620" y="225780"/>
                  </a:moveTo>
                  <a:lnTo>
                    <a:pt x="2416810" y="222135"/>
                  </a:lnTo>
                  <a:lnTo>
                    <a:pt x="2416810" y="753237"/>
                  </a:lnTo>
                  <a:lnTo>
                    <a:pt x="2420620" y="749592"/>
                  </a:lnTo>
                  <a:lnTo>
                    <a:pt x="2420620" y="225780"/>
                  </a:lnTo>
                  <a:close/>
                </a:path>
              </a:pathLst>
            </a:custGeom>
            <a:solidFill>
              <a:srgbClr val="349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6183630" y="1725929"/>
              <a:ext cx="2414270" cy="966469"/>
            </a:xfrm>
            <a:custGeom>
              <a:avLst/>
              <a:gdLst/>
              <a:ahLst/>
              <a:cxnLst/>
              <a:rect l="l" t="t" r="r" b="b"/>
              <a:pathLst>
                <a:path w="2414270" h="966469">
                  <a:moveTo>
                    <a:pt x="3810" y="215290"/>
                  </a:moveTo>
                  <a:lnTo>
                    <a:pt x="0" y="219011"/>
                  </a:lnTo>
                  <a:lnTo>
                    <a:pt x="0" y="748741"/>
                  </a:lnTo>
                  <a:lnTo>
                    <a:pt x="3810" y="752462"/>
                  </a:lnTo>
                  <a:lnTo>
                    <a:pt x="3810" y="215290"/>
                  </a:lnTo>
                  <a:close/>
                </a:path>
                <a:path w="2414270" h="966469">
                  <a:moveTo>
                    <a:pt x="2041702" y="3810"/>
                  </a:moveTo>
                  <a:lnTo>
                    <a:pt x="2030679" y="0"/>
                  </a:lnTo>
                  <a:lnTo>
                    <a:pt x="383171" y="0"/>
                  </a:lnTo>
                  <a:lnTo>
                    <a:pt x="372287" y="3810"/>
                  </a:lnTo>
                  <a:lnTo>
                    <a:pt x="2041702" y="3810"/>
                  </a:lnTo>
                  <a:close/>
                </a:path>
                <a:path w="2414270" h="966469">
                  <a:moveTo>
                    <a:pt x="2048510" y="962660"/>
                  </a:moveTo>
                  <a:lnTo>
                    <a:pt x="365569" y="962660"/>
                  </a:lnTo>
                  <a:lnTo>
                    <a:pt x="376859" y="966470"/>
                  </a:lnTo>
                  <a:lnTo>
                    <a:pt x="2037080" y="966470"/>
                  </a:lnTo>
                  <a:lnTo>
                    <a:pt x="2048510" y="962660"/>
                  </a:lnTo>
                  <a:close/>
                </a:path>
                <a:path w="2414270" h="966469">
                  <a:moveTo>
                    <a:pt x="2414270" y="218325"/>
                  </a:moveTo>
                  <a:lnTo>
                    <a:pt x="2410460" y="214693"/>
                  </a:lnTo>
                  <a:lnTo>
                    <a:pt x="2410460" y="753059"/>
                  </a:lnTo>
                  <a:lnTo>
                    <a:pt x="2414270" y="749427"/>
                  </a:lnTo>
                  <a:lnTo>
                    <a:pt x="2414270" y="218325"/>
                  </a:lnTo>
                  <a:close/>
                </a:path>
              </a:pathLst>
            </a:custGeom>
            <a:solidFill>
              <a:srgbClr val="349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6187440" y="1729739"/>
              <a:ext cx="2406650" cy="958850"/>
            </a:xfrm>
            <a:custGeom>
              <a:avLst/>
              <a:gdLst/>
              <a:ahLst/>
              <a:cxnLst/>
              <a:rect l="l" t="t" r="r" b="b"/>
              <a:pathLst>
                <a:path w="2406650" h="958850">
                  <a:moveTo>
                    <a:pt x="3810" y="207759"/>
                  </a:moveTo>
                  <a:lnTo>
                    <a:pt x="0" y="211480"/>
                  </a:lnTo>
                  <a:lnTo>
                    <a:pt x="0" y="748652"/>
                  </a:lnTo>
                  <a:lnTo>
                    <a:pt x="3810" y="752373"/>
                  </a:lnTo>
                  <a:lnTo>
                    <a:pt x="3810" y="207759"/>
                  </a:lnTo>
                  <a:close/>
                </a:path>
                <a:path w="2406650" h="958850">
                  <a:moveTo>
                    <a:pt x="2048916" y="3810"/>
                  </a:moveTo>
                  <a:lnTo>
                    <a:pt x="2037892" y="0"/>
                  </a:lnTo>
                  <a:lnTo>
                    <a:pt x="368477" y="0"/>
                  </a:lnTo>
                  <a:lnTo>
                    <a:pt x="357593" y="3810"/>
                  </a:lnTo>
                  <a:lnTo>
                    <a:pt x="2048916" y="3810"/>
                  </a:lnTo>
                  <a:close/>
                </a:path>
                <a:path w="2406650" h="958850">
                  <a:moveTo>
                    <a:pt x="2052320" y="956310"/>
                  </a:moveTo>
                  <a:lnTo>
                    <a:pt x="354228" y="956310"/>
                  </a:lnTo>
                  <a:lnTo>
                    <a:pt x="361759" y="958850"/>
                  </a:lnTo>
                  <a:lnTo>
                    <a:pt x="2044700" y="958850"/>
                  </a:lnTo>
                  <a:lnTo>
                    <a:pt x="2052320" y="956310"/>
                  </a:lnTo>
                  <a:close/>
                </a:path>
                <a:path w="2406650" h="958850">
                  <a:moveTo>
                    <a:pt x="2406650" y="210883"/>
                  </a:moveTo>
                  <a:lnTo>
                    <a:pt x="2404110" y="208457"/>
                  </a:lnTo>
                  <a:lnTo>
                    <a:pt x="2404110" y="751674"/>
                  </a:lnTo>
                  <a:lnTo>
                    <a:pt x="2406650" y="749249"/>
                  </a:lnTo>
                  <a:lnTo>
                    <a:pt x="2406650" y="210883"/>
                  </a:lnTo>
                  <a:close/>
                </a:path>
              </a:pathLst>
            </a:custGeom>
            <a:solidFill>
              <a:srgbClr val="34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6191250" y="1733550"/>
              <a:ext cx="2400300" cy="952500"/>
            </a:xfrm>
            <a:custGeom>
              <a:avLst/>
              <a:gdLst/>
              <a:ahLst/>
              <a:cxnLst/>
              <a:rect l="l" t="t" r="r" b="b"/>
              <a:pathLst>
                <a:path w="2400300" h="952500">
                  <a:moveTo>
                    <a:pt x="2059161" y="948689"/>
                  </a:moveTo>
                  <a:lnTo>
                    <a:pt x="339868" y="948689"/>
                  </a:lnTo>
                  <a:lnTo>
                    <a:pt x="342900" y="949960"/>
                  </a:lnTo>
                  <a:lnTo>
                    <a:pt x="350425" y="952500"/>
                  </a:lnTo>
                  <a:lnTo>
                    <a:pt x="2048509" y="952500"/>
                  </a:lnTo>
                  <a:lnTo>
                    <a:pt x="2056129" y="949960"/>
                  </a:lnTo>
                  <a:lnTo>
                    <a:pt x="2059161" y="948689"/>
                  </a:lnTo>
                  <a:close/>
                </a:path>
                <a:path w="2400300" h="952500">
                  <a:moveTo>
                    <a:pt x="3810" y="200216"/>
                  </a:moveTo>
                  <a:lnTo>
                    <a:pt x="0" y="203938"/>
                  </a:lnTo>
                  <a:lnTo>
                    <a:pt x="0" y="748561"/>
                  </a:lnTo>
                  <a:lnTo>
                    <a:pt x="3810" y="752283"/>
                  </a:lnTo>
                  <a:lnTo>
                    <a:pt x="3810" y="200216"/>
                  </a:lnTo>
                  <a:close/>
                </a:path>
                <a:path w="2400300" h="952500">
                  <a:moveTo>
                    <a:pt x="2396490" y="201006"/>
                  </a:moveTo>
                  <a:lnTo>
                    <a:pt x="2396490" y="751493"/>
                  </a:lnTo>
                  <a:lnTo>
                    <a:pt x="2400300" y="747856"/>
                  </a:lnTo>
                  <a:lnTo>
                    <a:pt x="2400300" y="204643"/>
                  </a:lnTo>
                  <a:lnTo>
                    <a:pt x="2396490" y="201006"/>
                  </a:lnTo>
                  <a:close/>
                </a:path>
                <a:path w="2400300" h="952500">
                  <a:moveTo>
                    <a:pt x="2045108" y="0"/>
                  </a:moveTo>
                  <a:lnTo>
                    <a:pt x="353785" y="0"/>
                  </a:lnTo>
                  <a:lnTo>
                    <a:pt x="346528" y="2539"/>
                  </a:lnTo>
                  <a:lnTo>
                    <a:pt x="2052456" y="2539"/>
                  </a:lnTo>
                  <a:lnTo>
                    <a:pt x="2045108" y="0"/>
                  </a:lnTo>
                  <a:close/>
                </a:path>
              </a:pathLst>
            </a:custGeom>
            <a:solidFill>
              <a:srgbClr val="34A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6195060" y="1736089"/>
              <a:ext cx="2392680" cy="946150"/>
            </a:xfrm>
            <a:custGeom>
              <a:avLst/>
              <a:gdLst/>
              <a:ahLst/>
              <a:cxnLst/>
              <a:rect l="l" t="t" r="r" b="b"/>
              <a:pathLst>
                <a:path w="2392679" h="946150">
                  <a:moveTo>
                    <a:pt x="2064446" y="942339"/>
                  </a:moveTo>
                  <a:lnTo>
                    <a:pt x="326963" y="942339"/>
                  </a:lnTo>
                  <a:lnTo>
                    <a:pt x="336058" y="946150"/>
                  </a:lnTo>
                  <a:lnTo>
                    <a:pt x="2055351" y="946150"/>
                  </a:lnTo>
                  <a:lnTo>
                    <a:pt x="2064446" y="942339"/>
                  </a:lnTo>
                  <a:close/>
                </a:path>
                <a:path w="2392679" h="946150">
                  <a:moveTo>
                    <a:pt x="3810" y="193955"/>
                  </a:moveTo>
                  <a:lnTo>
                    <a:pt x="0" y="197676"/>
                  </a:lnTo>
                  <a:lnTo>
                    <a:pt x="0" y="749743"/>
                  </a:lnTo>
                  <a:lnTo>
                    <a:pt x="3810" y="753464"/>
                  </a:lnTo>
                  <a:lnTo>
                    <a:pt x="3810" y="193955"/>
                  </a:lnTo>
                  <a:close/>
                </a:path>
                <a:path w="2392679" h="946150">
                  <a:moveTo>
                    <a:pt x="2388869" y="194829"/>
                  </a:moveTo>
                  <a:lnTo>
                    <a:pt x="2388869" y="752590"/>
                  </a:lnTo>
                  <a:lnTo>
                    <a:pt x="2392680" y="748953"/>
                  </a:lnTo>
                  <a:lnTo>
                    <a:pt x="2392680" y="198466"/>
                  </a:lnTo>
                  <a:lnTo>
                    <a:pt x="2388869" y="194829"/>
                  </a:lnTo>
                  <a:close/>
                </a:path>
                <a:path w="2392679" h="946150">
                  <a:moveTo>
                    <a:pt x="2048646" y="0"/>
                  </a:moveTo>
                  <a:lnTo>
                    <a:pt x="342718" y="0"/>
                  </a:lnTo>
                  <a:lnTo>
                    <a:pt x="339089" y="1270"/>
                  </a:lnTo>
                  <a:lnTo>
                    <a:pt x="332824" y="3810"/>
                  </a:lnTo>
                  <a:lnTo>
                    <a:pt x="2058585" y="3810"/>
                  </a:lnTo>
                  <a:lnTo>
                    <a:pt x="2052319" y="1270"/>
                  </a:lnTo>
                  <a:lnTo>
                    <a:pt x="2048646" y="0"/>
                  </a:lnTo>
                  <a:close/>
                </a:path>
              </a:pathLst>
            </a:custGeom>
            <a:solidFill>
              <a:srgbClr val="34A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6198870" y="1739899"/>
              <a:ext cx="2385060" cy="938530"/>
            </a:xfrm>
            <a:custGeom>
              <a:avLst/>
              <a:gdLst/>
              <a:ahLst/>
              <a:cxnLst/>
              <a:rect l="l" t="t" r="r" b="b"/>
              <a:pathLst>
                <a:path w="2385059" h="938530">
                  <a:moveTo>
                    <a:pt x="3810" y="186436"/>
                  </a:moveTo>
                  <a:lnTo>
                    <a:pt x="0" y="190157"/>
                  </a:lnTo>
                  <a:lnTo>
                    <a:pt x="0" y="749655"/>
                  </a:lnTo>
                  <a:lnTo>
                    <a:pt x="3810" y="753376"/>
                  </a:lnTo>
                  <a:lnTo>
                    <a:pt x="3810" y="186436"/>
                  </a:lnTo>
                  <a:close/>
                </a:path>
                <a:path w="2385059" h="938530">
                  <a:moveTo>
                    <a:pt x="2064169" y="3810"/>
                  </a:moveTo>
                  <a:lnTo>
                    <a:pt x="2054771" y="0"/>
                  </a:lnTo>
                  <a:lnTo>
                    <a:pt x="329006" y="0"/>
                  </a:lnTo>
                  <a:lnTo>
                    <a:pt x="319608" y="3810"/>
                  </a:lnTo>
                  <a:lnTo>
                    <a:pt x="2064169" y="3810"/>
                  </a:lnTo>
                  <a:close/>
                </a:path>
                <a:path w="2385059" h="938530">
                  <a:moveTo>
                    <a:pt x="2069719" y="934720"/>
                  </a:moveTo>
                  <a:lnTo>
                    <a:pt x="314058" y="934720"/>
                  </a:lnTo>
                  <a:lnTo>
                    <a:pt x="323151" y="938530"/>
                  </a:lnTo>
                  <a:lnTo>
                    <a:pt x="2060625" y="938530"/>
                  </a:lnTo>
                  <a:lnTo>
                    <a:pt x="2069719" y="934720"/>
                  </a:lnTo>
                  <a:close/>
                </a:path>
                <a:path w="2385059" h="938530">
                  <a:moveTo>
                    <a:pt x="2385060" y="191020"/>
                  </a:moveTo>
                  <a:lnTo>
                    <a:pt x="2381250" y="187388"/>
                  </a:lnTo>
                  <a:lnTo>
                    <a:pt x="2381250" y="752424"/>
                  </a:lnTo>
                  <a:lnTo>
                    <a:pt x="2385060" y="748792"/>
                  </a:lnTo>
                  <a:lnTo>
                    <a:pt x="2385060" y="191020"/>
                  </a:lnTo>
                  <a:close/>
                </a:path>
              </a:pathLst>
            </a:custGeom>
            <a:solidFill>
              <a:srgbClr val="34A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6202680" y="1743709"/>
              <a:ext cx="2377440" cy="930910"/>
            </a:xfrm>
            <a:custGeom>
              <a:avLst/>
              <a:gdLst/>
              <a:ahLst/>
              <a:cxnLst/>
              <a:rect l="l" t="t" r="r" b="b"/>
              <a:pathLst>
                <a:path w="2377440" h="930910">
                  <a:moveTo>
                    <a:pt x="2540" y="180136"/>
                  </a:moveTo>
                  <a:lnTo>
                    <a:pt x="0" y="182626"/>
                  </a:lnTo>
                  <a:lnTo>
                    <a:pt x="0" y="749566"/>
                  </a:lnTo>
                  <a:lnTo>
                    <a:pt x="2540" y="752055"/>
                  </a:lnTo>
                  <a:lnTo>
                    <a:pt x="2540" y="180136"/>
                  </a:lnTo>
                  <a:close/>
                </a:path>
                <a:path w="2377440" h="930910">
                  <a:moveTo>
                    <a:pt x="2069757" y="3810"/>
                  </a:moveTo>
                  <a:lnTo>
                    <a:pt x="2060359" y="0"/>
                  </a:lnTo>
                  <a:lnTo>
                    <a:pt x="315798" y="0"/>
                  </a:lnTo>
                  <a:lnTo>
                    <a:pt x="306400" y="3810"/>
                  </a:lnTo>
                  <a:lnTo>
                    <a:pt x="2069757" y="3810"/>
                  </a:lnTo>
                  <a:close/>
                </a:path>
                <a:path w="2377440" h="930910">
                  <a:moveTo>
                    <a:pt x="2075014" y="927100"/>
                  </a:moveTo>
                  <a:lnTo>
                    <a:pt x="301142" y="927100"/>
                  </a:lnTo>
                  <a:lnTo>
                    <a:pt x="310248" y="930910"/>
                  </a:lnTo>
                  <a:lnTo>
                    <a:pt x="2065909" y="930910"/>
                  </a:lnTo>
                  <a:lnTo>
                    <a:pt x="2075014" y="927100"/>
                  </a:lnTo>
                  <a:close/>
                </a:path>
                <a:path w="2377440" h="930910">
                  <a:moveTo>
                    <a:pt x="2377440" y="183578"/>
                  </a:moveTo>
                  <a:lnTo>
                    <a:pt x="2373630" y="179946"/>
                  </a:lnTo>
                  <a:lnTo>
                    <a:pt x="2373630" y="752246"/>
                  </a:lnTo>
                  <a:lnTo>
                    <a:pt x="2377440" y="748614"/>
                  </a:lnTo>
                  <a:lnTo>
                    <a:pt x="2377440" y="183578"/>
                  </a:lnTo>
                  <a:close/>
                </a:path>
              </a:pathLst>
            </a:custGeom>
            <a:solidFill>
              <a:srgbClr val="34A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6205220" y="1747519"/>
              <a:ext cx="2371090" cy="923290"/>
            </a:xfrm>
            <a:custGeom>
              <a:avLst/>
              <a:gdLst/>
              <a:ahLst/>
              <a:cxnLst/>
              <a:rect l="l" t="t" r="r" b="b"/>
              <a:pathLst>
                <a:path w="2371090" h="923289">
                  <a:moveTo>
                    <a:pt x="3810" y="172605"/>
                  </a:moveTo>
                  <a:lnTo>
                    <a:pt x="0" y="176326"/>
                  </a:lnTo>
                  <a:lnTo>
                    <a:pt x="0" y="748245"/>
                  </a:lnTo>
                  <a:lnTo>
                    <a:pt x="3810" y="751967"/>
                  </a:lnTo>
                  <a:lnTo>
                    <a:pt x="3810" y="172605"/>
                  </a:lnTo>
                  <a:close/>
                </a:path>
                <a:path w="2371090" h="923289">
                  <a:moveTo>
                    <a:pt x="2076615" y="3810"/>
                  </a:moveTo>
                  <a:lnTo>
                    <a:pt x="2067217" y="0"/>
                  </a:lnTo>
                  <a:lnTo>
                    <a:pt x="303860" y="0"/>
                  </a:lnTo>
                  <a:lnTo>
                    <a:pt x="294462" y="3810"/>
                  </a:lnTo>
                  <a:lnTo>
                    <a:pt x="2076615" y="3810"/>
                  </a:lnTo>
                  <a:close/>
                </a:path>
                <a:path w="2371090" h="923289">
                  <a:moveTo>
                    <a:pt x="2081568" y="919480"/>
                  </a:moveTo>
                  <a:lnTo>
                    <a:pt x="289509" y="919480"/>
                  </a:lnTo>
                  <a:lnTo>
                    <a:pt x="298602" y="923290"/>
                  </a:lnTo>
                  <a:lnTo>
                    <a:pt x="2072474" y="923290"/>
                  </a:lnTo>
                  <a:lnTo>
                    <a:pt x="2081568" y="919480"/>
                  </a:lnTo>
                  <a:close/>
                </a:path>
                <a:path w="2371090" h="923289">
                  <a:moveTo>
                    <a:pt x="2371090" y="176136"/>
                  </a:moveTo>
                  <a:lnTo>
                    <a:pt x="2367280" y="172491"/>
                  </a:lnTo>
                  <a:lnTo>
                    <a:pt x="2367280" y="752081"/>
                  </a:lnTo>
                  <a:lnTo>
                    <a:pt x="2371090" y="748436"/>
                  </a:lnTo>
                  <a:lnTo>
                    <a:pt x="2371090" y="176136"/>
                  </a:lnTo>
                  <a:close/>
                </a:path>
              </a:pathLst>
            </a:custGeom>
            <a:solidFill>
              <a:srgbClr val="34A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6209144" y="1751329"/>
              <a:ext cx="2363470" cy="915669"/>
            </a:xfrm>
            <a:custGeom>
              <a:avLst/>
              <a:gdLst/>
              <a:ahLst/>
              <a:cxnLst/>
              <a:rect l="l" t="t" r="r" b="b"/>
              <a:pathLst>
                <a:path w="2363470" h="915669">
                  <a:moveTo>
                    <a:pt x="3695" y="165074"/>
                  </a:moveTo>
                  <a:lnTo>
                    <a:pt x="0" y="168681"/>
                  </a:lnTo>
                  <a:lnTo>
                    <a:pt x="0" y="748271"/>
                  </a:lnTo>
                  <a:lnTo>
                    <a:pt x="3695" y="751878"/>
                  </a:lnTo>
                  <a:lnTo>
                    <a:pt x="3695" y="165074"/>
                  </a:lnTo>
                  <a:close/>
                </a:path>
                <a:path w="2363470" h="915669">
                  <a:moveTo>
                    <a:pt x="2082088" y="3810"/>
                  </a:moveTo>
                  <a:lnTo>
                    <a:pt x="2072690" y="0"/>
                  </a:lnTo>
                  <a:lnTo>
                    <a:pt x="290537" y="0"/>
                  </a:lnTo>
                  <a:lnTo>
                    <a:pt x="281139" y="3810"/>
                  </a:lnTo>
                  <a:lnTo>
                    <a:pt x="2082088" y="3810"/>
                  </a:lnTo>
                  <a:close/>
                </a:path>
                <a:path w="2363470" h="915669">
                  <a:moveTo>
                    <a:pt x="2083701" y="913130"/>
                  </a:moveTo>
                  <a:lnTo>
                    <a:pt x="279527" y="913130"/>
                  </a:lnTo>
                  <a:lnTo>
                    <a:pt x="285584" y="915670"/>
                  </a:lnTo>
                  <a:lnTo>
                    <a:pt x="2077643" y="915670"/>
                  </a:lnTo>
                  <a:lnTo>
                    <a:pt x="2083701" y="913130"/>
                  </a:lnTo>
                  <a:close/>
                </a:path>
                <a:path w="2363470" h="915669">
                  <a:moveTo>
                    <a:pt x="2363355" y="168681"/>
                  </a:moveTo>
                  <a:lnTo>
                    <a:pt x="2360815" y="166255"/>
                  </a:lnTo>
                  <a:lnTo>
                    <a:pt x="2360815" y="750697"/>
                  </a:lnTo>
                  <a:lnTo>
                    <a:pt x="2363355" y="748271"/>
                  </a:lnTo>
                  <a:lnTo>
                    <a:pt x="2363355" y="168681"/>
                  </a:lnTo>
                  <a:close/>
                </a:path>
              </a:pathLst>
            </a:custGeom>
            <a:solidFill>
              <a:srgbClr val="34A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6212839" y="1755139"/>
              <a:ext cx="2357120" cy="909319"/>
            </a:xfrm>
            <a:custGeom>
              <a:avLst/>
              <a:gdLst/>
              <a:ahLst/>
              <a:cxnLst/>
              <a:rect l="l" t="t" r="r" b="b"/>
              <a:pathLst>
                <a:path w="2357120" h="909319">
                  <a:moveTo>
                    <a:pt x="2089109" y="905510"/>
                  </a:moveTo>
                  <a:lnTo>
                    <a:pt x="266740" y="905510"/>
                  </a:lnTo>
                  <a:lnTo>
                    <a:pt x="275835" y="909320"/>
                  </a:lnTo>
                  <a:lnTo>
                    <a:pt x="2080014" y="909320"/>
                  </a:lnTo>
                  <a:lnTo>
                    <a:pt x="2089109" y="905510"/>
                  </a:lnTo>
                  <a:close/>
                </a:path>
                <a:path w="2357120" h="909319">
                  <a:moveTo>
                    <a:pt x="3810" y="158115"/>
                  </a:moveTo>
                  <a:lnTo>
                    <a:pt x="1270" y="160020"/>
                  </a:lnTo>
                  <a:lnTo>
                    <a:pt x="0" y="161260"/>
                  </a:lnTo>
                  <a:lnTo>
                    <a:pt x="0" y="748059"/>
                  </a:lnTo>
                  <a:lnTo>
                    <a:pt x="1270" y="749300"/>
                  </a:lnTo>
                  <a:lnTo>
                    <a:pt x="3810" y="751253"/>
                  </a:lnTo>
                  <a:lnTo>
                    <a:pt x="3810" y="158115"/>
                  </a:lnTo>
                  <a:close/>
                </a:path>
                <a:path w="2357120" h="909319">
                  <a:moveTo>
                    <a:pt x="2353310" y="159067"/>
                  </a:moveTo>
                  <a:lnTo>
                    <a:pt x="2353310" y="750276"/>
                  </a:lnTo>
                  <a:lnTo>
                    <a:pt x="2354580" y="749300"/>
                  </a:lnTo>
                  <a:lnTo>
                    <a:pt x="2357119" y="746875"/>
                  </a:lnTo>
                  <a:lnTo>
                    <a:pt x="2357119" y="162444"/>
                  </a:lnTo>
                  <a:lnTo>
                    <a:pt x="2354580" y="160020"/>
                  </a:lnTo>
                  <a:lnTo>
                    <a:pt x="2353310" y="159067"/>
                  </a:lnTo>
                  <a:close/>
                </a:path>
                <a:path w="2357120" h="909319">
                  <a:moveTo>
                    <a:pt x="2078397" y="0"/>
                  </a:moveTo>
                  <a:lnTo>
                    <a:pt x="277452" y="0"/>
                  </a:lnTo>
                  <a:lnTo>
                    <a:pt x="271187" y="2539"/>
                  </a:lnTo>
                  <a:lnTo>
                    <a:pt x="2084662" y="2539"/>
                  </a:lnTo>
                  <a:lnTo>
                    <a:pt x="2078397" y="0"/>
                  </a:lnTo>
                  <a:close/>
                </a:path>
              </a:pathLst>
            </a:custGeom>
            <a:solidFill>
              <a:srgbClr val="34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6216650" y="1757679"/>
              <a:ext cx="2349500" cy="902969"/>
            </a:xfrm>
            <a:custGeom>
              <a:avLst/>
              <a:gdLst/>
              <a:ahLst/>
              <a:cxnLst/>
              <a:rect l="l" t="t" r="r" b="b"/>
              <a:pathLst>
                <a:path w="2349500" h="902969">
                  <a:moveTo>
                    <a:pt x="3810" y="152717"/>
                  </a:moveTo>
                  <a:lnTo>
                    <a:pt x="0" y="155587"/>
                  </a:lnTo>
                  <a:lnTo>
                    <a:pt x="0" y="748715"/>
                  </a:lnTo>
                  <a:lnTo>
                    <a:pt x="3810" y="751649"/>
                  </a:lnTo>
                  <a:lnTo>
                    <a:pt x="3810" y="152717"/>
                  </a:lnTo>
                  <a:close/>
                </a:path>
                <a:path w="2349500" h="902969">
                  <a:moveTo>
                    <a:pt x="2090242" y="3810"/>
                  </a:moveTo>
                  <a:lnTo>
                    <a:pt x="2080844" y="0"/>
                  </a:lnTo>
                  <a:lnTo>
                    <a:pt x="267373" y="0"/>
                  </a:lnTo>
                  <a:lnTo>
                    <a:pt x="257975" y="3810"/>
                  </a:lnTo>
                  <a:lnTo>
                    <a:pt x="2090242" y="3810"/>
                  </a:lnTo>
                  <a:close/>
                </a:path>
                <a:path w="2349500" h="902969">
                  <a:moveTo>
                    <a:pt x="2094382" y="899160"/>
                  </a:moveTo>
                  <a:lnTo>
                    <a:pt x="253834" y="899160"/>
                  </a:lnTo>
                  <a:lnTo>
                    <a:pt x="262928" y="902970"/>
                  </a:lnTo>
                  <a:lnTo>
                    <a:pt x="2085289" y="902970"/>
                  </a:lnTo>
                  <a:lnTo>
                    <a:pt x="2094382" y="899160"/>
                  </a:lnTo>
                  <a:close/>
                </a:path>
                <a:path w="2349500" h="902969">
                  <a:moveTo>
                    <a:pt x="2349500" y="156527"/>
                  </a:moveTo>
                  <a:lnTo>
                    <a:pt x="2345690" y="153682"/>
                  </a:lnTo>
                  <a:lnTo>
                    <a:pt x="2345690" y="750671"/>
                  </a:lnTo>
                  <a:lnTo>
                    <a:pt x="2349500" y="747737"/>
                  </a:lnTo>
                  <a:lnTo>
                    <a:pt x="2349500" y="156527"/>
                  </a:lnTo>
                  <a:close/>
                </a:path>
              </a:pathLst>
            </a:custGeom>
            <a:solidFill>
              <a:srgbClr val="34A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6220460" y="1761489"/>
              <a:ext cx="2341880" cy="895350"/>
            </a:xfrm>
            <a:custGeom>
              <a:avLst/>
              <a:gdLst/>
              <a:ahLst/>
              <a:cxnLst/>
              <a:rect l="l" t="t" r="r" b="b"/>
              <a:pathLst>
                <a:path w="2341879" h="895350">
                  <a:moveTo>
                    <a:pt x="3810" y="146050"/>
                  </a:moveTo>
                  <a:lnTo>
                    <a:pt x="0" y="148907"/>
                  </a:lnTo>
                  <a:lnTo>
                    <a:pt x="0" y="747839"/>
                  </a:lnTo>
                  <a:lnTo>
                    <a:pt x="3810" y="750773"/>
                  </a:lnTo>
                  <a:lnTo>
                    <a:pt x="3810" y="146050"/>
                  </a:lnTo>
                  <a:close/>
                </a:path>
                <a:path w="2341879" h="895350">
                  <a:moveTo>
                    <a:pt x="2095830" y="3810"/>
                  </a:moveTo>
                  <a:lnTo>
                    <a:pt x="2086432" y="0"/>
                  </a:lnTo>
                  <a:lnTo>
                    <a:pt x="254165" y="0"/>
                  </a:lnTo>
                  <a:lnTo>
                    <a:pt x="244767" y="3810"/>
                  </a:lnTo>
                  <a:lnTo>
                    <a:pt x="2095830" y="3810"/>
                  </a:lnTo>
                  <a:close/>
                </a:path>
                <a:path w="2341879" h="895350">
                  <a:moveTo>
                    <a:pt x="2099678" y="891540"/>
                  </a:moveTo>
                  <a:lnTo>
                    <a:pt x="240919" y="891540"/>
                  </a:lnTo>
                  <a:lnTo>
                    <a:pt x="250024" y="895350"/>
                  </a:lnTo>
                  <a:lnTo>
                    <a:pt x="2090572" y="895350"/>
                  </a:lnTo>
                  <a:lnTo>
                    <a:pt x="2099678" y="891540"/>
                  </a:lnTo>
                  <a:close/>
                </a:path>
                <a:path w="2341879" h="895350">
                  <a:moveTo>
                    <a:pt x="2341880" y="149860"/>
                  </a:moveTo>
                  <a:lnTo>
                    <a:pt x="2338070" y="147002"/>
                  </a:lnTo>
                  <a:lnTo>
                    <a:pt x="2338070" y="749795"/>
                  </a:lnTo>
                  <a:lnTo>
                    <a:pt x="2341880" y="746861"/>
                  </a:lnTo>
                  <a:lnTo>
                    <a:pt x="2341880" y="149860"/>
                  </a:lnTo>
                  <a:close/>
                </a:path>
              </a:pathLst>
            </a:custGeom>
            <a:solidFill>
              <a:srgbClr val="34A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6224270" y="1765299"/>
              <a:ext cx="2334260" cy="887730"/>
            </a:xfrm>
            <a:custGeom>
              <a:avLst/>
              <a:gdLst/>
              <a:ahLst/>
              <a:cxnLst/>
              <a:rect l="l" t="t" r="r" b="b"/>
              <a:pathLst>
                <a:path w="2334259" h="887730">
                  <a:moveTo>
                    <a:pt x="2540" y="140335"/>
                  </a:moveTo>
                  <a:lnTo>
                    <a:pt x="0" y="142240"/>
                  </a:lnTo>
                  <a:lnTo>
                    <a:pt x="0" y="746963"/>
                  </a:lnTo>
                  <a:lnTo>
                    <a:pt x="2540" y="748919"/>
                  </a:lnTo>
                  <a:lnTo>
                    <a:pt x="2540" y="140335"/>
                  </a:lnTo>
                  <a:close/>
                </a:path>
                <a:path w="2334259" h="887730">
                  <a:moveTo>
                    <a:pt x="2101418" y="3810"/>
                  </a:moveTo>
                  <a:lnTo>
                    <a:pt x="2092020" y="0"/>
                  </a:lnTo>
                  <a:lnTo>
                    <a:pt x="240957" y="0"/>
                  </a:lnTo>
                  <a:lnTo>
                    <a:pt x="231559" y="3810"/>
                  </a:lnTo>
                  <a:lnTo>
                    <a:pt x="2101418" y="3810"/>
                  </a:lnTo>
                  <a:close/>
                </a:path>
                <a:path w="2334259" h="887730">
                  <a:moveTo>
                    <a:pt x="2104961" y="883920"/>
                  </a:moveTo>
                  <a:lnTo>
                    <a:pt x="228015" y="883920"/>
                  </a:lnTo>
                  <a:lnTo>
                    <a:pt x="237109" y="887730"/>
                  </a:lnTo>
                  <a:lnTo>
                    <a:pt x="2095868" y="887730"/>
                  </a:lnTo>
                  <a:lnTo>
                    <a:pt x="2104961" y="883920"/>
                  </a:lnTo>
                  <a:close/>
                </a:path>
                <a:path w="2334259" h="887730">
                  <a:moveTo>
                    <a:pt x="2334260" y="143192"/>
                  </a:moveTo>
                  <a:lnTo>
                    <a:pt x="2330450" y="140335"/>
                  </a:lnTo>
                  <a:lnTo>
                    <a:pt x="2330450" y="748919"/>
                  </a:lnTo>
                  <a:lnTo>
                    <a:pt x="2334260" y="745985"/>
                  </a:lnTo>
                  <a:lnTo>
                    <a:pt x="2334260" y="143192"/>
                  </a:lnTo>
                  <a:close/>
                </a:path>
              </a:pathLst>
            </a:custGeom>
            <a:solidFill>
              <a:srgbClr val="34A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6226810" y="1769109"/>
              <a:ext cx="2327910" cy="880110"/>
            </a:xfrm>
            <a:custGeom>
              <a:avLst/>
              <a:gdLst/>
              <a:ahLst/>
              <a:cxnLst/>
              <a:rect l="l" t="t" r="r" b="b"/>
              <a:pathLst>
                <a:path w="2327909" h="880110">
                  <a:moveTo>
                    <a:pt x="3810" y="133667"/>
                  </a:moveTo>
                  <a:lnTo>
                    <a:pt x="0" y="136525"/>
                  </a:lnTo>
                  <a:lnTo>
                    <a:pt x="0" y="745109"/>
                  </a:lnTo>
                  <a:lnTo>
                    <a:pt x="3810" y="748042"/>
                  </a:lnTo>
                  <a:lnTo>
                    <a:pt x="3810" y="133667"/>
                  </a:lnTo>
                  <a:close/>
                </a:path>
                <a:path w="2327909" h="880110">
                  <a:moveTo>
                    <a:pt x="2108276" y="3810"/>
                  </a:moveTo>
                  <a:lnTo>
                    <a:pt x="2098878" y="0"/>
                  </a:lnTo>
                  <a:lnTo>
                    <a:pt x="229019" y="0"/>
                  </a:lnTo>
                  <a:lnTo>
                    <a:pt x="219621" y="3810"/>
                  </a:lnTo>
                  <a:lnTo>
                    <a:pt x="2108276" y="3810"/>
                  </a:lnTo>
                  <a:close/>
                </a:path>
                <a:path w="2327909" h="880110">
                  <a:moveTo>
                    <a:pt x="2111514" y="876300"/>
                  </a:moveTo>
                  <a:lnTo>
                    <a:pt x="216382" y="876300"/>
                  </a:lnTo>
                  <a:lnTo>
                    <a:pt x="225475" y="880110"/>
                  </a:lnTo>
                  <a:lnTo>
                    <a:pt x="2102421" y="880110"/>
                  </a:lnTo>
                  <a:lnTo>
                    <a:pt x="2111514" y="876300"/>
                  </a:lnTo>
                  <a:close/>
                </a:path>
                <a:path w="2327909" h="880110">
                  <a:moveTo>
                    <a:pt x="2327910" y="136525"/>
                  </a:moveTo>
                  <a:lnTo>
                    <a:pt x="2324100" y="133667"/>
                  </a:lnTo>
                  <a:lnTo>
                    <a:pt x="2324100" y="748042"/>
                  </a:lnTo>
                  <a:lnTo>
                    <a:pt x="2327910" y="745109"/>
                  </a:lnTo>
                  <a:lnTo>
                    <a:pt x="2327910" y="136525"/>
                  </a:lnTo>
                  <a:close/>
                </a:path>
              </a:pathLst>
            </a:custGeom>
            <a:solidFill>
              <a:srgbClr val="35A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6230620" y="1772920"/>
              <a:ext cx="2320290" cy="872490"/>
            </a:xfrm>
            <a:custGeom>
              <a:avLst/>
              <a:gdLst/>
              <a:ahLst/>
              <a:cxnLst/>
              <a:rect l="l" t="t" r="r" b="b"/>
              <a:pathLst>
                <a:path w="2320290" h="872489">
                  <a:moveTo>
                    <a:pt x="2113318" y="869950"/>
                  </a:moveTo>
                  <a:lnTo>
                    <a:pt x="206971" y="869950"/>
                  </a:lnTo>
                  <a:lnTo>
                    <a:pt x="209550" y="871219"/>
                  </a:lnTo>
                  <a:lnTo>
                    <a:pt x="212581" y="872489"/>
                  </a:lnTo>
                  <a:lnTo>
                    <a:pt x="2107708" y="872489"/>
                  </a:lnTo>
                  <a:lnTo>
                    <a:pt x="2110739" y="871219"/>
                  </a:lnTo>
                  <a:lnTo>
                    <a:pt x="2113318" y="869950"/>
                  </a:lnTo>
                  <a:close/>
                </a:path>
                <a:path w="2320290" h="872489">
                  <a:moveTo>
                    <a:pt x="3809" y="127000"/>
                  </a:moveTo>
                  <a:lnTo>
                    <a:pt x="0" y="129857"/>
                  </a:lnTo>
                  <a:lnTo>
                    <a:pt x="0" y="744220"/>
                  </a:lnTo>
                  <a:lnTo>
                    <a:pt x="3810" y="747150"/>
                  </a:lnTo>
                  <a:lnTo>
                    <a:pt x="3809" y="127000"/>
                  </a:lnTo>
                  <a:close/>
                </a:path>
                <a:path w="2320290" h="872489">
                  <a:moveTo>
                    <a:pt x="2317750" y="127952"/>
                  </a:moveTo>
                  <a:lnTo>
                    <a:pt x="2317750" y="746173"/>
                  </a:lnTo>
                  <a:lnTo>
                    <a:pt x="2320289" y="744220"/>
                  </a:lnTo>
                  <a:lnTo>
                    <a:pt x="2320289" y="129857"/>
                  </a:lnTo>
                  <a:lnTo>
                    <a:pt x="2317750" y="127952"/>
                  </a:lnTo>
                  <a:close/>
                </a:path>
                <a:path w="2320290" h="872489">
                  <a:moveTo>
                    <a:pt x="2104474" y="0"/>
                  </a:moveTo>
                  <a:lnTo>
                    <a:pt x="215815" y="0"/>
                  </a:lnTo>
                  <a:lnTo>
                    <a:pt x="209550" y="2539"/>
                  </a:lnTo>
                  <a:lnTo>
                    <a:pt x="207047" y="3809"/>
                  </a:lnTo>
                  <a:lnTo>
                    <a:pt x="2113242" y="3809"/>
                  </a:lnTo>
                  <a:lnTo>
                    <a:pt x="2110739" y="2539"/>
                  </a:lnTo>
                  <a:lnTo>
                    <a:pt x="2104474" y="0"/>
                  </a:lnTo>
                  <a:close/>
                </a:path>
              </a:pathLst>
            </a:custGeom>
            <a:solidFill>
              <a:srgbClr val="35A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6234430" y="1776729"/>
              <a:ext cx="2313940" cy="866140"/>
            </a:xfrm>
            <a:custGeom>
              <a:avLst/>
              <a:gdLst/>
              <a:ahLst/>
              <a:cxnLst/>
              <a:rect l="l" t="t" r="r" b="b"/>
              <a:pathLst>
                <a:path w="2313940" h="866139">
                  <a:moveTo>
                    <a:pt x="3810" y="120332"/>
                  </a:moveTo>
                  <a:lnTo>
                    <a:pt x="0" y="123190"/>
                  </a:lnTo>
                  <a:lnTo>
                    <a:pt x="0" y="743343"/>
                  </a:lnTo>
                  <a:lnTo>
                    <a:pt x="3810" y="746277"/>
                  </a:lnTo>
                  <a:lnTo>
                    <a:pt x="3810" y="120332"/>
                  </a:lnTo>
                  <a:close/>
                </a:path>
                <a:path w="2313940" h="866139">
                  <a:moveTo>
                    <a:pt x="2114435" y="2540"/>
                  </a:moveTo>
                  <a:lnTo>
                    <a:pt x="2109432" y="0"/>
                  </a:lnTo>
                  <a:lnTo>
                    <a:pt x="203225" y="0"/>
                  </a:lnTo>
                  <a:lnTo>
                    <a:pt x="198221" y="2540"/>
                  </a:lnTo>
                  <a:lnTo>
                    <a:pt x="2114435" y="2540"/>
                  </a:lnTo>
                  <a:close/>
                </a:path>
                <a:path w="2313940" h="866139">
                  <a:moveTo>
                    <a:pt x="2117242" y="862330"/>
                  </a:moveTo>
                  <a:lnTo>
                    <a:pt x="195414" y="862330"/>
                  </a:lnTo>
                  <a:lnTo>
                    <a:pt x="203149" y="866140"/>
                  </a:lnTo>
                  <a:lnTo>
                    <a:pt x="2109508" y="866140"/>
                  </a:lnTo>
                  <a:lnTo>
                    <a:pt x="2117242" y="862330"/>
                  </a:lnTo>
                  <a:close/>
                </a:path>
                <a:path w="2313940" h="866139">
                  <a:moveTo>
                    <a:pt x="2313940" y="124142"/>
                  </a:moveTo>
                  <a:lnTo>
                    <a:pt x="2310130" y="121285"/>
                  </a:lnTo>
                  <a:lnTo>
                    <a:pt x="2310130" y="745299"/>
                  </a:lnTo>
                  <a:lnTo>
                    <a:pt x="2313940" y="742365"/>
                  </a:lnTo>
                  <a:lnTo>
                    <a:pt x="2313940" y="124142"/>
                  </a:lnTo>
                  <a:close/>
                </a:path>
              </a:pathLst>
            </a:custGeom>
            <a:solidFill>
              <a:srgbClr val="35A2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6238240" y="1779269"/>
              <a:ext cx="2306320" cy="859790"/>
            </a:xfrm>
            <a:custGeom>
              <a:avLst/>
              <a:gdLst/>
              <a:ahLst/>
              <a:cxnLst/>
              <a:rect l="l" t="t" r="r" b="b"/>
              <a:pathLst>
                <a:path w="2306320" h="859789">
                  <a:moveTo>
                    <a:pt x="3810" y="114935"/>
                  </a:moveTo>
                  <a:lnTo>
                    <a:pt x="0" y="117792"/>
                  </a:lnTo>
                  <a:lnTo>
                    <a:pt x="0" y="743737"/>
                  </a:lnTo>
                  <a:lnTo>
                    <a:pt x="3810" y="746671"/>
                  </a:lnTo>
                  <a:lnTo>
                    <a:pt x="3810" y="114935"/>
                  </a:lnTo>
                  <a:close/>
                </a:path>
                <a:path w="2306320" h="859789">
                  <a:moveTo>
                    <a:pt x="2118131" y="3810"/>
                  </a:moveTo>
                  <a:lnTo>
                    <a:pt x="2110625" y="0"/>
                  </a:lnTo>
                  <a:lnTo>
                    <a:pt x="194411" y="0"/>
                  </a:lnTo>
                  <a:lnTo>
                    <a:pt x="186905" y="3810"/>
                  </a:lnTo>
                  <a:lnTo>
                    <a:pt x="2118131" y="3810"/>
                  </a:lnTo>
                  <a:close/>
                </a:path>
                <a:path w="2306320" h="859789">
                  <a:moveTo>
                    <a:pt x="2121166" y="855980"/>
                  </a:moveTo>
                  <a:lnTo>
                    <a:pt x="183870" y="855980"/>
                  </a:lnTo>
                  <a:lnTo>
                    <a:pt x="191604" y="859790"/>
                  </a:lnTo>
                  <a:lnTo>
                    <a:pt x="2113432" y="859790"/>
                  </a:lnTo>
                  <a:lnTo>
                    <a:pt x="2121166" y="855980"/>
                  </a:lnTo>
                  <a:close/>
                </a:path>
                <a:path w="2306320" h="859789">
                  <a:moveTo>
                    <a:pt x="2306320" y="118745"/>
                  </a:moveTo>
                  <a:lnTo>
                    <a:pt x="2302510" y="115887"/>
                  </a:lnTo>
                  <a:lnTo>
                    <a:pt x="2302510" y="745693"/>
                  </a:lnTo>
                  <a:lnTo>
                    <a:pt x="2306320" y="742759"/>
                  </a:lnTo>
                  <a:lnTo>
                    <a:pt x="2306320" y="118745"/>
                  </a:lnTo>
                  <a:close/>
                </a:path>
              </a:pathLst>
            </a:custGeom>
            <a:solidFill>
              <a:srgbClr val="35A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6242050" y="1783079"/>
              <a:ext cx="2298700" cy="852169"/>
            </a:xfrm>
            <a:custGeom>
              <a:avLst/>
              <a:gdLst/>
              <a:ahLst/>
              <a:cxnLst/>
              <a:rect l="l" t="t" r="r" b="b"/>
              <a:pathLst>
                <a:path w="2298700" h="852169">
                  <a:moveTo>
                    <a:pt x="3810" y="108267"/>
                  </a:moveTo>
                  <a:lnTo>
                    <a:pt x="0" y="111125"/>
                  </a:lnTo>
                  <a:lnTo>
                    <a:pt x="0" y="742861"/>
                  </a:lnTo>
                  <a:lnTo>
                    <a:pt x="3810" y="745794"/>
                  </a:lnTo>
                  <a:lnTo>
                    <a:pt x="3810" y="108267"/>
                  </a:lnTo>
                  <a:close/>
                </a:path>
                <a:path w="2298700" h="852169">
                  <a:moveTo>
                    <a:pt x="2121827" y="3810"/>
                  </a:moveTo>
                  <a:lnTo>
                    <a:pt x="2114321" y="0"/>
                  </a:lnTo>
                  <a:lnTo>
                    <a:pt x="183095" y="0"/>
                  </a:lnTo>
                  <a:lnTo>
                    <a:pt x="175590" y="3810"/>
                  </a:lnTo>
                  <a:lnTo>
                    <a:pt x="2121827" y="3810"/>
                  </a:lnTo>
                  <a:close/>
                </a:path>
                <a:path w="2298700" h="852169">
                  <a:moveTo>
                    <a:pt x="2125091" y="848360"/>
                  </a:moveTo>
                  <a:lnTo>
                    <a:pt x="172326" y="848360"/>
                  </a:lnTo>
                  <a:lnTo>
                    <a:pt x="180060" y="852170"/>
                  </a:lnTo>
                  <a:lnTo>
                    <a:pt x="2117356" y="852170"/>
                  </a:lnTo>
                  <a:lnTo>
                    <a:pt x="2125091" y="848360"/>
                  </a:lnTo>
                  <a:close/>
                </a:path>
                <a:path w="2298700" h="852169">
                  <a:moveTo>
                    <a:pt x="2298700" y="112077"/>
                  </a:moveTo>
                  <a:lnTo>
                    <a:pt x="2294890" y="109232"/>
                  </a:lnTo>
                  <a:lnTo>
                    <a:pt x="2294890" y="744816"/>
                  </a:lnTo>
                  <a:lnTo>
                    <a:pt x="2298700" y="741883"/>
                  </a:lnTo>
                  <a:lnTo>
                    <a:pt x="2298700" y="112077"/>
                  </a:lnTo>
                  <a:close/>
                </a:path>
              </a:pathLst>
            </a:custGeom>
            <a:solidFill>
              <a:srgbClr val="35A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6245860" y="1786889"/>
              <a:ext cx="2291080" cy="844550"/>
            </a:xfrm>
            <a:custGeom>
              <a:avLst/>
              <a:gdLst/>
              <a:ahLst/>
              <a:cxnLst/>
              <a:rect l="l" t="t" r="r" b="b"/>
              <a:pathLst>
                <a:path w="2291079" h="844550">
                  <a:moveTo>
                    <a:pt x="2540" y="102565"/>
                  </a:moveTo>
                  <a:lnTo>
                    <a:pt x="0" y="104457"/>
                  </a:lnTo>
                  <a:lnTo>
                    <a:pt x="0" y="741984"/>
                  </a:lnTo>
                  <a:lnTo>
                    <a:pt x="2540" y="743927"/>
                  </a:lnTo>
                  <a:lnTo>
                    <a:pt x="2540" y="102565"/>
                  </a:lnTo>
                  <a:close/>
                </a:path>
                <a:path w="2291079" h="844550">
                  <a:moveTo>
                    <a:pt x="2125522" y="3810"/>
                  </a:moveTo>
                  <a:lnTo>
                    <a:pt x="2118017" y="0"/>
                  </a:lnTo>
                  <a:lnTo>
                    <a:pt x="171780" y="0"/>
                  </a:lnTo>
                  <a:lnTo>
                    <a:pt x="164274" y="3810"/>
                  </a:lnTo>
                  <a:lnTo>
                    <a:pt x="2125522" y="3810"/>
                  </a:lnTo>
                  <a:close/>
                </a:path>
                <a:path w="2291079" h="844550">
                  <a:moveTo>
                    <a:pt x="2129015" y="840740"/>
                  </a:moveTo>
                  <a:lnTo>
                    <a:pt x="160782" y="840740"/>
                  </a:lnTo>
                  <a:lnTo>
                    <a:pt x="168516" y="844550"/>
                  </a:lnTo>
                  <a:lnTo>
                    <a:pt x="2121281" y="844550"/>
                  </a:lnTo>
                  <a:lnTo>
                    <a:pt x="2129015" y="840740"/>
                  </a:lnTo>
                  <a:close/>
                </a:path>
                <a:path w="2291079" h="844550">
                  <a:moveTo>
                    <a:pt x="2291080" y="105410"/>
                  </a:moveTo>
                  <a:lnTo>
                    <a:pt x="2287270" y="102565"/>
                  </a:lnTo>
                  <a:lnTo>
                    <a:pt x="2287270" y="743927"/>
                  </a:lnTo>
                  <a:lnTo>
                    <a:pt x="2291080" y="741006"/>
                  </a:lnTo>
                  <a:lnTo>
                    <a:pt x="2291080" y="105410"/>
                  </a:lnTo>
                  <a:close/>
                </a:path>
              </a:pathLst>
            </a:custGeom>
            <a:solidFill>
              <a:srgbClr val="35A3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6248400" y="1790699"/>
              <a:ext cx="2284730" cy="836930"/>
            </a:xfrm>
            <a:custGeom>
              <a:avLst/>
              <a:gdLst/>
              <a:ahLst/>
              <a:cxnLst/>
              <a:rect l="l" t="t" r="r" b="b"/>
              <a:pathLst>
                <a:path w="2284729" h="836930">
                  <a:moveTo>
                    <a:pt x="3810" y="95885"/>
                  </a:moveTo>
                  <a:lnTo>
                    <a:pt x="0" y="98742"/>
                  </a:lnTo>
                  <a:lnTo>
                    <a:pt x="0" y="740117"/>
                  </a:lnTo>
                  <a:lnTo>
                    <a:pt x="3810" y="743051"/>
                  </a:lnTo>
                  <a:lnTo>
                    <a:pt x="3810" y="95885"/>
                  </a:lnTo>
                  <a:close/>
                </a:path>
                <a:path w="2284729" h="836930">
                  <a:moveTo>
                    <a:pt x="2130488" y="3810"/>
                  </a:moveTo>
                  <a:lnTo>
                    <a:pt x="2122982" y="0"/>
                  </a:lnTo>
                  <a:lnTo>
                    <a:pt x="161734" y="0"/>
                  </a:lnTo>
                  <a:lnTo>
                    <a:pt x="154228" y="3810"/>
                  </a:lnTo>
                  <a:lnTo>
                    <a:pt x="2130488" y="3810"/>
                  </a:lnTo>
                  <a:close/>
                </a:path>
                <a:path w="2284729" h="836930">
                  <a:moveTo>
                    <a:pt x="2134209" y="833120"/>
                  </a:moveTo>
                  <a:lnTo>
                    <a:pt x="150507" y="833120"/>
                  </a:lnTo>
                  <a:lnTo>
                    <a:pt x="158242" y="836930"/>
                  </a:lnTo>
                  <a:lnTo>
                    <a:pt x="2126475" y="836930"/>
                  </a:lnTo>
                  <a:lnTo>
                    <a:pt x="2134209" y="833120"/>
                  </a:lnTo>
                  <a:close/>
                </a:path>
                <a:path w="2284729" h="836930">
                  <a:moveTo>
                    <a:pt x="2284730" y="98742"/>
                  </a:moveTo>
                  <a:lnTo>
                    <a:pt x="2280920" y="95885"/>
                  </a:lnTo>
                  <a:lnTo>
                    <a:pt x="2280920" y="743051"/>
                  </a:lnTo>
                  <a:lnTo>
                    <a:pt x="2284730" y="740117"/>
                  </a:lnTo>
                  <a:lnTo>
                    <a:pt x="2284730" y="98742"/>
                  </a:lnTo>
                  <a:close/>
                </a:path>
              </a:pathLst>
            </a:custGeom>
            <a:solidFill>
              <a:srgbClr val="35A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6252210" y="1794509"/>
              <a:ext cx="2277110" cy="829310"/>
            </a:xfrm>
            <a:custGeom>
              <a:avLst/>
              <a:gdLst/>
              <a:ahLst/>
              <a:cxnLst/>
              <a:rect l="l" t="t" r="r" b="b"/>
              <a:pathLst>
                <a:path w="2277109" h="829310">
                  <a:moveTo>
                    <a:pt x="3810" y="89217"/>
                  </a:moveTo>
                  <a:lnTo>
                    <a:pt x="0" y="92075"/>
                  </a:lnTo>
                  <a:lnTo>
                    <a:pt x="0" y="739241"/>
                  </a:lnTo>
                  <a:lnTo>
                    <a:pt x="3810" y="742175"/>
                  </a:lnTo>
                  <a:lnTo>
                    <a:pt x="3810" y="89217"/>
                  </a:lnTo>
                  <a:close/>
                </a:path>
                <a:path w="2277109" h="829310">
                  <a:moveTo>
                    <a:pt x="2134197" y="3810"/>
                  </a:moveTo>
                  <a:lnTo>
                    <a:pt x="2126678" y="0"/>
                  </a:lnTo>
                  <a:lnTo>
                    <a:pt x="150418" y="0"/>
                  </a:lnTo>
                  <a:lnTo>
                    <a:pt x="142900" y="3810"/>
                  </a:lnTo>
                  <a:lnTo>
                    <a:pt x="2134197" y="3810"/>
                  </a:lnTo>
                  <a:close/>
                </a:path>
                <a:path w="2277109" h="829310">
                  <a:moveTo>
                    <a:pt x="2135555" y="826770"/>
                  </a:moveTo>
                  <a:lnTo>
                    <a:pt x="141541" y="826770"/>
                  </a:lnTo>
                  <a:lnTo>
                    <a:pt x="146697" y="829310"/>
                  </a:lnTo>
                  <a:lnTo>
                    <a:pt x="2130399" y="829310"/>
                  </a:lnTo>
                  <a:lnTo>
                    <a:pt x="2135555" y="826770"/>
                  </a:lnTo>
                  <a:close/>
                </a:path>
                <a:path w="2277109" h="829310">
                  <a:moveTo>
                    <a:pt x="2277110" y="92075"/>
                  </a:moveTo>
                  <a:lnTo>
                    <a:pt x="2274570" y="90170"/>
                  </a:lnTo>
                  <a:lnTo>
                    <a:pt x="2274570" y="741197"/>
                  </a:lnTo>
                  <a:lnTo>
                    <a:pt x="2277110" y="739241"/>
                  </a:lnTo>
                  <a:lnTo>
                    <a:pt x="2277110" y="92075"/>
                  </a:lnTo>
                  <a:close/>
                </a:path>
              </a:pathLst>
            </a:custGeom>
            <a:solidFill>
              <a:srgbClr val="35A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6256020" y="1798319"/>
              <a:ext cx="2270760" cy="822960"/>
            </a:xfrm>
            <a:custGeom>
              <a:avLst/>
              <a:gdLst/>
              <a:ahLst/>
              <a:cxnLst/>
              <a:rect l="l" t="t" r="r" b="b"/>
              <a:pathLst>
                <a:path w="2270759" h="822960">
                  <a:moveTo>
                    <a:pt x="3810" y="82550"/>
                  </a:moveTo>
                  <a:lnTo>
                    <a:pt x="0" y="85407"/>
                  </a:lnTo>
                  <a:lnTo>
                    <a:pt x="0" y="738365"/>
                  </a:lnTo>
                  <a:lnTo>
                    <a:pt x="3810" y="741299"/>
                  </a:lnTo>
                  <a:lnTo>
                    <a:pt x="3810" y="82550"/>
                  </a:lnTo>
                  <a:close/>
                </a:path>
                <a:path w="2270759" h="822960">
                  <a:moveTo>
                    <a:pt x="2135390" y="2540"/>
                  </a:moveTo>
                  <a:lnTo>
                    <a:pt x="2130387" y="0"/>
                  </a:lnTo>
                  <a:lnTo>
                    <a:pt x="139090" y="0"/>
                  </a:lnTo>
                  <a:lnTo>
                    <a:pt x="134086" y="2540"/>
                  </a:lnTo>
                  <a:lnTo>
                    <a:pt x="2135390" y="2540"/>
                  </a:lnTo>
                  <a:close/>
                </a:path>
                <a:path w="2270759" h="822960">
                  <a:moveTo>
                    <a:pt x="2139480" y="819150"/>
                  </a:moveTo>
                  <a:lnTo>
                    <a:pt x="129997" y="819150"/>
                  </a:lnTo>
                  <a:lnTo>
                    <a:pt x="137731" y="822960"/>
                  </a:lnTo>
                  <a:lnTo>
                    <a:pt x="2131745" y="822960"/>
                  </a:lnTo>
                  <a:lnTo>
                    <a:pt x="2139480" y="819150"/>
                  </a:lnTo>
                  <a:close/>
                </a:path>
                <a:path w="2270759" h="822960">
                  <a:moveTo>
                    <a:pt x="2270760" y="86360"/>
                  </a:moveTo>
                  <a:lnTo>
                    <a:pt x="2266950" y="83502"/>
                  </a:lnTo>
                  <a:lnTo>
                    <a:pt x="2266950" y="740321"/>
                  </a:lnTo>
                  <a:lnTo>
                    <a:pt x="2270760" y="737387"/>
                  </a:lnTo>
                  <a:lnTo>
                    <a:pt x="2270760" y="86360"/>
                  </a:lnTo>
                  <a:close/>
                </a:path>
              </a:pathLst>
            </a:custGeom>
            <a:solidFill>
              <a:srgbClr val="35A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6259830" y="1800859"/>
              <a:ext cx="2263140" cy="816610"/>
            </a:xfrm>
            <a:custGeom>
              <a:avLst/>
              <a:gdLst/>
              <a:ahLst/>
              <a:cxnLst/>
              <a:rect l="l" t="t" r="r" b="b"/>
              <a:pathLst>
                <a:path w="2263140" h="816610">
                  <a:moveTo>
                    <a:pt x="3810" y="77152"/>
                  </a:moveTo>
                  <a:lnTo>
                    <a:pt x="0" y="80010"/>
                  </a:lnTo>
                  <a:lnTo>
                    <a:pt x="0" y="738759"/>
                  </a:lnTo>
                  <a:lnTo>
                    <a:pt x="3810" y="741680"/>
                  </a:lnTo>
                  <a:lnTo>
                    <a:pt x="3810" y="77152"/>
                  </a:lnTo>
                  <a:close/>
                </a:path>
                <a:path w="2263140" h="816610">
                  <a:moveTo>
                    <a:pt x="2139086" y="3810"/>
                  </a:moveTo>
                  <a:lnTo>
                    <a:pt x="2131580" y="0"/>
                  </a:lnTo>
                  <a:lnTo>
                    <a:pt x="130276" y="0"/>
                  </a:lnTo>
                  <a:lnTo>
                    <a:pt x="122770" y="3810"/>
                  </a:lnTo>
                  <a:lnTo>
                    <a:pt x="2139086" y="3810"/>
                  </a:lnTo>
                  <a:close/>
                </a:path>
                <a:path w="2263140" h="816610">
                  <a:moveTo>
                    <a:pt x="2143404" y="812800"/>
                  </a:moveTo>
                  <a:lnTo>
                    <a:pt x="118452" y="812800"/>
                  </a:lnTo>
                  <a:lnTo>
                    <a:pt x="126187" y="816610"/>
                  </a:lnTo>
                  <a:lnTo>
                    <a:pt x="2135670" y="816610"/>
                  </a:lnTo>
                  <a:lnTo>
                    <a:pt x="2143404" y="812800"/>
                  </a:lnTo>
                  <a:close/>
                </a:path>
                <a:path w="2263140" h="816610">
                  <a:moveTo>
                    <a:pt x="2263140" y="80962"/>
                  </a:moveTo>
                  <a:lnTo>
                    <a:pt x="2259330" y="78105"/>
                  </a:lnTo>
                  <a:lnTo>
                    <a:pt x="2259330" y="740714"/>
                  </a:lnTo>
                  <a:lnTo>
                    <a:pt x="2263140" y="737781"/>
                  </a:lnTo>
                  <a:lnTo>
                    <a:pt x="2263140" y="80962"/>
                  </a:lnTo>
                  <a:close/>
                </a:path>
              </a:pathLst>
            </a:custGeom>
            <a:solidFill>
              <a:srgbClr val="35A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6263640" y="1804669"/>
              <a:ext cx="2255520" cy="808990"/>
            </a:xfrm>
            <a:custGeom>
              <a:avLst/>
              <a:gdLst/>
              <a:ahLst/>
              <a:cxnLst/>
              <a:rect l="l" t="t" r="r" b="b"/>
              <a:pathLst>
                <a:path w="2255520" h="808989">
                  <a:moveTo>
                    <a:pt x="3810" y="70485"/>
                  </a:moveTo>
                  <a:lnTo>
                    <a:pt x="0" y="73342"/>
                  </a:lnTo>
                  <a:lnTo>
                    <a:pt x="0" y="737870"/>
                  </a:lnTo>
                  <a:lnTo>
                    <a:pt x="3810" y="740803"/>
                  </a:lnTo>
                  <a:lnTo>
                    <a:pt x="3810" y="70485"/>
                  </a:lnTo>
                  <a:close/>
                </a:path>
                <a:path w="2255520" h="808989">
                  <a:moveTo>
                    <a:pt x="2142782" y="3810"/>
                  </a:moveTo>
                  <a:lnTo>
                    <a:pt x="2135276" y="0"/>
                  </a:lnTo>
                  <a:lnTo>
                    <a:pt x="118960" y="0"/>
                  </a:lnTo>
                  <a:lnTo>
                    <a:pt x="111455" y="3810"/>
                  </a:lnTo>
                  <a:lnTo>
                    <a:pt x="2142782" y="3810"/>
                  </a:lnTo>
                  <a:close/>
                </a:path>
                <a:path w="2255520" h="808989">
                  <a:moveTo>
                    <a:pt x="2147328" y="805180"/>
                  </a:moveTo>
                  <a:lnTo>
                    <a:pt x="106908" y="805180"/>
                  </a:lnTo>
                  <a:lnTo>
                    <a:pt x="114642" y="808990"/>
                  </a:lnTo>
                  <a:lnTo>
                    <a:pt x="2139594" y="808990"/>
                  </a:lnTo>
                  <a:lnTo>
                    <a:pt x="2147328" y="805180"/>
                  </a:lnTo>
                  <a:close/>
                </a:path>
                <a:path w="2255520" h="808989">
                  <a:moveTo>
                    <a:pt x="2255520" y="74295"/>
                  </a:moveTo>
                  <a:lnTo>
                    <a:pt x="2251710" y="71437"/>
                  </a:lnTo>
                  <a:lnTo>
                    <a:pt x="2251710" y="739825"/>
                  </a:lnTo>
                  <a:lnTo>
                    <a:pt x="2255520" y="736904"/>
                  </a:lnTo>
                  <a:lnTo>
                    <a:pt x="2255520" y="74295"/>
                  </a:lnTo>
                  <a:close/>
                </a:path>
              </a:pathLst>
            </a:custGeom>
            <a:solidFill>
              <a:srgbClr val="35A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6267450" y="1808479"/>
              <a:ext cx="2247900" cy="801370"/>
            </a:xfrm>
            <a:custGeom>
              <a:avLst/>
              <a:gdLst/>
              <a:ahLst/>
              <a:cxnLst/>
              <a:rect l="l" t="t" r="r" b="b"/>
              <a:pathLst>
                <a:path w="2247900" h="801369">
                  <a:moveTo>
                    <a:pt x="2540" y="64782"/>
                  </a:moveTo>
                  <a:lnTo>
                    <a:pt x="0" y="66675"/>
                  </a:lnTo>
                  <a:lnTo>
                    <a:pt x="0" y="736993"/>
                  </a:lnTo>
                  <a:lnTo>
                    <a:pt x="2540" y="738949"/>
                  </a:lnTo>
                  <a:lnTo>
                    <a:pt x="2540" y="64782"/>
                  </a:lnTo>
                  <a:close/>
                </a:path>
                <a:path w="2247900" h="801369">
                  <a:moveTo>
                    <a:pt x="2146477" y="3810"/>
                  </a:moveTo>
                  <a:lnTo>
                    <a:pt x="2138972" y="0"/>
                  </a:lnTo>
                  <a:lnTo>
                    <a:pt x="107645" y="0"/>
                  </a:lnTo>
                  <a:lnTo>
                    <a:pt x="100139" y="3810"/>
                  </a:lnTo>
                  <a:lnTo>
                    <a:pt x="2146477" y="3810"/>
                  </a:lnTo>
                  <a:close/>
                </a:path>
                <a:path w="2247900" h="801369">
                  <a:moveTo>
                    <a:pt x="2151253" y="797560"/>
                  </a:moveTo>
                  <a:lnTo>
                    <a:pt x="95364" y="797560"/>
                  </a:lnTo>
                  <a:lnTo>
                    <a:pt x="103098" y="801370"/>
                  </a:lnTo>
                  <a:lnTo>
                    <a:pt x="2143518" y="801370"/>
                  </a:lnTo>
                  <a:lnTo>
                    <a:pt x="2151253" y="797560"/>
                  </a:lnTo>
                  <a:close/>
                </a:path>
                <a:path w="2247900" h="801369">
                  <a:moveTo>
                    <a:pt x="2247900" y="67627"/>
                  </a:moveTo>
                  <a:lnTo>
                    <a:pt x="2244090" y="64782"/>
                  </a:lnTo>
                  <a:lnTo>
                    <a:pt x="2244090" y="738949"/>
                  </a:lnTo>
                  <a:lnTo>
                    <a:pt x="2247900" y="736015"/>
                  </a:lnTo>
                  <a:lnTo>
                    <a:pt x="2247900" y="67627"/>
                  </a:lnTo>
                  <a:close/>
                </a:path>
              </a:pathLst>
            </a:custGeom>
            <a:solidFill>
              <a:srgbClr val="35A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6269990" y="1812289"/>
              <a:ext cx="2241550" cy="793750"/>
            </a:xfrm>
            <a:custGeom>
              <a:avLst/>
              <a:gdLst/>
              <a:ahLst/>
              <a:cxnLst/>
              <a:rect l="l" t="t" r="r" b="b"/>
              <a:pathLst>
                <a:path w="2241550" h="793750">
                  <a:moveTo>
                    <a:pt x="3810" y="58102"/>
                  </a:moveTo>
                  <a:lnTo>
                    <a:pt x="0" y="60972"/>
                  </a:lnTo>
                  <a:lnTo>
                    <a:pt x="0" y="735139"/>
                  </a:lnTo>
                  <a:lnTo>
                    <a:pt x="3810" y="738073"/>
                  </a:lnTo>
                  <a:lnTo>
                    <a:pt x="3810" y="58102"/>
                  </a:lnTo>
                  <a:close/>
                </a:path>
                <a:path w="2241550" h="793750">
                  <a:moveTo>
                    <a:pt x="2151443" y="3810"/>
                  </a:moveTo>
                  <a:lnTo>
                    <a:pt x="2143937" y="0"/>
                  </a:lnTo>
                  <a:lnTo>
                    <a:pt x="97599" y="0"/>
                  </a:lnTo>
                  <a:lnTo>
                    <a:pt x="90093" y="3810"/>
                  </a:lnTo>
                  <a:lnTo>
                    <a:pt x="2151443" y="3810"/>
                  </a:lnTo>
                  <a:close/>
                </a:path>
                <a:path w="2241550" h="793750">
                  <a:moveTo>
                    <a:pt x="2156460" y="789940"/>
                  </a:moveTo>
                  <a:lnTo>
                    <a:pt x="85090" y="789940"/>
                  </a:lnTo>
                  <a:lnTo>
                    <a:pt x="92824" y="793750"/>
                  </a:lnTo>
                  <a:lnTo>
                    <a:pt x="2148713" y="793750"/>
                  </a:lnTo>
                  <a:lnTo>
                    <a:pt x="2156460" y="789940"/>
                  </a:lnTo>
                  <a:close/>
                </a:path>
                <a:path w="2241550" h="793750">
                  <a:moveTo>
                    <a:pt x="2241550" y="60972"/>
                  </a:moveTo>
                  <a:lnTo>
                    <a:pt x="2237740" y="58102"/>
                  </a:lnTo>
                  <a:lnTo>
                    <a:pt x="2237740" y="738073"/>
                  </a:lnTo>
                  <a:lnTo>
                    <a:pt x="2241550" y="735139"/>
                  </a:lnTo>
                  <a:lnTo>
                    <a:pt x="2241550" y="60972"/>
                  </a:lnTo>
                  <a:close/>
                </a:path>
              </a:pathLst>
            </a:custGeom>
            <a:solidFill>
              <a:srgbClr val="35A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6273800" y="1816100"/>
              <a:ext cx="2233930" cy="786130"/>
            </a:xfrm>
            <a:custGeom>
              <a:avLst/>
              <a:gdLst/>
              <a:ahLst/>
              <a:cxnLst/>
              <a:rect l="l" t="t" r="r" b="b"/>
              <a:pathLst>
                <a:path w="2233929" h="786130">
                  <a:moveTo>
                    <a:pt x="2156700" y="783589"/>
                  </a:moveTo>
                  <a:lnTo>
                    <a:pt x="77229" y="783589"/>
                  </a:lnTo>
                  <a:lnTo>
                    <a:pt x="81279" y="786129"/>
                  </a:lnTo>
                  <a:lnTo>
                    <a:pt x="2152650" y="786129"/>
                  </a:lnTo>
                  <a:lnTo>
                    <a:pt x="2156700" y="783589"/>
                  </a:lnTo>
                  <a:close/>
                </a:path>
                <a:path w="2233929" h="786130">
                  <a:moveTo>
                    <a:pt x="3810" y="51434"/>
                  </a:moveTo>
                  <a:lnTo>
                    <a:pt x="0" y="54292"/>
                  </a:lnTo>
                  <a:lnTo>
                    <a:pt x="0" y="734255"/>
                  </a:lnTo>
                  <a:lnTo>
                    <a:pt x="3810" y="737186"/>
                  </a:lnTo>
                  <a:lnTo>
                    <a:pt x="3810" y="51434"/>
                  </a:lnTo>
                  <a:close/>
                </a:path>
                <a:path w="2233929" h="786130">
                  <a:moveTo>
                    <a:pt x="2231390" y="52387"/>
                  </a:moveTo>
                  <a:lnTo>
                    <a:pt x="2231390" y="736209"/>
                  </a:lnTo>
                  <a:lnTo>
                    <a:pt x="2233929" y="734255"/>
                  </a:lnTo>
                  <a:lnTo>
                    <a:pt x="2233929" y="54292"/>
                  </a:lnTo>
                  <a:lnTo>
                    <a:pt x="2231390" y="52387"/>
                  </a:lnTo>
                  <a:close/>
                </a:path>
                <a:path w="2233929" h="786130">
                  <a:moveTo>
                    <a:pt x="2147644" y="0"/>
                  </a:moveTo>
                  <a:lnTo>
                    <a:pt x="86285" y="0"/>
                  </a:lnTo>
                  <a:lnTo>
                    <a:pt x="81279" y="2539"/>
                  </a:lnTo>
                  <a:lnTo>
                    <a:pt x="79254" y="3810"/>
                  </a:lnTo>
                  <a:lnTo>
                    <a:pt x="2154675" y="3810"/>
                  </a:lnTo>
                  <a:lnTo>
                    <a:pt x="2152650" y="2539"/>
                  </a:lnTo>
                  <a:lnTo>
                    <a:pt x="2147644" y="0"/>
                  </a:lnTo>
                  <a:close/>
                </a:path>
              </a:pathLst>
            </a:custGeom>
            <a:solidFill>
              <a:srgbClr val="35A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6277610" y="1819909"/>
              <a:ext cx="2227580" cy="779780"/>
            </a:xfrm>
            <a:custGeom>
              <a:avLst/>
              <a:gdLst/>
              <a:ahLst/>
              <a:cxnLst/>
              <a:rect l="l" t="t" r="r" b="b"/>
              <a:pathLst>
                <a:path w="2227579" h="779780">
                  <a:moveTo>
                    <a:pt x="3810" y="44450"/>
                  </a:moveTo>
                  <a:lnTo>
                    <a:pt x="3543" y="44450"/>
                  </a:lnTo>
                  <a:lnTo>
                    <a:pt x="3543" y="45720"/>
                  </a:lnTo>
                  <a:lnTo>
                    <a:pt x="0" y="45720"/>
                  </a:lnTo>
                  <a:lnTo>
                    <a:pt x="0" y="735342"/>
                  </a:lnTo>
                  <a:lnTo>
                    <a:pt x="3543" y="735342"/>
                  </a:lnTo>
                  <a:lnTo>
                    <a:pt x="3543" y="736600"/>
                  </a:lnTo>
                  <a:lnTo>
                    <a:pt x="3810" y="736600"/>
                  </a:lnTo>
                  <a:lnTo>
                    <a:pt x="3810" y="735342"/>
                  </a:lnTo>
                  <a:lnTo>
                    <a:pt x="3810" y="45720"/>
                  </a:lnTo>
                  <a:lnTo>
                    <a:pt x="3810" y="44450"/>
                  </a:lnTo>
                  <a:close/>
                </a:path>
                <a:path w="2227579" h="779780">
                  <a:moveTo>
                    <a:pt x="2154910" y="2540"/>
                  </a:moveTo>
                  <a:lnTo>
                    <a:pt x="2150859" y="0"/>
                  </a:lnTo>
                  <a:lnTo>
                    <a:pt x="75438" y="0"/>
                  </a:lnTo>
                  <a:lnTo>
                    <a:pt x="71386" y="2540"/>
                  </a:lnTo>
                  <a:lnTo>
                    <a:pt x="2154910" y="2540"/>
                  </a:lnTo>
                  <a:close/>
                </a:path>
                <a:path w="2227579" h="779780">
                  <a:moveTo>
                    <a:pt x="2158962" y="775970"/>
                  </a:moveTo>
                  <a:lnTo>
                    <a:pt x="67335" y="775970"/>
                  </a:lnTo>
                  <a:lnTo>
                    <a:pt x="73418" y="779780"/>
                  </a:lnTo>
                  <a:lnTo>
                    <a:pt x="2152878" y="779780"/>
                  </a:lnTo>
                  <a:lnTo>
                    <a:pt x="2158962" y="775970"/>
                  </a:lnTo>
                  <a:close/>
                </a:path>
                <a:path w="2227579" h="779780">
                  <a:moveTo>
                    <a:pt x="2227580" y="48577"/>
                  </a:moveTo>
                  <a:lnTo>
                    <a:pt x="2223770" y="45720"/>
                  </a:lnTo>
                  <a:lnTo>
                    <a:pt x="2223770" y="735330"/>
                  </a:lnTo>
                  <a:lnTo>
                    <a:pt x="2227580" y="732409"/>
                  </a:lnTo>
                  <a:lnTo>
                    <a:pt x="2227580" y="48577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6281420" y="1822449"/>
              <a:ext cx="2219960" cy="773430"/>
            </a:xfrm>
            <a:custGeom>
              <a:avLst/>
              <a:gdLst/>
              <a:ahLst/>
              <a:cxnLst/>
              <a:rect l="l" t="t" r="r" b="b"/>
              <a:pathLst>
                <a:path w="2219959" h="773430">
                  <a:moveTo>
                    <a:pt x="3810" y="40005"/>
                  </a:moveTo>
                  <a:lnTo>
                    <a:pt x="0" y="42392"/>
                  </a:lnTo>
                  <a:lnTo>
                    <a:pt x="0" y="733590"/>
                  </a:lnTo>
                  <a:lnTo>
                    <a:pt x="3810" y="735977"/>
                  </a:lnTo>
                  <a:lnTo>
                    <a:pt x="3810" y="40005"/>
                  </a:lnTo>
                  <a:close/>
                </a:path>
                <a:path w="2219959" h="773430">
                  <a:moveTo>
                    <a:pt x="2157171" y="3810"/>
                  </a:moveTo>
                  <a:lnTo>
                    <a:pt x="2151100" y="0"/>
                  </a:lnTo>
                  <a:lnTo>
                    <a:pt x="67576" y="0"/>
                  </a:lnTo>
                  <a:lnTo>
                    <a:pt x="61506" y="3810"/>
                  </a:lnTo>
                  <a:lnTo>
                    <a:pt x="2157171" y="3810"/>
                  </a:lnTo>
                  <a:close/>
                </a:path>
                <a:path w="2219959" h="773430">
                  <a:moveTo>
                    <a:pt x="2161222" y="769620"/>
                  </a:moveTo>
                  <a:lnTo>
                    <a:pt x="57454" y="769620"/>
                  </a:lnTo>
                  <a:lnTo>
                    <a:pt x="63525" y="773430"/>
                  </a:lnTo>
                  <a:lnTo>
                    <a:pt x="2155152" y="773430"/>
                  </a:lnTo>
                  <a:lnTo>
                    <a:pt x="2161222" y="769620"/>
                  </a:lnTo>
                  <a:close/>
                </a:path>
                <a:path w="2219959" h="773430">
                  <a:moveTo>
                    <a:pt x="2219960" y="43180"/>
                  </a:moveTo>
                  <a:lnTo>
                    <a:pt x="2216150" y="40792"/>
                  </a:lnTo>
                  <a:lnTo>
                    <a:pt x="2216150" y="735190"/>
                  </a:lnTo>
                  <a:lnTo>
                    <a:pt x="2219960" y="732790"/>
                  </a:lnTo>
                  <a:lnTo>
                    <a:pt x="2219960" y="43180"/>
                  </a:lnTo>
                  <a:close/>
                </a:path>
              </a:pathLst>
            </a:custGeom>
            <a:solidFill>
              <a:srgbClr val="36A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6285230" y="1826259"/>
              <a:ext cx="2212340" cy="765810"/>
            </a:xfrm>
            <a:custGeom>
              <a:avLst/>
              <a:gdLst/>
              <a:ahLst/>
              <a:cxnLst/>
              <a:rect l="l" t="t" r="r" b="b"/>
              <a:pathLst>
                <a:path w="2212340" h="765810">
                  <a:moveTo>
                    <a:pt x="3810" y="33807"/>
                  </a:moveTo>
                  <a:lnTo>
                    <a:pt x="0" y="36195"/>
                  </a:lnTo>
                  <a:lnTo>
                    <a:pt x="0" y="732167"/>
                  </a:lnTo>
                  <a:lnTo>
                    <a:pt x="3810" y="734555"/>
                  </a:lnTo>
                  <a:lnTo>
                    <a:pt x="3810" y="33807"/>
                  </a:lnTo>
                  <a:close/>
                </a:path>
                <a:path w="2212340" h="765810">
                  <a:moveTo>
                    <a:pt x="2159444" y="3810"/>
                  </a:moveTo>
                  <a:lnTo>
                    <a:pt x="2153361" y="0"/>
                  </a:lnTo>
                  <a:lnTo>
                    <a:pt x="57696" y="0"/>
                  </a:lnTo>
                  <a:lnTo>
                    <a:pt x="51612" y="3810"/>
                  </a:lnTo>
                  <a:lnTo>
                    <a:pt x="2159444" y="3810"/>
                  </a:lnTo>
                  <a:close/>
                </a:path>
                <a:path w="2212340" h="765810">
                  <a:moveTo>
                    <a:pt x="2163495" y="762000"/>
                  </a:moveTo>
                  <a:lnTo>
                    <a:pt x="47561" y="762000"/>
                  </a:lnTo>
                  <a:lnTo>
                    <a:pt x="53644" y="765810"/>
                  </a:lnTo>
                  <a:lnTo>
                    <a:pt x="2157412" y="765810"/>
                  </a:lnTo>
                  <a:lnTo>
                    <a:pt x="2163495" y="762000"/>
                  </a:lnTo>
                  <a:close/>
                </a:path>
                <a:path w="2212340" h="765810">
                  <a:moveTo>
                    <a:pt x="2212340" y="36982"/>
                  </a:moveTo>
                  <a:lnTo>
                    <a:pt x="2208530" y="34594"/>
                  </a:lnTo>
                  <a:lnTo>
                    <a:pt x="2208530" y="733767"/>
                  </a:lnTo>
                  <a:lnTo>
                    <a:pt x="2212340" y="731380"/>
                  </a:lnTo>
                  <a:lnTo>
                    <a:pt x="2212340" y="36982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6289040" y="1830069"/>
              <a:ext cx="2204720" cy="732790"/>
            </a:xfrm>
            <a:custGeom>
              <a:avLst/>
              <a:gdLst/>
              <a:ahLst/>
              <a:cxnLst/>
              <a:rect l="l" t="t" r="r" b="b"/>
              <a:pathLst>
                <a:path w="2204720" h="732789">
                  <a:moveTo>
                    <a:pt x="2540" y="28397"/>
                  </a:moveTo>
                  <a:lnTo>
                    <a:pt x="0" y="29997"/>
                  </a:lnTo>
                  <a:lnTo>
                    <a:pt x="0" y="730745"/>
                  </a:lnTo>
                  <a:lnTo>
                    <a:pt x="2540" y="732345"/>
                  </a:lnTo>
                  <a:lnTo>
                    <a:pt x="2540" y="28397"/>
                  </a:lnTo>
                  <a:close/>
                </a:path>
                <a:path w="2204720" h="732789">
                  <a:moveTo>
                    <a:pt x="2161705" y="3810"/>
                  </a:moveTo>
                  <a:lnTo>
                    <a:pt x="2155634" y="0"/>
                  </a:lnTo>
                  <a:lnTo>
                    <a:pt x="47802" y="0"/>
                  </a:lnTo>
                  <a:lnTo>
                    <a:pt x="41732" y="3810"/>
                  </a:lnTo>
                  <a:lnTo>
                    <a:pt x="2161705" y="3810"/>
                  </a:lnTo>
                  <a:close/>
                </a:path>
                <a:path w="2204720" h="732789">
                  <a:moveTo>
                    <a:pt x="2204720" y="30784"/>
                  </a:moveTo>
                  <a:lnTo>
                    <a:pt x="2200910" y="28397"/>
                  </a:lnTo>
                  <a:lnTo>
                    <a:pt x="2200910" y="732345"/>
                  </a:lnTo>
                  <a:lnTo>
                    <a:pt x="2204720" y="729957"/>
                  </a:lnTo>
                  <a:lnTo>
                    <a:pt x="2204720" y="30784"/>
                  </a:lnTo>
                  <a:close/>
                </a:path>
              </a:pathLst>
            </a:custGeom>
            <a:solidFill>
              <a:srgbClr val="36A6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6291580" y="1833879"/>
              <a:ext cx="2198370" cy="731520"/>
            </a:xfrm>
            <a:custGeom>
              <a:avLst/>
              <a:gdLst/>
              <a:ahLst/>
              <a:cxnLst/>
              <a:rect l="l" t="t" r="r" b="b"/>
              <a:pathLst>
                <a:path w="2198370" h="731519">
                  <a:moveTo>
                    <a:pt x="3810" y="22199"/>
                  </a:moveTo>
                  <a:lnTo>
                    <a:pt x="0" y="24587"/>
                  </a:lnTo>
                  <a:lnTo>
                    <a:pt x="0" y="728535"/>
                  </a:lnTo>
                  <a:lnTo>
                    <a:pt x="3810" y="730923"/>
                  </a:lnTo>
                  <a:lnTo>
                    <a:pt x="3810" y="22199"/>
                  </a:lnTo>
                  <a:close/>
                </a:path>
                <a:path w="2198370" h="731519">
                  <a:moveTo>
                    <a:pt x="2165235" y="3810"/>
                  </a:moveTo>
                  <a:lnTo>
                    <a:pt x="2159165" y="0"/>
                  </a:lnTo>
                  <a:lnTo>
                    <a:pt x="39192" y="0"/>
                  </a:lnTo>
                  <a:lnTo>
                    <a:pt x="33121" y="3810"/>
                  </a:lnTo>
                  <a:lnTo>
                    <a:pt x="2165235" y="3810"/>
                  </a:lnTo>
                  <a:close/>
                </a:path>
                <a:path w="2198370" h="731519">
                  <a:moveTo>
                    <a:pt x="2198370" y="24587"/>
                  </a:moveTo>
                  <a:lnTo>
                    <a:pt x="2194560" y="22199"/>
                  </a:lnTo>
                  <a:lnTo>
                    <a:pt x="2194560" y="730923"/>
                  </a:lnTo>
                  <a:lnTo>
                    <a:pt x="2198370" y="728535"/>
                  </a:lnTo>
                  <a:lnTo>
                    <a:pt x="2198370" y="24587"/>
                  </a:lnTo>
                  <a:close/>
                </a:path>
              </a:pathLst>
            </a:custGeom>
            <a:solidFill>
              <a:srgbClr val="36A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6295390" y="1837689"/>
              <a:ext cx="2190750" cy="742950"/>
            </a:xfrm>
            <a:custGeom>
              <a:avLst/>
              <a:gdLst/>
              <a:ahLst/>
              <a:cxnLst/>
              <a:rect l="l" t="t" r="r" b="b"/>
              <a:pathLst>
                <a:path w="2190750" h="742950">
                  <a:moveTo>
                    <a:pt x="3810" y="16002"/>
                  </a:moveTo>
                  <a:lnTo>
                    <a:pt x="0" y="18389"/>
                  </a:lnTo>
                  <a:lnTo>
                    <a:pt x="0" y="727113"/>
                  </a:lnTo>
                  <a:lnTo>
                    <a:pt x="3810" y="729500"/>
                  </a:lnTo>
                  <a:lnTo>
                    <a:pt x="3810" y="16002"/>
                  </a:lnTo>
                  <a:close/>
                </a:path>
                <a:path w="2190750" h="742950">
                  <a:moveTo>
                    <a:pt x="2167509" y="3810"/>
                  </a:moveTo>
                  <a:lnTo>
                    <a:pt x="2161425" y="0"/>
                  </a:lnTo>
                  <a:lnTo>
                    <a:pt x="29311" y="0"/>
                  </a:lnTo>
                  <a:lnTo>
                    <a:pt x="23228" y="3810"/>
                  </a:lnTo>
                  <a:lnTo>
                    <a:pt x="2167509" y="3810"/>
                  </a:lnTo>
                  <a:close/>
                </a:path>
                <a:path w="2190750" h="742950">
                  <a:moveTo>
                    <a:pt x="2169528" y="740410"/>
                  </a:moveTo>
                  <a:lnTo>
                    <a:pt x="21209" y="740410"/>
                  </a:lnTo>
                  <a:lnTo>
                    <a:pt x="25260" y="742950"/>
                  </a:lnTo>
                  <a:lnTo>
                    <a:pt x="2165477" y="742950"/>
                  </a:lnTo>
                  <a:lnTo>
                    <a:pt x="2169528" y="740410"/>
                  </a:lnTo>
                  <a:close/>
                </a:path>
                <a:path w="2190750" h="742950">
                  <a:moveTo>
                    <a:pt x="2190750" y="18389"/>
                  </a:moveTo>
                  <a:lnTo>
                    <a:pt x="2188210" y="16802"/>
                  </a:lnTo>
                  <a:lnTo>
                    <a:pt x="2188210" y="728700"/>
                  </a:lnTo>
                  <a:lnTo>
                    <a:pt x="2190737" y="727113"/>
                  </a:lnTo>
                  <a:lnTo>
                    <a:pt x="2190750" y="18389"/>
                  </a:lnTo>
                  <a:close/>
                </a:path>
              </a:pathLst>
            </a:custGeom>
            <a:solidFill>
              <a:srgbClr val="36A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6299200" y="1841499"/>
              <a:ext cx="2184400" cy="736600"/>
            </a:xfrm>
            <a:custGeom>
              <a:avLst/>
              <a:gdLst/>
              <a:ahLst/>
              <a:cxnLst/>
              <a:rect l="l" t="t" r="r" b="b"/>
              <a:pathLst>
                <a:path w="2184400" h="736600">
                  <a:moveTo>
                    <a:pt x="3810" y="9804"/>
                  </a:moveTo>
                  <a:lnTo>
                    <a:pt x="0" y="12192"/>
                  </a:lnTo>
                  <a:lnTo>
                    <a:pt x="0" y="725690"/>
                  </a:lnTo>
                  <a:lnTo>
                    <a:pt x="3810" y="728078"/>
                  </a:lnTo>
                  <a:lnTo>
                    <a:pt x="3810" y="9804"/>
                  </a:lnTo>
                  <a:close/>
                </a:path>
                <a:path w="2184400" h="736600">
                  <a:moveTo>
                    <a:pt x="2169769" y="3810"/>
                  </a:moveTo>
                  <a:lnTo>
                    <a:pt x="2163699" y="0"/>
                  </a:lnTo>
                  <a:lnTo>
                    <a:pt x="19418" y="0"/>
                  </a:lnTo>
                  <a:lnTo>
                    <a:pt x="13347" y="3810"/>
                  </a:lnTo>
                  <a:lnTo>
                    <a:pt x="2169769" y="3810"/>
                  </a:lnTo>
                  <a:close/>
                </a:path>
                <a:path w="2184400" h="736600">
                  <a:moveTo>
                    <a:pt x="2173821" y="731520"/>
                  </a:moveTo>
                  <a:lnTo>
                    <a:pt x="9296" y="731520"/>
                  </a:lnTo>
                  <a:lnTo>
                    <a:pt x="17399" y="736600"/>
                  </a:lnTo>
                  <a:lnTo>
                    <a:pt x="2165718" y="736600"/>
                  </a:lnTo>
                  <a:lnTo>
                    <a:pt x="2173821" y="731520"/>
                  </a:lnTo>
                  <a:close/>
                </a:path>
                <a:path w="2184400" h="736600">
                  <a:moveTo>
                    <a:pt x="2184400" y="12992"/>
                  </a:moveTo>
                  <a:lnTo>
                    <a:pt x="2179320" y="9804"/>
                  </a:lnTo>
                  <a:lnTo>
                    <a:pt x="2179320" y="728078"/>
                  </a:lnTo>
                  <a:lnTo>
                    <a:pt x="2184400" y="724890"/>
                  </a:lnTo>
                  <a:lnTo>
                    <a:pt x="2184400" y="12992"/>
                  </a:lnTo>
                  <a:close/>
                </a:path>
              </a:pathLst>
            </a:custGeom>
            <a:solidFill>
              <a:srgbClr val="36A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6303009" y="1845309"/>
              <a:ext cx="2175510" cy="727710"/>
            </a:xfrm>
            <a:custGeom>
              <a:avLst/>
              <a:gdLst/>
              <a:ahLst/>
              <a:cxnLst/>
              <a:rect l="l" t="t" r="r" b="b"/>
              <a:pathLst>
                <a:path w="2175509" h="727710">
                  <a:moveTo>
                    <a:pt x="2165967" y="0"/>
                  </a:moveTo>
                  <a:lnTo>
                    <a:pt x="9542" y="0"/>
                  </a:lnTo>
                  <a:lnTo>
                    <a:pt x="0" y="5984"/>
                  </a:lnTo>
                  <a:lnTo>
                    <a:pt x="0" y="724265"/>
                  </a:lnTo>
                  <a:lnTo>
                    <a:pt x="5491" y="727710"/>
                  </a:lnTo>
                  <a:lnTo>
                    <a:pt x="2170018" y="727710"/>
                  </a:lnTo>
                  <a:lnTo>
                    <a:pt x="2174068" y="725169"/>
                  </a:lnTo>
                  <a:lnTo>
                    <a:pt x="3810" y="725169"/>
                  </a:lnTo>
                  <a:lnTo>
                    <a:pt x="3810" y="3810"/>
                  </a:lnTo>
                  <a:lnTo>
                    <a:pt x="2172043" y="3810"/>
                  </a:lnTo>
                  <a:lnTo>
                    <a:pt x="2165967" y="0"/>
                  </a:lnTo>
                  <a:close/>
                </a:path>
                <a:path w="2175509" h="727710">
                  <a:moveTo>
                    <a:pt x="2172969" y="4391"/>
                  </a:moveTo>
                  <a:lnTo>
                    <a:pt x="2172969" y="725169"/>
                  </a:lnTo>
                  <a:lnTo>
                    <a:pt x="2174068" y="725169"/>
                  </a:lnTo>
                  <a:lnTo>
                    <a:pt x="2175509" y="724265"/>
                  </a:lnTo>
                  <a:lnTo>
                    <a:pt x="2175510" y="5984"/>
                  </a:lnTo>
                  <a:lnTo>
                    <a:pt x="2172969" y="4391"/>
                  </a:lnTo>
                  <a:close/>
                </a:path>
              </a:pathLst>
            </a:custGeom>
            <a:solidFill>
              <a:srgbClr val="36A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6306820" y="1849119"/>
              <a:ext cx="2169160" cy="721360"/>
            </a:xfrm>
            <a:custGeom>
              <a:avLst/>
              <a:gdLst/>
              <a:ahLst/>
              <a:cxnLst/>
              <a:rect l="l" t="t" r="r" b="b"/>
              <a:pathLst>
                <a:path w="2169159" h="721360">
                  <a:moveTo>
                    <a:pt x="2169160" y="0"/>
                  </a:moveTo>
                  <a:lnTo>
                    <a:pt x="2165350" y="0"/>
                  </a:lnTo>
                  <a:lnTo>
                    <a:pt x="2165350" y="2540"/>
                  </a:lnTo>
                  <a:lnTo>
                    <a:pt x="2165350" y="717550"/>
                  </a:lnTo>
                  <a:lnTo>
                    <a:pt x="3810" y="717550"/>
                  </a:lnTo>
                  <a:lnTo>
                    <a:pt x="3810" y="2540"/>
                  </a:lnTo>
                  <a:lnTo>
                    <a:pt x="2165350" y="2540"/>
                  </a:lnTo>
                  <a:lnTo>
                    <a:pt x="21653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17550"/>
                  </a:lnTo>
                  <a:lnTo>
                    <a:pt x="0" y="721360"/>
                  </a:lnTo>
                  <a:lnTo>
                    <a:pt x="2169160" y="721360"/>
                  </a:lnTo>
                  <a:lnTo>
                    <a:pt x="2169160" y="717550"/>
                  </a:lnTo>
                  <a:lnTo>
                    <a:pt x="2169160" y="2540"/>
                  </a:lnTo>
                  <a:lnTo>
                    <a:pt x="2169160" y="0"/>
                  </a:lnTo>
                  <a:close/>
                </a:path>
              </a:pathLst>
            </a:custGeom>
            <a:solidFill>
              <a:srgbClr val="36A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6310630" y="1851659"/>
              <a:ext cx="2161540" cy="715010"/>
            </a:xfrm>
            <a:custGeom>
              <a:avLst/>
              <a:gdLst/>
              <a:ahLst/>
              <a:cxnLst/>
              <a:rect l="l" t="t" r="r" b="b"/>
              <a:pathLst>
                <a:path w="2161540" h="715010">
                  <a:moveTo>
                    <a:pt x="2161540" y="0"/>
                  </a:moveTo>
                  <a:lnTo>
                    <a:pt x="2157730" y="0"/>
                  </a:lnTo>
                  <a:lnTo>
                    <a:pt x="2157730" y="3810"/>
                  </a:lnTo>
                  <a:lnTo>
                    <a:pt x="2157730" y="711200"/>
                  </a:lnTo>
                  <a:lnTo>
                    <a:pt x="3810" y="711200"/>
                  </a:lnTo>
                  <a:lnTo>
                    <a:pt x="3810" y="3810"/>
                  </a:lnTo>
                  <a:lnTo>
                    <a:pt x="2157730" y="3810"/>
                  </a:lnTo>
                  <a:lnTo>
                    <a:pt x="215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1200"/>
                  </a:lnTo>
                  <a:lnTo>
                    <a:pt x="0" y="715010"/>
                  </a:lnTo>
                  <a:lnTo>
                    <a:pt x="2161540" y="715010"/>
                  </a:lnTo>
                  <a:lnTo>
                    <a:pt x="2161540" y="711200"/>
                  </a:lnTo>
                  <a:lnTo>
                    <a:pt x="2161540" y="3810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36A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6314440" y="1855469"/>
              <a:ext cx="2153920" cy="707390"/>
            </a:xfrm>
            <a:custGeom>
              <a:avLst/>
              <a:gdLst/>
              <a:ahLst/>
              <a:cxnLst/>
              <a:rect l="l" t="t" r="r" b="b"/>
              <a:pathLst>
                <a:path w="2153920" h="707389">
                  <a:moveTo>
                    <a:pt x="2153920" y="0"/>
                  </a:moveTo>
                  <a:lnTo>
                    <a:pt x="2150110" y="0"/>
                  </a:lnTo>
                  <a:lnTo>
                    <a:pt x="2150110" y="3810"/>
                  </a:lnTo>
                  <a:lnTo>
                    <a:pt x="2150110" y="703580"/>
                  </a:lnTo>
                  <a:lnTo>
                    <a:pt x="3810" y="703580"/>
                  </a:lnTo>
                  <a:lnTo>
                    <a:pt x="3810" y="3810"/>
                  </a:lnTo>
                  <a:lnTo>
                    <a:pt x="2150110" y="3810"/>
                  </a:lnTo>
                  <a:lnTo>
                    <a:pt x="2150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03580"/>
                  </a:lnTo>
                  <a:lnTo>
                    <a:pt x="0" y="707390"/>
                  </a:lnTo>
                  <a:lnTo>
                    <a:pt x="2153920" y="707390"/>
                  </a:lnTo>
                  <a:lnTo>
                    <a:pt x="2153920" y="703580"/>
                  </a:lnTo>
                  <a:lnTo>
                    <a:pt x="2153920" y="3810"/>
                  </a:lnTo>
                  <a:lnTo>
                    <a:pt x="2153920" y="0"/>
                  </a:lnTo>
                  <a:close/>
                </a:path>
              </a:pathLst>
            </a:custGeom>
            <a:solidFill>
              <a:srgbClr val="36A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6318250" y="1859279"/>
              <a:ext cx="2146300" cy="699770"/>
            </a:xfrm>
            <a:custGeom>
              <a:avLst/>
              <a:gdLst/>
              <a:ahLst/>
              <a:cxnLst/>
              <a:rect l="l" t="t" r="r" b="b"/>
              <a:pathLst>
                <a:path w="2146300" h="699769">
                  <a:moveTo>
                    <a:pt x="2146300" y="0"/>
                  </a:moveTo>
                  <a:lnTo>
                    <a:pt x="2142490" y="0"/>
                  </a:lnTo>
                  <a:lnTo>
                    <a:pt x="2142490" y="3810"/>
                  </a:lnTo>
                  <a:lnTo>
                    <a:pt x="2142490" y="695960"/>
                  </a:lnTo>
                  <a:lnTo>
                    <a:pt x="2540" y="695960"/>
                  </a:lnTo>
                  <a:lnTo>
                    <a:pt x="2540" y="3810"/>
                  </a:lnTo>
                  <a:lnTo>
                    <a:pt x="2142490" y="3810"/>
                  </a:lnTo>
                  <a:lnTo>
                    <a:pt x="2142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5960"/>
                  </a:lnTo>
                  <a:lnTo>
                    <a:pt x="0" y="699770"/>
                  </a:lnTo>
                  <a:lnTo>
                    <a:pt x="2146300" y="699770"/>
                  </a:lnTo>
                  <a:lnTo>
                    <a:pt x="2146300" y="695960"/>
                  </a:lnTo>
                  <a:lnTo>
                    <a:pt x="2146300" y="3810"/>
                  </a:lnTo>
                  <a:lnTo>
                    <a:pt x="2146300" y="0"/>
                  </a:lnTo>
                  <a:close/>
                </a:path>
              </a:pathLst>
            </a:custGeom>
            <a:solidFill>
              <a:srgbClr val="36A7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6320790" y="1863089"/>
              <a:ext cx="2139950" cy="692150"/>
            </a:xfrm>
            <a:custGeom>
              <a:avLst/>
              <a:gdLst/>
              <a:ahLst/>
              <a:cxnLst/>
              <a:rect l="l" t="t" r="r" b="b"/>
              <a:pathLst>
                <a:path w="2139950" h="692150">
                  <a:moveTo>
                    <a:pt x="2139950" y="0"/>
                  </a:moveTo>
                  <a:lnTo>
                    <a:pt x="2136140" y="0"/>
                  </a:lnTo>
                  <a:lnTo>
                    <a:pt x="2136140" y="3810"/>
                  </a:lnTo>
                  <a:lnTo>
                    <a:pt x="2136140" y="688340"/>
                  </a:lnTo>
                  <a:lnTo>
                    <a:pt x="3810" y="688340"/>
                  </a:lnTo>
                  <a:lnTo>
                    <a:pt x="3810" y="3810"/>
                  </a:lnTo>
                  <a:lnTo>
                    <a:pt x="2136140" y="3810"/>
                  </a:lnTo>
                  <a:lnTo>
                    <a:pt x="2136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8340"/>
                  </a:lnTo>
                  <a:lnTo>
                    <a:pt x="0" y="692150"/>
                  </a:lnTo>
                  <a:lnTo>
                    <a:pt x="2139950" y="692150"/>
                  </a:lnTo>
                  <a:lnTo>
                    <a:pt x="2139950" y="688340"/>
                  </a:lnTo>
                  <a:lnTo>
                    <a:pt x="2139950" y="381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36A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6324600" y="1866899"/>
              <a:ext cx="2132330" cy="684530"/>
            </a:xfrm>
            <a:custGeom>
              <a:avLst/>
              <a:gdLst/>
              <a:ahLst/>
              <a:cxnLst/>
              <a:rect l="l" t="t" r="r" b="b"/>
              <a:pathLst>
                <a:path w="2132329" h="684530">
                  <a:moveTo>
                    <a:pt x="2132330" y="0"/>
                  </a:moveTo>
                  <a:lnTo>
                    <a:pt x="2129790" y="0"/>
                  </a:lnTo>
                  <a:lnTo>
                    <a:pt x="2129790" y="3810"/>
                  </a:lnTo>
                  <a:lnTo>
                    <a:pt x="2129790" y="681990"/>
                  </a:lnTo>
                  <a:lnTo>
                    <a:pt x="3810" y="681990"/>
                  </a:lnTo>
                  <a:lnTo>
                    <a:pt x="3810" y="3810"/>
                  </a:lnTo>
                  <a:lnTo>
                    <a:pt x="2129790" y="3810"/>
                  </a:lnTo>
                  <a:lnTo>
                    <a:pt x="2129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1990"/>
                  </a:lnTo>
                  <a:lnTo>
                    <a:pt x="0" y="684530"/>
                  </a:lnTo>
                  <a:lnTo>
                    <a:pt x="2132330" y="684530"/>
                  </a:lnTo>
                  <a:lnTo>
                    <a:pt x="2132330" y="681990"/>
                  </a:lnTo>
                  <a:lnTo>
                    <a:pt x="2132330" y="3810"/>
                  </a:lnTo>
                  <a:lnTo>
                    <a:pt x="2132330" y="0"/>
                  </a:lnTo>
                  <a:close/>
                </a:path>
              </a:pathLst>
            </a:custGeom>
            <a:solidFill>
              <a:srgbClr val="36A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6328410" y="1870709"/>
              <a:ext cx="2125980" cy="678180"/>
            </a:xfrm>
            <a:custGeom>
              <a:avLst/>
              <a:gdLst/>
              <a:ahLst/>
              <a:cxnLst/>
              <a:rect l="l" t="t" r="r" b="b"/>
              <a:pathLst>
                <a:path w="2125979" h="678180">
                  <a:moveTo>
                    <a:pt x="2125980" y="0"/>
                  </a:moveTo>
                  <a:lnTo>
                    <a:pt x="2122170" y="0"/>
                  </a:lnTo>
                  <a:lnTo>
                    <a:pt x="2122170" y="2540"/>
                  </a:lnTo>
                  <a:lnTo>
                    <a:pt x="2122170" y="674370"/>
                  </a:lnTo>
                  <a:lnTo>
                    <a:pt x="3810" y="674370"/>
                  </a:lnTo>
                  <a:lnTo>
                    <a:pt x="3810" y="2540"/>
                  </a:lnTo>
                  <a:lnTo>
                    <a:pt x="2122170" y="2540"/>
                  </a:lnTo>
                  <a:lnTo>
                    <a:pt x="21221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74370"/>
                  </a:lnTo>
                  <a:lnTo>
                    <a:pt x="0" y="678180"/>
                  </a:lnTo>
                  <a:lnTo>
                    <a:pt x="2125980" y="678180"/>
                  </a:lnTo>
                  <a:lnTo>
                    <a:pt x="2125980" y="674370"/>
                  </a:lnTo>
                  <a:lnTo>
                    <a:pt x="2125980" y="2540"/>
                  </a:lnTo>
                  <a:lnTo>
                    <a:pt x="2125980" y="0"/>
                  </a:lnTo>
                  <a:close/>
                </a:path>
              </a:pathLst>
            </a:custGeom>
            <a:solidFill>
              <a:srgbClr val="36A8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6332220" y="1873249"/>
              <a:ext cx="2118360" cy="671830"/>
            </a:xfrm>
            <a:custGeom>
              <a:avLst/>
              <a:gdLst/>
              <a:ahLst/>
              <a:cxnLst/>
              <a:rect l="l" t="t" r="r" b="b"/>
              <a:pathLst>
                <a:path w="2118359" h="671830">
                  <a:moveTo>
                    <a:pt x="2118360" y="0"/>
                  </a:moveTo>
                  <a:lnTo>
                    <a:pt x="2114550" y="0"/>
                  </a:lnTo>
                  <a:lnTo>
                    <a:pt x="2114550" y="3810"/>
                  </a:lnTo>
                  <a:lnTo>
                    <a:pt x="2114550" y="668020"/>
                  </a:lnTo>
                  <a:lnTo>
                    <a:pt x="3810" y="668020"/>
                  </a:lnTo>
                  <a:lnTo>
                    <a:pt x="3810" y="3810"/>
                  </a:lnTo>
                  <a:lnTo>
                    <a:pt x="2114550" y="3810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8020"/>
                  </a:lnTo>
                  <a:lnTo>
                    <a:pt x="0" y="671830"/>
                  </a:lnTo>
                  <a:lnTo>
                    <a:pt x="2118360" y="671830"/>
                  </a:lnTo>
                  <a:lnTo>
                    <a:pt x="2118360" y="668020"/>
                  </a:lnTo>
                  <a:lnTo>
                    <a:pt x="2118360" y="3810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36A8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6336030" y="1877059"/>
              <a:ext cx="2110740" cy="664210"/>
            </a:xfrm>
            <a:custGeom>
              <a:avLst/>
              <a:gdLst/>
              <a:ahLst/>
              <a:cxnLst/>
              <a:rect l="l" t="t" r="r" b="b"/>
              <a:pathLst>
                <a:path w="2110740" h="664210">
                  <a:moveTo>
                    <a:pt x="2110740" y="0"/>
                  </a:moveTo>
                  <a:lnTo>
                    <a:pt x="2106930" y="0"/>
                  </a:lnTo>
                  <a:lnTo>
                    <a:pt x="2106930" y="3810"/>
                  </a:lnTo>
                  <a:lnTo>
                    <a:pt x="2106930" y="660400"/>
                  </a:lnTo>
                  <a:lnTo>
                    <a:pt x="3810" y="660400"/>
                  </a:lnTo>
                  <a:lnTo>
                    <a:pt x="3810" y="3810"/>
                  </a:lnTo>
                  <a:lnTo>
                    <a:pt x="2106930" y="3810"/>
                  </a:lnTo>
                  <a:lnTo>
                    <a:pt x="2106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0400"/>
                  </a:lnTo>
                  <a:lnTo>
                    <a:pt x="0" y="664210"/>
                  </a:lnTo>
                  <a:lnTo>
                    <a:pt x="2110740" y="664210"/>
                  </a:lnTo>
                  <a:lnTo>
                    <a:pt x="2110740" y="660400"/>
                  </a:lnTo>
                  <a:lnTo>
                    <a:pt x="2110740" y="3810"/>
                  </a:lnTo>
                  <a:lnTo>
                    <a:pt x="2110740" y="0"/>
                  </a:lnTo>
                  <a:close/>
                </a:path>
              </a:pathLst>
            </a:custGeom>
            <a:solidFill>
              <a:srgbClr val="37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6339840" y="1880869"/>
              <a:ext cx="2103120" cy="656590"/>
            </a:xfrm>
            <a:custGeom>
              <a:avLst/>
              <a:gdLst/>
              <a:ahLst/>
              <a:cxnLst/>
              <a:rect l="l" t="t" r="r" b="b"/>
              <a:pathLst>
                <a:path w="2103120" h="656589">
                  <a:moveTo>
                    <a:pt x="2103120" y="0"/>
                  </a:moveTo>
                  <a:lnTo>
                    <a:pt x="2099310" y="0"/>
                  </a:lnTo>
                  <a:lnTo>
                    <a:pt x="2099310" y="3810"/>
                  </a:lnTo>
                  <a:lnTo>
                    <a:pt x="2099310" y="652780"/>
                  </a:lnTo>
                  <a:lnTo>
                    <a:pt x="2540" y="652780"/>
                  </a:lnTo>
                  <a:lnTo>
                    <a:pt x="2540" y="3810"/>
                  </a:lnTo>
                  <a:lnTo>
                    <a:pt x="2099310" y="3810"/>
                  </a:lnTo>
                  <a:lnTo>
                    <a:pt x="2099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2780"/>
                  </a:lnTo>
                  <a:lnTo>
                    <a:pt x="0" y="656590"/>
                  </a:lnTo>
                  <a:lnTo>
                    <a:pt x="2103120" y="656590"/>
                  </a:lnTo>
                  <a:lnTo>
                    <a:pt x="2103120" y="652780"/>
                  </a:lnTo>
                  <a:lnTo>
                    <a:pt x="2103120" y="3810"/>
                  </a:lnTo>
                  <a:lnTo>
                    <a:pt x="2103120" y="0"/>
                  </a:lnTo>
                  <a:close/>
                </a:path>
              </a:pathLst>
            </a:custGeom>
            <a:solidFill>
              <a:srgbClr val="37A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6342380" y="1884679"/>
              <a:ext cx="2096770" cy="648970"/>
            </a:xfrm>
            <a:custGeom>
              <a:avLst/>
              <a:gdLst/>
              <a:ahLst/>
              <a:cxnLst/>
              <a:rect l="l" t="t" r="r" b="b"/>
              <a:pathLst>
                <a:path w="2096770" h="648969">
                  <a:moveTo>
                    <a:pt x="2096770" y="0"/>
                  </a:moveTo>
                  <a:lnTo>
                    <a:pt x="2092960" y="0"/>
                  </a:lnTo>
                  <a:lnTo>
                    <a:pt x="2092960" y="3810"/>
                  </a:lnTo>
                  <a:lnTo>
                    <a:pt x="2092960" y="645160"/>
                  </a:lnTo>
                  <a:lnTo>
                    <a:pt x="3810" y="645160"/>
                  </a:lnTo>
                  <a:lnTo>
                    <a:pt x="3810" y="3810"/>
                  </a:lnTo>
                  <a:lnTo>
                    <a:pt x="2092960" y="3810"/>
                  </a:lnTo>
                  <a:lnTo>
                    <a:pt x="2092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5160"/>
                  </a:lnTo>
                  <a:lnTo>
                    <a:pt x="0" y="648970"/>
                  </a:lnTo>
                  <a:lnTo>
                    <a:pt x="2096770" y="648970"/>
                  </a:lnTo>
                  <a:lnTo>
                    <a:pt x="2096770" y="645160"/>
                  </a:lnTo>
                  <a:lnTo>
                    <a:pt x="2096770" y="3810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37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6346190" y="1888489"/>
              <a:ext cx="2089150" cy="641350"/>
            </a:xfrm>
            <a:custGeom>
              <a:avLst/>
              <a:gdLst/>
              <a:ahLst/>
              <a:cxnLst/>
              <a:rect l="l" t="t" r="r" b="b"/>
              <a:pathLst>
                <a:path w="2089150" h="641350">
                  <a:moveTo>
                    <a:pt x="2089150" y="0"/>
                  </a:moveTo>
                  <a:lnTo>
                    <a:pt x="2086610" y="0"/>
                  </a:lnTo>
                  <a:lnTo>
                    <a:pt x="2086610" y="3810"/>
                  </a:lnTo>
                  <a:lnTo>
                    <a:pt x="2086610" y="638810"/>
                  </a:lnTo>
                  <a:lnTo>
                    <a:pt x="3810" y="638810"/>
                  </a:lnTo>
                  <a:lnTo>
                    <a:pt x="3810" y="3810"/>
                  </a:lnTo>
                  <a:lnTo>
                    <a:pt x="2086610" y="3810"/>
                  </a:lnTo>
                  <a:lnTo>
                    <a:pt x="2086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8810"/>
                  </a:lnTo>
                  <a:lnTo>
                    <a:pt x="0" y="641350"/>
                  </a:lnTo>
                  <a:lnTo>
                    <a:pt x="2089150" y="641350"/>
                  </a:lnTo>
                  <a:lnTo>
                    <a:pt x="2089150" y="638810"/>
                  </a:lnTo>
                  <a:lnTo>
                    <a:pt x="2089150" y="3810"/>
                  </a:lnTo>
                  <a:lnTo>
                    <a:pt x="2089150" y="0"/>
                  </a:lnTo>
                  <a:close/>
                </a:path>
              </a:pathLst>
            </a:custGeom>
            <a:solidFill>
              <a:srgbClr val="37A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6350000" y="1892299"/>
              <a:ext cx="2082800" cy="635000"/>
            </a:xfrm>
            <a:custGeom>
              <a:avLst/>
              <a:gdLst/>
              <a:ahLst/>
              <a:cxnLst/>
              <a:rect l="l" t="t" r="r" b="b"/>
              <a:pathLst>
                <a:path w="2082800" h="635000">
                  <a:moveTo>
                    <a:pt x="2082800" y="0"/>
                  </a:moveTo>
                  <a:lnTo>
                    <a:pt x="2078990" y="0"/>
                  </a:lnTo>
                  <a:lnTo>
                    <a:pt x="2078990" y="2540"/>
                  </a:lnTo>
                  <a:lnTo>
                    <a:pt x="2078990" y="631190"/>
                  </a:lnTo>
                  <a:lnTo>
                    <a:pt x="3810" y="631190"/>
                  </a:lnTo>
                  <a:lnTo>
                    <a:pt x="3810" y="2540"/>
                  </a:lnTo>
                  <a:lnTo>
                    <a:pt x="2078990" y="2540"/>
                  </a:lnTo>
                  <a:lnTo>
                    <a:pt x="20789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1190"/>
                  </a:lnTo>
                  <a:lnTo>
                    <a:pt x="0" y="635000"/>
                  </a:lnTo>
                  <a:lnTo>
                    <a:pt x="2082800" y="635000"/>
                  </a:lnTo>
                  <a:lnTo>
                    <a:pt x="2082800" y="631190"/>
                  </a:lnTo>
                  <a:lnTo>
                    <a:pt x="2082800" y="2540"/>
                  </a:lnTo>
                  <a:lnTo>
                    <a:pt x="2082800" y="0"/>
                  </a:lnTo>
                  <a:close/>
                </a:path>
              </a:pathLst>
            </a:custGeom>
            <a:solidFill>
              <a:srgbClr val="37A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6353810" y="1894839"/>
              <a:ext cx="2075180" cy="628650"/>
            </a:xfrm>
            <a:custGeom>
              <a:avLst/>
              <a:gdLst/>
              <a:ahLst/>
              <a:cxnLst/>
              <a:rect l="l" t="t" r="r" b="b"/>
              <a:pathLst>
                <a:path w="2075179" h="628650">
                  <a:moveTo>
                    <a:pt x="2075180" y="0"/>
                  </a:moveTo>
                  <a:lnTo>
                    <a:pt x="2071370" y="0"/>
                  </a:lnTo>
                  <a:lnTo>
                    <a:pt x="2071370" y="3810"/>
                  </a:lnTo>
                  <a:lnTo>
                    <a:pt x="2071370" y="624840"/>
                  </a:lnTo>
                  <a:lnTo>
                    <a:pt x="3810" y="624840"/>
                  </a:lnTo>
                  <a:lnTo>
                    <a:pt x="3810" y="3810"/>
                  </a:lnTo>
                  <a:lnTo>
                    <a:pt x="2071370" y="3810"/>
                  </a:lnTo>
                  <a:lnTo>
                    <a:pt x="2071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4840"/>
                  </a:lnTo>
                  <a:lnTo>
                    <a:pt x="0" y="628650"/>
                  </a:lnTo>
                  <a:lnTo>
                    <a:pt x="2075180" y="628650"/>
                  </a:lnTo>
                  <a:lnTo>
                    <a:pt x="2075180" y="624840"/>
                  </a:lnTo>
                  <a:lnTo>
                    <a:pt x="2075180" y="3810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37A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6357620" y="1898649"/>
              <a:ext cx="2067560" cy="621030"/>
            </a:xfrm>
            <a:custGeom>
              <a:avLst/>
              <a:gdLst/>
              <a:ahLst/>
              <a:cxnLst/>
              <a:rect l="l" t="t" r="r" b="b"/>
              <a:pathLst>
                <a:path w="2067559" h="621030">
                  <a:moveTo>
                    <a:pt x="2067560" y="0"/>
                  </a:moveTo>
                  <a:lnTo>
                    <a:pt x="2063750" y="0"/>
                  </a:lnTo>
                  <a:lnTo>
                    <a:pt x="2063750" y="3810"/>
                  </a:lnTo>
                  <a:lnTo>
                    <a:pt x="2063750" y="617220"/>
                  </a:lnTo>
                  <a:lnTo>
                    <a:pt x="3810" y="617220"/>
                  </a:lnTo>
                  <a:lnTo>
                    <a:pt x="3810" y="3810"/>
                  </a:lnTo>
                  <a:lnTo>
                    <a:pt x="2063750" y="3810"/>
                  </a:lnTo>
                  <a:lnTo>
                    <a:pt x="2063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7220"/>
                  </a:lnTo>
                  <a:lnTo>
                    <a:pt x="0" y="621030"/>
                  </a:lnTo>
                  <a:lnTo>
                    <a:pt x="2067560" y="621030"/>
                  </a:lnTo>
                  <a:lnTo>
                    <a:pt x="2067560" y="617220"/>
                  </a:lnTo>
                  <a:lnTo>
                    <a:pt x="2067560" y="3810"/>
                  </a:lnTo>
                  <a:lnTo>
                    <a:pt x="2067560" y="0"/>
                  </a:lnTo>
                  <a:close/>
                </a:path>
              </a:pathLst>
            </a:custGeom>
            <a:solidFill>
              <a:srgbClr val="37A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6361430" y="1902459"/>
              <a:ext cx="2059939" cy="613410"/>
            </a:xfrm>
            <a:custGeom>
              <a:avLst/>
              <a:gdLst/>
              <a:ahLst/>
              <a:cxnLst/>
              <a:rect l="l" t="t" r="r" b="b"/>
              <a:pathLst>
                <a:path w="2059940" h="613410">
                  <a:moveTo>
                    <a:pt x="2059940" y="0"/>
                  </a:moveTo>
                  <a:lnTo>
                    <a:pt x="2056130" y="0"/>
                  </a:lnTo>
                  <a:lnTo>
                    <a:pt x="2056130" y="3810"/>
                  </a:lnTo>
                  <a:lnTo>
                    <a:pt x="2056130" y="609600"/>
                  </a:lnTo>
                  <a:lnTo>
                    <a:pt x="2540" y="609600"/>
                  </a:lnTo>
                  <a:lnTo>
                    <a:pt x="2540" y="3810"/>
                  </a:lnTo>
                  <a:lnTo>
                    <a:pt x="2056130" y="3810"/>
                  </a:lnTo>
                  <a:lnTo>
                    <a:pt x="2056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0"/>
                  </a:lnTo>
                  <a:lnTo>
                    <a:pt x="0" y="613410"/>
                  </a:lnTo>
                  <a:lnTo>
                    <a:pt x="2059940" y="613410"/>
                  </a:lnTo>
                  <a:lnTo>
                    <a:pt x="2059940" y="609600"/>
                  </a:lnTo>
                  <a:lnTo>
                    <a:pt x="2059940" y="3810"/>
                  </a:lnTo>
                  <a:lnTo>
                    <a:pt x="2059940" y="0"/>
                  </a:lnTo>
                  <a:close/>
                </a:path>
              </a:pathLst>
            </a:custGeom>
            <a:solidFill>
              <a:srgbClr val="37AA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6363970" y="1906269"/>
              <a:ext cx="2053589" cy="605790"/>
            </a:xfrm>
            <a:custGeom>
              <a:avLst/>
              <a:gdLst/>
              <a:ahLst/>
              <a:cxnLst/>
              <a:rect l="l" t="t" r="r" b="b"/>
              <a:pathLst>
                <a:path w="2053590" h="605789">
                  <a:moveTo>
                    <a:pt x="2053590" y="0"/>
                  </a:moveTo>
                  <a:lnTo>
                    <a:pt x="2047240" y="0"/>
                  </a:lnTo>
                  <a:lnTo>
                    <a:pt x="2047240" y="7620"/>
                  </a:lnTo>
                  <a:lnTo>
                    <a:pt x="2047240" y="599440"/>
                  </a:lnTo>
                  <a:lnTo>
                    <a:pt x="7620" y="599440"/>
                  </a:lnTo>
                  <a:lnTo>
                    <a:pt x="7620" y="7620"/>
                  </a:lnTo>
                  <a:lnTo>
                    <a:pt x="2047240" y="7620"/>
                  </a:lnTo>
                  <a:lnTo>
                    <a:pt x="2047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1980"/>
                  </a:lnTo>
                  <a:lnTo>
                    <a:pt x="0" y="605790"/>
                  </a:lnTo>
                  <a:lnTo>
                    <a:pt x="2053590" y="605790"/>
                  </a:lnTo>
                  <a:lnTo>
                    <a:pt x="2053590" y="601980"/>
                  </a:lnTo>
                  <a:lnTo>
                    <a:pt x="2053590" y="3810"/>
                  </a:lnTo>
                  <a:lnTo>
                    <a:pt x="2053590" y="0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6371590" y="1913889"/>
              <a:ext cx="2039620" cy="591820"/>
            </a:xfrm>
            <a:custGeom>
              <a:avLst/>
              <a:gdLst/>
              <a:ahLst/>
              <a:cxnLst/>
              <a:rect l="l" t="t" r="r" b="b"/>
              <a:pathLst>
                <a:path w="2039620" h="591819">
                  <a:moveTo>
                    <a:pt x="2039620" y="0"/>
                  </a:moveTo>
                  <a:lnTo>
                    <a:pt x="2035810" y="0"/>
                  </a:lnTo>
                  <a:lnTo>
                    <a:pt x="2035810" y="2540"/>
                  </a:lnTo>
                  <a:lnTo>
                    <a:pt x="2035810" y="588010"/>
                  </a:lnTo>
                  <a:lnTo>
                    <a:pt x="3810" y="588010"/>
                  </a:lnTo>
                  <a:lnTo>
                    <a:pt x="3810" y="2540"/>
                  </a:lnTo>
                  <a:lnTo>
                    <a:pt x="2035810" y="2540"/>
                  </a:lnTo>
                  <a:lnTo>
                    <a:pt x="20358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88010"/>
                  </a:lnTo>
                  <a:lnTo>
                    <a:pt x="0" y="591820"/>
                  </a:lnTo>
                  <a:lnTo>
                    <a:pt x="2039620" y="591820"/>
                  </a:lnTo>
                  <a:lnTo>
                    <a:pt x="2039620" y="588010"/>
                  </a:lnTo>
                  <a:lnTo>
                    <a:pt x="2039620" y="2540"/>
                  </a:lnTo>
                  <a:lnTo>
                    <a:pt x="2039620" y="0"/>
                  </a:lnTo>
                  <a:close/>
                </a:path>
              </a:pathLst>
            </a:custGeom>
            <a:solidFill>
              <a:srgbClr val="37A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6375400" y="1916429"/>
              <a:ext cx="2032000" cy="585470"/>
            </a:xfrm>
            <a:custGeom>
              <a:avLst/>
              <a:gdLst/>
              <a:ahLst/>
              <a:cxnLst/>
              <a:rect l="l" t="t" r="r" b="b"/>
              <a:pathLst>
                <a:path w="2032000" h="585469">
                  <a:moveTo>
                    <a:pt x="2032000" y="0"/>
                  </a:moveTo>
                  <a:lnTo>
                    <a:pt x="2028190" y="0"/>
                  </a:lnTo>
                  <a:lnTo>
                    <a:pt x="2028190" y="3810"/>
                  </a:lnTo>
                  <a:lnTo>
                    <a:pt x="2028190" y="581660"/>
                  </a:lnTo>
                  <a:lnTo>
                    <a:pt x="3810" y="581660"/>
                  </a:lnTo>
                  <a:lnTo>
                    <a:pt x="3810" y="3810"/>
                  </a:lnTo>
                  <a:lnTo>
                    <a:pt x="2028190" y="3810"/>
                  </a:lnTo>
                  <a:lnTo>
                    <a:pt x="2028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1660"/>
                  </a:lnTo>
                  <a:lnTo>
                    <a:pt x="0" y="585470"/>
                  </a:lnTo>
                  <a:lnTo>
                    <a:pt x="2032000" y="585470"/>
                  </a:lnTo>
                  <a:lnTo>
                    <a:pt x="2032000" y="581660"/>
                  </a:lnTo>
                  <a:lnTo>
                    <a:pt x="2032000" y="3810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37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6379210" y="1920239"/>
              <a:ext cx="2024380" cy="577850"/>
            </a:xfrm>
            <a:custGeom>
              <a:avLst/>
              <a:gdLst/>
              <a:ahLst/>
              <a:cxnLst/>
              <a:rect l="l" t="t" r="r" b="b"/>
              <a:pathLst>
                <a:path w="2024379" h="577850">
                  <a:moveTo>
                    <a:pt x="2024380" y="0"/>
                  </a:moveTo>
                  <a:lnTo>
                    <a:pt x="2020570" y="0"/>
                  </a:lnTo>
                  <a:lnTo>
                    <a:pt x="2020570" y="3810"/>
                  </a:lnTo>
                  <a:lnTo>
                    <a:pt x="2020570" y="574040"/>
                  </a:lnTo>
                  <a:lnTo>
                    <a:pt x="3810" y="574040"/>
                  </a:lnTo>
                  <a:lnTo>
                    <a:pt x="3810" y="3810"/>
                  </a:lnTo>
                  <a:lnTo>
                    <a:pt x="2020570" y="3810"/>
                  </a:lnTo>
                  <a:lnTo>
                    <a:pt x="2020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74040"/>
                  </a:lnTo>
                  <a:lnTo>
                    <a:pt x="0" y="577850"/>
                  </a:lnTo>
                  <a:lnTo>
                    <a:pt x="2024380" y="577850"/>
                  </a:lnTo>
                  <a:lnTo>
                    <a:pt x="2024380" y="574040"/>
                  </a:lnTo>
                  <a:lnTo>
                    <a:pt x="2024380" y="381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37A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6383020" y="1924049"/>
              <a:ext cx="2016760" cy="570230"/>
            </a:xfrm>
            <a:custGeom>
              <a:avLst/>
              <a:gdLst/>
              <a:ahLst/>
              <a:cxnLst/>
              <a:rect l="l" t="t" r="r" b="b"/>
              <a:pathLst>
                <a:path w="2016759" h="570230">
                  <a:moveTo>
                    <a:pt x="2016760" y="0"/>
                  </a:moveTo>
                  <a:lnTo>
                    <a:pt x="2012950" y="0"/>
                  </a:lnTo>
                  <a:lnTo>
                    <a:pt x="2012950" y="3810"/>
                  </a:lnTo>
                  <a:lnTo>
                    <a:pt x="2012950" y="566420"/>
                  </a:lnTo>
                  <a:lnTo>
                    <a:pt x="2540" y="566420"/>
                  </a:lnTo>
                  <a:lnTo>
                    <a:pt x="2540" y="3810"/>
                  </a:lnTo>
                  <a:lnTo>
                    <a:pt x="2012950" y="3810"/>
                  </a:lnTo>
                  <a:lnTo>
                    <a:pt x="2012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6420"/>
                  </a:lnTo>
                  <a:lnTo>
                    <a:pt x="0" y="570230"/>
                  </a:lnTo>
                  <a:lnTo>
                    <a:pt x="2016760" y="570230"/>
                  </a:lnTo>
                  <a:lnTo>
                    <a:pt x="2016760" y="566420"/>
                  </a:lnTo>
                  <a:lnTo>
                    <a:pt x="2016760" y="3810"/>
                  </a:lnTo>
                  <a:lnTo>
                    <a:pt x="2016760" y="0"/>
                  </a:lnTo>
                  <a:close/>
                </a:path>
              </a:pathLst>
            </a:custGeom>
            <a:solidFill>
              <a:srgbClr val="37A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6385560" y="1927859"/>
              <a:ext cx="2010410" cy="562610"/>
            </a:xfrm>
            <a:custGeom>
              <a:avLst/>
              <a:gdLst/>
              <a:ahLst/>
              <a:cxnLst/>
              <a:rect l="l" t="t" r="r" b="b"/>
              <a:pathLst>
                <a:path w="2010409" h="562610">
                  <a:moveTo>
                    <a:pt x="2010410" y="0"/>
                  </a:moveTo>
                  <a:lnTo>
                    <a:pt x="2006600" y="0"/>
                  </a:lnTo>
                  <a:lnTo>
                    <a:pt x="2006600" y="3810"/>
                  </a:lnTo>
                  <a:lnTo>
                    <a:pt x="2006600" y="558800"/>
                  </a:lnTo>
                  <a:lnTo>
                    <a:pt x="3810" y="558800"/>
                  </a:lnTo>
                  <a:lnTo>
                    <a:pt x="3810" y="3810"/>
                  </a:lnTo>
                  <a:lnTo>
                    <a:pt x="2006600" y="3810"/>
                  </a:lnTo>
                  <a:lnTo>
                    <a:pt x="20066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8800"/>
                  </a:lnTo>
                  <a:lnTo>
                    <a:pt x="0" y="562610"/>
                  </a:lnTo>
                  <a:lnTo>
                    <a:pt x="2010410" y="562610"/>
                  </a:lnTo>
                  <a:lnTo>
                    <a:pt x="2010410" y="558800"/>
                  </a:lnTo>
                  <a:lnTo>
                    <a:pt x="2010410" y="3810"/>
                  </a:lnTo>
                  <a:lnTo>
                    <a:pt x="2010410" y="0"/>
                  </a:lnTo>
                  <a:close/>
                </a:path>
              </a:pathLst>
            </a:custGeom>
            <a:solidFill>
              <a:srgbClr val="37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6389370" y="1931669"/>
              <a:ext cx="2002789" cy="554990"/>
            </a:xfrm>
            <a:custGeom>
              <a:avLst/>
              <a:gdLst/>
              <a:ahLst/>
              <a:cxnLst/>
              <a:rect l="l" t="t" r="r" b="b"/>
              <a:pathLst>
                <a:path w="2002790" h="554989">
                  <a:moveTo>
                    <a:pt x="2002790" y="0"/>
                  </a:moveTo>
                  <a:lnTo>
                    <a:pt x="2000250" y="0"/>
                  </a:lnTo>
                  <a:lnTo>
                    <a:pt x="2000250" y="3810"/>
                  </a:lnTo>
                  <a:lnTo>
                    <a:pt x="2000250" y="552450"/>
                  </a:lnTo>
                  <a:lnTo>
                    <a:pt x="3810" y="552450"/>
                  </a:lnTo>
                  <a:lnTo>
                    <a:pt x="3810" y="3810"/>
                  </a:lnTo>
                  <a:lnTo>
                    <a:pt x="2000250" y="3810"/>
                  </a:lnTo>
                  <a:lnTo>
                    <a:pt x="2000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2450"/>
                  </a:lnTo>
                  <a:lnTo>
                    <a:pt x="0" y="554990"/>
                  </a:lnTo>
                  <a:lnTo>
                    <a:pt x="2002790" y="554990"/>
                  </a:lnTo>
                  <a:lnTo>
                    <a:pt x="2002790" y="552450"/>
                  </a:lnTo>
                  <a:lnTo>
                    <a:pt x="2002790" y="3810"/>
                  </a:lnTo>
                  <a:lnTo>
                    <a:pt x="2002790" y="0"/>
                  </a:lnTo>
                  <a:close/>
                </a:path>
              </a:pathLst>
            </a:custGeom>
            <a:solidFill>
              <a:srgbClr val="37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6393180" y="1935479"/>
              <a:ext cx="1996439" cy="548640"/>
            </a:xfrm>
            <a:custGeom>
              <a:avLst/>
              <a:gdLst/>
              <a:ahLst/>
              <a:cxnLst/>
              <a:rect l="l" t="t" r="r" b="b"/>
              <a:pathLst>
                <a:path w="1996440" h="548639">
                  <a:moveTo>
                    <a:pt x="1996440" y="0"/>
                  </a:moveTo>
                  <a:lnTo>
                    <a:pt x="1992630" y="0"/>
                  </a:lnTo>
                  <a:lnTo>
                    <a:pt x="1992630" y="2540"/>
                  </a:lnTo>
                  <a:lnTo>
                    <a:pt x="1992630" y="544830"/>
                  </a:lnTo>
                  <a:lnTo>
                    <a:pt x="3810" y="544830"/>
                  </a:lnTo>
                  <a:lnTo>
                    <a:pt x="3810" y="2540"/>
                  </a:lnTo>
                  <a:lnTo>
                    <a:pt x="1992630" y="2540"/>
                  </a:lnTo>
                  <a:lnTo>
                    <a:pt x="19926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44830"/>
                  </a:lnTo>
                  <a:lnTo>
                    <a:pt x="0" y="548640"/>
                  </a:lnTo>
                  <a:lnTo>
                    <a:pt x="1996440" y="548640"/>
                  </a:lnTo>
                  <a:lnTo>
                    <a:pt x="1996440" y="544830"/>
                  </a:lnTo>
                  <a:lnTo>
                    <a:pt x="1996440" y="2540"/>
                  </a:lnTo>
                  <a:lnTo>
                    <a:pt x="1996440" y="0"/>
                  </a:lnTo>
                  <a:close/>
                </a:path>
              </a:pathLst>
            </a:custGeom>
            <a:solidFill>
              <a:srgbClr val="38A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6396990" y="1938019"/>
              <a:ext cx="1988820" cy="542290"/>
            </a:xfrm>
            <a:custGeom>
              <a:avLst/>
              <a:gdLst/>
              <a:ahLst/>
              <a:cxnLst/>
              <a:rect l="l" t="t" r="r" b="b"/>
              <a:pathLst>
                <a:path w="1988820" h="542289">
                  <a:moveTo>
                    <a:pt x="1988820" y="0"/>
                  </a:moveTo>
                  <a:lnTo>
                    <a:pt x="1985010" y="0"/>
                  </a:lnTo>
                  <a:lnTo>
                    <a:pt x="1985010" y="3810"/>
                  </a:lnTo>
                  <a:lnTo>
                    <a:pt x="1985010" y="538480"/>
                  </a:lnTo>
                  <a:lnTo>
                    <a:pt x="3810" y="538480"/>
                  </a:lnTo>
                  <a:lnTo>
                    <a:pt x="3810" y="3810"/>
                  </a:lnTo>
                  <a:lnTo>
                    <a:pt x="1985010" y="3810"/>
                  </a:lnTo>
                  <a:lnTo>
                    <a:pt x="1985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8480"/>
                  </a:lnTo>
                  <a:lnTo>
                    <a:pt x="0" y="542290"/>
                  </a:lnTo>
                  <a:lnTo>
                    <a:pt x="1988820" y="542290"/>
                  </a:lnTo>
                  <a:lnTo>
                    <a:pt x="1988820" y="538480"/>
                  </a:lnTo>
                  <a:lnTo>
                    <a:pt x="1988820" y="3810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38A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6400800" y="1941829"/>
              <a:ext cx="1981200" cy="534670"/>
            </a:xfrm>
            <a:custGeom>
              <a:avLst/>
              <a:gdLst/>
              <a:ahLst/>
              <a:cxnLst/>
              <a:rect l="l" t="t" r="r" b="b"/>
              <a:pathLst>
                <a:path w="1981200" h="534669">
                  <a:moveTo>
                    <a:pt x="1981200" y="0"/>
                  </a:moveTo>
                  <a:lnTo>
                    <a:pt x="1977390" y="0"/>
                  </a:lnTo>
                  <a:lnTo>
                    <a:pt x="1977390" y="3810"/>
                  </a:lnTo>
                  <a:lnTo>
                    <a:pt x="1977390" y="530860"/>
                  </a:lnTo>
                  <a:lnTo>
                    <a:pt x="3810" y="530860"/>
                  </a:lnTo>
                  <a:lnTo>
                    <a:pt x="3810" y="3810"/>
                  </a:lnTo>
                  <a:lnTo>
                    <a:pt x="1977390" y="3810"/>
                  </a:lnTo>
                  <a:lnTo>
                    <a:pt x="1977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0860"/>
                  </a:lnTo>
                  <a:lnTo>
                    <a:pt x="0" y="534670"/>
                  </a:lnTo>
                  <a:lnTo>
                    <a:pt x="1981200" y="534670"/>
                  </a:lnTo>
                  <a:lnTo>
                    <a:pt x="1981200" y="530860"/>
                  </a:lnTo>
                  <a:lnTo>
                    <a:pt x="1981200" y="381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38A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6404610" y="1945639"/>
              <a:ext cx="1973580" cy="527050"/>
            </a:xfrm>
            <a:custGeom>
              <a:avLst/>
              <a:gdLst/>
              <a:ahLst/>
              <a:cxnLst/>
              <a:rect l="l" t="t" r="r" b="b"/>
              <a:pathLst>
                <a:path w="1973579" h="527050">
                  <a:moveTo>
                    <a:pt x="1973580" y="0"/>
                  </a:moveTo>
                  <a:lnTo>
                    <a:pt x="1969770" y="0"/>
                  </a:lnTo>
                  <a:lnTo>
                    <a:pt x="1969770" y="3810"/>
                  </a:lnTo>
                  <a:lnTo>
                    <a:pt x="1969770" y="523240"/>
                  </a:lnTo>
                  <a:lnTo>
                    <a:pt x="2540" y="523240"/>
                  </a:lnTo>
                  <a:lnTo>
                    <a:pt x="2540" y="3810"/>
                  </a:lnTo>
                  <a:lnTo>
                    <a:pt x="1969770" y="3810"/>
                  </a:lnTo>
                  <a:lnTo>
                    <a:pt x="1969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3240"/>
                  </a:lnTo>
                  <a:lnTo>
                    <a:pt x="0" y="527050"/>
                  </a:lnTo>
                  <a:lnTo>
                    <a:pt x="1973580" y="527050"/>
                  </a:lnTo>
                  <a:lnTo>
                    <a:pt x="1973580" y="523240"/>
                  </a:lnTo>
                  <a:lnTo>
                    <a:pt x="1973580" y="3810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38A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6407150" y="1949449"/>
              <a:ext cx="1967230" cy="519430"/>
            </a:xfrm>
            <a:custGeom>
              <a:avLst/>
              <a:gdLst/>
              <a:ahLst/>
              <a:cxnLst/>
              <a:rect l="l" t="t" r="r" b="b"/>
              <a:pathLst>
                <a:path w="1967229" h="519430">
                  <a:moveTo>
                    <a:pt x="1967230" y="0"/>
                  </a:moveTo>
                  <a:lnTo>
                    <a:pt x="1963420" y="0"/>
                  </a:lnTo>
                  <a:lnTo>
                    <a:pt x="1963420" y="3810"/>
                  </a:lnTo>
                  <a:lnTo>
                    <a:pt x="1963420" y="515620"/>
                  </a:lnTo>
                  <a:lnTo>
                    <a:pt x="3810" y="515620"/>
                  </a:lnTo>
                  <a:lnTo>
                    <a:pt x="3810" y="3810"/>
                  </a:lnTo>
                  <a:lnTo>
                    <a:pt x="1963420" y="3810"/>
                  </a:lnTo>
                  <a:lnTo>
                    <a:pt x="1963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5620"/>
                  </a:lnTo>
                  <a:lnTo>
                    <a:pt x="0" y="519430"/>
                  </a:lnTo>
                  <a:lnTo>
                    <a:pt x="1967230" y="519430"/>
                  </a:lnTo>
                  <a:lnTo>
                    <a:pt x="1967230" y="515620"/>
                  </a:lnTo>
                  <a:lnTo>
                    <a:pt x="1967230" y="3810"/>
                  </a:lnTo>
                  <a:lnTo>
                    <a:pt x="1967230" y="0"/>
                  </a:lnTo>
                  <a:close/>
                </a:path>
              </a:pathLst>
            </a:custGeom>
            <a:solidFill>
              <a:srgbClr val="38A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6410960" y="1953259"/>
              <a:ext cx="1959610" cy="511809"/>
            </a:xfrm>
            <a:custGeom>
              <a:avLst/>
              <a:gdLst/>
              <a:ahLst/>
              <a:cxnLst/>
              <a:rect l="l" t="t" r="r" b="b"/>
              <a:pathLst>
                <a:path w="1959609" h="511810">
                  <a:moveTo>
                    <a:pt x="1959610" y="0"/>
                  </a:moveTo>
                  <a:lnTo>
                    <a:pt x="1957070" y="0"/>
                  </a:lnTo>
                  <a:lnTo>
                    <a:pt x="1957070" y="3810"/>
                  </a:lnTo>
                  <a:lnTo>
                    <a:pt x="1957070" y="509270"/>
                  </a:lnTo>
                  <a:lnTo>
                    <a:pt x="3810" y="509270"/>
                  </a:lnTo>
                  <a:lnTo>
                    <a:pt x="3810" y="3810"/>
                  </a:lnTo>
                  <a:lnTo>
                    <a:pt x="1957070" y="3810"/>
                  </a:lnTo>
                  <a:lnTo>
                    <a:pt x="1957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9270"/>
                  </a:lnTo>
                  <a:lnTo>
                    <a:pt x="0" y="511810"/>
                  </a:lnTo>
                  <a:lnTo>
                    <a:pt x="1959610" y="511810"/>
                  </a:lnTo>
                  <a:lnTo>
                    <a:pt x="1959610" y="509270"/>
                  </a:lnTo>
                  <a:lnTo>
                    <a:pt x="1959610" y="381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38A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6414770" y="1957069"/>
              <a:ext cx="1953260" cy="505459"/>
            </a:xfrm>
            <a:custGeom>
              <a:avLst/>
              <a:gdLst/>
              <a:ahLst/>
              <a:cxnLst/>
              <a:rect l="l" t="t" r="r" b="b"/>
              <a:pathLst>
                <a:path w="1953259" h="505460">
                  <a:moveTo>
                    <a:pt x="1953260" y="0"/>
                  </a:moveTo>
                  <a:lnTo>
                    <a:pt x="1949450" y="0"/>
                  </a:lnTo>
                  <a:lnTo>
                    <a:pt x="1949450" y="2540"/>
                  </a:lnTo>
                  <a:lnTo>
                    <a:pt x="1949450" y="501650"/>
                  </a:lnTo>
                  <a:lnTo>
                    <a:pt x="3810" y="501650"/>
                  </a:lnTo>
                  <a:lnTo>
                    <a:pt x="3810" y="2540"/>
                  </a:lnTo>
                  <a:lnTo>
                    <a:pt x="1949450" y="2540"/>
                  </a:lnTo>
                  <a:lnTo>
                    <a:pt x="19494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1650"/>
                  </a:lnTo>
                  <a:lnTo>
                    <a:pt x="0" y="505460"/>
                  </a:lnTo>
                  <a:lnTo>
                    <a:pt x="1953260" y="505460"/>
                  </a:lnTo>
                  <a:lnTo>
                    <a:pt x="1953260" y="501650"/>
                  </a:lnTo>
                  <a:lnTo>
                    <a:pt x="1953260" y="2540"/>
                  </a:lnTo>
                  <a:lnTo>
                    <a:pt x="1953260" y="0"/>
                  </a:lnTo>
                  <a:close/>
                </a:path>
              </a:pathLst>
            </a:custGeom>
            <a:solidFill>
              <a:srgbClr val="38A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6418580" y="1959609"/>
              <a:ext cx="1945639" cy="499109"/>
            </a:xfrm>
            <a:custGeom>
              <a:avLst/>
              <a:gdLst/>
              <a:ahLst/>
              <a:cxnLst/>
              <a:rect l="l" t="t" r="r" b="b"/>
              <a:pathLst>
                <a:path w="1945640" h="499110">
                  <a:moveTo>
                    <a:pt x="1945640" y="0"/>
                  </a:moveTo>
                  <a:lnTo>
                    <a:pt x="1941830" y="0"/>
                  </a:lnTo>
                  <a:lnTo>
                    <a:pt x="1941830" y="3810"/>
                  </a:lnTo>
                  <a:lnTo>
                    <a:pt x="194183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1941830" y="3810"/>
                  </a:lnTo>
                  <a:lnTo>
                    <a:pt x="1941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0" y="499110"/>
                  </a:lnTo>
                  <a:lnTo>
                    <a:pt x="1945640" y="499110"/>
                  </a:lnTo>
                  <a:lnTo>
                    <a:pt x="1945640" y="495300"/>
                  </a:lnTo>
                  <a:lnTo>
                    <a:pt x="1945640" y="3810"/>
                  </a:lnTo>
                  <a:lnTo>
                    <a:pt x="1945640" y="0"/>
                  </a:lnTo>
                  <a:close/>
                </a:path>
              </a:pathLst>
            </a:custGeom>
            <a:solidFill>
              <a:srgbClr val="38AD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6422390" y="1963419"/>
              <a:ext cx="1938020" cy="491490"/>
            </a:xfrm>
            <a:custGeom>
              <a:avLst/>
              <a:gdLst/>
              <a:ahLst/>
              <a:cxnLst/>
              <a:rect l="l" t="t" r="r" b="b"/>
              <a:pathLst>
                <a:path w="1938020" h="491489">
                  <a:moveTo>
                    <a:pt x="1938020" y="0"/>
                  </a:moveTo>
                  <a:lnTo>
                    <a:pt x="1934210" y="0"/>
                  </a:lnTo>
                  <a:lnTo>
                    <a:pt x="1934210" y="3810"/>
                  </a:lnTo>
                  <a:lnTo>
                    <a:pt x="1934210" y="487680"/>
                  </a:lnTo>
                  <a:lnTo>
                    <a:pt x="3810" y="487680"/>
                  </a:lnTo>
                  <a:lnTo>
                    <a:pt x="3810" y="3810"/>
                  </a:lnTo>
                  <a:lnTo>
                    <a:pt x="1934210" y="3810"/>
                  </a:lnTo>
                  <a:lnTo>
                    <a:pt x="1934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7680"/>
                  </a:lnTo>
                  <a:lnTo>
                    <a:pt x="0" y="491490"/>
                  </a:lnTo>
                  <a:lnTo>
                    <a:pt x="1938020" y="491490"/>
                  </a:lnTo>
                  <a:lnTo>
                    <a:pt x="1938020" y="487680"/>
                  </a:lnTo>
                  <a:lnTo>
                    <a:pt x="1938020" y="3810"/>
                  </a:lnTo>
                  <a:lnTo>
                    <a:pt x="1938020" y="0"/>
                  </a:lnTo>
                  <a:close/>
                </a:path>
              </a:pathLst>
            </a:custGeom>
            <a:solidFill>
              <a:srgbClr val="38A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6426200" y="1967229"/>
              <a:ext cx="1930400" cy="483870"/>
            </a:xfrm>
            <a:custGeom>
              <a:avLst/>
              <a:gdLst/>
              <a:ahLst/>
              <a:cxnLst/>
              <a:rect l="l" t="t" r="r" b="b"/>
              <a:pathLst>
                <a:path w="1930400" h="483869">
                  <a:moveTo>
                    <a:pt x="1930400" y="0"/>
                  </a:moveTo>
                  <a:lnTo>
                    <a:pt x="1926590" y="0"/>
                  </a:lnTo>
                  <a:lnTo>
                    <a:pt x="1926590" y="3810"/>
                  </a:lnTo>
                  <a:lnTo>
                    <a:pt x="1926590" y="480060"/>
                  </a:lnTo>
                  <a:lnTo>
                    <a:pt x="3810" y="480060"/>
                  </a:lnTo>
                  <a:lnTo>
                    <a:pt x="3810" y="3810"/>
                  </a:lnTo>
                  <a:lnTo>
                    <a:pt x="1926590" y="3810"/>
                  </a:lnTo>
                  <a:lnTo>
                    <a:pt x="1926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0060"/>
                  </a:lnTo>
                  <a:lnTo>
                    <a:pt x="0" y="483870"/>
                  </a:lnTo>
                  <a:lnTo>
                    <a:pt x="1930400" y="483870"/>
                  </a:lnTo>
                  <a:lnTo>
                    <a:pt x="1930400" y="480060"/>
                  </a:lnTo>
                  <a:lnTo>
                    <a:pt x="1930400" y="381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38A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6430010" y="1971039"/>
              <a:ext cx="1922780" cy="476250"/>
            </a:xfrm>
            <a:custGeom>
              <a:avLst/>
              <a:gdLst/>
              <a:ahLst/>
              <a:cxnLst/>
              <a:rect l="l" t="t" r="r" b="b"/>
              <a:pathLst>
                <a:path w="1922779" h="476250">
                  <a:moveTo>
                    <a:pt x="1922780" y="0"/>
                  </a:moveTo>
                  <a:lnTo>
                    <a:pt x="1918970" y="0"/>
                  </a:lnTo>
                  <a:lnTo>
                    <a:pt x="1918970" y="3810"/>
                  </a:lnTo>
                  <a:lnTo>
                    <a:pt x="1918970" y="472440"/>
                  </a:lnTo>
                  <a:lnTo>
                    <a:pt x="3810" y="472440"/>
                  </a:lnTo>
                  <a:lnTo>
                    <a:pt x="3810" y="3810"/>
                  </a:lnTo>
                  <a:lnTo>
                    <a:pt x="1918970" y="3810"/>
                  </a:lnTo>
                  <a:lnTo>
                    <a:pt x="1918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72440"/>
                  </a:lnTo>
                  <a:lnTo>
                    <a:pt x="0" y="476250"/>
                  </a:lnTo>
                  <a:lnTo>
                    <a:pt x="1922780" y="476250"/>
                  </a:lnTo>
                  <a:lnTo>
                    <a:pt x="1922780" y="472440"/>
                  </a:lnTo>
                  <a:lnTo>
                    <a:pt x="1922780" y="3810"/>
                  </a:lnTo>
                  <a:lnTo>
                    <a:pt x="1922780" y="0"/>
                  </a:lnTo>
                  <a:close/>
                </a:path>
              </a:pathLst>
            </a:custGeom>
            <a:solidFill>
              <a:srgbClr val="38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6433820" y="1974849"/>
              <a:ext cx="1915160" cy="468630"/>
            </a:xfrm>
            <a:custGeom>
              <a:avLst/>
              <a:gdLst/>
              <a:ahLst/>
              <a:cxnLst/>
              <a:rect l="l" t="t" r="r" b="b"/>
              <a:pathLst>
                <a:path w="1915159" h="468630">
                  <a:moveTo>
                    <a:pt x="1915160" y="0"/>
                  </a:moveTo>
                  <a:lnTo>
                    <a:pt x="1911350" y="0"/>
                  </a:lnTo>
                  <a:lnTo>
                    <a:pt x="1911350" y="3810"/>
                  </a:lnTo>
                  <a:lnTo>
                    <a:pt x="1911350" y="464820"/>
                  </a:lnTo>
                  <a:lnTo>
                    <a:pt x="2540" y="464820"/>
                  </a:lnTo>
                  <a:lnTo>
                    <a:pt x="2540" y="3810"/>
                  </a:lnTo>
                  <a:lnTo>
                    <a:pt x="1911350" y="3810"/>
                  </a:lnTo>
                  <a:lnTo>
                    <a:pt x="1911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20"/>
                  </a:lnTo>
                  <a:lnTo>
                    <a:pt x="0" y="468630"/>
                  </a:lnTo>
                  <a:lnTo>
                    <a:pt x="1915160" y="468630"/>
                  </a:lnTo>
                  <a:lnTo>
                    <a:pt x="1915160" y="464820"/>
                  </a:lnTo>
                  <a:lnTo>
                    <a:pt x="1915160" y="3810"/>
                  </a:lnTo>
                  <a:lnTo>
                    <a:pt x="1915160" y="0"/>
                  </a:lnTo>
                  <a:close/>
                </a:path>
              </a:pathLst>
            </a:custGeom>
            <a:solidFill>
              <a:srgbClr val="3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6436360" y="1978659"/>
              <a:ext cx="1908810" cy="461009"/>
            </a:xfrm>
            <a:custGeom>
              <a:avLst/>
              <a:gdLst/>
              <a:ahLst/>
              <a:cxnLst/>
              <a:rect l="l" t="t" r="r" b="b"/>
              <a:pathLst>
                <a:path w="1908809" h="461010">
                  <a:moveTo>
                    <a:pt x="1908810" y="0"/>
                  </a:moveTo>
                  <a:lnTo>
                    <a:pt x="1905000" y="0"/>
                  </a:lnTo>
                  <a:lnTo>
                    <a:pt x="1905000" y="3810"/>
                  </a:lnTo>
                  <a:lnTo>
                    <a:pt x="1905000" y="457200"/>
                  </a:lnTo>
                  <a:lnTo>
                    <a:pt x="3810" y="457200"/>
                  </a:lnTo>
                  <a:lnTo>
                    <a:pt x="3810" y="3810"/>
                  </a:lnTo>
                  <a:lnTo>
                    <a:pt x="1905000" y="381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7200"/>
                  </a:lnTo>
                  <a:lnTo>
                    <a:pt x="0" y="461010"/>
                  </a:lnTo>
                  <a:lnTo>
                    <a:pt x="1908810" y="461010"/>
                  </a:lnTo>
                  <a:lnTo>
                    <a:pt x="1908810" y="457200"/>
                  </a:lnTo>
                  <a:lnTo>
                    <a:pt x="1908810" y="3810"/>
                  </a:lnTo>
                  <a:lnTo>
                    <a:pt x="1908810" y="0"/>
                  </a:lnTo>
                  <a:close/>
                </a:path>
              </a:pathLst>
            </a:custGeom>
            <a:solidFill>
              <a:srgbClr val="38A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6440170" y="1982469"/>
              <a:ext cx="1901189" cy="453390"/>
            </a:xfrm>
            <a:custGeom>
              <a:avLst/>
              <a:gdLst/>
              <a:ahLst/>
              <a:cxnLst/>
              <a:rect l="l" t="t" r="r" b="b"/>
              <a:pathLst>
                <a:path w="1901190" h="453389">
                  <a:moveTo>
                    <a:pt x="1901190" y="0"/>
                  </a:moveTo>
                  <a:lnTo>
                    <a:pt x="1898650" y="0"/>
                  </a:lnTo>
                  <a:lnTo>
                    <a:pt x="1898650" y="3810"/>
                  </a:lnTo>
                  <a:lnTo>
                    <a:pt x="1898650" y="450850"/>
                  </a:lnTo>
                  <a:lnTo>
                    <a:pt x="3810" y="450850"/>
                  </a:lnTo>
                  <a:lnTo>
                    <a:pt x="3810" y="3810"/>
                  </a:lnTo>
                  <a:lnTo>
                    <a:pt x="1898650" y="3810"/>
                  </a:lnTo>
                  <a:lnTo>
                    <a:pt x="1898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0850"/>
                  </a:lnTo>
                  <a:lnTo>
                    <a:pt x="0" y="453390"/>
                  </a:lnTo>
                  <a:lnTo>
                    <a:pt x="1901190" y="453390"/>
                  </a:lnTo>
                  <a:lnTo>
                    <a:pt x="1901190" y="450850"/>
                  </a:lnTo>
                  <a:lnTo>
                    <a:pt x="1901190" y="3810"/>
                  </a:lnTo>
                  <a:lnTo>
                    <a:pt x="190119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6443980" y="1986279"/>
              <a:ext cx="1894839" cy="447040"/>
            </a:xfrm>
            <a:custGeom>
              <a:avLst/>
              <a:gdLst/>
              <a:ahLst/>
              <a:cxnLst/>
              <a:rect l="l" t="t" r="r" b="b"/>
              <a:pathLst>
                <a:path w="1894840" h="447039">
                  <a:moveTo>
                    <a:pt x="1894840" y="0"/>
                  </a:moveTo>
                  <a:lnTo>
                    <a:pt x="1891030" y="0"/>
                  </a:lnTo>
                  <a:lnTo>
                    <a:pt x="1891030" y="2540"/>
                  </a:lnTo>
                  <a:lnTo>
                    <a:pt x="1891030" y="443230"/>
                  </a:lnTo>
                  <a:lnTo>
                    <a:pt x="3810" y="443230"/>
                  </a:lnTo>
                  <a:lnTo>
                    <a:pt x="3810" y="2540"/>
                  </a:lnTo>
                  <a:lnTo>
                    <a:pt x="1891030" y="2540"/>
                  </a:lnTo>
                  <a:lnTo>
                    <a:pt x="18910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43230"/>
                  </a:lnTo>
                  <a:lnTo>
                    <a:pt x="0" y="447040"/>
                  </a:lnTo>
                  <a:lnTo>
                    <a:pt x="1894840" y="447040"/>
                  </a:lnTo>
                  <a:lnTo>
                    <a:pt x="1894840" y="443230"/>
                  </a:lnTo>
                  <a:lnTo>
                    <a:pt x="1894840" y="2540"/>
                  </a:lnTo>
                  <a:lnTo>
                    <a:pt x="1894840" y="0"/>
                  </a:lnTo>
                  <a:close/>
                </a:path>
              </a:pathLst>
            </a:custGeom>
            <a:solidFill>
              <a:srgbClr val="38A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6447790" y="1988819"/>
              <a:ext cx="1887220" cy="440690"/>
            </a:xfrm>
            <a:custGeom>
              <a:avLst/>
              <a:gdLst/>
              <a:ahLst/>
              <a:cxnLst/>
              <a:rect l="l" t="t" r="r" b="b"/>
              <a:pathLst>
                <a:path w="1887220" h="440689">
                  <a:moveTo>
                    <a:pt x="1887220" y="0"/>
                  </a:moveTo>
                  <a:lnTo>
                    <a:pt x="1883410" y="0"/>
                  </a:lnTo>
                  <a:lnTo>
                    <a:pt x="1883410" y="3810"/>
                  </a:lnTo>
                  <a:lnTo>
                    <a:pt x="1883410" y="436880"/>
                  </a:lnTo>
                  <a:lnTo>
                    <a:pt x="3810" y="436880"/>
                  </a:lnTo>
                  <a:lnTo>
                    <a:pt x="3810" y="3810"/>
                  </a:lnTo>
                  <a:lnTo>
                    <a:pt x="1883410" y="3810"/>
                  </a:lnTo>
                  <a:lnTo>
                    <a:pt x="1883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6880"/>
                  </a:lnTo>
                  <a:lnTo>
                    <a:pt x="0" y="440690"/>
                  </a:lnTo>
                  <a:lnTo>
                    <a:pt x="1887220" y="440690"/>
                  </a:lnTo>
                  <a:lnTo>
                    <a:pt x="1887220" y="436880"/>
                  </a:lnTo>
                  <a:lnTo>
                    <a:pt x="1887220" y="3810"/>
                  </a:lnTo>
                  <a:lnTo>
                    <a:pt x="188722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6451600" y="1992629"/>
              <a:ext cx="1879600" cy="433070"/>
            </a:xfrm>
            <a:custGeom>
              <a:avLst/>
              <a:gdLst/>
              <a:ahLst/>
              <a:cxnLst/>
              <a:rect l="l" t="t" r="r" b="b"/>
              <a:pathLst>
                <a:path w="1879600" h="433069">
                  <a:moveTo>
                    <a:pt x="1879600" y="0"/>
                  </a:moveTo>
                  <a:lnTo>
                    <a:pt x="1875790" y="0"/>
                  </a:lnTo>
                  <a:lnTo>
                    <a:pt x="1875790" y="3810"/>
                  </a:lnTo>
                  <a:lnTo>
                    <a:pt x="1875790" y="429260"/>
                  </a:lnTo>
                  <a:lnTo>
                    <a:pt x="3810" y="429260"/>
                  </a:lnTo>
                  <a:lnTo>
                    <a:pt x="3810" y="3810"/>
                  </a:lnTo>
                  <a:lnTo>
                    <a:pt x="1875790" y="3810"/>
                  </a:lnTo>
                  <a:lnTo>
                    <a:pt x="1875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9260"/>
                  </a:lnTo>
                  <a:lnTo>
                    <a:pt x="0" y="433070"/>
                  </a:lnTo>
                  <a:lnTo>
                    <a:pt x="1879600" y="433070"/>
                  </a:lnTo>
                  <a:lnTo>
                    <a:pt x="1879600" y="429260"/>
                  </a:lnTo>
                  <a:lnTo>
                    <a:pt x="1879600" y="3810"/>
                  </a:lnTo>
                  <a:lnTo>
                    <a:pt x="1879600" y="0"/>
                  </a:lnTo>
                  <a:close/>
                </a:path>
              </a:pathLst>
            </a:custGeom>
            <a:solidFill>
              <a:srgbClr val="39A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6455410" y="1996439"/>
              <a:ext cx="1871980" cy="425450"/>
            </a:xfrm>
            <a:custGeom>
              <a:avLst/>
              <a:gdLst/>
              <a:ahLst/>
              <a:cxnLst/>
              <a:rect l="l" t="t" r="r" b="b"/>
              <a:pathLst>
                <a:path w="1871979" h="425450">
                  <a:moveTo>
                    <a:pt x="1871980" y="0"/>
                  </a:moveTo>
                  <a:lnTo>
                    <a:pt x="1868170" y="0"/>
                  </a:lnTo>
                  <a:lnTo>
                    <a:pt x="1868170" y="3810"/>
                  </a:lnTo>
                  <a:lnTo>
                    <a:pt x="1868170" y="421640"/>
                  </a:lnTo>
                  <a:lnTo>
                    <a:pt x="2540" y="421640"/>
                  </a:lnTo>
                  <a:lnTo>
                    <a:pt x="2540" y="3810"/>
                  </a:lnTo>
                  <a:lnTo>
                    <a:pt x="1868170" y="3810"/>
                  </a:lnTo>
                  <a:lnTo>
                    <a:pt x="1868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1640"/>
                  </a:lnTo>
                  <a:lnTo>
                    <a:pt x="0" y="425450"/>
                  </a:lnTo>
                  <a:lnTo>
                    <a:pt x="1871980" y="425450"/>
                  </a:lnTo>
                  <a:lnTo>
                    <a:pt x="1871980" y="421640"/>
                  </a:lnTo>
                  <a:lnTo>
                    <a:pt x="1871980" y="3810"/>
                  </a:lnTo>
                  <a:lnTo>
                    <a:pt x="1871980" y="0"/>
                  </a:lnTo>
                  <a:close/>
                </a:path>
              </a:pathLst>
            </a:custGeom>
            <a:solidFill>
              <a:srgbClr val="39B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6457950" y="2000249"/>
              <a:ext cx="1865630" cy="417830"/>
            </a:xfrm>
            <a:custGeom>
              <a:avLst/>
              <a:gdLst/>
              <a:ahLst/>
              <a:cxnLst/>
              <a:rect l="l" t="t" r="r" b="b"/>
              <a:pathLst>
                <a:path w="1865629" h="417830">
                  <a:moveTo>
                    <a:pt x="1865630" y="0"/>
                  </a:moveTo>
                  <a:lnTo>
                    <a:pt x="1861820" y="0"/>
                  </a:lnTo>
                  <a:lnTo>
                    <a:pt x="1861820" y="3810"/>
                  </a:lnTo>
                  <a:lnTo>
                    <a:pt x="1861820" y="414020"/>
                  </a:lnTo>
                  <a:lnTo>
                    <a:pt x="3810" y="414020"/>
                  </a:lnTo>
                  <a:lnTo>
                    <a:pt x="3810" y="3810"/>
                  </a:lnTo>
                  <a:lnTo>
                    <a:pt x="1861820" y="3810"/>
                  </a:lnTo>
                  <a:lnTo>
                    <a:pt x="1861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4020"/>
                  </a:lnTo>
                  <a:lnTo>
                    <a:pt x="0" y="417830"/>
                  </a:lnTo>
                  <a:lnTo>
                    <a:pt x="1865630" y="417830"/>
                  </a:lnTo>
                  <a:lnTo>
                    <a:pt x="1865630" y="414020"/>
                  </a:lnTo>
                  <a:lnTo>
                    <a:pt x="1865630" y="3810"/>
                  </a:lnTo>
                  <a:lnTo>
                    <a:pt x="1865630" y="0"/>
                  </a:lnTo>
                  <a:close/>
                </a:path>
              </a:pathLst>
            </a:custGeom>
            <a:solidFill>
              <a:srgbClr val="39B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6461760" y="2004059"/>
              <a:ext cx="1858010" cy="410209"/>
            </a:xfrm>
            <a:custGeom>
              <a:avLst/>
              <a:gdLst/>
              <a:ahLst/>
              <a:cxnLst/>
              <a:rect l="l" t="t" r="r" b="b"/>
              <a:pathLst>
                <a:path w="1858009" h="410210">
                  <a:moveTo>
                    <a:pt x="1858010" y="0"/>
                  </a:moveTo>
                  <a:lnTo>
                    <a:pt x="1855470" y="0"/>
                  </a:lnTo>
                  <a:lnTo>
                    <a:pt x="1855470" y="3810"/>
                  </a:lnTo>
                  <a:lnTo>
                    <a:pt x="1855470" y="407670"/>
                  </a:lnTo>
                  <a:lnTo>
                    <a:pt x="3810" y="407670"/>
                  </a:lnTo>
                  <a:lnTo>
                    <a:pt x="3810" y="3810"/>
                  </a:lnTo>
                  <a:lnTo>
                    <a:pt x="1855470" y="3810"/>
                  </a:lnTo>
                  <a:lnTo>
                    <a:pt x="1855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7670"/>
                  </a:lnTo>
                  <a:lnTo>
                    <a:pt x="0" y="410210"/>
                  </a:lnTo>
                  <a:lnTo>
                    <a:pt x="1858010" y="410210"/>
                  </a:lnTo>
                  <a:lnTo>
                    <a:pt x="1858010" y="407670"/>
                  </a:lnTo>
                  <a:lnTo>
                    <a:pt x="1858010" y="3810"/>
                  </a:lnTo>
                  <a:lnTo>
                    <a:pt x="1858010" y="0"/>
                  </a:lnTo>
                  <a:close/>
                </a:path>
              </a:pathLst>
            </a:custGeom>
            <a:solidFill>
              <a:srgbClr val="39B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6465570" y="2007869"/>
              <a:ext cx="1851660" cy="403860"/>
            </a:xfrm>
            <a:custGeom>
              <a:avLst/>
              <a:gdLst/>
              <a:ahLst/>
              <a:cxnLst/>
              <a:rect l="l" t="t" r="r" b="b"/>
              <a:pathLst>
                <a:path w="1851659" h="403860">
                  <a:moveTo>
                    <a:pt x="1851660" y="0"/>
                  </a:moveTo>
                  <a:lnTo>
                    <a:pt x="1847850" y="0"/>
                  </a:lnTo>
                  <a:lnTo>
                    <a:pt x="1847850" y="2540"/>
                  </a:lnTo>
                  <a:lnTo>
                    <a:pt x="1847850" y="400050"/>
                  </a:lnTo>
                  <a:lnTo>
                    <a:pt x="3810" y="400050"/>
                  </a:lnTo>
                  <a:lnTo>
                    <a:pt x="3810" y="2540"/>
                  </a:lnTo>
                  <a:lnTo>
                    <a:pt x="1847850" y="2540"/>
                  </a:lnTo>
                  <a:lnTo>
                    <a:pt x="18478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00050"/>
                  </a:lnTo>
                  <a:lnTo>
                    <a:pt x="0" y="403860"/>
                  </a:lnTo>
                  <a:lnTo>
                    <a:pt x="1851660" y="403860"/>
                  </a:lnTo>
                  <a:lnTo>
                    <a:pt x="1851660" y="400050"/>
                  </a:lnTo>
                  <a:lnTo>
                    <a:pt x="1851660" y="2540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39B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6469380" y="2010409"/>
              <a:ext cx="1844039" cy="397510"/>
            </a:xfrm>
            <a:custGeom>
              <a:avLst/>
              <a:gdLst/>
              <a:ahLst/>
              <a:cxnLst/>
              <a:rect l="l" t="t" r="r" b="b"/>
              <a:pathLst>
                <a:path w="1844040" h="397510">
                  <a:moveTo>
                    <a:pt x="1844040" y="0"/>
                  </a:moveTo>
                  <a:lnTo>
                    <a:pt x="1840230" y="0"/>
                  </a:lnTo>
                  <a:lnTo>
                    <a:pt x="1840230" y="3810"/>
                  </a:lnTo>
                  <a:lnTo>
                    <a:pt x="184023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1840230" y="3810"/>
                  </a:lnTo>
                  <a:lnTo>
                    <a:pt x="1840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7510"/>
                  </a:lnTo>
                  <a:lnTo>
                    <a:pt x="1844040" y="397510"/>
                  </a:lnTo>
                  <a:lnTo>
                    <a:pt x="1844040" y="393700"/>
                  </a:lnTo>
                  <a:lnTo>
                    <a:pt x="1844040" y="3810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39B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6473190" y="2014219"/>
              <a:ext cx="1836420" cy="389890"/>
            </a:xfrm>
            <a:custGeom>
              <a:avLst/>
              <a:gdLst/>
              <a:ahLst/>
              <a:cxnLst/>
              <a:rect l="l" t="t" r="r" b="b"/>
              <a:pathLst>
                <a:path w="1836420" h="389889">
                  <a:moveTo>
                    <a:pt x="1836420" y="0"/>
                  </a:moveTo>
                  <a:lnTo>
                    <a:pt x="1832610" y="0"/>
                  </a:lnTo>
                  <a:lnTo>
                    <a:pt x="1832610" y="3810"/>
                  </a:lnTo>
                  <a:lnTo>
                    <a:pt x="1832610" y="386080"/>
                  </a:lnTo>
                  <a:lnTo>
                    <a:pt x="3810" y="386080"/>
                  </a:lnTo>
                  <a:lnTo>
                    <a:pt x="3810" y="3810"/>
                  </a:lnTo>
                  <a:lnTo>
                    <a:pt x="1832610" y="3810"/>
                  </a:lnTo>
                  <a:lnTo>
                    <a:pt x="1832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6080"/>
                  </a:lnTo>
                  <a:lnTo>
                    <a:pt x="0" y="389890"/>
                  </a:lnTo>
                  <a:lnTo>
                    <a:pt x="1836420" y="389890"/>
                  </a:lnTo>
                  <a:lnTo>
                    <a:pt x="1836420" y="386080"/>
                  </a:lnTo>
                  <a:lnTo>
                    <a:pt x="1836420" y="3810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39B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6477000" y="2018029"/>
              <a:ext cx="1828800" cy="382270"/>
            </a:xfrm>
            <a:custGeom>
              <a:avLst/>
              <a:gdLst/>
              <a:ahLst/>
              <a:cxnLst/>
              <a:rect l="l" t="t" r="r" b="b"/>
              <a:pathLst>
                <a:path w="1828800" h="382269">
                  <a:moveTo>
                    <a:pt x="1828800" y="0"/>
                  </a:moveTo>
                  <a:lnTo>
                    <a:pt x="1824990" y="0"/>
                  </a:lnTo>
                  <a:lnTo>
                    <a:pt x="1824990" y="3810"/>
                  </a:lnTo>
                  <a:lnTo>
                    <a:pt x="1824990" y="378460"/>
                  </a:lnTo>
                  <a:lnTo>
                    <a:pt x="2540" y="378460"/>
                  </a:lnTo>
                  <a:lnTo>
                    <a:pt x="2540" y="3810"/>
                  </a:lnTo>
                  <a:lnTo>
                    <a:pt x="1824990" y="3810"/>
                  </a:lnTo>
                  <a:lnTo>
                    <a:pt x="1824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8460"/>
                  </a:lnTo>
                  <a:lnTo>
                    <a:pt x="0" y="382270"/>
                  </a:lnTo>
                  <a:lnTo>
                    <a:pt x="1828800" y="382270"/>
                  </a:lnTo>
                  <a:lnTo>
                    <a:pt x="1828800" y="378460"/>
                  </a:lnTo>
                  <a:lnTo>
                    <a:pt x="1828800" y="381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39B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6479540" y="2021839"/>
              <a:ext cx="1822450" cy="374650"/>
            </a:xfrm>
            <a:custGeom>
              <a:avLst/>
              <a:gdLst/>
              <a:ahLst/>
              <a:cxnLst/>
              <a:rect l="l" t="t" r="r" b="b"/>
              <a:pathLst>
                <a:path w="1822450" h="374650">
                  <a:moveTo>
                    <a:pt x="1822450" y="0"/>
                  </a:moveTo>
                  <a:lnTo>
                    <a:pt x="1818640" y="0"/>
                  </a:lnTo>
                  <a:lnTo>
                    <a:pt x="1818640" y="3810"/>
                  </a:lnTo>
                  <a:lnTo>
                    <a:pt x="1818640" y="370840"/>
                  </a:lnTo>
                  <a:lnTo>
                    <a:pt x="3810" y="370840"/>
                  </a:lnTo>
                  <a:lnTo>
                    <a:pt x="3810" y="3810"/>
                  </a:lnTo>
                  <a:lnTo>
                    <a:pt x="1818640" y="3810"/>
                  </a:lnTo>
                  <a:lnTo>
                    <a:pt x="18186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0840"/>
                  </a:lnTo>
                  <a:lnTo>
                    <a:pt x="0" y="374650"/>
                  </a:lnTo>
                  <a:lnTo>
                    <a:pt x="1822450" y="374650"/>
                  </a:lnTo>
                  <a:lnTo>
                    <a:pt x="1822450" y="370840"/>
                  </a:lnTo>
                  <a:lnTo>
                    <a:pt x="1822450" y="3810"/>
                  </a:lnTo>
                  <a:lnTo>
                    <a:pt x="1822450" y="0"/>
                  </a:lnTo>
                  <a:close/>
                </a:path>
              </a:pathLst>
            </a:custGeom>
            <a:solidFill>
              <a:srgbClr val="39B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6483350" y="2025649"/>
              <a:ext cx="1814830" cy="367030"/>
            </a:xfrm>
            <a:custGeom>
              <a:avLst/>
              <a:gdLst/>
              <a:ahLst/>
              <a:cxnLst/>
              <a:rect l="l" t="t" r="r" b="b"/>
              <a:pathLst>
                <a:path w="1814829" h="367030">
                  <a:moveTo>
                    <a:pt x="1814830" y="0"/>
                  </a:moveTo>
                  <a:lnTo>
                    <a:pt x="1812290" y="0"/>
                  </a:lnTo>
                  <a:lnTo>
                    <a:pt x="1812290" y="3810"/>
                  </a:lnTo>
                  <a:lnTo>
                    <a:pt x="1812290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1812290" y="3810"/>
                  </a:lnTo>
                  <a:lnTo>
                    <a:pt x="1812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0" y="367030"/>
                  </a:lnTo>
                  <a:lnTo>
                    <a:pt x="1814830" y="367030"/>
                  </a:lnTo>
                  <a:lnTo>
                    <a:pt x="1814830" y="364490"/>
                  </a:lnTo>
                  <a:lnTo>
                    <a:pt x="1814830" y="3810"/>
                  </a:lnTo>
                  <a:lnTo>
                    <a:pt x="1814830" y="0"/>
                  </a:lnTo>
                  <a:close/>
                </a:path>
              </a:pathLst>
            </a:custGeom>
            <a:solidFill>
              <a:srgbClr val="39B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6487160" y="2029459"/>
              <a:ext cx="1808480" cy="360680"/>
            </a:xfrm>
            <a:custGeom>
              <a:avLst/>
              <a:gdLst/>
              <a:ahLst/>
              <a:cxnLst/>
              <a:rect l="l" t="t" r="r" b="b"/>
              <a:pathLst>
                <a:path w="1808479" h="360680">
                  <a:moveTo>
                    <a:pt x="1808480" y="0"/>
                  </a:moveTo>
                  <a:lnTo>
                    <a:pt x="1804670" y="0"/>
                  </a:lnTo>
                  <a:lnTo>
                    <a:pt x="1804670" y="2540"/>
                  </a:lnTo>
                  <a:lnTo>
                    <a:pt x="1804670" y="356870"/>
                  </a:lnTo>
                  <a:lnTo>
                    <a:pt x="3810" y="356870"/>
                  </a:lnTo>
                  <a:lnTo>
                    <a:pt x="3810" y="2540"/>
                  </a:lnTo>
                  <a:lnTo>
                    <a:pt x="1804670" y="2540"/>
                  </a:lnTo>
                  <a:lnTo>
                    <a:pt x="18046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56870"/>
                  </a:lnTo>
                  <a:lnTo>
                    <a:pt x="0" y="360680"/>
                  </a:lnTo>
                  <a:lnTo>
                    <a:pt x="1808480" y="360680"/>
                  </a:lnTo>
                  <a:lnTo>
                    <a:pt x="1808480" y="356870"/>
                  </a:lnTo>
                  <a:lnTo>
                    <a:pt x="1808480" y="2540"/>
                  </a:lnTo>
                  <a:lnTo>
                    <a:pt x="1808480" y="0"/>
                  </a:lnTo>
                  <a:close/>
                </a:path>
              </a:pathLst>
            </a:custGeom>
            <a:solidFill>
              <a:srgbClr val="39B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6490970" y="2031999"/>
              <a:ext cx="1800860" cy="354330"/>
            </a:xfrm>
            <a:custGeom>
              <a:avLst/>
              <a:gdLst/>
              <a:ahLst/>
              <a:cxnLst/>
              <a:rect l="l" t="t" r="r" b="b"/>
              <a:pathLst>
                <a:path w="1800859" h="354330">
                  <a:moveTo>
                    <a:pt x="1800860" y="0"/>
                  </a:moveTo>
                  <a:lnTo>
                    <a:pt x="1797050" y="0"/>
                  </a:lnTo>
                  <a:lnTo>
                    <a:pt x="1797050" y="3810"/>
                  </a:lnTo>
                  <a:lnTo>
                    <a:pt x="179705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1797050" y="3810"/>
                  </a:lnTo>
                  <a:lnTo>
                    <a:pt x="1797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1800860" y="354330"/>
                  </a:lnTo>
                  <a:lnTo>
                    <a:pt x="1800860" y="350520"/>
                  </a:lnTo>
                  <a:lnTo>
                    <a:pt x="1800860" y="3810"/>
                  </a:lnTo>
                  <a:lnTo>
                    <a:pt x="1800860" y="0"/>
                  </a:lnTo>
                  <a:close/>
                </a:path>
              </a:pathLst>
            </a:custGeom>
            <a:solidFill>
              <a:srgbClr val="39B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6494780" y="2035809"/>
              <a:ext cx="1793239" cy="346710"/>
            </a:xfrm>
            <a:custGeom>
              <a:avLst/>
              <a:gdLst/>
              <a:ahLst/>
              <a:cxnLst/>
              <a:rect l="l" t="t" r="r" b="b"/>
              <a:pathLst>
                <a:path w="1793240" h="346710">
                  <a:moveTo>
                    <a:pt x="1793240" y="0"/>
                  </a:moveTo>
                  <a:lnTo>
                    <a:pt x="1789430" y="0"/>
                  </a:lnTo>
                  <a:lnTo>
                    <a:pt x="1789430" y="3810"/>
                  </a:lnTo>
                  <a:lnTo>
                    <a:pt x="1789430" y="342900"/>
                  </a:lnTo>
                  <a:lnTo>
                    <a:pt x="3810" y="342900"/>
                  </a:lnTo>
                  <a:lnTo>
                    <a:pt x="3810" y="3810"/>
                  </a:lnTo>
                  <a:lnTo>
                    <a:pt x="1789430" y="3810"/>
                  </a:lnTo>
                  <a:lnTo>
                    <a:pt x="1789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1793240" y="346710"/>
                  </a:lnTo>
                  <a:lnTo>
                    <a:pt x="1793240" y="342900"/>
                  </a:lnTo>
                  <a:lnTo>
                    <a:pt x="1793240" y="3810"/>
                  </a:lnTo>
                  <a:lnTo>
                    <a:pt x="1793240" y="0"/>
                  </a:lnTo>
                  <a:close/>
                </a:path>
              </a:pathLst>
            </a:custGeom>
            <a:solidFill>
              <a:srgbClr val="39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6498590" y="2039619"/>
              <a:ext cx="1785620" cy="339090"/>
            </a:xfrm>
            <a:custGeom>
              <a:avLst/>
              <a:gdLst/>
              <a:ahLst/>
              <a:cxnLst/>
              <a:rect l="l" t="t" r="r" b="b"/>
              <a:pathLst>
                <a:path w="1785620" h="339089">
                  <a:moveTo>
                    <a:pt x="1785620" y="0"/>
                  </a:moveTo>
                  <a:lnTo>
                    <a:pt x="1781810" y="0"/>
                  </a:lnTo>
                  <a:lnTo>
                    <a:pt x="1781810" y="3810"/>
                  </a:lnTo>
                  <a:lnTo>
                    <a:pt x="1781810" y="335280"/>
                  </a:lnTo>
                  <a:lnTo>
                    <a:pt x="2540" y="335280"/>
                  </a:lnTo>
                  <a:lnTo>
                    <a:pt x="2540" y="3810"/>
                  </a:lnTo>
                  <a:lnTo>
                    <a:pt x="1781810" y="3810"/>
                  </a:lnTo>
                  <a:lnTo>
                    <a:pt x="1781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1785620" y="339090"/>
                  </a:lnTo>
                  <a:lnTo>
                    <a:pt x="1785620" y="335280"/>
                  </a:lnTo>
                  <a:lnTo>
                    <a:pt x="1785620" y="3810"/>
                  </a:lnTo>
                  <a:lnTo>
                    <a:pt x="1785620" y="0"/>
                  </a:lnTo>
                  <a:close/>
                </a:path>
              </a:pathLst>
            </a:custGeom>
            <a:solidFill>
              <a:srgbClr val="39B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6501130" y="2043429"/>
              <a:ext cx="1779270" cy="331470"/>
            </a:xfrm>
            <a:custGeom>
              <a:avLst/>
              <a:gdLst/>
              <a:ahLst/>
              <a:cxnLst/>
              <a:rect l="l" t="t" r="r" b="b"/>
              <a:pathLst>
                <a:path w="1779270" h="331469">
                  <a:moveTo>
                    <a:pt x="1779270" y="0"/>
                  </a:moveTo>
                  <a:lnTo>
                    <a:pt x="1775460" y="0"/>
                  </a:lnTo>
                  <a:lnTo>
                    <a:pt x="1775460" y="3810"/>
                  </a:lnTo>
                  <a:lnTo>
                    <a:pt x="1775460" y="327660"/>
                  </a:lnTo>
                  <a:lnTo>
                    <a:pt x="3810" y="327660"/>
                  </a:lnTo>
                  <a:lnTo>
                    <a:pt x="3810" y="3810"/>
                  </a:lnTo>
                  <a:lnTo>
                    <a:pt x="1775460" y="3810"/>
                  </a:lnTo>
                  <a:lnTo>
                    <a:pt x="1775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7660"/>
                  </a:lnTo>
                  <a:lnTo>
                    <a:pt x="0" y="331470"/>
                  </a:lnTo>
                  <a:lnTo>
                    <a:pt x="1779270" y="331470"/>
                  </a:lnTo>
                  <a:lnTo>
                    <a:pt x="1779270" y="327660"/>
                  </a:lnTo>
                  <a:lnTo>
                    <a:pt x="1779270" y="3810"/>
                  </a:lnTo>
                  <a:lnTo>
                    <a:pt x="1779270" y="0"/>
                  </a:lnTo>
                  <a:close/>
                </a:path>
              </a:pathLst>
            </a:custGeom>
            <a:solidFill>
              <a:srgbClr val="3AB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6504940" y="2047239"/>
              <a:ext cx="1771650" cy="323850"/>
            </a:xfrm>
            <a:custGeom>
              <a:avLst/>
              <a:gdLst/>
              <a:ahLst/>
              <a:cxnLst/>
              <a:rect l="l" t="t" r="r" b="b"/>
              <a:pathLst>
                <a:path w="1771650" h="323850">
                  <a:moveTo>
                    <a:pt x="1771650" y="0"/>
                  </a:moveTo>
                  <a:lnTo>
                    <a:pt x="1769110" y="0"/>
                  </a:lnTo>
                  <a:lnTo>
                    <a:pt x="1769110" y="3810"/>
                  </a:lnTo>
                  <a:lnTo>
                    <a:pt x="1769110" y="321310"/>
                  </a:lnTo>
                  <a:lnTo>
                    <a:pt x="3810" y="321310"/>
                  </a:lnTo>
                  <a:lnTo>
                    <a:pt x="3810" y="3810"/>
                  </a:lnTo>
                  <a:lnTo>
                    <a:pt x="1769110" y="3810"/>
                  </a:lnTo>
                  <a:lnTo>
                    <a:pt x="1769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3850"/>
                  </a:lnTo>
                  <a:lnTo>
                    <a:pt x="1771650" y="323850"/>
                  </a:lnTo>
                  <a:lnTo>
                    <a:pt x="1771650" y="321310"/>
                  </a:lnTo>
                  <a:lnTo>
                    <a:pt x="1771650" y="381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3AB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6508750" y="2051049"/>
              <a:ext cx="1765300" cy="317500"/>
            </a:xfrm>
            <a:custGeom>
              <a:avLst/>
              <a:gdLst/>
              <a:ahLst/>
              <a:cxnLst/>
              <a:rect l="l" t="t" r="r" b="b"/>
              <a:pathLst>
                <a:path w="1765300" h="317500">
                  <a:moveTo>
                    <a:pt x="1765300" y="0"/>
                  </a:moveTo>
                  <a:lnTo>
                    <a:pt x="1761490" y="0"/>
                  </a:lnTo>
                  <a:lnTo>
                    <a:pt x="1761490" y="2540"/>
                  </a:lnTo>
                  <a:lnTo>
                    <a:pt x="1761490" y="313690"/>
                  </a:lnTo>
                  <a:lnTo>
                    <a:pt x="3797" y="313690"/>
                  </a:lnTo>
                  <a:lnTo>
                    <a:pt x="3797" y="2540"/>
                  </a:lnTo>
                  <a:lnTo>
                    <a:pt x="1761490" y="2540"/>
                  </a:lnTo>
                  <a:lnTo>
                    <a:pt x="1761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13690"/>
                  </a:lnTo>
                  <a:lnTo>
                    <a:pt x="0" y="317500"/>
                  </a:lnTo>
                  <a:lnTo>
                    <a:pt x="1765300" y="317500"/>
                  </a:lnTo>
                  <a:lnTo>
                    <a:pt x="1765300" y="313690"/>
                  </a:lnTo>
                  <a:lnTo>
                    <a:pt x="1765300" y="2540"/>
                  </a:lnTo>
                  <a:lnTo>
                    <a:pt x="1765300" y="0"/>
                  </a:lnTo>
                  <a:close/>
                </a:path>
              </a:pathLst>
            </a:custGeom>
            <a:solidFill>
              <a:srgbClr val="3AB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6512547" y="2053589"/>
              <a:ext cx="1758314" cy="311150"/>
            </a:xfrm>
            <a:custGeom>
              <a:avLst/>
              <a:gdLst/>
              <a:ahLst/>
              <a:cxnLst/>
              <a:rect l="l" t="t" r="r" b="b"/>
              <a:pathLst>
                <a:path w="1758315" h="311150">
                  <a:moveTo>
                    <a:pt x="1757692" y="0"/>
                  </a:moveTo>
                  <a:lnTo>
                    <a:pt x="1753882" y="0"/>
                  </a:lnTo>
                  <a:lnTo>
                    <a:pt x="1753882" y="3810"/>
                  </a:lnTo>
                  <a:lnTo>
                    <a:pt x="1753882" y="307340"/>
                  </a:lnTo>
                  <a:lnTo>
                    <a:pt x="3822" y="307340"/>
                  </a:lnTo>
                  <a:lnTo>
                    <a:pt x="3822" y="3810"/>
                  </a:lnTo>
                  <a:lnTo>
                    <a:pt x="1753882" y="3810"/>
                  </a:lnTo>
                  <a:lnTo>
                    <a:pt x="17538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1757692" y="311150"/>
                  </a:lnTo>
                  <a:lnTo>
                    <a:pt x="1757692" y="307340"/>
                  </a:lnTo>
                  <a:lnTo>
                    <a:pt x="1757692" y="3810"/>
                  </a:lnTo>
                  <a:lnTo>
                    <a:pt x="1757692" y="0"/>
                  </a:lnTo>
                  <a:close/>
                </a:path>
              </a:pathLst>
            </a:custGeom>
            <a:solidFill>
              <a:srgbClr val="3A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6516370" y="2057399"/>
              <a:ext cx="1750060" cy="303530"/>
            </a:xfrm>
            <a:custGeom>
              <a:avLst/>
              <a:gdLst/>
              <a:ahLst/>
              <a:cxnLst/>
              <a:rect l="l" t="t" r="r" b="b"/>
              <a:pathLst>
                <a:path w="1750059" h="303530">
                  <a:moveTo>
                    <a:pt x="1750060" y="0"/>
                  </a:moveTo>
                  <a:lnTo>
                    <a:pt x="1746250" y="0"/>
                  </a:lnTo>
                  <a:lnTo>
                    <a:pt x="1746250" y="3810"/>
                  </a:lnTo>
                  <a:lnTo>
                    <a:pt x="1746250" y="299720"/>
                  </a:lnTo>
                  <a:lnTo>
                    <a:pt x="3810" y="299720"/>
                  </a:lnTo>
                  <a:lnTo>
                    <a:pt x="3810" y="3810"/>
                  </a:lnTo>
                  <a:lnTo>
                    <a:pt x="1746250" y="3810"/>
                  </a:lnTo>
                  <a:lnTo>
                    <a:pt x="1746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1750060" y="303530"/>
                  </a:lnTo>
                  <a:lnTo>
                    <a:pt x="1750060" y="299720"/>
                  </a:lnTo>
                  <a:lnTo>
                    <a:pt x="1750060" y="3810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6520180" y="2061209"/>
              <a:ext cx="1742439" cy="295910"/>
            </a:xfrm>
            <a:custGeom>
              <a:avLst/>
              <a:gdLst/>
              <a:ahLst/>
              <a:cxnLst/>
              <a:rect l="l" t="t" r="r" b="b"/>
              <a:pathLst>
                <a:path w="1742440" h="295910">
                  <a:moveTo>
                    <a:pt x="1742440" y="0"/>
                  </a:moveTo>
                  <a:lnTo>
                    <a:pt x="1738630" y="0"/>
                  </a:lnTo>
                  <a:lnTo>
                    <a:pt x="1738630" y="3810"/>
                  </a:lnTo>
                  <a:lnTo>
                    <a:pt x="1738630" y="292100"/>
                  </a:lnTo>
                  <a:lnTo>
                    <a:pt x="2540" y="292100"/>
                  </a:lnTo>
                  <a:lnTo>
                    <a:pt x="2540" y="3810"/>
                  </a:lnTo>
                  <a:lnTo>
                    <a:pt x="1738630" y="3810"/>
                  </a:lnTo>
                  <a:lnTo>
                    <a:pt x="1738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1742440" y="295910"/>
                  </a:lnTo>
                  <a:lnTo>
                    <a:pt x="1742440" y="292100"/>
                  </a:lnTo>
                  <a:lnTo>
                    <a:pt x="1742440" y="3810"/>
                  </a:lnTo>
                  <a:lnTo>
                    <a:pt x="1742440" y="0"/>
                  </a:lnTo>
                  <a:close/>
                </a:path>
              </a:pathLst>
            </a:custGeom>
            <a:solidFill>
              <a:srgbClr val="3AB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6522720" y="2065019"/>
              <a:ext cx="1736089" cy="288290"/>
            </a:xfrm>
            <a:custGeom>
              <a:avLst/>
              <a:gdLst/>
              <a:ahLst/>
              <a:cxnLst/>
              <a:rect l="l" t="t" r="r" b="b"/>
              <a:pathLst>
                <a:path w="1736090" h="288289">
                  <a:moveTo>
                    <a:pt x="1736090" y="0"/>
                  </a:moveTo>
                  <a:lnTo>
                    <a:pt x="1732280" y="0"/>
                  </a:lnTo>
                  <a:lnTo>
                    <a:pt x="1732280" y="3810"/>
                  </a:lnTo>
                  <a:lnTo>
                    <a:pt x="1732280" y="284480"/>
                  </a:lnTo>
                  <a:lnTo>
                    <a:pt x="3810" y="284480"/>
                  </a:lnTo>
                  <a:lnTo>
                    <a:pt x="3810" y="3810"/>
                  </a:lnTo>
                  <a:lnTo>
                    <a:pt x="1732280" y="3810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4480"/>
                  </a:lnTo>
                  <a:lnTo>
                    <a:pt x="0" y="288290"/>
                  </a:lnTo>
                  <a:lnTo>
                    <a:pt x="1736090" y="288290"/>
                  </a:lnTo>
                  <a:lnTo>
                    <a:pt x="1736090" y="284480"/>
                  </a:lnTo>
                  <a:lnTo>
                    <a:pt x="1736090" y="3810"/>
                  </a:lnTo>
                  <a:lnTo>
                    <a:pt x="1736090" y="0"/>
                  </a:lnTo>
                  <a:close/>
                </a:path>
              </a:pathLst>
            </a:custGeom>
            <a:solidFill>
              <a:srgbClr val="3A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6526530" y="2068829"/>
              <a:ext cx="1728470" cy="280670"/>
            </a:xfrm>
            <a:custGeom>
              <a:avLst/>
              <a:gdLst/>
              <a:ahLst/>
              <a:cxnLst/>
              <a:rect l="l" t="t" r="r" b="b"/>
              <a:pathLst>
                <a:path w="1728470" h="280669">
                  <a:moveTo>
                    <a:pt x="1728470" y="0"/>
                  </a:moveTo>
                  <a:lnTo>
                    <a:pt x="1725930" y="0"/>
                  </a:lnTo>
                  <a:lnTo>
                    <a:pt x="1725930" y="3810"/>
                  </a:lnTo>
                  <a:lnTo>
                    <a:pt x="1725930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1725930" y="3810"/>
                  </a:lnTo>
                  <a:lnTo>
                    <a:pt x="1725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0670"/>
                  </a:lnTo>
                  <a:lnTo>
                    <a:pt x="1728470" y="280670"/>
                  </a:lnTo>
                  <a:lnTo>
                    <a:pt x="1728470" y="278130"/>
                  </a:lnTo>
                  <a:lnTo>
                    <a:pt x="1728470" y="381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3AB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6530340" y="2072639"/>
              <a:ext cx="1722120" cy="274320"/>
            </a:xfrm>
            <a:custGeom>
              <a:avLst/>
              <a:gdLst/>
              <a:ahLst/>
              <a:cxnLst/>
              <a:rect l="l" t="t" r="r" b="b"/>
              <a:pathLst>
                <a:path w="1722120" h="274319">
                  <a:moveTo>
                    <a:pt x="1722120" y="0"/>
                  </a:moveTo>
                  <a:lnTo>
                    <a:pt x="1718310" y="0"/>
                  </a:lnTo>
                  <a:lnTo>
                    <a:pt x="1718310" y="2540"/>
                  </a:lnTo>
                  <a:lnTo>
                    <a:pt x="1718310" y="270510"/>
                  </a:lnTo>
                  <a:lnTo>
                    <a:pt x="3810" y="270510"/>
                  </a:lnTo>
                  <a:lnTo>
                    <a:pt x="3810" y="2540"/>
                  </a:lnTo>
                  <a:lnTo>
                    <a:pt x="1718310" y="2540"/>
                  </a:lnTo>
                  <a:lnTo>
                    <a:pt x="17183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0510"/>
                  </a:lnTo>
                  <a:lnTo>
                    <a:pt x="0" y="274320"/>
                  </a:lnTo>
                  <a:lnTo>
                    <a:pt x="1722120" y="274320"/>
                  </a:lnTo>
                  <a:lnTo>
                    <a:pt x="1722120" y="270510"/>
                  </a:lnTo>
                  <a:lnTo>
                    <a:pt x="1722120" y="2540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3AB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6534150" y="2075179"/>
              <a:ext cx="1714500" cy="267970"/>
            </a:xfrm>
            <a:custGeom>
              <a:avLst/>
              <a:gdLst/>
              <a:ahLst/>
              <a:cxnLst/>
              <a:rect l="l" t="t" r="r" b="b"/>
              <a:pathLst>
                <a:path w="1714500" h="267969">
                  <a:moveTo>
                    <a:pt x="1714500" y="0"/>
                  </a:moveTo>
                  <a:lnTo>
                    <a:pt x="1710690" y="0"/>
                  </a:lnTo>
                  <a:lnTo>
                    <a:pt x="1710690" y="3810"/>
                  </a:lnTo>
                  <a:lnTo>
                    <a:pt x="1710690" y="264160"/>
                  </a:lnTo>
                  <a:lnTo>
                    <a:pt x="3797" y="264160"/>
                  </a:lnTo>
                  <a:lnTo>
                    <a:pt x="3797" y="3810"/>
                  </a:lnTo>
                  <a:lnTo>
                    <a:pt x="1710690" y="3810"/>
                  </a:lnTo>
                  <a:lnTo>
                    <a:pt x="17106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7970"/>
                  </a:lnTo>
                  <a:lnTo>
                    <a:pt x="1714500" y="267970"/>
                  </a:lnTo>
                  <a:lnTo>
                    <a:pt x="1714500" y="264160"/>
                  </a:lnTo>
                  <a:lnTo>
                    <a:pt x="1714500" y="3810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3AB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6537947" y="2078989"/>
              <a:ext cx="1707514" cy="260350"/>
            </a:xfrm>
            <a:custGeom>
              <a:avLst/>
              <a:gdLst/>
              <a:ahLst/>
              <a:cxnLst/>
              <a:rect l="l" t="t" r="r" b="b"/>
              <a:pathLst>
                <a:path w="1707515" h="260350">
                  <a:moveTo>
                    <a:pt x="1706892" y="0"/>
                  </a:moveTo>
                  <a:lnTo>
                    <a:pt x="1703082" y="0"/>
                  </a:lnTo>
                  <a:lnTo>
                    <a:pt x="1703082" y="3810"/>
                  </a:lnTo>
                  <a:lnTo>
                    <a:pt x="1703082" y="256540"/>
                  </a:lnTo>
                  <a:lnTo>
                    <a:pt x="3822" y="256540"/>
                  </a:lnTo>
                  <a:lnTo>
                    <a:pt x="3822" y="3810"/>
                  </a:lnTo>
                  <a:lnTo>
                    <a:pt x="1703082" y="3810"/>
                  </a:lnTo>
                  <a:lnTo>
                    <a:pt x="17030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1706892" y="260350"/>
                  </a:lnTo>
                  <a:lnTo>
                    <a:pt x="1706892" y="256540"/>
                  </a:lnTo>
                  <a:lnTo>
                    <a:pt x="1706892" y="3810"/>
                  </a:lnTo>
                  <a:lnTo>
                    <a:pt x="1706892" y="0"/>
                  </a:lnTo>
                  <a:close/>
                </a:path>
              </a:pathLst>
            </a:custGeom>
            <a:solidFill>
              <a:srgbClr val="3AB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6541770" y="2082799"/>
              <a:ext cx="1699260" cy="252729"/>
            </a:xfrm>
            <a:custGeom>
              <a:avLst/>
              <a:gdLst/>
              <a:ahLst/>
              <a:cxnLst/>
              <a:rect l="l" t="t" r="r" b="b"/>
              <a:pathLst>
                <a:path w="1699259" h="252730">
                  <a:moveTo>
                    <a:pt x="1699260" y="0"/>
                  </a:moveTo>
                  <a:lnTo>
                    <a:pt x="1695450" y="0"/>
                  </a:lnTo>
                  <a:lnTo>
                    <a:pt x="1695450" y="3810"/>
                  </a:lnTo>
                  <a:lnTo>
                    <a:pt x="1695450" y="248920"/>
                  </a:lnTo>
                  <a:lnTo>
                    <a:pt x="2527" y="248920"/>
                  </a:lnTo>
                  <a:lnTo>
                    <a:pt x="2527" y="3810"/>
                  </a:lnTo>
                  <a:lnTo>
                    <a:pt x="1695450" y="3810"/>
                  </a:lnTo>
                  <a:lnTo>
                    <a:pt x="1695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1699260" y="252730"/>
                  </a:lnTo>
                  <a:lnTo>
                    <a:pt x="1699260" y="248920"/>
                  </a:lnTo>
                  <a:lnTo>
                    <a:pt x="1699260" y="3810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3AB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6544297" y="2086609"/>
              <a:ext cx="1693545" cy="245110"/>
            </a:xfrm>
            <a:custGeom>
              <a:avLst/>
              <a:gdLst/>
              <a:ahLst/>
              <a:cxnLst/>
              <a:rect l="l" t="t" r="r" b="b"/>
              <a:pathLst>
                <a:path w="1693545" h="245110">
                  <a:moveTo>
                    <a:pt x="1692922" y="0"/>
                  </a:moveTo>
                  <a:lnTo>
                    <a:pt x="1689112" y="0"/>
                  </a:lnTo>
                  <a:lnTo>
                    <a:pt x="1689112" y="3810"/>
                  </a:lnTo>
                  <a:lnTo>
                    <a:pt x="1689112" y="241300"/>
                  </a:lnTo>
                  <a:lnTo>
                    <a:pt x="5092" y="241300"/>
                  </a:lnTo>
                  <a:lnTo>
                    <a:pt x="5092" y="3810"/>
                  </a:lnTo>
                  <a:lnTo>
                    <a:pt x="1689112" y="3810"/>
                  </a:lnTo>
                  <a:lnTo>
                    <a:pt x="168911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0"/>
                  </a:lnTo>
                  <a:lnTo>
                    <a:pt x="0" y="245110"/>
                  </a:lnTo>
                  <a:lnTo>
                    <a:pt x="1692922" y="245110"/>
                  </a:lnTo>
                  <a:lnTo>
                    <a:pt x="1692922" y="241300"/>
                  </a:lnTo>
                  <a:lnTo>
                    <a:pt x="1692922" y="3810"/>
                  </a:lnTo>
                  <a:lnTo>
                    <a:pt x="1692922" y="0"/>
                  </a:lnTo>
                  <a:close/>
                </a:path>
              </a:pathLst>
            </a:custGeom>
            <a:solidFill>
              <a:srgbClr val="3A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6549390" y="2090419"/>
              <a:ext cx="1684020" cy="237490"/>
            </a:xfrm>
            <a:custGeom>
              <a:avLst/>
              <a:gdLst/>
              <a:ahLst/>
              <a:cxnLst/>
              <a:rect l="l" t="t" r="r" b="b"/>
              <a:pathLst>
                <a:path w="1684020" h="237489">
                  <a:moveTo>
                    <a:pt x="1684020" y="0"/>
                  </a:moveTo>
                  <a:lnTo>
                    <a:pt x="1680210" y="0"/>
                  </a:lnTo>
                  <a:lnTo>
                    <a:pt x="1680210" y="3810"/>
                  </a:lnTo>
                  <a:lnTo>
                    <a:pt x="1680210" y="233680"/>
                  </a:lnTo>
                  <a:lnTo>
                    <a:pt x="2540" y="233680"/>
                  </a:lnTo>
                  <a:lnTo>
                    <a:pt x="2540" y="3810"/>
                  </a:lnTo>
                  <a:lnTo>
                    <a:pt x="1680210" y="3810"/>
                  </a:lnTo>
                  <a:lnTo>
                    <a:pt x="1680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1684020" y="237490"/>
                  </a:lnTo>
                  <a:lnTo>
                    <a:pt x="1684020" y="233680"/>
                  </a:lnTo>
                  <a:lnTo>
                    <a:pt x="1684020" y="3810"/>
                  </a:lnTo>
                  <a:lnTo>
                    <a:pt x="1684020" y="0"/>
                  </a:lnTo>
                  <a:close/>
                </a:path>
              </a:pathLst>
            </a:custGeom>
            <a:solidFill>
              <a:srgbClr val="3AB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6551930" y="2094229"/>
              <a:ext cx="1677670" cy="229870"/>
            </a:xfrm>
            <a:custGeom>
              <a:avLst/>
              <a:gdLst/>
              <a:ahLst/>
              <a:cxnLst/>
              <a:rect l="l" t="t" r="r" b="b"/>
              <a:pathLst>
                <a:path w="1677670" h="229869">
                  <a:moveTo>
                    <a:pt x="1677670" y="0"/>
                  </a:moveTo>
                  <a:lnTo>
                    <a:pt x="1673860" y="0"/>
                  </a:lnTo>
                  <a:lnTo>
                    <a:pt x="1673860" y="3810"/>
                  </a:lnTo>
                  <a:lnTo>
                    <a:pt x="1673860" y="226060"/>
                  </a:lnTo>
                  <a:lnTo>
                    <a:pt x="3810" y="226060"/>
                  </a:lnTo>
                  <a:lnTo>
                    <a:pt x="3810" y="3810"/>
                  </a:lnTo>
                  <a:lnTo>
                    <a:pt x="1673860" y="3810"/>
                  </a:lnTo>
                  <a:lnTo>
                    <a:pt x="1673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6060"/>
                  </a:lnTo>
                  <a:lnTo>
                    <a:pt x="0" y="229870"/>
                  </a:lnTo>
                  <a:lnTo>
                    <a:pt x="1677670" y="229870"/>
                  </a:lnTo>
                  <a:lnTo>
                    <a:pt x="1677670" y="226060"/>
                  </a:lnTo>
                  <a:lnTo>
                    <a:pt x="1677670" y="3810"/>
                  </a:lnTo>
                  <a:lnTo>
                    <a:pt x="1677670" y="0"/>
                  </a:lnTo>
                  <a:close/>
                </a:path>
              </a:pathLst>
            </a:custGeom>
            <a:solidFill>
              <a:srgbClr val="3AB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6555740" y="2098039"/>
              <a:ext cx="1670050" cy="222250"/>
            </a:xfrm>
            <a:custGeom>
              <a:avLst/>
              <a:gdLst/>
              <a:ahLst/>
              <a:cxnLst/>
              <a:rect l="l" t="t" r="r" b="b"/>
              <a:pathLst>
                <a:path w="1670050" h="222250">
                  <a:moveTo>
                    <a:pt x="1670050" y="0"/>
                  </a:moveTo>
                  <a:lnTo>
                    <a:pt x="1667510" y="0"/>
                  </a:lnTo>
                  <a:lnTo>
                    <a:pt x="1667510" y="3810"/>
                  </a:lnTo>
                  <a:lnTo>
                    <a:pt x="1667510" y="219710"/>
                  </a:lnTo>
                  <a:lnTo>
                    <a:pt x="3810" y="219710"/>
                  </a:lnTo>
                  <a:lnTo>
                    <a:pt x="3810" y="3810"/>
                  </a:lnTo>
                  <a:lnTo>
                    <a:pt x="1667510" y="3810"/>
                  </a:lnTo>
                  <a:lnTo>
                    <a:pt x="16675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9710"/>
                  </a:lnTo>
                  <a:lnTo>
                    <a:pt x="0" y="222250"/>
                  </a:lnTo>
                  <a:lnTo>
                    <a:pt x="1670050" y="222250"/>
                  </a:lnTo>
                  <a:lnTo>
                    <a:pt x="1670050" y="219710"/>
                  </a:lnTo>
                  <a:lnTo>
                    <a:pt x="1670050" y="3810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3AB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6559550" y="2101849"/>
              <a:ext cx="1663700" cy="215900"/>
            </a:xfrm>
            <a:custGeom>
              <a:avLst/>
              <a:gdLst/>
              <a:ahLst/>
              <a:cxnLst/>
              <a:rect l="l" t="t" r="r" b="b"/>
              <a:pathLst>
                <a:path w="1663700" h="215900">
                  <a:moveTo>
                    <a:pt x="1663700" y="0"/>
                  </a:moveTo>
                  <a:lnTo>
                    <a:pt x="1659890" y="0"/>
                  </a:lnTo>
                  <a:lnTo>
                    <a:pt x="1659890" y="2540"/>
                  </a:lnTo>
                  <a:lnTo>
                    <a:pt x="1659890" y="212090"/>
                  </a:lnTo>
                  <a:lnTo>
                    <a:pt x="3797" y="212090"/>
                  </a:lnTo>
                  <a:lnTo>
                    <a:pt x="3797" y="2540"/>
                  </a:lnTo>
                  <a:lnTo>
                    <a:pt x="1659890" y="2540"/>
                  </a:lnTo>
                  <a:lnTo>
                    <a:pt x="16598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2090"/>
                  </a:lnTo>
                  <a:lnTo>
                    <a:pt x="0" y="215900"/>
                  </a:lnTo>
                  <a:lnTo>
                    <a:pt x="1663700" y="215900"/>
                  </a:lnTo>
                  <a:lnTo>
                    <a:pt x="1663700" y="212090"/>
                  </a:lnTo>
                  <a:lnTo>
                    <a:pt x="1663700" y="254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3B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6563347" y="2104389"/>
              <a:ext cx="1656714" cy="209550"/>
            </a:xfrm>
            <a:custGeom>
              <a:avLst/>
              <a:gdLst/>
              <a:ahLst/>
              <a:cxnLst/>
              <a:rect l="l" t="t" r="r" b="b"/>
              <a:pathLst>
                <a:path w="1656715" h="209550">
                  <a:moveTo>
                    <a:pt x="1656092" y="0"/>
                  </a:moveTo>
                  <a:lnTo>
                    <a:pt x="1652282" y="0"/>
                  </a:lnTo>
                  <a:lnTo>
                    <a:pt x="1652282" y="3810"/>
                  </a:lnTo>
                  <a:lnTo>
                    <a:pt x="1652282" y="205740"/>
                  </a:lnTo>
                  <a:lnTo>
                    <a:pt x="3822" y="205740"/>
                  </a:lnTo>
                  <a:lnTo>
                    <a:pt x="3822" y="3810"/>
                  </a:lnTo>
                  <a:lnTo>
                    <a:pt x="1652282" y="3810"/>
                  </a:lnTo>
                  <a:lnTo>
                    <a:pt x="16522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1656092" y="209550"/>
                  </a:lnTo>
                  <a:lnTo>
                    <a:pt x="1656092" y="205740"/>
                  </a:lnTo>
                  <a:lnTo>
                    <a:pt x="1656092" y="3810"/>
                  </a:lnTo>
                  <a:lnTo>
                    <a:pt x="1656092" y="0"/>
                  </a:lnTo>
                  <a:close/>
                </a:path>
              </a:pathLst>
            </a:custGeom>
            <a:solidFill>
              <a:srgbClr val="3BB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6567170" y="2108199"/>
              <a:ext cx="1648460" cy="201930"/>
            </a:xfrm>
            <a:custGeom>
              <a:avLst/>
              <a:gdLst/>
              <a:ahLst/>
              <a:cxnLst/>
              <a:rect l="l" t="t" r="r" b="b"/>
              <a:pathLst>
                <a:path w="1648459" h="201930">
                  <a:moveTo>
                    <a:pt x="1648460" y="0"/>
                  </a:moveTo>
                  <a:lnTo>
                    <a:pt x="1644650" y="0"/>
                  </a:lnTo>
                  <a:lnTo>
                    <a:pt x="1644650" y="3810"/>
                  </a:lnTo>
                  <a:lnTo>
                    <a:pt x="1644650" y="198120"/>
                  </a:lnTo>
                  <a:lnTo>
                    <a:pt x="3810" y="198120"/>
                  </a:lnTo>
                  <a:lnTo>
                    <a:pt x="3810" y="3810"/>
                  </a:lnTo>
                  <a:lnTo>
                    <a:pt x="1644650" y="3810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1648460" y="201930"/>
                  </a:lnTo>
                  <a:lnTo>
                    <a:pt x="1648460" y="198120"/>
                  </a:lnTo>
                  <a:lnTo>
                    <a:pt x="1648460" y="381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3BB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6570980" y="2112009"/>
              <a:ext cx="1640839" cy="194310"/>
            </a:xfrm>
            <a:custGeom>
              <a:avLst/>
              <a:gdLst/>
              <a:ahLst/>
              <a:cxnLst/>
              <a:rect l="l" t="t" r="r" b="b"/>
              <a:pathLst>
                <a:path w="1640840" h="194310">
                  <a:moveTo>
                    <a:pt x="1640840" y="0"/>
                  </a:moveTo>
                  <a:lnTo>
                    <a:pt x="1637030" y="0"/>
                  </a:lnTo>
                  <a:lnTo>
                    <a:pt x="1637030" y="3810"/>
                  </a:lnTo>
                  <a:lnTo>
                    <a:pt x="1637030" y="190500"/>
                  </a:lnTo>
                  <a:lnTo>
                    <a:pt x="2540" y="190500"/>
                  </a:lnTo>
                  <a:lnTo>
                    <a:pt x="2540" y="3810"/>
                  </a:lnTo>
                  <a:lnTo>
                    <a:pt x="1637030" y="3810"/>
                  </a:lnTo>
                  <a:lnTo>
                    <a:pt x="1637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1640840" y="194310"/>
                  </a:lnTo>
                  <a:lnTo>
                    <a:pt x="1640840" y="190500"/>
                  </a:lnTo>
                  <a:lnTo>
                    <a:pt x="1640840" y="3810"/>
                  </a:lnTo>
                  <a:lnTo>
                    <a:pt x="1640840" y="0"/>
                  </a:lnTo>
                  <a:close/>
                </a:path>
              </a:pathLst>
            </a:custGeom>
            <a:solidFill>
              <a:srgbClr val="3BB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6573520" y="2115819"/>
              <a:ext cx="1634489" cy="186690"/>
            </a:xfrm>
            <a:custGeom>
              <a:avLst/>
              <a:gdLst/>
              <a:ahLst/>
              <a:cxnLst/>
              <a:rect l="l" t="t" r="r" b="b"/>
              <a:pathLst>
                <a:path w="1634490" h="186689">
                  <a:moveTo>
                    <a:pt x="1634490" y="0"/>
                  </a:moveTo>
                  <a:lnTo>
                    <a:pt x="1630680" y="0"/>
                  </a:lnTo>
                  <a:lnTo>
                    <a:pt x="1630680" y="3810"/>
                  </a:lnTo>
                  <a:lnTo>
                    <a:pt x="1630680" y="182880"/>
                  </a:lnTo>
                  <a:lnTo>
                    <a:pt x="3810" y="182880"/>
                  </a:lnTo>
                  <a:lnTo>
                    <a:pt x="3810" y="3810"/>
                  </a:lnTo>
                  <a:lnTo>
                    <a:pt x="1630680" y="3810"/>
                  </a:lnTo>
                  <a:lnTo>
                    <a:pt x="1630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2880"/>
                  </a:lnTo>
                  <a:lnTo>
                    <a:pt x="0" y="186690"/>
                  </a:lnTo>
                  <a:lnTo>
                    <a:pt x="1634490" y="186690"/>
                  </a:lnTo>
                  <a:lnTo>
                    <a:pt x="1634490" y="182880"/>
                  </a:lnTo>
                  <a:lnTo>
                    <a:pt x="1634490" y="3810"/>
                  </a:lnTo>
                  <a:lnTo>
                    <a:pt x="1634490" y="0"/>
                  </a:lnTo>
                  <a:close/>
                </a:path>
              </a:pathLst>
            </a:custGeom>
            <a:solidFill>
              <a:srgbClr val="3B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6577330" y="2119629"/>
              <a:ext cx="1626870" cy="179070"/>
            </a:xfrm>
            <a:custGeom>
              <a:avLst/>
              <a:gdLst/>
              <a:ahLst/>
              <a:cxnLst/>
              <a:rect l="l" t="t" r="r" b="b"/>
              <a:pathLst>
                <a:path w="1626870" h="179069">
                  <a:moveTo>
                    <a:pt x="1626870" y="0"/>
                  </a:moveTo>
                  <a:lnTo>
                    <a:pt x="1624330" y="0"/>
                  </a:lnTo>
                  <a:lnTo>
                    <a:pt x="1624330" y="3810"/>
                  </a:lnTo>
                  <a:lnTo>
                    <a:pt x="1624330" y="176530"/>
                  </a:lnTo>
                  <a:lnTo>
                    <a:pt x="3810" y="176530"/>
                  </a:lnTo>
                  <a:lnTo>
                    <a:pt x="3810" y="3810"/>
                  </a:lnTo>
                  <a:lnTo>
                    <a:pt x="1624330" y="3810"/>
                  </a:lnTo>
                  <a:lnTo>
                    <a:pt x="16243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6530"/>
                  </a:lnTo>
                  <a:lnTo>
                    <a:pt x="0" y="179070"/>
                  </a:lnTo>
                  <a:lnTo>
                    <a:pt x="1626870" y="179070"/>
                  </a:lnTo>
                  <a:lnTo>
                    <a:pt x="1626870" y="176530"/>
                  </a:lnTo>
                  <a:lnTo>
                    <a:pt x="1626870" y="3810"/>
                  </a:lnTo>
                  <a:lnTo>
                    <a:pt x="1626870" y="0"/>
                  </a:lnTo>
                  <a:close/>
                </a:path>
              </a:pathLst>
            </a:custGeom>
            <a:solidFill>
              <a:srgbClr val="3B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6581140" y="2123439"/>
              <a:ext cx="1620520" cy="172720"/>
            </a:xfrm>
            <a:custGeom>
              <a:avLst/>
              <a:gdLst/>
              <a:ahLst/>
              <a:cxnLst/>
              <a:rect l="l" t="t" r="r" b="b"/>
              <a:pathLst>
                <a:path w="1620520" h="172719">
                  <a:moveTo>
                    <a:pt x="1620520" y="0"/>
                  </a:moveTo>
                  <a:lnTo>
                    <a:pt x="1616710" y="0"/>
                  </a:lnTo>
                  <a:lnTo>
                    <a:pt x="1616710" y="2540"/>
                  </a:lnTo>
                  <a:lnTo>
                    <a:pt x="1616710" y="168910"/>
                  </a:lnTo>
                  <a:lnTo>
                    <a:pt x="3810" y="168910"/>
                  </a:lnTo>
                  <a:lnTo>
                    <a:pt x="3810" y="2540"/>
                  </a:lnTo>
                  <a:lnTo>
                    <a:pt x="1616710" y="2540"/>
                  </a:lnTo>
                  <a:lnTo>
                    <a:pt x="16167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8910"/>
                  </a:lnTo>
                  <a:lnTo>
                    <a:pt x="0" y="172720"/>
                  </a:lnTo>
                  <a:lnTo>
                    <a:pt x="1620520" y="172720"/>
                  </a:lnTo>
                  <a:lnTo>
                    <a:pt x="1620520" y="168910"/>
                  </a:lnTo>
                  <a:lnTo>
                    <a:pt x="1620520" y="2540"/>
                  </a:lnTo>
                  <a:lnTo>
                    <a:pt x="1620520" y="0"/>
                  </a:lnTo>
                  <a:close/>
                </a:path>
              </a:pathLst>
            </a:custGeom>
            <a:solidFill>
              <a:srgbClr val="3BB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6584950" y="2125979"/>
              <a:ext cx="1612900" cy="166370"/>
            </a:xfrm>
            <a:custGeom>
              <a:avLst/>
              <a:gdLst/>
              <a:ahLst/>
              <a:cxnLst/>
              <a:rect l="l" t="t" r="r" b="b"/>
              <a:pathLst>
                <a:path w="1612900" h="166369">
                  <a:moveTo>
                    <a:pt x="1612900" y="0"/>
                  </a:moveTo>
                  <a:lnTo>
                    <a:pt x="1609090" y="0"/>
                  </a:lnTo>
                  <a:lnTo>
                    <a:pt x="1609090" y="3810"/>
                  </a:lnTo>
                  <a:lnTo>
                    <a:pt x="1609090" y="162560"/>
                  </a:lnTo>
                  <a:lnTo>
                    <a:pt x="3797" y="162560"/>
                  </a:lnTo>
                  <a:lnTo>
                    <a:pt x="3797" y="3810"/>
                  </a:lnTo>
                  <a:lnTo>
                    <a:pt x="1609090" y="3810"/>
                  </a:lnTo>
                  <a:lnTo>
                    <a:pt x="1609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1612900" y="166370"/>
                  </a:lnTo>
                  <a:lnTo>
                    <a:pt x="1612900" y="162560"/>
                  </a:lnTo>
                  <a:lnTo>
                    <a:pt x="1612900" y="381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3BB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6588747" y="2129789"/>
              <a:ext cx="1605915" cy="158750"/>
            </a:xfrm>
            <a:custGeom>
              <a:avLst/>
              <a:gdLst/>
              <a:ahLst/>
              <a:cxnLst/>
              <a:rect l="l" t="t" r="r" b="b"/>
              <a:pathLst>
                <a:path w="1605915" h="158750">
                  <a:moveTo>
                    <a:pt x="1605292" y="0"/>
                  </a:moveTo>
                  <a:lnTo>
                    <a:pt x="1601482" y="0"/>
                  </a:lnTo>
                  <a:lnTo>
                    <a:pt x="1601482" y="3810"/>
                  </a:lnTo>
                  <a:lnTo>
                    <a:pt x="1601482" y="154940"/>
                  </a:lnTo>
                  <a:lnTo>
                    <a:pt x="3822" y="154940"/>
                  </a:lnTo>
                  <a:lnTo>
                    <a:pt x="3822" y="3810"/>
                  </a:lnTo>
                  <a:lnTo>
                    <a:pt x="1601482" y="3810"/>
                  </a:lnTo>
                  <a:lnTo>
                    <a:pt x="16014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1605292" y="158750"/>
                  </a:lnTo>
                  <a:lnTo>
                    <a:pt x="1605292" y="154940"/>
                  </a:lnTo>
                  <a:lnTo>
                    <a:pt x="1605292" y="3810"/>
                  </a:lnTo>
                  <a:lnTo>
                    <a:pt x="1605292" y="0"/>
                  </a:lnTo>
                  <a:close/>
                </a:path>
              </a:pathLst>
            </a:custGeom>
            <a:solidFill>
              <a:srgbClr val="3BB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6592570" y="2133599"/>
              <a:ext cx="1597660" cy="151130"/>
            </a:xfrm>
            <a:custGeom>
              <a:avLst/>
              <a:gdLst/>
              <a:ahLst/>
              <a:cxnLst/>
              <a:rect l="l" t="t" r="r" b="b"/>
              <a:pathLst>
                <a:path w="1597659" h="151130">
                  <a:moveTo>
                    <a:pt x="1597660" y="0"/>
                  </a:moveTo>
                  <a:lnTo>
                    <a:pt x="1593850" y="0"/>
                  </a:lnTo>
                  <a:lnTo>
                    <a:pt x="1593850" y="3810"/>
                  </a:lnTo>
                  <a:lnTo>
                    <a:pt x="1593850" y="147320"/>
                  </a:lnTo>
                  <a:lnTo>
                    <a:pt x="2527" y="147320"/>
                  </a:lnTo>
                  <a:lnTo>
                    <a:pt x="2527" y="3810"/>
                  </a:lnTo>
                  <a:lnTo>
                    <a:pt x="1593850" y="3810"/>
                  </a:lnTo>
                  <a:lnTo>
                    <a:pt x="1593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1597660" y="151130"/>
                  </a:lnTo>
                  <a:lnTo>
                    <a:pt x="1597660" y="147320"/>
                  </a:lnTo>
                  <a:lnTo>
                    <a:pt x="1597660" y="3810"/>
                  </a:lnTo>
                  <a:lnTo>
                    <a:pt x="1597660" y="0"/>
                  </a:lnTo>
                  <a:close/>
                </a:path>
              </a:pathLst>
            </a:custGeom>
            <a:solidFill>
              <a:srgbClr val="3BB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6595097" y="2137409"/>
              <a:ext cx="1591945" cy="143510"/>
            </a:xfrm>
            <a:custGeom>
              <a:avLst/>
              <a:gdLst/>
              <a:ahLst/>
              <a:cxnLst/>
              <a:rect l="l" t="t" r="r" b="b"/>
              <a:pathLst>
                <a:path w="1591945" h="143510">
                  <a:moveTo>
                    <a:pt x="1591322" y="0"/>
                  </a:moveTo>
                  <a:lnTo>
                    <a:pt x="1587512" y="0"/>
                  </a:lnTo>
                  <a:lnTo>
                    <a:pt x="1587512" y="3810"/>
                  </a:lnTo>
                  <a:lnTo>
                    <a:pt x="1587512" y="139700"/>
                  </a:lnTo>
                  <a:lnTo>
                    <a:pt x="3822" y="139700"/>
                  </a:lnTo>
                  <a:lnTo>
                    <a:pt x="3822" y="3810"/>
                  </a:lnTo>
                  <a:lnTo>
                    <a:pt x="1587512" y="3810"/>
                  </a:lnTo>
                  <a:lnTo>
                    <a:pt x="158751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0"/>
                  </a:lnTo>
                  <a:lnTo>
                    <a:pt x="0" y="143510"/>
                  </a:lnTo>
                  <a:lnTo>
                    <a:pt x="1591322" y="143510"/>
                  </a:lnTo>
                  <a:lnTo>
                    <a:pt x="1591322" y="139700"/>
                  </a:lnTo>
                  <a:lnTo>
                    <a:pt x="1591322" y="3810"/>
                  </a:lnTo>
                  <a:lnTo>
                    <a:pt x="1591322" y="0"/>
                  </a:lnTo>
                  <a:close/>
                </a:path>
              </a:pathLst>
            </a:custGeom>
            <a:solidFill>
              <a:srgbClr val="3BB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6598920" y="2141219"/>
              <a:ext cx="1583690" cy="135890"/>
            </a:xfrm>
            <a:custGeom>
              <a:avLst/>
              <a:gdLst/>
              <a:ahLst/>
              <a:cxnLst/>
              <a:rect l="l" t="t" r="r" b="b"/>
              <a:pathLst>
                <a:path w="1583690" h="135889">
                  <a:moveTo>
                    <a:pt x="1583690" y="0"/>
                  </a:moveTo>
                  <a:lnTo>
                    <a:pt x="1581150" y="0"/>
                  </a:lnTo>
                  <a:lnTo>
                    <a:pt x="1581150" y="3810"/>
                  </a:lnTo>
                  <a:lnTo>
                    <a:pt x="158115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1581150" y="3810"/>
                  </a:lnTo>
                  <a:lnTo>
                    <a:pt x="1581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5890"/>
                  </a:lnTo>
                  <a:lnTo>
                    <a:pt x="1583690" y="135890"/>
                  </a:lnTo>
                  <a:lnTo>
                    <a:pt x="1583690" y="133350"/>
                  </a:lnTo>
                  <a:lnTo>
                    <a:pt x="1583690" y="3810"/>
                  </a:lnTo>
                  <a:lnTo>
                    <a:pt x="1583690" y="0"/>
                  </a:lnTo>
                  <a:close/>
                </a:path>
              </a:pathLst>
            </a:custGeom>
            <a:solidFill>
              <a:srgbClr val="3BB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6602730" y="2145029"/>
              <a:ext cx="1577340" cy="129539"/>
            </a:xfrm>
            <a:custGeom>
              <a:avLst/>
              <a:gdLst/>
              <a:ahLst/>
              <a:cxnLst/>
              <a:rect l="l" t="t" r="r" b="b"/>
              <a:pathLst>
                <a:path w="1577340" h="129539">
                  <a:moveTo>
                    <a:pt x="1577340" y="0"/>
                  </a:moveTo>
                  <a:lnTo>
                    <a:pt x="1573530" y="0"/>
                  </a:lnTo>
                  <a:lnTo>
                    <a:pt x="1573530" y="2540"/>
                  </a:lnTo>
                  <a:lnTo>
                    <a:pt x="1573530" y="125730"/>
                  </a:lnTo>
                  <a:lnTo>
                    <a:pt x="3810" y="125730"/>
                  </a:lnTo>
                  <a:lnTo>
                    <a:pt x="3810" y="2540"/>
                  </a:lnTo>
                  <a:lnTo>
                    <a:pt x="1573530" y="2540"/>
                  </a:lnTo>
                  <a:lnTo>
                    <a:pt x="1573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1577340" y="129540"/>
                  </a:lnTo>
                  <a:lnTo>
                    <a:pt x="1577340" y="125730"/>
                  </a:lnTo>
                  <a:lnTo>
                    <a:pt x="1577340" y="254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3BB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6606540" y="2147569"/>
              <a:ext cx="1569720" cy="123189"/>
            </a:xfrm>
            <a:custGeom>
              <a:avLst/>
              <a:gdLst/>
              <a:ahLst/>
              <a:cxnLst/>
              <a:rect l="l" t="t" r="r" b="b"/>
              <a:pathLst>
                <a:path w="1569720" h="123189">
                  <a:moveTo>
                    <a:pt x="1569720" y="0"/>
                  </a:moveTo>
                  <a:lnTo>
                    <a:pt x="1565910" y="0"/>
                  </a:lnTo>
                  <a:lnTo>
                    <a:pt x="1565910" y="3810"/>
                  </a:lnTo>
                  <a:lnTo>
                    <a:pt x="156591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1565910" y="3810"/>
                  </a:lnTo>
                  <a:lnTo>
                    <a:pt x="1565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1569720" y="123190"/>
                  </a:lnTo>
                  <a:lnTo>
                    <a:pt x="1569720" y="119380"/>
                  </a:lnTo>
                  <a:lnTo>
                    <a:pt x="1569720" y="3810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3BB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6610350" y="2151379"/>
              <a:ext cx="1562100" cy="115570"/>
            </a:xfrm>
            <a:custGeom>
              <a:avLst/>
              <a:gdLst/>
              <a:ahLst/>
              <a:cxnLst/>
              <a:rect l="l" t="t" r="r" b="b"/>
              <a:pathLst>
                <a:path w="1562100" h="115569">
                  <a:moveTo>
                    <a:pt x="1562100" y="0"/>
                  </a:moveTo>
                  <a:lnTo>
                    <a:pt x="1558290" y="0"/>
                  </a:lnTo>
                  <a:lnTo>
                    <a:pt x="1558290" y="3810"/>
                  </a:lnTo>
                  <a:lnTo>
                    <a:pt x="1558290" y="111760"/>
                  </a:lnTo>
                  <a:lnTo>
                    <a:pt x="3797" y="111760"/>
                  </a:lnTo>
                  <a:lnTo>
                    <a:pt x="3797" y="3810"/>
                  </a:lnTo>
                  <a:lnTo>
                    <a:pt x="1558290" y="3810"/>
                  </a:lnTo>
                  <a:lnTo>
                    <a:pt x="1558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562100" y="115570"/>
                  </a:lnTo>
                  <a:lnTo>
                    <a:pt x="1562100" y="111760"/>
                  </a:lnTo>
                  <a:lnTo>
                    <a:pt x="1562100" y="3810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6614147" y="2155189"/>
              <a:ext cx="1555115" cy="107950"/>
            </a:xfrm>
            <a:custGeom>
              <a:avLst/>
              <a:gdLst/>
              <a:ahLst/>
              <a:cxnLst/>
              <a:rect l="l" t="t" r="r" b="b"/>
              <a:pathLst>
                <a:path w="1555115" h="107950">
                  <a:moveTo>
                    <a:pt x="1554492" y="0"/>
                  </a:moveTo>
                  <a:lnTo>
                    <a:pt x="1550682" y="0"/>
                  </a:lnTo>
                  <a:lnTo>
                    <a:pt x="1550682" y="3810"/>
                  </a:lnTo>
                  <a:lnTo>
                    <a:pt x="1550682" y="104140"/>
                  </a:lnTo>
                  <a:lnTo>
                    <a:pt x="2552" y="104140"/>
                  </a:lnTo>
                  <a:lnTo>
                    <a:pt x="2552" y="3810"/>
                  </a:lnTo>
                  <a:lnTo>
                    <a:pt x="1550682" y="3810"/>
                  </a:lnTo>
                  <a:lnTo>
                    <a:pt x="15506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1554492" y="107950"/>
                  </a:lnTo>
                  <a:lnTo>
                    <a:pt x="1554492" y="104140"/>
                  </a:lnTo>
                  <a:lnTo>
                    <a:pt x="1554492" y="3810"/>
                  </a:lnTo>
                  <a:lnTo>
                    <a:pt x="1554492" y="0"/>
                  </a:lnTo>
                  <a:close/>
                </a:path>
              </a:pathLst>
            </a:custGeom>
            <a:solidFill>
              <a:srgbClr val="3CB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6616700" y="2158999"/>
              <a:ext cx="1548130" cy="100330"/>
            </a:xfrm>
            <a:custGeom>
              <a:avLst/>
              <a:gdLst/>
              <a:ahLst/>
              <a:cxnLst/>
              <a:rect l="l" t="t" r="r" b="b"/>
              <a:pathLst>
                <a:path w="1548129" h="100330">
                  <a:moveTo>
                    <a:pt x="1548130" y="0"/>
                  </a:moveTo>
                  <a:lnTo>
                    <a:pt x="1544320" y="0"/>
                  </a:lnTo>
                  <a:lnTo>
                    <a:pt x="1544320" y="3810"/>
                  </a:lnTo>
                  <a:lnTo>
                    <a:pt x="1544320" y="96520"/>
                  </a:lnTo>
                  <a:lnTo>
                    <a:pt x="3797" y="96520"/>
                  </a:lnTo>
                  <a:lnTo>
                    <a:pt x="3797" y="3810"/>
                  </a:lnTo>
                  <a:lnTo>
                    <a:pt x="1544320" y="3810"/>
                  </a:lnTo>
                  <a:lnTo>
                    <a:pt x="1544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520"/>
                  </a:lnTo>
                  <a:lnTo>
                    <a:pt x="0" y="100330"/>
                  </a:lnTo>
                  <a:lnTo>
                    <a:pt x="1548130" y="100330"/>
                  </a:lnTo>
                  <a:lnTo>
                    <a:pt x="1548130" y="96520"/>
                  </a:lnTo>
                  <a:lnTo>
                    <a:pt x="1548130" y="3810"/>
                  </a:lnTo>
                  <a:lnTo>
                    <a:pt x="1548130" y="0"/>
                  </a:lnTo>
                  <a:close/>
                </a:path>
              </a:pathLst>
            </a:custGeom>
            <a:solidFill>
              <a:srgbClr val="3CB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6620497" y="2162809"/>
              <a:ext cx="1541145" cy="92710"/>
            </a:xfrm>
            <a:custGeom>
              <a:avLst/>
              <a:gdLst/>
              <a:ahLst/>
              <a:cxnLst/>
              <a:rect l="l" t="t" r="r" b="b"/>
              <a:pathLst>
                <a:path w="1541145" h="92710">
                  <a:moveTo>
                    <a:pt x="1540522" y="0"/>
                  </a:moveTo>
                  <a:lnTo>
                    <a:pt x="1537982" y="0"/>
                  </a:lnTo>
                  <a:lnTo>
                    <a:pt x="1537982" y="3810"/>
                  </a:lnTo>
                  <a:lnTo>
                    <a:pt x="1537982" y="90170"/>
                  </a:lnTo>
                  <a:lnTo>
                    <a:pt x="3822" y="90170"/>
                  </a:lnTo>
                  <a:lnTo>
                    <a:pt x="3822" y="3810"/>
                  </a:lnTo>
                  <a:lnTo>
                    <a:pt x="1537982" y="3810"/>
                  </a:lnTo>
                  <a:lnTo>
                    <a:pt x="15379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2710"/>
                  </a:lnTo>
                  <a:lnTo>
                    <a:pt x="1540522" y="92710"/>
                  </a:lnTo>
                  <a:lnTo>
                    <a:pt x="1540522" y="90170"/>
                  </a:lnTo>
                  <a:lnTo>
                    <a:pt x="1540522" y="3810"/>
                  </a:lnTo>
                  <a:lnTo>
                    <a:pt x="1540522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6624320" y="2166619"/>
              <a:ext cx="1534160" cy="86360"/>
            </a:xfrm>
            <a:custGeom>
              <a:avLst/>
              <a:gdLst/>
              <a:ahLst/>
              <a:cxnLst/>
              <a:rect l="l" t="t" r="r" b="b"/>
              <a:pathLst>
                <a:path w="1534159" h="86360">
                  <a:moveTo>
                    <a:pt x="1534160" y="0"/>
                  </a:moveTo>
                  <a:lnTo>
                    <a:pt x="1530350" y="0"/>
                  </a:lnTo>
                  <a:lnTo>
                    <a:pt x="1530350" y="2540"/>
                  </a:lnTo>
                  <a:lnTo>
                    <a:pt x="1530350" y="82550"/>
                  </a:lnTo>
                  <a:lnTo>
                    <a:pt x="3810" y="82550"/>
                  </a:lnTo>
                  <a:lnTo>
                    <a:pt x="3810" y="2540"/>
                  </a:lnTo>
                  <a:lnTo>
                    <a:pt x="1530350" y="2540"/>
                  </a:lnTo>
                  <a:lnTo>
                    <a:pt x="15303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1534160" y="86360"/>
                  </a:lnTo>
                  <a:lnTo>
                    <a:pt x="1534160" y="82550"/>
                  </a:lnTo>
                  <a:lnTo>
                    <a:pt x="1534160" y="2540"/>
                  </a:lnTo>
                  <a:lnTo>
                    <a:pt x="1534160" y="0"/>
                  </a:lnTo>
                  <a:close/>
                </a:path>
              </a:pathLst>
            </a:custGeom>
            <a:solidFill>
              <a:srgbClr val="3CB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6628130" y="2169159"/>
              <a:ext cx="1526540" cy="80010"/>
            </a:xfrm>
            <a:custGeom>
              <a:avLst/>
              <a:gdLst/>
              <a:ahLst/>
              <a:cxnLst/>
              <a:rect l="l" t="t" r="r" b="b"/>
              <a:pathLst>
                <a:path w="1526540" h="80010">
                  <a:moveTo>
                    <a:pt x="1526540" y="0"/>
                  </a:moveTo>
                  <a:lnTo>
                    <a:pt x="1522730" y="0"/>
                  </a:lnTo>
                  <a:lnTo>
                    <a:pt x="1522730" y="3810"/>
                  </a:lnTo>
                  <a:lnTo>
                    <a:pt x="152273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1522730" y="3810"/>
                  </a:lnTo>
                  <a:lnTo>
                    <a:pt x="1522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1526540" y="80010"/>
                  </a:lnTo>
                  <a:lnTo>
                    <a:pt x="1526540" y="76200"/>
                  </a:lnTo>
                  <a:lnTo>
                    <a:pt x="1526540" y="3810"/>
                  </a:lnTo>
                  <a:lnTo>
                    <a:pt x="1526540" y="0"/>
                  </a:lnTo>
                  <a:close/>
                </a:path>
              </a:pathLst>
            </a:custGeom>
            <a:solidFill>
              <a:srgbClr val="3CB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6631940" y="2172969"/>
              <a:ext cx="1518920" cy="72390"/>
            </a:xfrm>
            <a:custGeom>
              <a:avLst/>
              <a:gdLst/>
              <a:ahLst/>
              <a:cxnLst/>
              <a:rect l="l" t="t" r="r" b="b"/>
              <a:pathLst>
                <a:path w="1518920" h="72389">
                  <a:moveTo>
                    <a:pt x="1518920" y="0"/>
                  </a:moveTo>
                  <a:lnTo>
                    <a:pt x="1515110" y="0"/>
                  </a:lnTo>
                  <a:lnTo>
                    <a:pt x="1515110" y="3810"/>
                  </a:lnTo>
                  <a:lnTo>
                    <a:pt x="151511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1515110" y="3810"/>
                  </a:lnTo>
                  <a:lnTo>
                    <a:pt x="1515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1518920" y="72390"/>
                  </a:lnTo>
                  <a:lnTo>
                    <a:pt x="1518920" y="68580"/>
                  </a:lnTo>
                  <a:lnTo>
                    <a:pt x="1518920" y="3810"/>
                  </a:lnTo>
                  <a:lnTo>
                    <a:pt x="1518920" y="0"/>
                  </a:lnTo>
                  <a:close/>
                </a:path>
              </a:pathLst>
            </a:custGeom>
            <a:solidFill>
              <a:srgbClr val="3CB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6635750" y="2176779"/>
              <a:ext cx="1511300" cy="64769"/>
            </a:xfrm>
            <a:custGeom>
              <a:avLst/>
              <a:gdLst/>
              <a:ahLst/>
              <a:cxnLst/>
              <a:rect l="l" t="t" r="r" b="b"/>
              <a:pathLst>
                <a:path w="1511300" h="64769">
                  <a:moveTo>
                    <a:pt x="1511300" y="0"/>
                  </a:moveTo>
                  <a:lnTo>
                    <a:pt x="1507490" y="0"/>
                  </a:lnTo>
                  <a:lnTo>
                    <a:pt x="1507490" y="3810"/>
                  </a:lnTo>
                  <a:lnTo>
                    <a:pt x="1507490" y="60960"/>
                  </a:lnTo>
                  <a:lnTo>
                    <a:pt x="2540" y="60960"/>
                  </a:lnTo>
                  <a:lnTo>
                    <a:pt x="2540" y="3810"/>
                  </a:lnTo>
                  <a:lnTo>
                    <a:pt x="1507490" y="3810"/>
                  </a:lnTo>
                  <a:lnTo>
                    <a:pt x="1507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1511300" y="64770"/>
                  </a:lnTo>
                  <a:lnTo>
                    <a:pt x="1511300" y="60960"/>
                  </a:lnTo>
                  <a:lnTo>
                    <a:pt x="1511300" y="3810"/>
                  </a:lnTo>
                  <a:lnTo>
                    <a:pt x="1511300" y="0"/>
                  </a:lnTo>
                  <a:close/>
                </a:path>
              </a:pathLst>
            </a:custGeom>
            <a:solidFill>
              <a:srgbClr val="3CB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6638290" y="2180589"/>
              <a:ext cx="1504950" cy="57150"/>
            </a:xfrm>
            <a:custGeom>
              <a:avLst/>
              <a:gdLst/>
              <a:ahLst/>
              <a:cxnLst/>
              <a:rect l="l" t="t" r="r" b="b"/>
              <a:pathLst>
                <a:path w="1504950" h="57150">
                  <a:moveTo>
                    <a:pt x="1504950" y="0"/>
                  </a:moveTo>
                  <a:lnTo>
                    <a:pt x="1501140" y="0"/>
                  </a:lnTo>
                  <a:lnTo>
                    <a:pt x="1501140" y="3810"/>
                  </a:lnTo>
                  <a:lnTo>
                    <a:pt x="150114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1501140" y="3810"/>
                  </a:lnTo>
                  <a:lnTo>
                    <a:pt x="1501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1504950" y="57150"/>
                  </a:lnTo>
                  <a:lnTo>
                    <a:pt x="1504950" y="53340"/>
                  </a:lnTo>
                  <a:lnTo>
                    <a:pt x="1504950" y="3810"/>
                  </a:lnTo>
                  <a:lnTo>
                    <a:pt x="1504950" y="0"/>
                  </a:lnTo>
                  <a:close/>
                </a:path>
              </a:pathLst>
            </a:custGeom>
            <a:solidFill>
              <a:srgbClr val="3C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6642100" y="2184399"/>
              <a:ext cx="1497330" cy="49530"/>
            </a:xfrm>
            <a:custGeom>
              <a:avLst/>
              <a:gdLst/>
              <a:ahLst/>
              <a:cxnLst/>
              <a:rect l="l" t="t" r="r" b="b"/>
              <a:pathLst>
                <a:path w="1497329" h="49530">
                  <a:moveTo>
                    <a:pt x="1497330" y="0"/>
                  </a:moveTo>
                  <a:lnTo>
                    <a:pt x="1494790" y="0"/>
                  </a:lnTo>
                  <a:lnTo>
                    <a:pt x="1494790" y="3810"/>
                  </a:lnTo>
                  <a:lnTo>
                    <a:pt x="1494790" y="46990"/>
                  </a:lnTo>
                  <a:lnTo>
                    <a:pt x="3797" y="46990"/>
                  </a:lnTo>
                  <a:lnTo>
                    <a:pt x="3797" y="3810"/>
                  </a:lnTo>
                  <a:lnTo>
                    <a:pt x="1494790" y="3810"/>
                  </a:lnTo>
                  <a:lnTo>
                    <a:pt x="1494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49530"/>
                  </a:lnTo>
                  <a:lnTo>
                    <a:pt x="1497330" y="49530"/>
                  </a:lnTo>
                  <a:lnTo>
                    <a:pt x="1497330" y="46990"/>
                  </a:lnTo>
                  <a:lnTo>
                    <a:pt x="1497330" y="3810"/>
                  </a:lnTo>
                  <a:lnTo>
                    <a:pt x="1497330" y="0"/>
                  </a:lnTo>
                  <a:close/>
                </a:path>
              </a:pathLst>
            </a:custGeom>
            <a:solidFill>
              <a:srgbClr val="3CB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6645897" y="2188209"/>
              <a:ext cx="1491615" cy="43180"/>
            </a:xfrm>
            <a:custGeom>
              <a:avLst/>
              <a:gdLst/>
              <a:ahLst/>
              <a:cxnLst/>
              <a:rect l="l" t="t" r="r" b="b"/>
              <a:pathLst>
                <a:path w="1491615" h="43180">
                  <a:moveTo>
                    <a:pt x="1490992" y="0"/>
                  </a:moveTo>
                  <a:lnTo>
                    <a:pt x="1487182" y="0"/>
                  </a:lnTo>
                  <a:lnTo>
                    <a:pt x="1487182" y="2540"/>
                  </a:lnTo>
                  <a:lnTo>
                    <a:pt x="1487182" y="39370"/>
                  </a:lnTo>
                  <a:lnTo>
                    <a:pt x="3822" y="39370"/>
                  </a:lnTo>
                  <a:lnTo>
                    <a:pt x="3822" y="2540"/>
                  </a:lnTo>
                  <a:lnTo>
                    <a:pt x="1487182" y="2540"/>
                  </a:lnTo>
                  <a:lnTo>
                    <a:pt x="148718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1490992" y="43180"/>
                  </a:lnTo>
                  <a:lnTo>
                    <a:pt x="1490992" y="39370"/>
                  </a:lnTo>
                  <a:lnTo>
                    <a:pt x="1490992" y="2540"/>
                  </a:lnTo>
                  <a:lnTo>
                    <a:pt x="1490992" y="0"/>
                  </a:lnTo>
                  <a:close/>
                </a:path>
              </a:pathLst>
            </a:custGeom>
            <a:solidFill>
              <a:srgbClr val="3CB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6649720" y="2190749"/>
              <a:ext cx="1483360" cy="36830"/>
            </a:xfrm>
            <a:custGeom>
              <a:avLst/>
              <a:gdLst/>
              <a:ahLst/>
              <a:cxnLst/>
              <a:rect l="l" t="t" r="r" b="b"/>
              <a:pathLst>
                <a:path w="1483359" h="36830">
                  <a:moveTo>
                    <a:pt x="1483360" y="0"/>
                  </a:moveTo>
                  <a:lnTo>
                    <a:pt x="1479550" y="0"/>
                  </a:lnTo>
                  <a:lnTo>
                    <a:pt x="1479550" y="3810"/>
                  </a:lnTo>
                  <a:lnTo>
                    <a:pt x="147955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1479550" y="3810"/>
                  </a:lnTo>
                  <a:lnTo>
                    <a:pt x="1479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1483360" y="36830"/>
                  </a:lnTo>
                  <a:lnTo>
                    <a:pt x="1483360" y="33020"/>
                  </a:lnTo>
                  <a:lnTo>
                    <a:pt x="1483360" y="3810"/>
                  </a:lnTo>
                  <a:lnTo>
                    <a:pt x="1483360" y="0"/>
                  </a:lnTo>
                  <a:close/>
                </a:path>
              </a:pathLst>
            </a:custGeom>
            <a:solidFill>
              <a:srgbClr val="3CB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6653530" y="2194559"/>
              <a:ext cx="1475740" cy="29209"/>
            </a:xfrm>
            <a:custGeom>
              <a:avLst/>
              <a:gdLst/>
              <a:ahLst/>
              <a:cxnLst/>
              <a:rect l="l" t="t" r="r" b="b"/>
              <a:pathLst>
                <a:path w="1475740" h="29210">
                  <a:moveTo>
                    <a:pt x="1475740" y="0"/>
                  </a:moveTo>
                  <a:lnTo>
                    <a:pt x="1471930" y="0"/>
                  </a:lnTo>
                  <a:lnTo>
                    <a:pt x="1471930" y="3810"/>
                  </a:lnTo>
                  <a:lnTo>
                    <a:pt x="147193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1471930" y="3810"/>
                  </a:lnTo>
                  <a:lnTo>
                    <a:pt x="1471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1475740" y="29210"/>
                  </a:lnTo>
                  <a:lnTo>
                    <a:pt x="1475740" y="25400"/>
                  </a:lnTo>
                  <a:lnTo>
                    <a:pt x="1475740" y="3810"/>
                  </a:lnTo>
                  <a:lnTo>
                    <a:pt x="1475740" y="0"/>
                  </a:lnTo>
                  <a:close/>
                </a:path>
              </a:pathLst>
            </a:custGeom>
            <a:solidFill>
              <a:srgbClr val="3CBC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6657340" y="2198369"/>
              <a:ext cx="1468120" cy="21590"/>
            </a:xfrm>
            <a:custGeom>
              <a:avLst/>
              <a:gdLst/>
              <a:ahLst/>
              <a:cxnLst/>
              <a:rect l="l" t="t" r="r" b="b"/>
              <a:pathLst>
                <a:path w="1468120" h="21589">
                  <a:moveTo>
                    <a:pt x="1468120" y="0"/>
                  </a:moveTo>
                  <a:lnTo>
                    <a:pt x="1464310" y="0"/>
                  </a:lnTo>
                  <a:lnTo>
                    <a:pt x="1464310" y="3810"/>
                  </a:lnTo>
                  <a:lnTo>
                    <a:pt x="1464310" y="17780"/>
                  </a:lnTo>
                  <a:lnTo>
                    <a:pt x="2540" y="17780"/>
                  </a:lnTo>
                  <a:lnTo>
                    <a:pt x="2540" y="3810"/>
                  </a:lnTo>
                  <a:lnTo>
                    <a:pt x="1464310" y="3810"/>
                  </a:lnTo>
                  <a:lnTo>
                    <a:pt x="1464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468120" y="21590"/>
                  </a:lnTo>
                  <a:lnTo>
                    <a:pt x="1468120" y="17780"/>
                  </a:lnTo>
                  <a:lnTo>
                    <a:pt x="1468120" y="3810"/>
                  </a:lnTo>
                  <a:lnTo>
                    <a:pt x="1468120" y="0"/>
                  </a:lnTo>
                  <a:close/>
                </a:path>
              </a:pathLst>
            </a:custGeom>
            <a:solidFill>
              <a:srgbClr val="3C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6659880" y="2202179"/>
              <a:ext cx="1461770" cy="13970"/>
            </a:xfrm>
            <a:custGeom>
              <a:avLst/>
              <a:gdLst/>
              <a:ahLst/>
              <a:cxnLst/>
              <a:rect l="l" t="t" r="r" b="b"/>
              <a:pathLst>
                <a:path w="1461770" h="13969">
                  <a:moveTo>
                    <a:pt x="1461770" y="0"/>
                  </a:moveTo>
                  <a:lnTo>
                    <a:pt x="1457960" y="0"/>
                  </a:lnTo>
                  <a:lnTo>
                    <a:pt x="1457960" y="3810"/>
                  </a:lnTo>
                  <a:lnTo>
                    <a:pt x="145796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1457960" y="3810"/>
                  </a:lnTo>
                  <a:lnTo>
                    <a:pt x="1457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461770" y="13970"/>
                  </a:lnTo>
                  <a:lnTo>
                    <a:pt x="1461770" y="10160"/>
                  </a:lnTo>
                  <a:lnTo>
                    <a:pt x="1461770" y="3810"/>
                  </a:lnTo>
                  <a:lnTo>
                    <a:pt x="1461770" y="0"/>
                  </a:lnTo>
                  <a:close/>
                </a:path>
              </a:pathLst>
            </a:custGeom>
            <a:solidFill>
              <a:srgbClr val="3CBC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6663690" y="2205990"/>
              <a:ext cx="1454150" cy="6350"/>
            </a:xfrm>
            <a:custGeom>
              <a:avLst/>
              <a:gdLst/>
              <a:ahLst/>
              <a:cxnLst/>
              <a:rect l="l" t="t" r="r" b="b"/>
              <a:pathLst>
                <a:path w="1454150" h="6350">
                  <a:moveTo>
                    <a:pt x="145415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454150" y="6350"/>
                  </a:lnTo>
                  <a:lnTo>
                    <a:pt x="1454150" y="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6057900" y="1600200"/>
              <a:ext cx="2667000" cy="1219200"/>
            </a:xfrm>
            <a:custGeom>
              <a:avLst/>
              <a:gdLst/>
              <a:ahLst/>
              <a:cxnLst/>
              <a:rect l="l" t="t" r="r" b="b"/>
              <a:pathLst>
                <a:path w="2667000" h="1219200">
                  <a:moveTo>
                    <a:pt x="1333500" y="0"/>
                  </a:moveTo>
                  <a:lnTo>
                    <a:pt x="1399703" y="677"/>
                  </a:lnTo>
                  <a:lnTo>
                    <a:pt x="1464922" y="2692"/>
                  </a:lnTo>
                  <a:lnTo>
                    <a:pt x="1529097" y="6017"/>
                  </a:lnTo>
                  <a:lnTo>
                    <a:pt x="1592165" y="10624"/>
                  </a:lnTo>
                  <a:lnTo>
                    <a:pt x="1654067" y="16486"/>
                  </a:lnTo>
                  <a:lnTo>
                    <a:pt x="1714740" y="23576"/>
                  </a:lnTo>
                  <a:lnTo>
                    <a:pt x="1774124" y="31867"/>
                  </a:lnTo>
                  <a:lnTo>
                    <a:pt x="1832157" y="41330"/>
                  </a:lnTo>
                  <a:lnTo>
                    <a:pt x="1888780" y="51940"/>
                  </a:lnTo>
                  <a:lnTo>
                    <a:pt x="1943929" y="63668"/>
                  </a:lnTo>
                  <a:lnTo>
                    <a:pt x="1997545" y="76487"/>
                  </a:lnTo>
                  <a:lnTo>
                    <a:pt x="2049567" y="90369"/>
                  </a:lnTo>
                  <a:lnTo>
                    <a:pt x="2099933" y="105289"/>
                  </a:lnTo>
                  <a:lnTo>
                    <a:pt x="2148582" y="121217"/>
                  </a:lnTo>
                  <a:lnTo>
                    <a:pt x="2195453" y="138127"/>
                  </a:lnTo>
                  <a:lnTo>
                    <a:pt x="2240486" y="155992"/>
                  </a:lnTo>
                  <a:lnTo>
                    <a:pt x="2283618" y="174783"/>
                  </a:lnTo>
                  <a:lnTo>
                    <a:pt x="2324790" y="194475"/>
                  </a:lnTo>
                  <a:lnTo>
                    <a:pt x="2363939" y="215039"/>
                  </a:lnTo>
                  <a:lnTo>
                    <a:pt x="2401005" y="236447"/>
                  </a:lnTo>
                  <a:lnTo>
                    <a:pt x="2435927" y="258674"/>
                  </a:lnTo>
                  <a:lnTo>
                    <a:pt x="2468644" y="281691"/>
                  </a:lnTo>
                  <a:lnTo>
                    <a:pt x="2499094" y="305472"/>
                  </a:lnTo>
                  <a:lnTo>
                    <a:pt x="2552951" y="355212"/>
                  </a:lnTo>
                  <a:lnTo>
                    <a:pt x="2597010" y="407677"/>
                  </a:lnTo>
                  <a:lnTo>
                    <a:pt x="2630782" y="462647"/>
                  </a:lnTo>
                  <a:lnTo>
                    <a:pt x="2653778" y="519904"/>
                  </a:lnTo>
                  <a:lnTo>
                    <a:pt x="2665510" y="579230"/>
                  </a:lnTo>
                  <a:lnTo>
                    <a:pt x="2667000" y="609600"/>
                  </a:lnTo>
                  <a:lnTo>
                    <a:pt x="2665510" y="639864"/>
                  </a:lnTo>
                  <a:lnTo>
                    <a:pt x="2653778" y="699015"/>
                  </a:lnTo>
                  <a:lnTo>
                    <a:pt x="2630782" y="756145"/>
                  </a:lnTo>
                  <a:lnTo>
                    <a:pt x="2597010" y="811028"/>
                  </a:lnTo>
                  <a:lnTo>
                    <a:pt x="2552951" y="863442"/>
                  </a:lnTo>
                  <a:lnTo>
                    <a:pt x="2499094" y="913163"/>
                  </a:lnTo>
                  <a:lnTo>
                    <a:pt x="2468644" y="936945"/>
                  </a:lnTo>
                  <a:lnTo>
                    <a:pt x="2435927" y="959969"/>
                  </a:lnTo>
                  <a:lnTo>
                    <a:pt x="2401005" y="982209"/>
                  </a:lnTo>
                  <a:lnTo>
                    <a:pt x="2363939" y="1003636"/>
                  </a:lnTo>
                  <a:lnTo>
                    <a:pt x="2324790" y="1024222"/>
                  </a:lnTo>
                  <a:lnTo>
                    <a:pt x="2283618" y="1043939"/>
                  </a:lnTo>
                  <a:lnTo>
                    <a:pt x="2240486" y="1062761"/>
                  </a:lnTo>
                  <a:lnTo>
                    <a:pt x="2195453" y="1080658"/>
                  </a:lnTo>
                  <a:lnTo>
                    <a:pt x="2148582" y="1097602"/>
                  </a:lnTo>
                  <a:lnTo>
                    <a:pt x="2099933" y="1113566"/>
                  </a:lnTo>
                  <a:lnTo>
                    <a:pt x="2049567" y="1128523"/>
                  </a:lnTo>
                  <a:lnTo>
                    <a:pt x="1997545" y="1142443"/>
                  </a:lnTo>
                  <a:lnTo>
                    <a:pt x="1943929" y="1155299"/>
                  </a:lnTo>
                  <a:lnTo>
                    <a:pt x="1888780" y="1167063"/>
                  </a:lnTo>
                  <a:lnTo>
                    <a:pt x="1832157" y="1177707"/>
                  </a:lnTo>
                  <a:lnTo>
                    <a:pt x="1774124" y="1187204"/>
                  </a:lnTo>
                  <a:lnTo>
                    <a:pt x="1714740" y="1195525"/>
                  </a:lnTo>
                  <a:lnTo>
                    <a:pt x="1654067" y="1202643"/>
                  </a:lnTo>
                  <a:lnTo>
                    <a:pt x="1592165" y="1208529"/>
                  </a:lnTo>
                  <a:lnTo>
                    <a:pt x="1529097" y="1213155"/>
                  </a:lnTo>
                  <a:lnTo>
                    <a:pt x="1464922" y="1216495"/>
                  </a:lnTo>
                  <a:lnTo>
                    <a:pt x="1399703" y="1218519"/>
                  </a:lnTo>
                  <a:lnTo>
                    <a:pt x="1333500" y="1219200"/>
                  </a:lnTo>
                  <a:lnTo>
                    <a:pt x="1267296" y="1218519"/>
                  </a:lnTo>
                  <a:lnTo>
                    <a:pt x="1202077" y="1216495"/>
                  </a:lnTo>
                  <a:lnTo>
                    <a:pt x="1137902" y="1213155"/>
                  </a:lnTo>
                  <a:lnTo>
                    <a:pt x="1074834" y="1208529"/>
                  </a:lnTo>
                  <a:lnTo>
                    <a:pt x="1012932" y="1202643"/>
                  </a:lnTo>
                  <a:lnTo>
                    <a:pt x="952259" y="1195525"/>
                  </a:lnTo>
                  <a:lnTo>
                    <a:pt x="892875" y="1187204"/>
                  </a:lnTo>
                  <a:lnTo>
                    <a:pt x="834842" y="1177707"/>
                  </a:lnTo>
                  <a:lnTo>
                    <a:pt x="778219" y="1167063"/>
                  </a:lnTo>
                  <a:lnTo>
                    <a:pt x="723070" y="1155299"/>
                  </a:lnTo>
                  <a:lnTo>
                    <a:pt x="669454" y="1142443"/>
                  </a:lnTo>
                  <a:lnTo>
                    <a:pt x="617432" y="1128523"/>
                  </a:lnTo>
                  <a:lnTo>
                    <a:pt x="567066" y="1113566"/>
                  </a:lnTo>
                  <a:lnTo>
                    <a:pt x="518417" y="1097602"/>
                  </a:lnTo>
                  <a:lnTo>
                    <a:pt x="471546" y="1080658"/>
                  </a:lnTo>
                  <a:lnTo>
                    <a:pt x="426513" y="1062761"/>
                  </a:lnTo>
                  <a:lnTo>
                    <a:pt x="383381" y="1043940"/>
                  </a:lnTo>
                  <a:lnTo>
                    <a:pt x="342209" y="1024222"/>
                  </a:lnTo>
                  <a:lnTo>
                    <a:pt x="303060" y="1003636"/>
                  </a:lnTo>
                  <a:lnTo>
                    <a:pt x="265994" y="982209"/>
                  </a:lnTo>
                  <a:lnTo>
                    <a:pt x="231072" y="959969"/>
                  </a:lnTo>
                  <a:lnTo>
                    <a:pt x="198355" y="936945"/>
                  </a:lnTo>
                  <a:lnTo>
                    <a:pt x="167905" y="913163"/>
                  </a:lnTo>
                  <a:lnTo>
                    <a:pt x="114048" y="863442"/>
                  </a:lnTo>
                  <a:lnTo>
                    <a:pt x="69989" y="811028"/>
                  </a:lnTo>
                  <a:lnTo>
                    <a:pt x="36217" y="756145"/>
                  </a:lnTo>
                  <a:lnTo>
                    <a:pt x="13221" y="699015"/>
                  </a:lnTo>
                  <a:lnTo>
                    <a:pt x="1489" y="639864"/>
                  </a:lnTo>
                  <a:lnTo>
                    <a:pt x="0" y="609600"/>
                  </a:lnTo>
                  <a:lnTo>
                    <a:pt x="1489" y="579230"/>
                  </a:lnTo>
                  <a:lnTo>
                    <a:pt x="13221" y="519904"/>
                  </a:lnTo>
                  <a:lnTo>
                    <a:pt x="36217" y="462647"/>
                  </a:lnTo>
                  <a:lnTo>
                    <a:pt x="69989" y="407677"/>
                  </a:lnTo>
                  <a:lnTo>
                    <a:pt x="114048" y="355212"/>
                  </a:lnTo>
                  <a:lnTo>
                    <a:pt x="167905" y="305472"/>
                  </a:lnTo>
                  <a:lnTo>
                    <a:pt x="198355" y="281691"/>
                  </a:lnTo>
                  <a:lnTo>
                    <a:pt x="231072" y="258674"/>
                  </a:lnTo>
                  <a:lnTo>
                    <a:pt x="265994" y="236447"/>
                  </a:lnTo>
                  <a:lnTo>
                    <a:pt x="303060" y="215039"/>
                  </a:lnTo>
                  <a:lnTo>
                    <a:pt x="342209" y="194475"/>
                  </a:lnTo>
                  <a:lnTo>
                    <a:pt x="383381" y="174783"/>
                  </a:lnTo>
                  <a:lnTo>
                    <a:pt x="426513" y="155992"/>
                  </a:lnTo>
                  <a:lnTo>
                    <a:pt x="471546" y="138127"/>
                  </a:lnTo>
                  <a:lnTo>
                    <a:pt x="518417" y="121217"/>
                  </a:lnTo>
                  <a:lnTo>
                    <a:pt x="567066" y="105289"/>
                  </a:lnTo>
                  <a:lnTo>
                    <a:pt x="617432" y="90369"/>
                  </a:lnTo>
                  <a:lnTo>
                    <a:pt x="669454" y="76487"/>
                  </a:lnTo>
                  <a:lnTo>
                    <a:pt x="723070" y="63668"/>
                  </a:lnTo>
                  <a:lnTo>
                    <a:pt x="778219" y="51940"/>
                  </a:lnTo>
                  <a:lnTo>
                    <a:pt x="834842" y="41330"/>
                  </a:lnTo>
                  <a:lnTo>
                    <a:pt x="892875" y="31867"/>
                  </a:lnTo>
                  <a:lnTo>
                    <a:pt x="952259" y="23576"/>
                  </a:lnTo>
                  <a:lnTo>
                    <a:pt x="1012932" y="16486"/>
                  </a:lnTo>
                  <a:lnTo>
                    <a:pt x="1074834" y="10624"/>
                  </a:lnTo>
                  <a:lnTo>
                    <a:pt x="1137902" y="6017"/>
                  </a:lnTo>
                  <a:lnTo>
                    <a:pt x="1202077" y="2692"/>
                  </a:lnTo>
                  <a:lnTo>
                    <a:pt x="1267296" y="677"/>
                  </a:lnTo>
                  <a:lnTo>
                    <a:pt x="1333500" y="0"/>
                  </a:lnTo>
                  <a:close/>
                </a:path>
                <a:path w="2667000" h="1219200">
                  <a:moveTo>
                    <a:pt x="0" y="0"/>
                  </a:moveTo>
                  <a:lnTo>
                    <a:pt x="0" y="0"/>
                  </a:lnTo>
                </a:path>
                <a:path w="2667000" h="1219200">
                  <a:moveTo>
                    <a:pt x="2667000" y="1219200"/>
                  </a:moveTo>
                  <a:lnTo>
                    <a:pt x="2667000" y="12192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7270622" y="4339589"/>
              <a:ext cx="165100" cy="3810"/>
            </a:xfrm>
            <a:custGeom>
              <a:avLst/>
              <a:gdLst/>
              <a:ahLst/>
              <a:cxnLst/>
              <a:rect l="l" t="t" r="r" b="b"/>
              <a:pathLst>
                <a:path w="165100" h="3810">
                  <a:moveTo>
                    <a:pt x="164592" y="0"/>
                  </a:moveTo>
                  <a:lnTo>
                    <a:pt x="0" y="0"/>
                  </a:lnTo>
                  <a:lnTo>
                    <a:pt x="82677" y="3810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1" name="object 1331"/>
          <p:cNvSpPr txBox="1"/>
          <p:nvPr/>
        </p:nvSpPr>
        <p:spPr>
          <a:xfrm>
            <a:off x="6320652" y="1822450"/>
            <a:ext cx="2180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7625" algn="ctr">
              <a:lnSpc>
                <a:spcPct val="100000"/>
              </a:lnSpc>
              <a:spcBef>
                <a:spcPts val="100"/>
              </a:spcBef>
            </a:pPr>
            <a:r>
              <a:rPr sz="2400" b="1" spc="-190" dirty="0">
                <a:latin typeface="Arial"/>
                <a:cs typeface="Arial"/>
              </a:rPr>
              <a:t>Facilities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26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R="31750" algn="ctr">
              <a:lnSpc>
                <a:spcPct val="100000"/>
              </a:lnSpc>
              <a:tabLst>
                <a:tab pos="417830" algn="l"/>
                <a:tab pos="2139950" algn="l"/>
              </a:tabLst>
            </a:pPr>
            <a:r>
              <a:rPr sz="2400" u="dbl" dirty="0">
                <a:uFill>
                  <a:solidFill>
                    <a:srgbClr val="36A68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b="1" u="dbl" spc="-254" dirty="0">
                <a:uFill>
                  <a:solidFill>
                    <a:srgbClr val="36A680"/>
                  </a:solidFill>
                </a:uFill>
                <a:latin typeface="Arial"/>
                <a:cs typeface="Arial"/>
              </a:rPr>
              <a:t>Equipme</a:t>
            </a:r>
            <a:r>
              <a:rPr sz="2400" b="1" u="sng" spc="-254" dirty="0">
                <a:uFill>
                  <a:solidFill>
                    <a:srgbClr val="36A67F"/>
                  </a:solidFill>
                </a:uFill>
                <a:latin typeface="Arial"/>
                <a:cs typeface="Arial"/>
              </a:rPr>
              <a:t>n</a:t>
            </a:r>
            <a:r>
              <a:rPr sz="2400" b="1" spc="-254" dirty="0">
                <a:latin typeface="Arial"/>
                <a:cs typeface="Arial"/>
              </a:rPr>
              <a:t>t	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32" name="object 1332"/>
          <p:cNvGrpSpPr/>
          <p:nvPr/>
        </p:nvGrpSpPr>
        <p:grpSpPr>
          <a:xfrm>
            <a:off x="6013450" y="3117850"/>
            <a:ext cx="2679700" cy="2825750"/>
            <a:chOff x="6013450" y="3117850"/>
            <a:chExt cx="2679700" cy="2825750"/>
          </a:xfrm>
        </p:grpSpPr>
        <p:sp>
          <p:nvSpPr>
            <p:cNvPr id="1333" name="object 1333"/>
            <p:cNvSpPr/>
            <p:nvPr/>
          </p:nvSpPr>
          <p:spPr>
            <a:xfrm>
              <a:off x="6020435" y="3124199"/>
              <a:ext cx="2665095" cy="1215390"/>
            </a:xfrm>
            <a:custGeom>
              <a:avLst/>
              <a:gdLst/>
              <a:ahLst/>
              <a:cxnLst/>
              <a:rect l="l" t="t" r="r" b="b"/>
              <a:pathLst>
                <a:path w="2665095" h="1215389">
                  <a:moveTo>
                    <a:pt x="5715" y="546100"/>
                  </a:moveTo>
                  <a:lnTo>
                    <a:pt x="3175" y="561975"/>
                  </a:lnTo>
                  <a:lnTo>
                    <a:pt x="3175" y="562610"/>
                  </a:lnTo>
                  <a:lnTo>
                    <a:pt x="1854" y="562610"/>
                  </a:lnTo>
                  <a:lnTo>
                    <a:pt x="1854" y="577850"/>
                  </a:lnTo>
                  <a:lnTo>
                    <a:pt x="0" y="577850"/>
                  </a:lnTo>
                  <a:lnTo>
                    <a:pt x="0" y="657860"/>
                  </a:lnTo>
                  <a:lnTo>
                    <a:pt x="3175" y="657860"/>
                  </a:lnTo>
                  <a:lnTo>
                    <a:pt x="3175" y="657225"/>
                  </a:lnTo>
                  <a:lnTo>
                    <a:pt x="5715" y="673100"/>
                  </a:lnTo>
                  <a:lnTo>
                    <a:pt x="5715" y="546100"/>
                  </a:lnTo>
                  <a:close/>
                </a:path>
                <a:path w="2665095" h="1215389">
                  <a:moveTo>
                    <a:pt x="1484553" y="6350"/>
                  </a:moveTo>
                  <a:lnTo>
                    <a:pt x="1393532" y="2540"/>
                  </a:lnTo>
                  <a:lnTo>
                    <a:pt x="1332865" y="0"/>
                  </a:lnTo>
                  <a:lnTo>
                    <a:pt x="1271612" y="2540"/>
                  </a:lnTo>
                  <a:lnTo>
                    <a:pt x="1179753" y="6350"/>
                  </a:lnTo>
                  <a:lnTo>
                    <a:pt x="1484553" y="6350"/>
                  </a:lnTo>
                  <a:close/>
                </a:path>
                <a:path w="2665095" h="1215389">
                  <a:moveTo>
                    <a:pt x="1496682" y="1211580"/>
                  </a:moveTo>
                  <a:lnTo>
                    <a:pt x="1167511" y="1211580"/>
                  </a:lnTo>
                  <a:lnTo>
                    <a:pt x="1250175" y="1215390"/>
                  </a:lnTo>
                  <a:lnTo>
                    <a:pt x="1414780" y="1215390"/>
                  </a:lnTo>
                  <a:lnTo>
                    <a:pt x="1496682" y="1211580"/>
                  </a:lnTo>
                  <a:close/>
                </a:path>
                <a:path w="2665095" h="1215389">
                  <a:moveTo>
                    <a:pt x="2665082" y="577850"/>
                  </a:moveTo>
                  <a:lnTo>
                    <a:pt x="2663215" y="577850"/>
                  </a:lnTo>
                  <a:lnTo>
                    <a:pt x="2663215" y="570230"/>
                  </a:lnTo>
                  <a:lnTo>
                    <a:pt x="2662555" y="570230"/>
                  </a:lnTo>
                  <a:lnTo>
                    <a:pt x="2662555" y="569925"/>
                  </a:lnTo>
                  <a:lnTo>
                    <a:pt x="2658745" y="546100"/>
                  </a:lnTo>
                  <a:lnTo>
                    <a:pt x="2658745" y="673100"/>
                  </a:lnTo>
                  <a:lnTo>
                    <a:pt x="2662555" y="649287"/>
                  </a:lnTo>
                  <a:lnTo>
                    <a:pt x="2662555" y="648982"/>
                  </a:lnTo>
                  <a:lnTo>
                    <a:pt x="2665082" y="648982"/>
                  </a:lnTo>
                  <a:lnTo>
                    <a:pt x="2665082" y="57785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6026150" y="3130549"/>
              <a:ext cx="2653030" cy="1205230"/>
            </a:xfrm>
            <a:custGeom>
              <a:avLst/>
              <a:gdLst/>
              <a:ahLst/>
              <a:cxnLst/>
              <a:rect l="l" t="t" r="r" b="b"/>
              <a:pathLst>
                <a:path w="2653029" h="1205229">
                  <a:moveTo>
                    <a:pt x="3810" y="523887"/>
                  </a:moveTo>
                  <a:lnTo>
                    <a:pt x="0" y="539750"/>
                  </a:lnTo>
                  <a:lnTo>
                    <a:pt x="0" y="666750"/>
                  </a:lnTo>
                  <a:lnTo>
                    <a:pt x="3810" y="682625"/>
                  </a:lnTo>
                  <a:lnTo>
                    <a:pt x="3810" y="523887"/>
                  </a:lnTo>
                  <a:close/>
                </a:path>
                <a:path w="2653029" h="1205229">
                  <a:moveTo>
                    <a:pt x="1569859" y="3810"/>
                  </a:moveTo>
                  <a:lnTo>
                    <a:pt x="1478838" y="0"/>
                  </a:lnTo>
                  <a:lnTo>
                    <a:pt x="1174038" y="0"/>
                  </a:lnTo>
                  <a:lnTo>
                    <a:pt x="1082179" y="3810"/>
                  </a:lnTo>
                  <a:lnTo>
                    <a:pt x="1569859" y="3810"/>
                  </a:lnTo>
                  <a:close/>
                </a:path>
                <a:path w="2653029" h="1205229">
                  <a:moveTo>
                    <a:pt x="1572895" y="1201420"/>
                  </a:moveTo>
                  <a:lnTo>
                    <a:pt x="1079106" y="1201420"/>
                  </a:lnTo>
                  <a:lnTo>
                    <a:pt x="1161796" y="1205230"/>
                  </a:lnTo>
                  <a:lnTo>
                    <a:pt x="1490967" y="1205230"/>
                  </a:lnTo>
                  <a:lnTo>
                    <a:pt x="1572895" y="1201420"/>
                  </a:lnTo>
                  <a:close/>
                </a:path>
                <a:path w="2653029" h="1205229">
                  <a:moveTo>
                    <a:pt x="2653030" y="539750"/>
                  </a:moveTo>
                  <a:lnTo>
                    <a:pt x="2649220" y="523887"/>
                  </a:lnTo>
                  <a:lnTo>
                    <a:pt x="2649220" y="682625"/>
                  </a:lnTo>
                  <a:lnTo>
                    <a:pt x="2653030" y="666750"/>
                  </a:lnTo>
                  <a:lnTo>
                    <a:pt x="2653030" y="539750"/>
                  </a:lnTo>
                  <a:close/>
                </a:path>
              </a:pathLst>
            </a:custGeom>
            <a:solidFill>
              <a:srgbClr val="339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6029959" y="3134359"/>
              <a:ext cx="2645410" cy="1197610"/>
            </a:xfrm>
            <a:custGeom>
              <a:avLst/>
              <a:gdLst/>
              <a:ahLst/>
              <a:cxnLst/>
              <a:rect l="l" t="t" r="r" b="b"/>
              <a:pathLst>
                <a:path w="2645409" h="1197610">
                  <a:moveTo>
                    <a:pt x="1615204" y="1193800"/>
                  </a:moveTo>
                  <a:lnTo>
                    <a:pt x="1029029" y="1193800"/>
                  </a:lnTo>
                  <a:lnTo>
                    <a:pt x="1047749" y="1196339"/>
                  </a:lnTo>
                  <a:lnTo>
                    <a:pt x="1075308" y="1197609"/>
                  </a:lnTo>
                  <a:lnTo>
                    <a:pt x="1569085" y="1197609"/>
                  </a:lnTo>
                  <a:lnTo>
                    <a:pt x="1596389" y="1196339"/>
                  </a:lnTo>
                  <a:lnTo>
                    <a:pt x="1615204" y="1193800"/>
                  </a:lnTo>
                  <a:close/>
                </a:path>
                <a:path w="2645409" h="1197610">
                  <a:moveTo>
                    <a:pt x="3810" y="504189"/>
                  </a:moveTo>
                  <a:lnTo>
                    <a:pt x="0" y="520065"/>
                  </a:lnTo>
                  <a:lnTo>
                    <a:pt x="0" y="678814"/>
                  </a:lnTo>
                  <a:lnTo>
                    <a:pt x="3810" y="694689"/>
                  </a:lnTo>
                  <a:lnTo>
                    <a:pt x="3810" y="504189"/>
                  </a:lnTo>
                  <a:close/>
                </a:path>
                <a:path w="2645409" h="1197610">
                  <a:moveTo>
                    <a:pt x="2641599" y="504189"/>
                  </a:moveTo>
                  <a:lnTo>
                    <a:pt x="2641599" y="694689"/>
                  </a:lnTo>
                  <a:lnTo>
                    <a:pt x="2645409" y="678814"/>
                  </a:lnTo>
                  <a:lnTo>
                    <a:pt x="2645410" y="520065"/>
                  </a:lnTo>
                  <a:lnTo>
                    <a:pt x="2641599" y="504189"/>
                  </a:lnTo>
                  <a:close/>
                </a:path>
                <a:path w="2645409" h="1197610">
                  <a:moveTo>
                    <a:pt x="1566051" y="0"/>
                  </a:moveTo>
                  <a:lnTo>
                    <a:pt x="1078371" y="0"/>
                  </a:lnTo>
                  <a:lnTo>
                    <a:pt x="1047749" y="1269"/>
                  </a:lnTo>
                  <a:lnTo>
                    <a:pt x="1029697" y="3810"/>
                  </a:lnTo>
                  <a:lnTo>
                    <a:pt x="1614532" y="3810"/>
                  </a:lnTo>
                  <a:lnTo>
                    <a:pt x="1596389" y="1269"/>
                  </a:lnTo>
                  <a:lnTo>
                    <a:pt x="1566051" y="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6033770" y="3138169"/>
              <a:ext cx="2637790" cy="1189990"/>
            </a:xfrm>
            <a:custGeom>
              <a:avLst/>
              <a:gdLst/>
              <a:ahLst/>
              <a:cxnLst/>
              <a:rect l="l" t="t" r="r" b="b"/>
              <a:pathLst>
                <a:path w="2637790" h="1189989">
                  <a:moveTo>
                    <a:pt x="3810" y="489800"/>
                  </a:moveTo>
                  <a:lnTo>
                    <a:pt x="0" y="500380"/>
                  </a:lnTo>
                  <a:lnTo>
                    <a:pt x="0" y="690880"/>
                  </a:lnTo>
                  <a:lnTo>
                    <a:pt x="3810" y="701040"/>
                  </a:lnTo>
                  <a:lnTo>
                    <a:pt x="3810" y="489800"/>
                  </a:lnTo>
                  <a:close/>
                </a:path>
                <a:path w="2637790" h="1189989">
                  <a:moveTo>
                    <a:pt x="1630197" y="1187450"/>
                  </a:moveTo>
                  <a:lnTo>
                    <a:pt x="1006487" y="1187450"/>
                  </a:lnTo>
                  <a:lnTo>
                    <a:pt x="1025207" y="1189990"/>
                  </a:lnTo>
                  <a:lnTo>
                    <a:pt x="1611388" y="1189990"/>
                  </a:lnTo>
                  <a:lnTo>
                    <a:pt x="1630197" y="1187450"/>
                  </a:lnTo>
                  <a:close/>
                </a:path>
                <a:path w="2637790" h="1189989">
                  <a:moveTo>
                    <a:pt x="1637931" y="3810"/>
                  </a:moveTo>
                  <a:lnTo>
                    <a:pt x="1610715" y="0"/>
                  </a:lnTo>
                  <a:lnTo>
                    <a:pt x="1025880" y="0"/>
                  </a:lnTo>
                  <a:lnTo>
                    <a:pt x="998804" y="3810"/>
                  </a:lnTo>
                  <a:lnTo>
                    <a:pt x="1637931" y="3810"/>
                  </a:lnTo>
                  <a:close/>
                </a:path>
                <a:path w="2637790" h="1189989">
                  <a:moveTo>
                    <a:pt x="2637790" y="500380"/>
                  </a:moveTo>
                  <a:lnTo>
                    <a:pt x="2635250" y="492455"/>
                  </a:lnTo>
                  <a:lnTo>
                    <a:pt x="2635250" y="698500"/>
                  </a:lnTo>
                  <a:lnTo>
                    <a:pt x="2637790" y="690880"/>
                  </a:lnTo>
                  <a:lnTo>
                    <a:pt x="2637790" y="500380"/>
                  </a:lnTo>
                  <a:close/>
                </a:path>
              </a:pathLst>
            </a:custGeom>
            <a:solidFill>
              <a:srgbClr val="339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6037580" y="3141979"/>
              <a:ext cx="2631440" cy="1183640"/>
            </a:xfrm>
            <a:custGeom>
              <a:avLst/>
              <a:gdLst/>
              <a:ahLst/>
              <a:cxnLst/>
              <a:rect l="l" t="t" r="r" b="b"/>
              <a:pathLst>
                <a:path w="2631440" h="1183639">
                  <a:moveTo>
                    <a:pt x="3810" y="475411"/>
                  </a:moveTo>
                  <a:lnTo>
                    <a:pt x="0" y="485990"/>
                  </a:lnTo>
                  <a:lnTo>
                    <a:pt x="0" y="697230"/>
                  </a:lnTo>
                  <a:lnTo>
                    <a:pt x="3810" y="707390"/>
                  </a:lnTo>
                  <a:lnTo>
                    <a:pt x="3810" y="475411"/>
                  </a:lnTo>
                  <a:close/>
                </a:path>
                <a:path w="2631440" h="1183639">
                  <a:moveTo>
                    <a:pt x="1652270" y="2540"/>
                  </a:moveTo>
                  <a:lnTo>
                    <a:pt x="1634121" y="0"/>
                  </a:lnTo>
                  <a:lnTo>
                    <a:pt x="994994" y="0"/>
                  </a:lnTo>
                  <a:lnTo>
                    <a:pt x="976934" y="2540"/>
                  </a:lnTo>
                  <a:lnTo>
                    <a:pt x="1652270" y="2540"/>
                  </a:lnTo>
                  <a:close/>
                </a:path>
                <a:path w="2631440" h="1183639">
                  <a:moveTo>
                    <a:pt x="1654619" y="1179830"/>
                  </a:moveTo>
                  <a:lnTo>
                    <a:pt x="974598" y="1179830"/>
                  </a:lnTo>
                  <a:lnTo>
                    <a:pt x="1002677" y="1183640"/>
                  </a:lnTo>
                  <a:lnTo>
                    <a:pt x="1626387" y="1183640"/>
                  </a:lnTo>
                  <a:lnTo>
                    <a:pt x="1654619" y="1179830"/>
                  </a:lnTo>
                  <a:close/>
                </a:path>
                <a:path w="2631440" h="1183639">
                  <a:moveTo>
                    <a:pt x="2631440" y="488645"/>
                  </a:moveTo>
                  <a:lnTo>
                    <a:pt x="2627630" y="476732"/>
                  </a:lnTo>
                  <a:lnTo>
                    <a:pt x="2627630" y="706132"/>
                  </a:lnTo>
                  <a:lnTo>
                    <a:pt x="2631440" y="694690"/>
                  </a:lnTo>
                  <a:lnTo>
                    <a:pt x="2631440" y="488645"/>
                  </a:lnTo>
                  <a:close/>
                </a:path>
              </a:pathLst>
            </a:custGeom>
            <a:solidFill>
              <a:srgbClr val="339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6041390" y="3144519"/>
              <a:ext cx="2623820" cy="1177290"/>
            </a:xfrm>
            <a:custGeom>
              <a:avLst/>
              <a:gdLst/>
              <a:ahLst/>
              <a:cxnLst/>
              <a:rect l="l" t="t" r="r" b="b"/>
              <a:pathLst>
                <a:path w="2623820" h="1177289">
                  <a:moveTo>
                    <a:pt x="3810" y="462280"/>
                  </a:moveTo>
                  <a:lnTo>
                    <a:pt x="0" y="472871"/>
                  </a:lnTo>
                  <a:lnTo>
                    <a:pt x="0" y="704850"/>
                  </a:lnTo>
                  <a:lnTo>
                    <a:pt x="3810" y="715010"/>
                  </a:lnTo>
                  <a:lnTo>
                    <a:pt x="3810" y="462280"/>
                  </a:lnTo>
                  <a:close/>
                </a:path>
                <a:path w="2623820" h="1177289">
                  <a:moveTo>
                    <a:pt x="1675663" y="3810"/>
                  </a:moveTo>
                  <a:lnTo>
                    <a:pt x="1648460" y="0"/>
                  </a:lnTo>
                  <a:lnTo>
                    <a:pt x="973124" y="0"/>
                  </a:lnTo>
                  <a:lnTo>
                    <a:pt x="946048" y="3810"/>
                  </a:lnTo>
                  <a:lnTo>
                    <a:pt x="1675663" y="3810"/>
                  </a:lnTo>
                  <a:close/>
                </a:path>
                <a:path w="2623820" h="1177289">
                  <a:moveTo>
                    <a:pt x="1679028" y="1173480"/>
                  </a:moveTo>
                  <a:lnTo>
                    <a:pt x="942708" y="1173480"/>
                  </a:lnTo>
                  <a:lnTo>
                    <a:pt x="970788" y="1177290"/>
                  </a:lnTo>
                  <a:lnTo>
                    <a:pt x="1650809" y="1177290"/>
                  </a:lnTo>
                  <a:lnTo>
                    <a:pt x="1679028" y="1173480"/>
                  </a:lnTo>
                  <a:close/>
                </a:path>
                <a:path w="2623820" h="1177289">
                  <a:moveTo>
                    <a:pt x="2623820" y="474192"/>
                  </a:moveTo>
                  <a:lnTo>
                    <a:pt x="2620010" y="462280"/>
                  </a:lnTo>
                  <a:lnTo>
                    <a:pt x="2620010" y="715010"/>
                  </a:lnTo>
                  <a:lnTo>
                    <a:pt x="2623820" y="703592"/>
                  </a:lnTo>
                  <a:lnTo>
                    <a:pt x="2623820" y="474192"/>
                  </a:lnTo>
                  <a:close/>
                </a:path>
              </a:pathLst>
            </a:custGeom>
            <a:solidFill>
              <a:srgbClr val="3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6045200" y="3148329"/>
              <a:ext cx="2616200" cy="1169670"/>
            </a:xfrm>
            <a:custGeom>
              <a:avLst/>
              <a:gdLst/>
              <a:ahLst/>
              <a:cxnLst/>
              <a:rect l="l" t="t" r="r" b="b"/>
              <a:pathLst>
                <a:path w="2616200" h="1169670">
                  <a:moveTo>
                    <a:pt x="2540" y="453821"/>
                  </a:moveTo>
                  <a:lnTo>
                    <a:pt x="0" y="458470"/>
                  </a:lnTo>
                  <a:lnTo>
                    <a:pt x="0" y="711200"/>
                  </a:lnTo>
                  <a:lnTo>
                    <a:pt x="2540" y="716076"/>
                  </a:lnTo>
                  <a:lnTo>
                    <a:pt x="2540" y="453821"/>
                  </a:lnTo>
                  <a:close/>
                </a:path>
                <a:path w="2616200" h="1169670">
                  <a:moveTo>
                    <a:pt x="1699069" y="3810"/>
                  </a:moveTo>
                  <a:lnTo>
                    <a:pt x="1671853" y="0"/>
                  </a:lnTo>
                  <a:lnTo>
                    <a:pt x="942238" y="0"/>
                  </a:lnTo>
                  <a:lnTo>
                    <a:pt x="915162" y="3810"/>
                  </a:lnTo>
                  <a:lnTo>
                    <a:pt x="1699069" y="3810"/>
                  </a:lnTo>
                  <a:close/>
                </a:path>
                <a:path w="2616200" h="1169670">
                  <a:moveTo>
                    <a:pt x="1703438" y="1165872"/>
                  </a:moveTo>
                  <a:lnTo>
                    <a:pt x="910818" y="1165872"/>
                  </a:lnTo>
                  <a:lnTo>
                    <a:pt x="938898" y="1169670"/>
                  </a:lnTo>
                  <a:lnTo>
                    <a:pt x="1675218" y="1169670"/>
                  </a:lnTo>
                  <a:lnTo>
                    <a:pt x="1703438" y="1165872"/>
                  </a:lnTo>
                  <a:close/>
                </a:path>
                <a:path w="2616200" h="1169670">
                  <a:moveTo>
                    <a:pt x="2616200" y="458470"/>
                  </a:moveTo>
                  <a:lnTo>
                    <a:pt x="2612390" y="452031"/>
                  </a:lnTo>
                  <a:lnTo>
                    <a:pt x="2612390" y="717943"/>
                  </a:lnTo>
                  <a:lnTo>
                    <a:pt x="2616200" y="711200"/>
                  </a:lnTo>
                  <a:lnTo>
                    <a:pt x="2616200" y="458470"/>
                  </a:lnTo>
                  <a:close/>
                </a:path>
              </a:pathLst>
            </a:custGeom>
            <a:solidFill>
              <a:srgbClr val="339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6047740" y="3152139"/>
              <a:ext cx="2609850" cy="1162050"/>
            </a:xfrm>
            <a:custGeom>
              <a:avLst/>
              <a:gdLst/>
              <a:ahLst/>
              <a:cxnLst/>
              <a:rect l="l" t="t" r="r" b="b"/>
              <a:pathLst>
                <a:path w="2609850" h="1162050">
                  <a:moveTo>
                    <a:pt x="3810" y="443026"/>
                  </a:moveTo>
                  <a:lnTo>
                    <a:pt x="0" y="450011"/>
                  </a:lnTo>
                  <a:lnTo>
                    <a:pt x="0" y="712266"/>
                  </a:lnTo>
                  <a:lnTo>
                    <a:pt x="3810" y="719569"/>
                  </a:lnTo>
                  <a:lnTo>
                    <a:pt x="3810" y="443026"/>
                  </a:lnTo>
                  <a:close/>
                </a:path>
                <a:path w="2609850" h="1162050">
                  <a:moveTo>
                    <a:pt x="1723745" y="3810"/>
                  </a:moveTo>
                  <a:lnTo>
                    <a:pt x="1696529" y="0"/>
                  </a:lnTo>
                  <a:lnTo>
                    <a:pt x="912622" y="0"/>
                  </a:lnTo>
                  <a:lnTo>
                    <a:pt x="885545" y="3810"/>
                  </a:lnTo>
                  <a:lnTo>
                    <a:pt x="1723745" y="3810"/>
                  </a:lnTo>
                  <a:close/>
                </a:path>
                <a:path w="2609850" h="1162050">
                  <a:moveTo>
                    <a:pt x="1729117" y="1158240"/>
                  </a:moveTo>
                  <a:lnTo>
                    <a:pt x="880198" y="1158240"/>
                  </a:lnTo>
                  <a:lnTo>
                    <a:pt x="908278" y="1162050"/>
                  </a:lnTo>
                  <a:lnTo>
                    <a:pt x="1700898" y="1162050"/>
                  </a:lnTo>
                  <a:lnTo>
                    <a:pt x="1729117" y="1158240"/>
                  </a:lnTo>
                  <a:close/>
                </a:path>
                <a:path w="2609850" h="1162050">
                  <a:moveTo>
                    <a:pt x="2609850" y="448221"/>
                  </a:moveTo>
                  <a:lnTo>
                    <a:pt x="2606040" y="441769"/>
                  </a:lnTo>
                  <a:lnTo>
                    <a:pt x="2606040" y="720877"/>
                  </a:lnTo>
                  <a:lnTo>
                    <a:pt x="2609850" y="714133"/>
                  </a:lnTo>
                  <a:lnTo>
                    <a:pt x="2609850" y="448221"/>
                  </a:lnTo>
                  <a:close/>
                </a:path>
              </a:pathLst>
            </a:custGeom>
            <a:solidFill>
              <a:srgbClr val="339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6051550" y="3155949"/>
              <a:ext cx="2602230" cy="1154430"/>
            </a:xfrm>
            <a:custGeom>
              <a:avLst/>
              <a:gdLst/>
              <a:ahLst/>
              <a:cxnLst/>
              <a:rect l="l" t="t" r="r" b="b"/>
              <a:pathLst>
                <a:path w="2602229" h="1154429">
                  <a:moveTo>
                    <a:pt x="3810" y="432231"/>
                  </a:moveTo>
                  <a:lnTo>
                    <a:pt x="0" y="439216"/>
                  </a:lnTo>
                  <a:lnTo>
                    <a:pt x="0" y="715759"/>
                  </a:lnTo>
                  <a:lnTo>
                    <a:pt x="3810" y="723061"/>
                  </a:lnTo>
                  <a:lnTo>
                    <a:pt x="3810" y="432231"/>
                  </a:lnTo>
                  <a:close/>
                </a:path>
                <a:path w="2602229" h="1154429">
                  <a:moveTo>
                    <a:pt x="1747151" y="3810"/>
                  </a:moveTo>
                  <a:lnTo>
                    <a:pt x="1719935" y="0"/>
                  </a:lnTo>
                  <a:lnTo>
                    <a:pt x="881735" y="0"/>
                  </a:lnTo>
                  <a:lnTo>
                    <a:pt x="854659" y="3810"/>
                  </a:lnTo>
                  <a:lnTo>
                    <a:pt x="1747151" y="3810"/>
                  </a:lnTo>
                  <a:close/>
                </a:path>
                <a:path w="2602229" h="1154429">
                  <a:moveTo>
                    <a:pt x="1753539" y="1150620"/>
                  </a:moveTo>
                  <a:lnTo>
                    <a:pt x="848309" y="1150620"/>
                  </a:lnTo>
                  <a:lnTo>
                    <a:pt x="876388" y="1154430"/>
                  </a:lnTo>
                  <a:lnTo>
                    <a:pt x="1725307" y="1154430"/>
                  </a:lnTo>
                  <a:lnTo>
                    <a:pt x="1753539" y="1150620"/>
                  </a:lnTo>
                  <a:close/>
                </a:path>
                <a:path w="2602229" h="1154429">
                  <a:moveTo>
                    <a:pt x="2602230" y="437959"/>
                  </a:moveTo>
                  <a:lnTo>
                    <a:pt x="2598420" y="431507"/>
                  </a:lnTo>
                  <a:lnTo>
                    <a:pt x="2598420" y="723811"/>
                  </a:lnTo>
                  <a:lnTo>
                    <a:pt x="2602230" y="717067"/>
                  </a:lnTo>
                  <a:lnTo>
                    <a:pt x="2602230" y="437959"/>
                  </a:lnTo>
                  <a:close/>
                </a:path>
              </a:pathLst>
            </a:custGeom>
            <a:solidFill>
              <a:srgbClr val="339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6055360" y="3159759"/>
              <a:ext cx="2594610" cy="1146810"/>
            </a:xfrm>
            <a:custGeom>
              <a:avLst/>
              <a:gdLst/>
              <a:ahLst/>
              <a:cxnLst/>
              <a:rect l="l" t="t" r="r" b="b"/>
              <a:pathLst>
                <a:path w="2594609" h="1146810">
                  <a:moveTo>
                    <a:pt x="3810" y="421436"/>
                  </a:moveTo>
                  <a:lnTo>
                    <a:pt x="0" y="428421"/>
                  </a:lnTo>
                  <a:lnTo>
                    <a:pt x="0" y="719251"/>
                  </a:lnTo>
                  <a:lnTo>
                    <a:pt x="3810" y="726554"/>
                  </a:lnTo>
                  <a:lnTo>
                    <a:pt x="3810" y="421436"/>
                  </a:lnTo>
                  <a:close/>
                </a:path>
                <a:path w="2594609" h="1146810">
                  <a:moveTo>
                    <a:pt x="1768538" y="1144270"/>
                  </a:moveTo>
                  <a:lnTo>
                    <a:pt x="825779" y="1144270"/>
                  </a:lnTo>
                  <a:lnTo>
                    <a:pt x="844499" y="1146810"/>
                  </a:lnTo>
                  <a:lnTo>
                    <a:pt x="1749729" y="1146810"/>
                  </a:lnTo>
                  <a:lnTo>
                    <a:pt x="1768538" y="1144270"/>
                  </a:lnTo>
                  <a:close/>
                </a:path>
                <a:path w="2594609" h="1146810">
                  <a:moveTo>
                    <a:pt x="1770557" y="3810"/>
                  </a:moveTo>
                  <a:lnTo>
                    <a:pt x="1743341" y="0"/>
                  </a:lnTo>
                  <a:lnTo>
                    <a:pt x="850849" y="0"/>
                  </a:lnTo>
                  <a:lnTo>
                    <a:pt x="823772" y="3810"/>
                  </a:lnTo>
                  <a:lnTo>
                    <a:pt x="1770557" y="3810"/>
                  </a:lnTo>
                  <a:close/>
                </a:path>
                <a:path w="2594609" h="1146810">
                  <a:moveTo>
                    <a:pt x="2594610" y="427697"/>
                  </a:moveTo>
                  <a:lnTo>
                    <a:pt x="2592070" y="423405"/>
                  </a:lnTo>
                  <a:lnTo>
                    <a:pt x="2592070" y="724496"/>
                  </a:lnTo>
                  <a:lnTo>
                    <a:pt x="2594610" y="720001"/>
                  </a:lnTo>
                  <a:lnTo>
                    <a:pt x="2594610" y="427697"/>
                  </a:lnTo>
                  <a:close/>
                </a:path>
              </a:pathLst>
            </a:custGeom>
            <a:solidFill>
              <a:srgbClr val="33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6059169" y="3163569"/>
              <a:ext cx="2588260" cy="1140460"/>
            </a:xfrm>
            <a:custGeom>
              <a:avLst/>
              <a:gdLst/>
              <a:ahLst/>
              <a:cxnLst/>
              <a:rect l="l" t="t" r="r" b="b"/>
              <a:pathLst>
                <a:path w="2588259" h="1140460">
                  <a:moveTo>
                    <a:pt x="1792957" y="1136649"/>
                  </a:moveTo>
                  <a:lnTo>
                    <a:pt x="793891" y="1136649"/>
                  </a:lnTo>
                  <a:lnTo>
                    <a:pt x="821972" y="1140459"/>
                  </a:lnTo>
                  <a:lnTo>
                    <a:pt x="1764735" y="1140459"/>
                  </a:lnTo>
                  <a:lnTo>
                    <a:pt x="1792957" y="1136649"/>
                  </a:lnTo>
                  <a:close/>
                </a:path>
                <a:path w="2588259" h="1140460">
                  <a:moveTo>
                    <a:pt x="3809" y="411117"/>
                  </a:moveTo>
                  <a:lnTo>
                    <a:pt x="1269" y="415289"/>
                  </a:lnTo>
                  <a:lnTo>
                    <a:pt x="0" y="417618"/>
                  </a:lnTo>
                  <a:lnTo>
                    <a:pt x="0" y="722735"/>
                  </a:lnTo>
                  <a:lnTo>
                    <a:pt x="1269" y="725169"/>
                  </a:lnTo>
                  <a:lnTo>
                    <a:pt x="3809" y="729342"/>
                  </a:lnTo>
                  <a:lnTo>
                    <a:pt x="3809" y="411117"/>
                  </a:lnTo>
                  <a:close/>
                </a:path>
                <a:path w="2588259" h="1140460">
                  <a:moveTo>
                    <a:pt x="2584450" y="413203"/>
                  </a:moveTo>
                  <a:lnTo>
                    <a:pt x="2584450" y="727256"/>
                  </a:lnTo>
                  <a:lnTo>
                    <a:pt x="2585720" y="725169"/>
                  </a:lnTo>
                  <a:lnTo>
                    <a:pt x="2588259" y="720676"/>
                  </a:lnTo>
                  <a:lnTo>
                    <a:pt x="2588259" y="419588"/>
                  </a:lnTo>
                  <a:lnTo>
                    <a:pt x="2585720" y="415289"/>
                  </a:lnTo>
                  <a:lnTo>
                    <a:pt x="2584450" y="413203"/>
                  </a:lnTo>
                  <a:close/>
                </a:path>
                <a:path w="2588259" h="1140460">
                  <a:moveTo>
                    <a:pt x="1766751" y="0"/>
                  </a:moveTo>
                  <a:lnTo>
                    <a:pt x="819966" y="0"/>
                  </a:lnTo>
                  <a:lnTo>
                    <a:pt x="801914" y="2539"/>
                  </a:lnTo>
                  <a:lnTo>
                    <a:pt x="1784894" y="2539"/>
                  </a:lnTo>
                  <a:lnTo>
                    <a:pt x="1766751" y="0"/>
                  </a:lnTo>
                  <a:close/>
                </a:path>
              </a:pathLst>
            </a:custGeom>
            <a:solidFill>
              <a:srgbClr val="339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6062980" y="3166109"/>
              <a:ext cx="2580640" cy="1134110"/>
            </a:xfrm>
            <a:custGeom>
              <a:avLst/>
              <a:gdLst/>
              <a:ahLst/>
              <a:cxnLst/>
              <a:rect l="l" t="t" r="r" b="b"/>
              <a:pathLst>
                <a:path w="2580640" h="1134110">
                  <a:moveTo>
                    <a:pt x="3810" y="402323"/>
                  </a:moveTo>
                  <a:lnTo>
                    <a:pt x="0" y="408584"/>
                  </a:lnTo>
                  <a:lnTo>
                    <a:pt x="0" y="726808"/>
                  </a:lnTo>
                  <a:lnTo>
                    <a:pt x="3810" y="733069"/>
                  </a:lnTo>
                  <a:lnTo>
                    <a:pt x="3810" y="402323"/>
                  </a:lnTo>
                  <a:close/>
                </a:path>
                <a:path w="2580640" h="1134110">
                  <a:moveTo>
                    <a:pt x="1808289" y="3810"/>
                  </a:moveTo>
                  <a:lnTo>
                    <a:pt x="1781073" y="0"/>
                  </a:lnTo>
                  <a:lnTo>
                    <a:pt x="798093" y="0"/>
                  </a:lnTo>
                  <a:lnTo>
                    <a:pt x="771017" y="3810"/>
                  </a:lnTo>
                  <a:lnTo>
                    <a:pt x="1808289" y="3810"/>
                  </a:lnTo>
                  <a:close/>
                </a:path>
                <a:path w="2580640" h="1134110">
                  <a:moveTo>
                    <a:pt x="1817370" y="1130300"/>
                  </a:moveTo>
                  <a:lnTo>
                    <a:pt x="762000" y="1130300"/>
                  </a:lnTo>
                  <a:lnTo>
                    <a:pt x="790079" y="1134110"/>
                  </a:lnTo>
                  <a:lnTo>
                    <a:pt x="1789137" y="1134110"/>
                  </a:lnTo>
                  <a:lnTo>
                    <a:pt x="1817370" y="1130300"/>
                  </a:lnTo>
                  <a:close/>
                </a:path>
                <a:path w="2580640" h="1134110">
                  <a:moveTo>
                    <a:pt x="2580640" y="410667"/>
                  </a:moveTo>
                  <a:lnTo>
                    <a:pt x="2576830" y="404406"/>
                  </a:lnTo>
                  <a:lnTo>
                    <a:pt x="2576830" y="730986"/>
                  </a:lnTo>
                  <a:lnTo>
                    <a:pt x="2580640" y="724725"/>
                  </a:lnTo>
                  <a:lnTo>
                    <a:pt x="2580640" y="410667"/>
                  </a:lnTo>
                  <a:close/>
                </a:path>
              </a:pathLst>
            </a:custGeom>
            <a:solidFill>
              <a:srgbClr val="339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6066790" y="3169919"/>
              <a:ext cx="2573020" cy="1126490"/>
            </a:xfrm>
            <a:custGeom>
              <a:avLst/>
              <a:gdLst/>
              <a:ahLst/>
              <a:cxnLst/>
              <a:rect l="l" t="t" r="r" b="b"/>
              <a:pathLst>
                <a:path w="2573020" h="1126489">
                  <a:moveTo>
                    <a:pt x="2540" y="394347"/>
                  </a:moveTo>
                  <a:lnTo>
                    <a:pt x="0" y="398513"/>
                  </a:lnTo>
                  <a:lnTo>
                    <a:pt x="0" y="729259"/>
                  </a:lnTo>
                  <a:lnTo>
                    <a:pt x="2540" y="733425"/>
                  </a:lnTo>
                  <a:lnTo>
                    <a:pt x="2540" y="394347"/>
                  </a:lnTo>
                  <a:close/>
                </a:path>
                <a:path w="2573020" h="1126489">
                  <a:moveTo>
                    <a:pt x="1819389" y="1270"/>
                  </a:moveTo>
                  <a:lnTo>
                    <a:pt x="1809013" y="1270"/>
                  </a:lnTo>
                  <a:lnTo>
                    <a:pt x="1809013" y="0"/>
                  </a:lnTo>
                  <a:lnTo>
                    <a:pt x="762698" y="0"/>
                  </a:lnTo>
                  <a:lnTo>
                    <a:pt x="762698" y="1270"/>
                  </a:lnTo>
                  <a:lnTo>
                    <a:pt x="752348" y="1270"/>
                  </a:lnTo>
                  <a:lnTo>
                    <a:pt x="752348" y="3810"/>
                  </a:lnTo>
                  <a:lnTo>
                    <a:pt x="1819389" y="3810"/>
                  </a:lnTo>
                  <a:lnTo>
                    <a:pt x="1819389" y="1270"/>
                  </a:lnTo>
                  <a:close/>
                </a:path>
                <a:path w="2573020" h="1126489">
                  <a:moveTo>
                    <a:pt x="1832000" y="1122680"/>
                  </a:moveTo>
                  <a:lnTo>
                    <a:pt x="739736" y="1122680"/>
                  </a:lnTo>
                  <a:lnTo>
                    <a:pt x="758190" y="1126490"/>
                  </a:lnTo>
                  <a:lnTo>
                    <a:pt x="1813560" y="1126490"/>
                  </a:lnTo>
                  <a:lnTo>
                    <a:pt x="1832000" y="1122680"/>
                  </a:lnTo>
                  <a:close/>
                </a:path>
                <a:path w="2573020" h="1126489">
                  <a:moveTo>
                    <a:pt x="2573020" y="400596"/>
                  </a:moveTo>
                  <a:lnTo>
                    <a:pt x="2569210" y="394347"/>
                  </a:lnTo>
                  <a:lnTo>
                    <a:pt x="2569210" y="733425"/>
                  </a:lnTo>
                  <a:lnTo>
                    <a:pt x="2573020" y="727176"/>
                  </a:lnTo>
                  <a:lnTo>
                    <a:pt x="2573020" y="400596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6069330" y="3173729"/>
              <a:ext cx="2566670" cy="1118870"/>
            </a:xfrm>
            <a:custGeom>
              <a:avLst/>
              <a:gdLst/>
              <a:ahLst/>
              <a:cxnLst/>
              <a:rect l="l" t="t" r="r" b="b"/>
              <a:pathLst>
                <a:path w="2566670" h="1118870">
                  <a:moveTo>
                    <a:pt x="3810" y="384276"/>
                  </a:moveTo>
                  <a:lnTo>
                    <a:pt x="0" y="390537"/>
                  </a:lnTo>
                  <a:lnTo>
                    <a:pt x="0" y="729615"/>
                  </a:lnTo>
                  <a:lnTo>
                    <a:pt x="3810" y="735876"/>
                  </a:lnTo>
                  <a:lnTo>
                    <a:pt x="3810" y="384276"/>
                  </a:lnTo>
                  <a:close/>
                </a:path>
                <a:path w="2566670" h="1118870">
                  <a:moveTo>
                    <a:pt x="1840230" y="3810"/>
                  </a:moveTo>
                  <a:lnTo>
                    <a:pt x="1822704" y="0"/>
                  </a:lnTo>
                  <a:lnTo>
                    <a:pt x="743966" y="0"/>
                  </a:lnTo>
                  <a:lnTo>
                    <a:pt x="726440" y="3810"/>
                  </a:lnTo>
                  <a:lnTo>
                    <a:pt x="1840230" y="3810"/>
                  </a:lnTo>
                  <a:close/>
                </a:path>
                <a:path w="2566670" h="1118870">
                  <a:moveTo>
                    <a:pt x="1847913" y="1115060"/>
                  </a:moveTo>
                  <a:lnTo>
                    <a:pt x="718743" y="1115060"/>
                  </a:lnTo>
                  <a:lnTo>
                    <a:pt x="737196" y="1118870"/>
                  </a:lnTo>
                  <a:lnTo>
                    <a:pt x="1829460" y="1118870"/>
                  </a:lnTo>
                  <a:lnTo>
                    <a:pt x="1847913" y="1115060"/>
                  </a:lnTo>
                  <a:close/>
                </a:path>
                <a:path w="2566670" h="1118870">
                  <a:moveTo>
                    <a:pt x="2566670" y="390537"/>
                  </a:moveTo>
                  <a:lnTo>
                    <a:pt x="2562860" y="384276"/>
                  </a:lnTo>
                  <a:lnTo>
                    <a:pt x="2562860" y="735876"/>
                  </a:lnTo>
                  <a:lnTo>
                    <a:pt x="2566670" y="729615"/>
                  </a:lnTo>
                  <a:lnTo>
                    <a:pt x="2566670" y="390537"/>
                  </a:lnTo>
                  <a:close/>
                </a:path>
              </a:pathLst>
            </a:custGeom>
            <a:solidFill>
              <a:srgbClr val="339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6073140" y="3177539"/>
              <a:ext cx="2559050" cy="1111250"/>
            </a:xfrm>
            <a:custGeom>
              <a:avLst/>
              <a:gdLst/>
              <a:ahLst/>
              <a:cxnLst/>
              <a:rect l="l" t="t" r="r" b="b"/>
              <a:pathLst>
                <a:path w="2559050" h="1111250">
                  <a:moveTo>
                    <a:pt x="3810" y="374205"/>
                  </a:moveTo>
                  <a:lnTo>
                    <a:pt x="0" y="380466"/>
                  </a:lnTo>
                  <a:lnTo>
                    <a:pt x="0" y="732066"/>
                  </a:lnTo>
                  <a:lnTo>
                    <a:pt x="3810" y="738327"/>
                  </a:lnTo>
                  <a:lnTo>
                    <a:pt x="3810" y="374205"/>
                  </a:lnTo>
                  <a:close/>
                </a:path>
                <a:path w="2559050" h="1111250">
                  <a:moveTo>
                    <a:pt x="1853946" y="3810"/>
                  </a:moveTo>
                  <a:lnTo>
                    <a:pt x="1836420" y="0"/>
                  </a:lnTo>
                  <a:lnTo>
                    <a:pt x="722630" y="0"/>
                  </a:lnTo>
                  <a:lnTo>
                    <a:pt x="705104" y="3810"/>
                  </a:lnTo>
                  <a:lnTo>
                    <a:pt x="1853946" y="3810"/>
                  </a:lnTo>
                  <a:close/>
                </a:path>
                <a:path w="2559050" h="1111250">
                  <a:moveTo>
                    <a:pt x="1862543" y="1107440"/>
                  </a:moveTo>
                  <a:lnTo>
                    <a:pt x="696493" y="1107440"/>
                  </a:lnTo>
                  <a:lnTo>
                    <a:pt x="714933" y="1111250"/>
                  </a:lnTo>
                  <a:lnTo>
                    <a:pt x="1844103" y="1111250"/>
                  </a:lnTo>
                  <a:lnTo>
                    <a:pt x="1862543" y="1107440"/>
                  </a:lnTo>
                  <a:close/>
                </a:path>
                <a:path w="2559050" h="1111250">
                  <a:moveTo>
                    <a:pt x="2559050" y="380466"/>
                  </a:moveTo>
                  <a:lnTo>
                    <a:pt x="2555240" y="374205"/>
                  </a:lnTo>
                  <a:lnTo>
                    <a:pt x="2555240" y="738327"/>
                  </a:lnTo>
                  <a:lnTo>
                    <a:pt x="2559050" y="732066"/>
                  </a:lnTo>
                  <a:lnTo>
                    <a:pt x="2559050" y="380466"/>
                  </a:lnTo>
                  <a:close/>
                </a:path>
              </a:pathLst>
            </a:custGeom>
            <a:solidFill>
              <a:srgbClr val="339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6076950" y="3181350"/>
              <a:ext cx="2551430" cy="1103630"/>
            </a:xfrm>
            <a:custGeom>
              <a:avLst/>
              <a:gdLst/>
              <a:ahLst/>
              <a:cxnLst/>
              <a:rect l="l" t="t" r="r" b="b"/>
              <a:pathLst>
                <a:path w="2551429" h="1103629">
                  <a:moveTo>
                    <a:pt x="1871044" y="1101089"/>
                  </a:moveTo>
                  <a:lnTo>
                    <a:pt x="680385" y="1101089"/>
                  </a:lnTo>
                  <a:lnTo>
                    <a:pt x="692684" y="1103630"/>
                  </a:lnTo>
                  <a:lnTo>
                    <a:pt x="1858745" y="1103630"/>
                  </a:lnTo>
                  <a:lnTo>
                    <a:pt x="1871044" y="1101089"/>
                  </a:lnTo>
                  <a:close/>
                </a:path>
                <a:path w="2551429" h="1103629">
                  <a:moveTo>
                    <a:pt x="3810" y="364938"/>
                  </a:moveTo>
                  <a:lnTo>
                    <a:pt x="1270" y="368300"/>
                  </a:lnTo>
                  <a:lnTo>
                    <a:pt x="0" y="370386"/>
                  </a:lnTo>
                  <a:lnTo>
                    <a:pt x="0" y="734513"/>
                  </a:lnTo>
                  <a:lnTo>
                    <a:pt x="1270" y="736600"/>
                  </a:lnTo>
                  <a:lnTo>
                    <a:pt x="3810" y="739961"/>
                  </a:lnTo>
                  <a:lnTo>
                    <a:pt x="3810" y="364938"/>
                  </a:lnTo>
                  <a:close/>
                </a:path>
                <a:path w="2551429" h="1103629">
                  <a:moveTo>
                    <a:pt x="2548890" y="366568"/>
                  </a:moveTo>
                  <a:lnTo>
                    <a:pt x="2548890" y="738331"/>
                  </a:lnTo>
                  <a:lnTo>
                    <a:pt x="2550159" y="736600"/>
                  </a:lnTo>
                  <a:lnTo>
                    <a:pt x="2551429" y="734513"/>
                  </a:lnTo>
                  <a:lnTo>
                    <a:pt x="2551429" y="370386"/>
                  </a:lnTo>
                  <a:lnTo>
                    <a:pt x="2550159" y="368300"/>
                  </a:lnTo>
                  <a:lnTo>
                    <a:pt x="2548890" y="366568"/>
                  </a:lnTo>
                  <a:close/>
                </a:path>
                <a:path w="2551429" h="1103629">
                  <a:moveTo>
                    <a:pt x="1850136" y="0"/>
                  </a:moveTo>
                  <a:lnTo>
                    <a:pt x="701293" y="0"/>
                  </a:lnTo>
                  <a:lnTo>
                    <a:pt x="683767" y="3810"/>
                  </a:lnTo>
                  <a:lnTo>
                    <a:pt x="1867662" y="3810"/>
                  </a:lnTo>
                  <a:lnTo>
                    <a:pt x="1850136" y="0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6080760" y="3185159"/>
              <a:ext cx="2545080" cy="1097280"/>
            </a:xfrm>
            <a:custGeom>
              <a:avLst/>
              <a:gdLst/>
              <a:ahLst/>
              <a:cxnLst/>
              <a:rect l="l" t="t" r="r" b="b"/>
              <a:pathLst>
                <a:path w="2545079" h="1097279">
                  <a:moveTo>
                    <a:pt x="3810" y="356095"/>
                  </a:moveTo>
                  <a:lnTo>
                    <a:pt x="0" y="361137"/>
                  </a:lnTo>
                  <a:lnTo>
                    <a:pt x="0" y="736155"/>
                  </a:lnTo>
                  <a:lnTo>
                    <a:pt x="3810" y="741197"/>
                  </a:lnTo>
                  <a:lnTo>
                    <a:pt x="3810" y="356095"/>
                  </a:lnTo>
                  <a:close/>
                </a:path>
                <a:path w="2545079" h="1097279">
                  <a:moveTo>
                    <a:pt x="1875536" y="2540"/>
                  </a:moveTo>
                  <a:lnTo>
                    <a:pt x="1863852" y="0"/>
                  </a:lnTo>
                  <a:lnTo>
                    <a:pt x="679945" y="0"/>
                  </a:lnTo>
                  <a:lnTo>
                    <a:pt x="668274" y="2540"/>
                  </a:lnTo>
                  <a:lnTo>
                    <a:pt x="1875536" y="2540"/>
                  </a:lnTo>
                  <a:close/>
                </a:path>
                <a:path w="2545079" h="1097279">
                  <a:moveTo>
                    <a:pt x="1885670" y="1093470"/>
                  </a:moveTo>
                  <a:lnTo>
                    <a:pt x="658126" y="1093470"/>
                  </a:lnTo>
                  <a:lnTo>
                    <a:pt x="676567" y="1097280"/>
                  </a:lnTo>
                  <a:lnTo>
                    <a:pt x="1867230" y="1097280"/>
                  </a:lnTo>
                  <a:lnTo>
                    <a:pt x="1885670" y="1093470"/>
                  </a:lnTo>
                  <a:close/>
                </a:path>
                <a:path w="2545079" h="1097279">
                  <a:moveTo>
                    <a:pt x="2545080" y="362762"/>
                  </a:moveTo>
                  <a:lnTo>
                    <a:pt x="2541270" y="357568"/>
                  </a:lnTo>
                  <a:lnTo>
                    <a:pt x="2541270" y="739724"/>
                  </a:lnTo>
                  <a:lnTo>
                    <a:pt x="2545080" y="734529"/>
                  </a:lnTo>
                  <a:lnTo>
                    <a:pt x="2545080" y="362762"/>
                  </a:lnTo>
                  <a:close/>
                </a:path>
              </a:pathLst>
            </a:custGeom>
            <a:solidFill>
              <a:srgbClr val="339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6084570" y="3187699"/>
              <a:ext cx="2537460" cy="1090930"/>
            </a:xfrm>
            <a:custGeom>
              <a:avLst/>
              <a:gdLst/>
              <a:ahLst/>
              <a:cxnLst/>
              <a:rect l="l" t="t" r="r" b="b"/>
              <a:pathLst>
                <a:path w="2537459" h="1090929">
                  <a:moveTo>
                    <a:pt x="3810" y="348513"/>
                  </a:moveTo>
                  <a:lnTo>
                    <a:pt x="0" y="353555"/>
                  </a:lnTo>
                  <a:lnTo>
                    <a:pt x="0" y="738657"/>
                  </a:lnTo>
                  <a:lnTo>
                    <a:pt x="3810" y="743699"/>
                  </a:lnTo>
                  <a:lnTo>
                    <a:pt x="3810" y="348513"/>
                  </a:lnTo>
                  <a:close/>
                </a:path>
                <a:path w="2537459" h="1090929">
                  <a:moveTo>
                    <a:pt x="1889252" y="3810"/>
                  </a:moveTo>
                  <a:lnTo>
                    <a:pt x="1871726" y="0"/>
                  </a:lnTo>
                  <a:lnTo>
                    <a:pt x="664464" y="0"/>
                  </a:lnTo>
                  <a:lnTo>
                    <a:pt x="646938" y="3810"/>
                  </a:lnTo>
                  <a:lnTo>
                    <a:pt x="1889252" y="3810"/>
                  </a:lnTo>
                  <a:close/>
                </a:path>
                <a:path w="2537459" h="1090929">
                  <a:moveTo>
                    <a:pt x="1900313" y="1087120"/>
                  </a:moveTo>
                  <a:lnTo>
                    <a:pt x="635863" y="1087120"/>
                  </a:lnTo>
                  <a:lnTo>
                    <a:pt x="654316" y="1090930"/>
                  </a:lnTo>
                  <a:lnTo>
                    <a:pt x="1881860" y="1090930"/>
                  </a:lnTo>
                  <a:lnTo>
                    <a:pt x="1900313" y="1087120"/>
                  </a:lnTo>
                  <a:close/>
                </a:path>
                <a:path w="2537459" h="1090929">
                  <a:moveTo>
                    <a:pt x="2537460" y="355028"/>
                  </a:moveTo>
                  <a:lnTo>
                    <a:pt x="2533650" y="349834"/>
                  </a:lnTo>
                  <a:lnTo>
                    <a:pt x="2533650" y="742378"/>
                  </a:lnTo>
                  <a:lnTo>
                    <a:pt x="2537460" y="737184"/>
                  </a:lnTo>
                  <a:lnTo>
                    <a:pt x="2537460" y="355028"/>
                  </a:lnTo>
                  <a:close/>
                </a:path>
              </a:pathLst>
            </a:custGeom>
            <a:solidFill>
              <a:srgbClr val="339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6088380" y="3191509"/>
              <a:ext cx="2529840" cy="1083310"/>
            </a:xfrm>
            <a:custGeom>
              <a:avLst/>
              <a:gdLst/>
              <a:ahLst/>
              <a:cxnLst/>
              <a:rect l="l" t="t" r="r" b="b"/>
              <a:pathLst>
                <a:path w="2529840" h="1083310">
                  <a:moveTo>
                    <a:pt x="3810" y="339661"/>
                  </a:moveTo>
                  <a:lnTo>
                    <a:pt x="0" y="344703"/>
                  </a:lnTo>
                  <a:lnTo>
                    <a:pt x="0" y="739889"/>
                  </a:lnTo>
                  <a:lnTo>
                    <a:pt x="3810" y="744931"/>
                  </a:lnTo>
                  <a:lnTo>
                    <a:pt x="3810" y="339661"/>
                  </a:lnTo>
                  <a:close/>
                </a:path>
                <a:path w="2529840" h="1083310">
                  <a:moveTo>
                    <a:pt x="1902968" y="3810"/>
                  </a:moveTo>
                  <a:lnTo>
                    <a:pt x="1885442" y="0"/>
                  </a:lnTo>
                  <a:lnTo>
                    <a:pt x="643128" y="0"/>
                  </a:lnTo>
                  <a:lnTo>
                    <a:pt x="625589" y="3810"/>
                  </a:lnTo>
                  <a:lnTo>
                    <a:pt x="1902968" y="3810"/>
                  </a:lnTo>
                  <a:close/>
                </a:path>
                <a:path w="2529840" h="1083310">
                  <a:moveTo>
                    <a:pt x="1911083" y="1079500"/>
                  </a:moveTo>
                  <a:lnTo>
                    <a:pt x="617448" y="1079500"/>
                  </a:lnTo>
                  <a:lnTo>
                    <a:pt x="617448" y="1080770"/>
                  </a:lnTo>
                  <a:lnTo>
                    <a:pt x="625906" y="1080770"/>
                  </a:lnTo>
                  <a:lnTo>
                    <a:pt x="625906" y="1083310"/>
                  </a:lnTo>
                  <a:lnTo>
                    <a:pt x="1902650" y="1083310"/>
                  </a:lnTo>
                  <a:lnTo>
                    <a:pt x="1902650" y="1080770"/>
                  </a:lnTo>
                  <a:lnTo>
                    <a:pt x="1911083" y="1080770"/>
                  </a:lnTo>
                  <a:lnTo>
                    <a:pt x="1911083" y="1079500"/>
                  </a:lnTo>
                  <a:close/>
                </a:path>
                <a:path w="2529840" h="1083310">
                  <a:moveTo>
                    <a:pt x="2529840" y="346024"/>
                  </a:moveTo>
                  <a:lnTo>
                    <a:pt x="2526030" y="340829"/>
                  </a:lnTo>
                  <a:lnTo>
                    <a:pt x="2526030" y="743762"/>
                  </a:lnTo>
                  <a:lnTo>
                    <a:pt x="2529840" y="738568"/>
                  </a:lnTo>
                  <a:lnTo>
                    <a:pt x="2529840" y="346024"/>
                  </a:lnTo>
                  <a:close/>
                </a:path>
              </a:pathLst>
            </a:custGeom>
            <a:solidFill>
              <a:srgbClr val="339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6092190" y="3195319"/>
              <a:ext cx="2522220" cy="1075690"/>
            </a:xfrm>
            <a:custGeom>
              <a:avLst/>
              <a:gdLst/>
              <a:ahLst/>
              <a:cxnLst/>
              <a:rect l="l" t="t" r="r" b="b"/>
              <a:pathLst>
                <a:path w="2522220" h="1075689">
                  <a:moveTo>
                    <a:pt x="2540" y="332486"/>
                  </a:moveTo>
                  <a:lnTo>
                    <a:pt x="0" y="335851"/>
                  </a:lnTo>
                  <a:lnTo>
                    <a:pt x="0" y="741121"/>
                  </a:lnTo>
                  <a:lnTo>
                    <a:pt x="2540" y="744486"/>
                  </a:lnTo>
                  <a:lnTo>
                    <a:pt x="2540" y="332486"/>
                  </a:lnTo>
                  <a:close/>
                </a:path>
                <a:path w="2522220" h="1075689">
                  <a:moveTo>
                    <a:pt x="1909737" y="1270"/>
                  </a:moveTo>
                  <a:lnTo>
                    <a:pt x="1902079" y="1270"/>
                  </a:lnTo>
                  <a:lnTo>
                    <a:pt x="1902079" y="0"/>
                  </a:lnTo>
                  <a:lnTo>
                    <a:pt x="618871" y="0"/>
                  </a:lnTo>
                  <a:lnTo>
                    <a:pt x="618871" y="1270"/>
                  </a:lnTo>
                  <a:lnTo>
                    <a:pt x="611136" y="1270"/>
                  </a:lnTo>
                  <a:lnTo>
                    <a:pt x="611136" y="3810"/>
                  </a:lnTo>
                  <a:lnTo>
                    <a:pt x="1909737" y="3810"/>
                  </a:lnTo>
                  <a:lnTo>
                    <a:pt x="1909737" y="1270"/>
                  </a:lnTo>
                  <a:close/>
                </a:path>
                <a:path w="2522220" h="1075689">
                  <a:moveTo>
                    <a:pt x="1923199" y="1071880"/>
                  </a:moveTo>
                  <a:lnTo>
                    <a:pt x="597535" y="1071880"/>
                  </a:lnTo>
                  <a:lnTo>
                    <a:pt x="611339" y="1075690"/>
                  </a:lnTo>
                  <a:lnTo>
                    <a:pt x="1909546" y="1075690"/>
                  </a:lnTo>
                  <a:lnTo>
                    <a:pt x="1923199" y="1071880"/>
                  </a:lnTo>
                  <a:close/>
                </a:path>
                <a:path w="2522220" h="1075689">
                  <a:moveTo>
                    <a:pt x="2522220" y="337019"/>
                  </a:moveTo>
                  <a:lnTo>
                    <a:pt x="2518410" y="331825"/>
                  </a:lnTo>
                  <a:lnTo>
                    <a:pt x="2518410" y="745147"/>
                  </a:lnTo>
                  <a:lnTo>
                    <a:pt x="2522220" y="739952"/>
                  </a:lnTo>
                  <a:lnTo>
                    <a:pt x="2522220" y="337019"/>
                  </a:lnTo>
                  <a:close/>
                </a:path>
              </a:pathLst>
            </a:custGeom>
            <a:solidFill>
              <a:srgbClr val="339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6094730" y="3199129"/>
              <a:ext cx="2515870" cy="1068070"/>
            </a:xfrm>
            <a:custGeom>
              <a:avLst/>
              <a:gdLst/>
              <a:ahLst/>
              <a:cxnLst/>
              <a:rect l="l" t="t" r="r" b="b"/>
              <a:pathLst>
                <a:path w="2515870" h="1068070">
                  <a:moveTo>
                    <a:pt x="3810" y="323634"/>
                  </a:moveTo>
                  <a:lnTo>
                    <a:pt x="0" y="328676"/>
                  </a:lnTo>
                  <a:lnTo>
                    <a:pt x="0" y="740676"/>
                  </a:lnTo>
                  <a:lnTo>
                    <a:pt x="3810" y="745718"/>
                  </a:lnTo>
                  <a:lnTo>
                    <a:pt x="3810" y="323634"/>
                  </a:lnTo>
                  <a:close/>
                </a:path>
                <a:path w="2515870" h="1068070">
                  <a:moveTo>
                    <a:pt x="1926196" y="3810"/>
                  </a:moveTo>
                  <a:lnTo>
                    <a:pt x="1911946" y="0"/>
                  </a:lnTo>
                  <a:lnTo>
                    <a:pt x="603796" y="0"/>
                  </a:lnTo>
                  <a:lnTo>
                    <a:pt x="589381" y="3810"/>
                  </a:lnTo>
                  <a:lnTo>
                    <a:pt x="1926196" y="3810"/>
                  </a:lnTo>
                  <a:close/>
                </a:path>
                <a:path w="2515870" h="1068070">
                  <a:moveTo>
                    <a:pt x="1934311" y="1064260"/>
                  </a:moveTo>
                  <a:lnTo>
                    <a:pt x="581177" y="1064260"/>
                  </a:lnTo>
                  <a:lnTo>
                    <a:pt x="594995" y="1068070"/>
                  </a:lnTo>
                  <a:lnTo>
                    <a:pt x="1920659" y="1068070"/>
                  </a:lnTo>
                  <a:lnTo>
                    <a:pt x="1934311" y="1064260"/>
                  </a:lnTo>
                  <a:close/>
                </a:path>
                <a:path w="2515870" h="1068070">
                  <a:moveTo>
                    <a:pt x="2515870" y="328015"/>
                  </a:moveTo>
                  <a:lnTo>
                    <a:pt x="2512060" y="322821"/>
                  </a:lnTo>
                  <a:lnTo>
                    <a:pt x="2512060" y="746531"/>
                  </a:lnTo>
                  <a:lnTo>
                    <a:pt x="2515870" y="741337"/>
                  </a:lnTo>
                  <a:lnTo>
                    <a:pt x="2515870" y="328015"/>
                  </a:lnTo>
                  <a:close/>
                </a:path>
              </a:pathLst>
            </a:custGeom>
            <a:solidFill>
              <a:srgbClr val="33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6098540" y="3202939"/>
              <a:ext cx="2508250" cy="1060450"/>
            </a:xfrm>
            <a:custGeom>
              <a:avLst/>
              <a:gdLst/>
              <a:ahLst/>
              <a:cxnLst/>
              <a:rect l="l" t="t" r="r" b="b"/>
              <a:pathLst>
                <a:path w="2508250" h="1060450">
                  <a:moveTo>
                    <a:pt x="3810" y="314782"/>
                  </a:moveTo>
                  <a:lnTo>
                    <a:pt x="0" y="319824"/>
                  </a:lnTo>
                  <a:lnTo>
                    <a:pt x="0" y="741908"/>
                  </a:lnTo>
                  <a:lnTo>
                    <a:pt x="3810" y="746950"/>
                  </a:lnTo>
                  <a:lnTo>
                    <a:pt x="3810" y="314782"/>
                  </a:lnTo>
                  <a:close/>
                </a:path>
                <a:path w="2508250" h="1060450">
                  <a:moveTo>
                    <a:pt x="1936635" y="3810"/>
                  </a:moveTo>
                  <a:lnTo>
                    <a:pt x="1922386" y="0"/>
                  </a:lnTo>
                  <a:lnTo>
                    <a:pt x="585571" y="0"/>
                  </a:lnTo>
                  <a:lnTo>
                    <a:pt x="571157" y="3810"/>
                  </a:lnTo>
                  <a:lnTo>
                    <a:pt x="1936635" y="3810"/>
                  </a:lnTo>
                  <a:close/>
                </a:path>
                <a:path w="2508250" h="1060450">
                  <a:moveTo>
                    <a:pt x="1939607" y="1057910"/>
                  </a:moveTo>
                  <a:lnTo>
                    <a:pt x="568159" y="1057910"/>
                  </a:lnTo>
                  <a:lnTo>
                    <a:pt x="577367" y="1060450"/>
                  </a:lnTo>
                  <a:lnTo>
                    <a:pt x="1930501" y="1060450"/>
                  </a:lnTo>
                  <a:lnTo>
                    <a:pt x="1939607" y="1057910"/>
                  </a:lnTo>
                  <a:close/>
                </a:path>
                <a:path w="2508250" h="1060450">
                  <a:moveTo>
                    <a:pt x="2508250" y="319011"/>
                  </a:moveTo>
                  <a:lnTo>
                    <a:pt x="2505710" y="315544"/>
                  </a:lnTo>
                  <a:lnTo>
                    <a:pt x="2505710" y="746188"/>
                  </a:lnTo>
                  <a:lnTo>
                    <a:pt x="2508250" y="742721"/>
                  </a:lnTo>
                  <a:lnTo>
                    <a:pt x="2508250" y="319011"/>
                  </a:lnTo>
                  <a:close/>
                </a:path>
              </a:pathLst>
            </a:custGeom>
            <a:solidFill>
              <a:srgbClr val="339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6102350" y="3206749"/>
              <a:ext cx="2501900" cy="1054100"/>
            </a:xfrm>
            <a:custGeom>
              <a:avLst/>
              <a:gdLst/>
              <a:ahLst/>
              <a:cxnLst/>
              <a:rect l="l" t="t" r="r" b="b"/>
              <a:pathLst>
                <a:path w="2501900" h="1054100">
                  <a:moveTo>
                    <a:pt x="3810" y="305930"/>
                  </a:moveTo>
                  <a:lnTo>
                    <a:pt x="0" y="310972"/>
                  </a:lnTo>
                  <a:lnTo>
                    <a:pt x="0" y="743140"/>
                  </a:lnTo>
                  <a:lnTo>
                    <a:pt x="3810" y="748182"/>
                  </a:lnTo>
                  <a:lnTo>
                    <a:pt x="3810" y="305930"/>
                  </a:lnTo>
                  <a:close/>
                </a:path>
                <a:path w="2501900" h="1054100">
                  <a:moveTo>
                    <a:pt x="1942325" y="2540"/>
                  </a:moveTo>
                  <a:lnTo>
                    <a:pt x="1932825" y="0"/>
                  </a:lnTo>
                  <a:lnTo>
                    <a:pt x="567347" y="0"/>
                  </a:lnTo>
                  <a:lnTo>
                    <a:pt x="557745" y="2540"/>
                  </a:lnTo>
                  <a:lnTo>
                    <a:pt x="1942325" y="2540"/>
                  </a:lnTo>
                  <a:close/>
                </a:path>
                <a:path w="2501900" h="1054100">
                  <a:moveTo>
                    <a:pt x="1949450" y="1050290"/>
                  </a:moveTo>
                  <a:lnTo>
                    <a:pt x="550532" y="1050290"/>
                  </a:lnTo>
                  <a:lnTo>
                    <a:pt x="564349" y="1054100"/>
                  </a:lnTo>
                  <a:lnTo>
                    <a:pt x="1935797" y="1054100"/>
                  </a:lnTo>
                  <a:lnTo>
                    <a:pt x="1949450" y="1050290"/>
                  </a:lnTo>
                  <a:close/>
                </a:path>
                <a:path w="2501900" h="1054100">
                  <a:moveTo>
                    <a:pt x="2501900" y="311734"/>
                  </a:moveTo>
                  <a:lnTo>
                    <a:pt x="2498090" y="306539"/>
                  </a:lnTo>
                  <a:lnTo>
                    <a:pt x="2498090" y="747572"/>
                  </a:lnTo>
                  <a:lnTo>
                    <a:pt x="2501900" y="742378"/>
                  </a:lnTo>
                  <a:lnTo>
                    <a:pt x="2501900" y="311734"/>
                  </a:lnTo>
                  <a:close/>
                </a:path>
              </a:pathLst>
            </a:custGeom>
            <a:solidFill>
              <a:srgbClr val="339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6106160" y="3209289"/>
              <a:ext cx="2494280" cy="1047750"/>
            </a:xfrm>
            <a:custGeom>
              <a:avLst/>
              <a:gdLst/>
              <a:ahLst/>
              <a:cxnLst/>
              <a:rect l="l" t="t" r="r" b="b"/>
              <a:pathLst>
                <a:path w="2494279" h="1047750">
                  <a:moveTo>
                    <a:pt x="3810" y="298348"/>
                  </a:moveTo>
                  <a:lnTo>
                    <a:pt x="0" y="303390"/>
                  </a:lnTo>
                  <a:lnTo>
                    <a:pt x="0" y="745642"/>
                  </a:lnTo>
                  <a:lnTo>
                    <a:pt x="3810" y="750684"/>
                  </a:lnTo>
                  <a:lnTo>
                    <a:pt x="3810" y="298348"/>
                  </a:lnTo>
                  <a:close/>
                </a:path>
                <a:path w="2494279" h="1047750">
                  <a:moveTo>
                    <a:pt x="1952752" y="3810"/>
                  </a:moveTo>
                  <a:lnTo>
                    <a:pt x="1938515" y="0"/>
                  </a:lnTo>
                  <a:lnTo>
                    <a:pt x="553935" y="0"/>
                  </a:lnTo>
                  <a:lnTo>
                    <a:pt x="539521" y="3810"/>
                  </a:lnTo>
                  <a:lnTo>
                    <a:pt x="1952752" y="3810"/>
                  </a:lnTo>
                  <a:close/>
                </a:path>
                <a:path w="2494279" h="1047750">
                  <a:moveTo>
                    <a:pt x="1959279" y="1043940"/>
                  </a:moveTo>
                  <a:lnTo>
                    <a:pt x="532917" y="1043940"/>
                  </a:lnTo>
                  <a:lnTo>
                    <a:pt x="546722" y="1047750"/>
                  </a:lnTo>
                  <a:lnTo>
                    <a:pt x="1945640" y="1047750"/>
                  </a:lnTo>
                  <a:lnTo>
                    <a:pt x="1959279" y="1043940"/>
                  </a:lnTo>
                  <a:close/>
                </a:path>
                <a:path w="2494279" h="1047750">
                  <a:moveTo>
                    <a:pt x="2494280" y="303999"/>
                  </a:moveTo>
                  <a:lnTo>
                    <a:pt x="2490470" y="298805"/>
                  </a:lnTo>
                  <a:lnTo>
                    <a:pt x="2490470" y="750227"/>
                  </a:lnTo>
                  <a:lnTo>
                    <a:pt x="2494280" y="745032"/>
                  </a:lnTo>
                  <a:lnTo>
                    <a:pt x="2494280" y="303999"/>
                  </a:lnTo>
                  <a:close/>
                </a:path>
              </a:pathLst>
            </a:custGeom>
            <a:solidFill>
              <a:srgbClr val="339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6109970" y="3213099"/>
              <a:ext cx="2486660" cy="1040130"/>
            </a:xfrm>
            <a:custGeom>
              <a:avLst/>
              <a:gdLst/>
              <a:ahLst/>
              <a:cxnLst/>
              <a:rect l="l" t="t" r="r" b="b"/>
              <a:pathLst>
                <a:path w="2486659" h="1040129">
                  <a:moveTo>
                    <a:pt x="3810" y="289496"/>
                  </a:moveTo>
                  <a:lnTo>
                    <a:pt x="0" y="294538"/>
                  </a:lnTo>
                  <a:lnTo>
                    <a:pt x="0" y="746874"/>
                  </a:lnTo>
                  <a:lnTo>
                    <a:pt x="3810" y="751916"/>
                  </a:lnTo>
                  <a:lnTo>
                    <a:pt x="3810" y="289496"/>
                  </a:lnTo>
                  <a:close/>
                </a:path>
                <a:path w="2486659" h="1040129">
                  <a:moveTo>
                    <a:pt x="1963191" y="3810"/>
                  </a:moveTo>
                  <a:lnTo>
                    <a:pt x="1948942" y="0"/>
                  </a:lnTo>
                  <a:lnTo>
                    <a:pt x="535711" y="0"/>
                  </a:lnTo>
                  <a:lnTo>
                    <a:pt x="521296" y="3810"/>
                  </a:lnTo>
                  <a:lnTo>
                    <a:pt x="1963191" y="3810"/>
                  </a:lnTo>
                  <a:close/>
                </a:path>
                <a:path w="2486659" h="1040129">
                  <a:moveTo>
                    <a:pt x="1969135" y="1036320"/>
                  </a:moveTo>
                  <a:lnTo>
                    <a:pt x="515289" y="1036320"/>
                  </a:lnTo>
                  <a:lnTo>
                    <a:pt x="529107" y="1040130"/>
                  </a:lnTo>
                  <a:lnTo>
                    <a:pt x="1955469" y="1040130"/>
                  </a:lnTo>
                  <a:lnTo>
                    <a:pt x="1969135" y="1036320"/>
                  </a:lnTo>
                  <a:close/>
                </a:path>
                <a:path w="2486659" h="1040129">
                  <a:moveTo>
                    <a:pt x="2486660" y="294995"/>
                  </a:moveTo>
                  <a:lnTo>
                    <a:pt x="2482850" y="289801"/>
                  </a:lnTo>
                  <a:lnTo>
                    <a:pt x="2482850" y="751611"/>
                  </a:lnTo>
                  <a:lnTo>
                    <a:pt x="2486660" y="746417"/>
                  </a:lnTo>
                  <a:lnTo>
                    <a:pt x="2486660" y="294995"/>
                  </a:lnTo>
                  <a:close/>
                </a:path>
              </a:pathLst>
            </a:custGeom>
            <a:solidFill>
              <a:srgbClr val="33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6113780" y="3216909"/>
              <a:ext cx="2479040" cy="1032510"/>
            </a:xfrm>
            <a:custGeom>
              <a:avLst/>
              <a:gdLst/>
              <a:ahLst/>
              <a:cxnLst/>
              <a:rect l="l" t="t" r="r" b="b"/>
              <a:pathLst>
                <a:path w="2479040" h="1032510">
                  <a:moveTo>
                    <a:pt x="2540" y="282321"/>
                  </a:moveTo>
                  <a:lnTo>
                    <a:pt x="0" y="285686"/>
                  </a:lnTo>
                  <a:lnTo>
                    <a:pt x="0" y="748106"/>
                  </a:lnTo>
                  <a:lnTo>
                    <a:pt x="2540" y="751471"/>
                  </a:lnTo>
                  <a:lnTo>
                    <a:pt x="2540" y="282321"/>
                  </a:lnTo>
                  <a:close/>
                </a:path>
                <a:path w="2479040" h="1032510">
                  <a:moveTo>
                    <a:pt x="1973630" y="3810"/>
                  </a:moveTo>
                  <a:lnTo>
                    <a:pt x="1959381" y="0"/>
                  </a:lnTo>
                  <a:lnTo>
                    <a:pt x="517486" y="0"/>
                  </a:lnTo>
                  <a:lnTo>
                    <a:pt x="503085" y="3810"/>
                  </a:lnTo>
                  <a:lnTo>
                    <a:pt x="1973630" y="3810"/>
                  </a:lnTo>
                  <a:close/>
                </a:path>
                <a:path w="2479040" h="1032510">
                  <a:moveTo>
                    <a:pt x="1978964" y="1028700"/>
                  </a:moveTo>
                  <a:lnTo>
                    <a:pt x="497674" y="1028700"/>
                  </a:lnTo>
                  <a:lnTo>
                    <a:pt x="511479" y="1032510"/>
                  </a:lnTo>
                  <a:lnTo>
                    <a:pt x="1965325" y="1032510"/>
                  </a:lnTo>
                  <a:lnTo>
                    <a:pt x="1978964" y="1028700"/>
                  </a:lnTo>
                  <a:close/>
                </a:path>
                <a:path w="2479040" h="1032510">
                  <a:moveTo>
                    <a:pt x="2479040" y="285991"/>
                  </a:moveTo>
                  <a:lnTo>
                    <a:pt x="2475230" y="280797"/>
                  </a:lnTo>
                  <a:lnTo>
                    <a:pt x="2475230" y="752995"/>
                  </a:lnTo>
                  <a:lnTo>
                    <a:pt x="2479040" y="747801"/>
                  </a:lnTo>
                  <a:lnTo>
                    <a:pt x="2479040" y="285991"/>
                  </a:lnTo>
                  <a:close/>
                </a:path>
              </a:pathLst>
            </a:custGeom>
            <a:solidFill>
              <a:srgbClr val="33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6116320" y="3220719"/>
              <a:ext cx="2472690" cy="1024890"/>
            </a:xfrm>
            <a:custGeom>
              <a:avLst/>
              <a:gdLst/>
              <a:ahLst/>
              <a:cxnLst/>
              <a:rect l="l" t="t" r="r" b="b"/>
              <a:pathLst>
                <a:path w="2472690" h="1024889">
                  <a:moveTo>
                    <a:pt x="3810" y="273469"/>
                  </a:moveTo>
                  <a:lnTo>
                    <a:pt x="0" y="278511"/>
                  </a:lnTo>
                  <a:lnTo>
                    <a:pt x="0" y="747661"/>
                  </a:lnTo>
                  <a:lnTo>
                    <a:pt x="3810" y="752703"/>
                  </a:lnTo>
                  <a:lnTo>
                    <a:pt x="3810" y="273469"/>
                  </a:lnTo>
                  <a:close/>
                </a:path>
                <a:path w="2472690" h="1024889">
                  <a:moveTo>
                    <a:pt x="1985340" y="3810"/>
                  </a:moveTo>
                  <a:lnTo>
                    <a:pt x="1971090" y="0"/>
                  </a:lnTo>
                  <a:lnTo>
                    <a:pt x="500545" y="0"/>
                  </a:lnTo>
                  <a:lnTo>
                    <a:pt x="486130" y="3810"/>
                  </a:lnTo>
                  <a:lnTo>
                    <a:pt x="1985340" y="3810"/>
                  </a:lnTo>
                  <a:close/>
                </a:path>
                <a:path w="2472690" h="1024889">
                  <a:moveTo>
                    <a:pt x="1990090" y="1021080"/>
                  </a:moveTo>
                  <a:lnTo>
                    <a:pt x="481330" y="1021080"/>
                  </a:lnTo>
                  <a:lnTo>
                    <a:pt x="495134" y="1024890"/>
                  </a:lnTo>
                  <a:lnTo>
                    <a:pt x="1976424" y="1024890"/>
                  </a:lnTo>
                  <a:lnTo>
                    <a:pt x="1990090" y="1021080"/>
                  </a:lnTo>
                  <a:close/>
                </a:path>
                <a:path w="2472690" h="1024889">
                  <a:moveTo>
                    <a:pt x="2472690" y="276987"/>
                  </a:moveTo>
                  <a:lnTo>
                    <a:pt x="2468880" y="271780"/>
                  </a:lnTo>
                  <a:lnTo>
                    <a:pt x="2468880" y="754380"/>
                  </a:lnTo>
                  <a:lnTo>
                    <a:pt x="2472690" y="749185"/>
                  </a:lnTo>
                  <a:lnTo>
                    <a:pt x="2472690" y="276987"/>
                  </a:lnTo>
                  <a:close/>
                </a:path>
              </a:pathLst>
            </a:custGeom>
            <a:solidFill>
              <a:srgbClr val="339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6120129" y="3224529"/>
              <a:ext cx="2465070" cy="1017269"/>
            </a:xfrm>
            <a:custGeom>
              <a:avLst/>
              <a:gdLst/>
              <a:ahLst/>
              <a:cxnLst/>
              <a:rect l="l" t="t" r="r" b="b"/>
              <a:pathLst>
                <a:path w="2465070" h="1017270">
                  <a:moveTo>
                    <a:pt x="1993900" y="1014730"/>
                  </a:moveTo>
                  <a:lnTo>
                    <a:pt x="469994" y="1014730"/>
                  </a:lnTo>
                  <a:lnTo>
                    <a:pt x="477520" y="1017270"/>
                  </a:lnTo>
                  <a:lnTo>
                    <a:pt x="1986279" y="1017270"/>
                  </a:lnTo>
                  <a:lnTo>
                    <a:pt x="1993900" y="1014730"/>
                  </a:lnTo>
                  <a:close/>
                </a:path>
                <a:path w="2465070" h="1017270">
                  <a:moveTo>
                    <a:pt x="3810" y="265489"/>
                  </a:moveTo>
                  <a:lnTo>
                    <a:pt x="1270" y="267970"/>
                  </a:lnTo>
                  <a:lnTo>
                    <a:pt x="0" y="269650"/>
                  </a:lnTo>
                  <a:lnTo>
                    <a:pt x="0" y="748889"/>
                  </a:lnTo>
                  <a:lnTo>
                    <a:pt x="1270" y="750570"/>
                  </a:lnTo>
                  <a:lnTo>
                    <a:pt x="3810" y="753050"/>
                  </a:lnTo>
                  <a:lnTo>
                    <a:pt x="3810" y="265489"/>
                  </a:lnTo>
                  <a:close/>
                </a:path>
                <a:path w="2465070" h="1017270">
                  <a:moveTo>
                    <a:pt x="2462529" y="265545"/>
                  </a:moveTo>
                  <a:lnTo>
                    <a:pt x="2462529" y="752994"/>
                  </a:lnTo>
                  <a:lnTo>
                    <a:pt x="2465070" y="750570"/>
                  </a:lnTo>
                  <a:lnTo>
                    <a:pt x="2465070" y="267970"/>
                  </a:lnTo>
                  <a:lnTo>
                    <a:pt x="2462529" y="265545"/>
                  </a:lnTo>
                  <a:close/>
                </a:path>
                <a:path w="2465070" h="1017270">
                  <a:moveTo>
                    <a:pt x="1981531" y="0"/>
                  </a:moveTo>
                  <a:lnTo>
                    <a:pt x="482323" y="0"/>
                  </a:lnTo>
                  <a:lnTo>
                    <a:pt x="477520" y="1270"/>
                  </a:lnTo>
                  <a:lnTo>
                    <a:pt x="470262" y="3810"/>
                  </a:lnTo>
                  <a:lnTo>
                    <a:pt x="1993627" y="3810"/>
                  </a:lnTo>
                  <a:lnTo>
                    <a:pt x="1986279" y="1270"/>
                  </a:lnTo>
                  <a:lnTo>
                    <a:pt x="1981531" y="0"/>
                  </a:lnTo>
                  <a:close/>
                </a:path>
              </a:pathLst>
            </a:custGeom>
            <a:solidFill>
              <a:srgbClr val="339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6123940" y="3228339"/>
              <a:ext cx="2458720" cy="1010919"/>
            </a:xfrm>
            <a:custGeom>
              <a:avLst/>
              <a:gdLst/>
              <a:ahLst/>
              <a:cxnLst/>
              <a:rect l="l" t="t" r="r" b="b"/>
              <a:pathLst>
                <a:path w="2458720" h="1010920">
                  <a:moveTo>
                    <a:pt x="3810" y="257962"/>
                  </a:moveTo>
                  <a:lnTo>
                    <a:pt x="0" y="261683"/>
                  </a:lnTo>
                  <a:lnTo>
                    <a:pt x="0" y="749249"/>
                  </a:lnTo>
                  <a:lnTo>
                    <a:pt x="3810" y="752970"/>
                  </a:lnTo>
                  <a:lnTo>
                    <a:pt x="3810" y="257962"/>
                  </a:lnTo>
                  <a:close/>
                </a:path>
                <a:path w="2458720" h="1010920">
                  <a:moveTo>
                    <a:pt x="1997163" y="2540"/>
                  </a:moveTo>
                  <a:lnTo>
                    <a:pt x="1989810" y="0"/>
                  </a:lnTo>
                  <a:lnTo>
                    <a:pt x="466445" y="0"/>
                  </a:lnTo>
                  <a:lnTo>
                    <a:pt x="459193" y="2540"/>
                  </a:lnTo>
                  <a:lnTo>
                    <a:pt x="1997163" y="2540"/>
                  </a:lnTo>
                  <a:close/>
                </a:path>
                <a:path w="2458720" h="1010920">
                  <a:moveTo>
                    <a:pt x="2001520" y="1007110"/>
                  </a:moveTo>
                  <a:lnTo>
                    <a:pt x="454888" y="1007110"/>
                  </a:lnTo>
                  <a:lnTo>
                    <a:pt x="466178" y="1010920"/>
                  </a:lnTo>
                  <a:lnTo>
                    <a:pt x="1990090" y="1010920"/>
                  </a:lnTo>
                  <a:lnTo>
                    <a:pt x="2001520" y="1007110"/>
                  </a:lnTo>
                  <a:close/>
                </a:path>
                <a:path w="2458720" h="1010920">
                  <a:moveTo>
                    <a:pt x="2458656" y="261683"/>
                  </a:moveTo>
                  <a:lnTo>
                    <a:pt x="2454910" y="258102"/>
                  </a:lnTo>
                  <a:lnTo>
                    <a:pt x="2454910" y="752830"/>
                  </a:lnTo>
                  <a:lnTo>
                    <a:pt x="2458656" y="749249"/>
                  </a:lnTo>
                  <a:lnTo>
                    <a:pt x="2458656" y="261683"/>
                  </a:lnTo>
                  <a:close/>
                </a:path>
              </a:pathLst>
            </a:custGeom>
            <a:solidFill>
              <a:srgbClr val="339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6127750" y="3230879"/>
              <a:ext cx="2451100" cy="1004569"/>
            </a:xfrm>
            <a:custGeom>
              <a:avLst/>
              <a:gdLst/>
              <a:ahLst/>
              <a:cxnLst/>
              <a:rect l="l" t="t" r="r" b="b"/>
              <a:pathLst>
                <a:path w="2451100" h="1004570">
                  <a:moveTo>
                    <a:pt x="3810" y="251701"/>
                  </a:moveTo>
                  <a:lnTo>
                    <a:pt x="0" y="255422"/>
                  </a:lnTo>
                  <a:lnTo>
                    <a:pt x="0" y="750430"/>
                  </a:lnTo>
                  <a:lnTo>
                    <a:pt x="3810" y="754151"/>
                  </a:lnTo>
                  <a:lnTo>
                    <a:pt x="3810" y="251701"/>
                  </a:lnTo>
                  <a:close/>
                </a:path>
                <a:path w="2451100" h="1004570">
                  <a:moveTo>
                    <a:pt x="2004364" y="3810"/>
                  </a:moveTo>
                  <a:lnTo>
                    <a:pt x="1993353" y="0"/>
                  </a:lnTo>
                  <a:lnTo>
                    <a:pt x="455383" y="0"/>
                  </a:lnTo>
                  <a:lnTo>
                    <a:pt x="444500" y="3810"/>
                  </a:lnTo>
                  <a:lnTo>
                    <a:pt x="2004364" y="3810"/>
                  </a:lnTo>
                  <a:close/>
                </a:path>
                <a:path w="2451100" h="1004570">
                  <a:moveTo>
                    <a:pt x="2009140" y="1000760"/>
                  </a:moveTo>
                  <a:lnTo>
                    <a:pt x="439788" y="1000760"/>
                  </a:lnTo>
                  <a:lnTo>
                    <a:pt x="451078" y="1004570"/>
                  </a:lnTo>
                  <a:lnTo>
                    <a:pt x="1997710" y="1004570"/>
                  </a:lnTo>
                  <a:lnTo>
                    <a:pt x="2009140" y="1000760"/>
                  </a:lnTo>
                  <a:close/>
                </a:path>
                <a:path w="2451100" h="1004570">
                  <a:moveTo>
                    <a:pt x="2451100" y="255562"/>
                  </a:moveTo>
                  <a:lnTo>
                    <a:pt x="2447290" y="251929"/>
                  </a:lnTo>
                  <a:lnTo>
                    <a:pt x="2447290" y="753922"/>
                  </a:lnTo>
                  <a:lnTo>
                    <a:pt x="2451100" y="750290"/>
                  </a:lnTo>
                  <a:lnTo>
                    <a:pt x="2451100" y="255562"/>
                  </a:lnTo>
                  <a:close/>
                </a:path>
              </a:pathLst>
            </a:custGeom>
            <a:solidFill>
              <a:srgbClr val="339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6131560" y="3234689"/>
              <a:ext cx="2443480" cy="996950"/>
            </a:xfrm>
            <a:custGeom>
              <a:avLst/>
              <a:gdLst/>
              <a:ahLst/>
              <a:cxnLst/>
              <a:rect l="l" t="t" r="r" b="b"/>
              <a:pathLst>
                <a:path w="2443479" h="996950">
                  <a:moveTo>
                    <a:pt x="3810" y="244170"/>
                  </a:moveTo>
                  <a:lnTo>
                    <a:pt x="0" y="247891"/>
                  </a:lnTo>
                  <a:lnTo>
                    <a:pt x="0" y="750341"/>
                  </a:lnTo>
                  <a:lnTo>
                    <a:pt x="3810" y="754062"/>
                  </a:lnTo>
                  <a:lnTo>
                    <a:pt x="3810" y="244170"/>
                  </a:lnTo>
                  <a:close/>
                </a:path>
                <a:path w="2443479" h="996950">
                  <a:moveTo>
                    <a:pt x="2011578" y="3810"/>
                  </a:moveTo>
                  <a:lnTo>
                    <a:pt x="2000554" y="0"/>
                  </a:lnTo>
                  <a:lnTo>
                    <a:pt x="440690" y="0"/>
                  </a:lnTo>
                  <a:lnTo>
                    <a:pt x="429793" y="3810"/>
                  </a:lnTo>
                  <a:lnTo>
                    <a:pt x="2011578" y="3810"/>
                  </a:lnTo>
                  <a:close/>
                </a:path>
                <a:path w="2443479" h="996950">
                  <a:moveTo>
                    <a:pt x="2016760" y="993140"/>
                  </a:moveTo>
                  <a:lnTo>
                    <a:pt x="424688" y="993140"/>
                  </a:lnTo>
                  <a:lnTo>
                    <a:pt x="435978" y="996950"/>
                  </a:lnTo>
                  <a:lnTo>
                    <a:pt x="2005330" y="996950"/>
                  </a:lnTo>
                  <a:lnTo>
                    <a:pt x="2016760" y="993140"/>
                  </a:lnTo>
                  <a:close/>
                </a:path>
                <a:path w="2443479" h="996950">
                  <a:moveTo>
                    <a:pt x="2443480" y="248119"/>
                  </a:moveTo>
                  <a:lnTo>
                    <a:pt x="2439670" y="244475"/>
                  </a:lnTo>
                  <a:lnTo>
                    <a:pt x="2439670" y="753745"/>
                  </a:lnTo>
                  <a:lnTo>
                    <a:pt x="2443480" y="750112"/>
                  </a:lnTo>
                  <a:lnTo>
                    <a:pt x="2443480" y="248119"/>
                  </a:lnTo>
                  <a:close/>
                </a:path>
              </a:pathLst>
            </a:custGeom>
            <a:solidFill>
              <a:srgbClr val="349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6135370" y="3238499"/>
              <a:ext cx="2435860" cy="989330"/>
            </a:xfrm>
            <a:custGeom>
              <a:avLst/>
              <a:gdLst/>
              <a:ahLst/>
              <a:cxnLst/>
              <a:rect l="l" t="t" r="r" b="b"/>
              <a:pathLst>
                <a:path w="2435859" h="989329">
                  <a:moveTo>
                    <a:pt x="2540" y="237883"/>
                  </a:moveTo>
                  <a:lnTo>
                    <a:pt x="0" y="240360"/>
                  </a:lnTo>
                  <a:lnTo>
                    <a:pt x="0" y="750252"/>
                  </a:lnTo>
                  <a:lnTo>
                    <a:pt x="2540" y="752729"/>
                  </a:lnTo>
                  <a:lnTo>
                    <a:pt x="2540" y="237883"/>
                  </a:lnTo>
                  <a:close/>
                </a:path>
                <a:path w="2435859" h="989329">
                  <a:moveTo>
                    <a:pt x="2018792" y="3810"/>
                  </a:moveTo>
                  <a:lnTo>
                    <a:pt x="2007768" y="0"/>
                  </a:lnTo>
                  <a:lnTo>
                    <a:pt x="425983" y="0"/>
                  </a:lnTo>
                  <a:lnTo>
                    <a:pt x="415099" y="3810"/>
                  </a:lnTo>
                  <a:lnTo>
                    <a:pt x="2018792" y="3810"/>
                  </a:lnTo>
                  <a:close/>
                </a:path>
                <a:path w="2435859" h="989329">
                  <a:moveTo>
                    <a:pt x="2024380" y="985520"/>
                  </a:moveTo>
                  <a:lnTo>
                    <a:pt x="409587" y="985520"/>
                  </a:lnTo>
                  <a:lnTo>
                    <a:pt x="420878" y="989330"/>
                  </a:lnTo>
                  <a:lnTo>
                    <a:pt x="2012937" y="989330"/>
                  </a:lnTo>
                  <a:lnTo>
                    <a:pt x="2024380" y="985520"/>
                  </a:lnTo>
                  <a:close/>
                </a:path>
                <a:path w="2435859" h="989329">
                  <a:moveTo>
                    <a:pt x="2435860" y="240665"/>
                  </a:moveTo>
                  <a:lnTo>
                    <a:pt x="2432050" y="237032"/>
                  </a:lnTo>
                  <a:lnTo>
                    <a:pt x="2432050" y="753579"/>
                  </a:lnTo>
                  <a:lnTo>
                    <a:pt x="2435860" y="749935"/>
                  </a:lnTo>
                  <a:lnTo>
                    <a:pt x="2435860" y="240665"/>
                  </a:lnTo>
                  <a:close/>
                </a:path>
              </a:pathLst>
            </a:custGeom>
            <a:solidFill>
              <a:srgbClr val="349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6137910" y="3242309"/>
              <a:ext cx="2429510" cy="981710"/>
            </a:xfrm>
            <a:custGeom>
              <a:avLst/>
              <a:gdLst/>
              <a:ahLst/>
              <a:cxnLst/>
              <a:rect l="l" t="t" r="r" b="b"/>
              <a:pathLst>
                <a:path w="2429509" h="981710">
                  <a:moveTo>
                    <a:pt x="3810" y="230352"/>
                  </a:moveTo>
                  <a:lnTo>
                    <a:pt x="0" y="234073"/>
                  </a:lnTo>
                  <a:lnTo>
                    <a:pt x="0" y="748919"/>
                  </a:lnTo>
                  <a:lnTo>
                    <a:pt x="3810" y="752640"/>
                  </a:lnTo>
                  <a:lnTo>
                    <a:pt x="3810" y="230352"/>
                  </a:lnTo>
                  <a:close/>
                </a:path>
                <a:path w="2429509" h="981710">
                  <a:moveTo>
                    <a:pt x="2027275" y="3810"/>
                  </a:moveTo>
                  <a:lnTo>
                    <a:pt x="2016252" y="0"/>
                  </a:lnTo>
                  <a:lnTo>
                    <a:pt x="412559" y="0"/>
                  </a:lnTo>
                  <a:lnTo>
                    <a:pt x="401675" y="3810"/>
                  </a:lnTo>
                  <a:lnTo>
                    <a:pt x="2027275" y="3810"/>
                  </a:lnTo>
                  <a:close/>
                </a:path>
                <a:path w="2429509" h="981710">
                  <a:moveTo>
                    <a:pt x="2033270" y="977900"/>
                  </a:moveTo>
                  <a:lnTo>
                    <a:pt x="395757" y="977900"/>
                  </a:lnTo>
                  <a:lnTo>
                    <a:pt x="407047" y="981710"/>
                  </a:lnTo>
                  <a:lnTo>
                    <a:pt x="2021840" y="981710"/>
                  </a:lnTo>
                  <a:lnTo>
                    <a:pt x="2033270" y="977900"/>
                  </a:lnTo>
                  <a:close/>
                </a:path>
                <a:path w="2429509" h="981710">
                  <a:moveTo>
                    <a:pt x="2429510" y="233222"/>
                  </a:moveTo>
                  <a:lnTo>
                    <a:pt x="2425700" y="229590"/>
                  </a:lnTo>
                  <a:lnTo>
                    <a:pt x="2425700" y="753402"/>
                  </a:lnTo>
                  <a:lnTo>
                    <a:pt x="2429510" y="749769"/>
                  </a:lnTo>
                  <a:lnTo>
                    <a:pt x="2429510" y="233222"/>
                  </a:lnTo>
                  <a:close/>
                </a:path>
              </a:pathLst>
            </a:custGeom>
            <a:solidFill>
              <a:srgbClr val="349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6141720" y="3246119"/>
              <a:ext cx="2421890" cy="974090"/>
            </a:xfrm>
            <a:custGeom>
              <a:avLst/>
              <a:gdLst/>
              <a:ahLst/>
              <a:cxnLst/>
              <a:rect l="l" t="t" r="r" b="b"/>
              <a:pathLst>
                <a:path w="2421890" h="974089">
                  <a:moveTo>
                    <a:pt x="3810" y="222821"/>
                  </a:moveTo>
                  <a:lnTo>
                    <a:pt x="0" y="226542"/>
                  </a:lnTo>
                  <a:lnTo>
                    <a:pt x="0" y="748830"/>
                  </a:lnTo>
                  <a:lnTo>
                    <a:pt x="3810" y="752551"/>
                  </a:lnTo>
                  <a:lnTo>
                    <a:pt x="3810" y="222821"/>
                  </a:lnTo>
                  <a:close/>
                </a:path>
                <a:path w="2421890" h="974089">
                  <a:moveTo>
                    <a:pt x="2034489" y="3810"/>
                  </a:moveTo>
                  <a:lnTo>
                    <a:pt x="2023465" y="0"/>
                  </a:lnTo>
                  <a:lnTo>
                    <a:pt x="397865" y="0"/>
                  </a:lnTo>
                  <a:lnTo>
                    <a:pt x="386981" y="3810"/>
                  </a:lnTo>
                  <a:lnTo>
                    <a:pt x="2034489" y="3810"/>
                  </a:lnTo>
                  <a:close/>
                </a:path>
                <a:path w="2421890" h="974089">
                  <a:moveTo>
                    <a:pt x="2040890" y="970280"/>
                  </a:moveTo>
                  <a:lnTo>
                    <a:pt x="380669" y="970280"/>
                  </a:lnTo>
                  <a:lnTo>
                    <a:pt x="391947" y="974090"/>
                  </a:lnTo>
                  <a:lnTo>
                    <a:pt x="2029460" y="974090"/>
                  </a:lnTo>
                  <a:lnTo>
                    <a:pt x="2040890" y="970280"/>
                  </a:lnTo>
                  <a:close/>
                </a:path>
                <a:path w="2421890" h="974089">
                  <a:moveTo>
                    <a:pt x="2421890" y="225780"/>
                  </a:moveTo>
                  <a:lnTo>
                    <a:pt x="2418080" y="222135"/>
                  </a:lnTo>
                  <a:lnTo>
                    <a:pt x="2418080" y="753237"/>
                  </a:lnTo>
                  <a:lnTo>
                    <a:pt x="2421890" y="749592"/>
                  </a:lnTo>
                  <a:lnTo>
                    <a:pt x="2421890" y="225780"/>
                  </a:lnTo>
                  <a:close/>
                </a:path>
              </a:pathLst>
            </a:custGeom>
            <a:solidFill>
              <a:srgbClr val="349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6145530" y="3249929"/>
              <a:ext cx="2414270" cy="966469"/>
            </a:xfrm>
            <a:custGeom>
              <a:avLst/>
              <a:gdLst/>
              <a:ahLst/>
              <a:cxnLst/>
              <a:rect l="l" t="t" r="r" b="b"/>
              <a:pathLst>
                <a:path w="2414270" h="966470">
                  <a:moveTo>
                    <a:pt x="3810" y="215290"/>
                  </a:moveTo>
                  <a:lnTo>
                    <a:pt x="0" y="219011"/>
                  </a:lnTo>
                  <a:lnTo>
                    <a:pt x="0" y="748741"/>
                  </a:lnTo>
                  <a:lnTo>
                    <a:pt x="3810" y="752462"/>
                  </a:lnTo>
                  <a:lnTo>
                    <a:pt x="3810" y="215290"/>
                  </a:lnTo>
                  <a:close/>
                </a:path>
                <a:path w="2414270" h="966470">
                  <a:moveTo>
                    <a:pt x="2041702" y="3810"/>
                  </a:moveTo>
                  <a:lnTo>
                    <a:pt x="2030679" y="0"/>
                  </a:lnTo>
                  <a:lnTo>
                    <a:pt x="383171" y="0"/>
                  </a:lnTo>
                  <a:lnTo>
                    <a:pt x="372287" y="3810"/>
                  </a:lnTo>
                  <a:lnTo>
                    <a:pt x="2041702" y="3810"/>
                  </a:lnTo>
                  <a:close/>
                </a:path>
                <a:path w="2414270" h="966470">
                  <a:moveTo>
                    <a:pt x="2048510" y="962660"/>
                  </a:moveTo>
                  <a:lnTo>
                    <a:pt x="365569" y="962660"/>
                  </a:lnTo>
                  <a:lnTo>
                    <a:pt x="376859" y="966470"/>
                  </a:lnTo>
                  <a:lnTo>
                    <a:pt x="2037080" y="966470"/>
                  </a:lnTo>
                  <a:lnTo>
                    <a:pt x="2048510" y="962660"/>
                  </a:lnTo>
                  <a:close/>
                </a:path>
                <a:path w="2414270" h="966470">
                  <a:moveTo>
                    <a:pt x="2414270" y="218325"/>
                  </a:moveTo>
                  <a:lnTo>
                    <a:pt x="2410460" y="214693"/>
                  </a:lnTo>
                  <a:lnTo>
                    <a:pt x="2410460" y="753059"/>
                  </a:lnTo>
                  <a:lnTo>
                    <a:pt x="2414270" y="749427"/>
                  </a:lnTo>
                  <a:lnTo>
                    <a:pt x="2414270" y="218325"/>
                  </a:lnTo>
                  <a:close/>
                </a:path>
              </a:pathLst>
            </a:custGeom>
            <a:solidFill>
              <a:srgbClr val="349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6149340" y="3253739"/>
              <a:ext cx="2406650" cy="958850"/>
            </a:xfrm>
            <a:custGeom>
              <a:avLst/>
              <a:gdLst/>
              <a:ahLst/>
              <a:cxnLst/>
              <a:rect l="l" t="t" r="r" b="b"/>
              <a:pathLst>
                <a:path w="2406650" h="958850">
                  <a:moveTo>
                    <a:pt x="3810" y="207759"/>
                  </a:moveTo>
                  <a:lnTo>
                    <a:pt x="0" y="211480"/>
                  </a:lnTo>
                  <a:lnTo>
                    <a:pt x="0" y="748652"/>
                  </a:lnTo>
                  <a:lnTo>
                    <a:pt x="3810" y="752373"/>
                  </a:lnTo>
                  <a:lnTo>
                    <a:pt x="3810" y="207759"/>
                  </a:lnTo>
                  <a:close/>
                </a:path>
                <a:path w="2406650" h="958850">
                  <a:moveTo>
                    <a:pt x="2048916" y="3810"/>
                  </a:moveTo>
                  <a:lnTo>
                    <a:pt x="2037892" y="0"/>
                  </a:lnTo>
                  <a:lnTo>
                    <a:pt x="368477" y="0"/>
                  </a:lnTo>
                  <a:lnTo>
                    <a:pt x="357593" y="3810"/>
                  </a:lnTo>
                  <a:lnTo>
                    <a:pt x="2048916" y="3810"/>
                  </a:lnTo>
                  <a:close/>
                </a:path>
                <a:path w="2406650" h="958850">
                  <a:moveTo>
                    <a:pt x="2052320" y="956310"/>
                  </a:moveTo>
                  <a:lnTo>
                    <a:pt x="354228" y="956310"/>
                  </a:lnTo>
                  <a:lnTo>
                    <a:pt x="361759" y="958850"/>
                  </a:lnTo>
                  <a:lnTo>
                    <a:pt x="2044700" y="958850"/>
                  </a:lnTo>
                  <a:lnTo>
                    <a:pt x="2052320" y="956310"/>
                  </a:lnTo>
                  <a:close/>
                </a:path>
                <a:path w="2406650" h="958850">
                  <a:moveTo>
                    <a:pt x="2406650" y="210883"/>
                  </a:moveTo>
                  <a:lnTo>
                    <a:pt x="2404110" y="208457"/>
                  </a:lnTo>
                  <a:lnTo>
                    <a:pt x="2404110" y="751674"/>
                  </a:lnTo>
                  <a:lnTo>
                    <a:pt x="2406650" y="749249"/>
                  </a:lnTo>
                  <a:lnTo>
                    <a:pt x="2406650" y="210883"/>
                  </a:lnTo>
                  <a:close/>
                </a:path>
              </a:pathLst>
            </a:custGeom>
            <a:solidFill>
              <a:srgbClr val="34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6153150" y="3257550"/>
              <a:ext cx="2400300" cy="952500"/>
            </a:xfrm>
            <a:custGeom>
              <a:avLst/>
              <a:gdLst/>
              <a:ahLst/>
              <a:cxnLst/>
              <a:rect l="l" t="t" r="r" b="b"/>
              <a:pathLst>
                <a:path w="2400300" h="952500">
                  <a:moveTo>
                    <a:pt x="2059161" y="948689"/>
                  </a:moveTo>
                  <a:lnTo>
                    <a:pt x="339868" y="948689"/>
                  </a:lnTo>
                  <a:lnTo>
                    <a:pt x="342900" y="949960"/>
                  </a:lnTo>
                  <a:lnTo>
                    <a:pt x="350425" y="952500"/>
                  </a:lnTo>
                  <a:lnTo>
                    <a:pt x="2048509" y="952500"/>
                  </a:lnTo>
                  <a:lnTo>
                    <a:pt x="2056129" y="949960"/>
                  </a:lnTo>
                  <a:lnTo>
                    <a:pt x="2059161" y="948689"/>
                  </a:lnTo>
                  <a:close/>
                </a:path>
                <a:path w="2400300" h="952500">
                  <a:moveTo>
                    <a:pt x="3810" y="200216"/>
                  </a:moveTo>
                  <a:lnTo>
                    <a:pt x="0" y="203938"/>
                  </a:lnTo>
                  <a:lnTo>
                    <a:pt x="0" y="748561"/>
                  </a:lnTo>
                  <a:lnTo>
                    <a:pt x="3810" y="752283"/>
                  </a:lnTo>
                  <a:lnTo>
                    <a:pt x="3810" y="200216"/>
                  </a:lnTo>
                  <a:close/>
                </a:path>
                <a:path w="2400300" h="952500">
                  <a:moveTo>
                    <a:pt x="2396490" y="201006"/>
                  </a:moveTo>
                  <a:lnTo>
                    <a:pt x="2396490" y="751493"/>
                  </a:lnTo>
                  <a:lnTo>
                    <a:pt x="2400300" y="747856"/>
                  </a:lnTo>
                  <a:lnTo>
                    <a:pt x="2400300" y="204643"/>
                  </a:lnTo>
                  <a:lnTo>
                    <a:pt x="2396490" y="201006"/>
                  </a:lnTo>
                  <a:close/>
                </a:path>
                <a:path w="2400300" h="952500">
                  <a:moveTo>
                    <a:pt x="2045108" y="0"/>
                  </a:moveTo>
                  <a:lnTo>
                    <a:pt x="353785" y="0"/>
                  </a:lnTo>
                  <a:lnTo>
                    <a:pt x="346528" y="2539"/>
                  </a:lnTo>
                  <a:lnTo>
                    <a:pt x="2052456" y="2539"/>
                  </a:lnTo>
                  <a:lnTo>
                    <a:pt x="2045108" y="0"/>
                  </a:lnTo>
                  <a:close/>
                </a:path>
              </a:pathLst>
            </a:custGeom>
            <a:solidFill>
              <a:srgbClr val="34A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6156960" y="3260089"/>
              <a:ext cx="2392680" cy="946150"/>
            </a:xfrm>
            <a:custGeom>
              <a:avLst/>
              <a:gdLst/>
              <a:ahLst/>
              <a:cxnLst/>
              <a:rect l="l" t="t" r="r" b="b"/>
              <a:pathLst>
                <a:path w="2392679" h="946150">
                  <a:moveTo>
                    <a:pt x="2064446" y="942340"/>
                  </a:moveTo>
                  <a:lnTo>
                    <a:pt x="326963" y="942340"/>
                  </a:lnTo>
                  <a:lnTo>
                    <a:pt x="336058" y="946150"/>
                  </a:lnTo>
                  <a:lnTo>
                    <a:pt x="2055351" y="946150"/>
                  </a:lnTo>
                  <a:lnTo>
                    <a:pt x="2064446" y="942340"/>
                  </a:lnTo>
                  <a:close/>
                </a:path>
                <a:path w="2392679" h="946150">
                  <a:moveTo>
                    <a:pt x="3810" y="193955"/>
                  </a:moveTo>
                  <a:lnTo>
                    <a:pt x="0" y="197676"/>
                  </a:lnTo>
                  <a:lnTo>
                    <a:pt x="0" y="749743"/>
                  </a:lnTo>
                  <a:lnTo>
                    <a:pt x="3810" y="753464"/>
                  </a:lnTo>
                  <a:lnTo>
                    <a:pt x="3810" y="193955"/>
                  </a:lnTo>
                  <a:close/>
                </a:path>
                <a:path w="2392679" h="946150">
                  <a:moveTo>
                    <a:pt x="2388869" y="194829"/>
                  </a:moveTo>
                  <a:lnTo>
                    <a:pt x="2388869" y="752590"/>
                  </a:lnTo>
                  <a:lnTo>
                    <a:pt x="2392680" y="748953"/>
                  </a:lnTo>
                  <a:lnTo>
                    <a:pt x="2392680" y="198466"/>
                  </a:lnTo>
                  <a:lnTo>
                    <a:pt x="2388869" y="194829"/>
                  </a:lnTo>
                  <a:close/>
                </a:path>
                <a:path w="2392679" h="946150">
                  <a:moveTo>
                    <a:pt x="2048646" y="0"/>
                  </a:moveTo>
                  <a:lnTo>
                    <a:pt x="342718" y="0"/>
                  </a:lnTo>
                  <a:lnTo>
                    <a:pt x="339089" y="1270"/>
                  </a:lnTo>
                  <a:lnTo>
                    <a:pt x="332824" y="3810"/>
                  </a:lnTo>
                  <a:lnTo>
                    <a:pt x="2058585" y="3810"/>
                  </a:lnTo>
                  <a:lnTo>
                    <a:pt x="2052319" y="1270"/>
                  </a:lnTo>
                  <a:lnTo>
                    <a:pt x="2048646" y="0"/>
                  </a:lnTo>
                  <a:close/>
                </a:path>
              </a:pathLst>
            </a:custGeom>
            <a:solidFill>
              <a:srgbClr val="34A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6160770" y="3263899"/>
              <a:ext cx="2385060" cy="938530"/>
            </a:xfrm>
            <a:custGeom>
              <a:avLst/>
              <a:gdLst/>
              <a:ahLst/>
              <a:cxnLst/>
              <a:rect l="l" t="t" r="r" b="b"/>
              <a:pathLst>
                <a:path w="2385059" h="938529">
                  <a:moveTo>
                    <a:pt x="2540" y="187667"/>
                  </a:moveTo>
                  <a:lnTo>
                    <a:pt x="0" y="190157"/>
                  </a:lnTo>
                  <a:lnTo>
                    <a:pt x="0" y="749655"/>
                  </a:lnTo>
                  <a:lnTo>
                    <a:pt x="2540" y="752144"/>
                  </a:lnTo>
                  <a:lnTo>
                    <a:pt x="2540" y="187667"/>
                  </a:lnTo>
                  <a:close/>
                </a:path>
                <a:path w="2385059" h="938529">
                  <a:moveTo>
                    <a:pt x="2064169" y="3810"/>
                  </a:moveTo>
                  <a:lnTo>
                    <a:pt x="2054771" y="0"/>
                  </a:lnTo>
                  <a:lnTo>
                    <a:pt x="329006" y="0"/>
                  </a:lnTo>
                  <a:lnTo>
                    <a:pt x="319608" y="3810"/>
                  </a:lnTo>
                  <a:lnTo>
                    <a:pt x="2064169" y="3810"/>
                  </a:lnTo>
                  <a:close/>
                </a:path>
                <a:path w="2385059" h="938529">
                  <a:moveTo>
                    <a:pt x="2069719" y="934720"/>
                  </a:moveTo>
                  <a:lnTo>
                    <a:pt x="314058" y="934720"/>
                  </a:lnTo>
                  <a:lnTo>
                    <a:pt x="323151" y="938530"/>
                  </a:lnTo>
                  <a:lnTo>
                    <a:pt x="2060625" y="938530"/>
                  </a:lnTo>
                  <a:lnTo>
                    <a:pt x="2069719" y="934720"/>
                  </a:lnTo>
                  <a:close/>
                </a:path>
                <a:path w="2385059" h="938529">
                  <a:moveTo>
                    <a:pt x="2385060" y="191020"/>
                  </a:moveTo>
                  <a:lnTo>
                    <a:pt x="2381250" y="187388"/>
                  </a:lnTo>
                  <a:lnTo>
                    <a:pt x="2381250" y="752424"/>
                  </a:lnTo>
                  <a:lnTo>
                    <a:pt x="2385060" y="748792"/>
                  </a:lnTo>
                  <a:lnTo>
                    <a:pt x="2385060" y="191020"/>
                  </a:lnTo>
                  <a:close/>
                </a:path>
              </a:pathLst>
            </a:custGeom>
            <a:solidFill>
              <a:srgbClr val="34A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6163310" y="3267709"/>
              <a:ext cx="2378710" cy="930910"/>
            </a:xfrm>
            <a:custGeom>
              <a:avLst/>
              <a:gdLst/>
              <a:ahLst/>
              <a:cxnLst/>
              <a:rect l="l" t="t" r="r" b="b"/>
              <a:pathLst>
                <a:path w="2378709" h="930910">
                  <a:moveTo>
                    <a:pt x="3810" y="180136"/>
                  </a:moveTo>
                  <a:lnTo>
                    <a:pt x="0" y="183857"/>
                  </a:lnTo>
                  <a:lnTo>
                    <a:pt x="0" y="748334"/>
                  </a:lnTo>
                  <a:lnTo>
                    <a:pt x="3810" y="752055"/>
                  </a:lnTo>
                  <a:lnTo>
                    <a:pt x="3810" y="180136"/>
                  </a:lnTo>
                  <a:close/>
                </a:path>
                <a:path w="2378709" h="930910">
                  <a:moveTo>
                    <a:pt x="2071027" y="3810"/>
                  </a:moveTo>
                  <a:lnTo>
                    <a:pt x="2061629" y="0"/>
                  </a:lnTo>
                  <a:lnTo>
                    <a:pt x="317068" y="0"/>
                  </a:lnTo>
                  <a:lnTo>
                    <a:pt x="307670" y="3810"/>
                  </a:lnTo>
                  <a:lnTo>
                    <a:pt x="2071027" y="3810"/>
                  </a:lnTo>
                  <a:close/>
                </a:path>
                <a:path w="2378709" h="930910">
                  <a:moveTo>
                    <a:pt x="2076284" y="927100"/>
                  </a:moveTo>
                  <a:lnTo>
                    <a:pt x="302412" y="927100"/>
                  </a:lnTo>
                  <a:lnTo>
                    <a:pt x="311518" y="930910"/>
                  </a:lnTo>
                  <a:lnTo>
                    <a:pt x="2067179" y="930910"/>
                  </a:lnTo>
                  <a:lnTo>
                    <a:pt x="2076284" y="927100"/>
                  </a:lnTo>
                  <a:close/>
                </a:path>
                <a:path w="2378709" h="930910">
                  <a:moveTo>
                    <a:pt x="2378710" y="183578"/>
                  </a:moveTo>
                  <a:lnTo>
                    <a:pt x="2374900" y="179946"/>
                  </a:lnTo>
                  <a:lnTo>
                    <a:pt x="2374900" y="752246"/>
                  </a:lnTo>
                  <a:lnTo>
                    <a:pt x="2378710" y="748614"/>
                  </a:lnTo>
                  <a:lnTo>
                    <a:pt x="2378710" y="183578"/>
                  </a:lnTo>
                  <a:close/>
                </a:path>
              </a:pathLst>
            </a:custGeom>
            <a:solidFill>
              <a:srgbClr val="34A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6167120" y="3271519"/>
              <a:ext cx="2371090" cy="923290"/>
            </a:xfrm>
            <a:custGeom>
              <a:avLst/>
              <a:gdLst/>
              <a:ahLst/>
              <a:cxnLst/>
              <a:rect l="l" t="t" r="r" b="b"/>
              <a:pathLst>
                <a:path w="2371090" h="923289">
                  <a:moveTo>
                    <a:pt x="3810" y="172605"/>
                  </a:moveTo>
                  <a:lnTo>
                    <a:pt x="0" y="176326"/>
                  </a:lnTo>
                  <a:lnTo>
                    <a:pt x="0" y="748245"/>
                  </a:lnTo>
                  <a:lnTo>
                    <a:pt x="3810" y="751967"/>
                  </a:lnTo>
                  <a:lnTo>
                    <a:pt x="3810" y="172605"/>
                  </a:lnTo>
                  <a:close/>
                </a:path>
                <a:path w="2371090" h="923289">
                  <a:moveTo>
                    <a:pt x="2076615" y="3810"/>
                  </a:moveTo>
                  <a:lnTo>
                    <a:pt x="2067217" y="0"/>
                  </a:lnTo>
                  <a:lnTo>
                    <a:pt x="303860" y="0"/>
                  </a:lnTo>
                  <a:lnTo>
                    <a:pt x="294462" y="3810"/>
                  </a:lnTo>
                  <a:lnTo>
                    <a:pt x="2076615" y="3810"/>
                  </a:lnTo>
                  <a:close/>
                </a:path>
                <a:path w="2371090" h="923289">
                  <a:moveTo>
                    <a:pt x="2081568" y="919480"/>
                  </a:moveTo>
                  <a:lnTo>
                    <a:pt x="289509" y="919480"/>
                  </a:lnTo>
                  <a:lnTo>
                    <a:pt x="298602" y="923290"/>
                  </a:lnTo>
                  <a:lnTo>
                    <a:pt x="2072474" y="923290"/>
                  </a:lnTo>
                  <a:lnTo>
                    <a:pt x="2081568" y="919480"/>
                  </a:lnTo>
                  <a:close/>
                </a:path>
                <a:path w="2371090" h="923289">
                  <a:moveTo>
                    <a:pt x="2371090" y="176136"/>
                  </a:moveTo>
                  <a:lnTo>
                    <a:pt x="2367280" y="172491"/>
                  </a:lnTo>
                  <a:lnTo>
                    <a:pt x="2367280" y="752081"/>
                  </a:lnTo>
                  <a:lnTo>
                    <a:pt x="2371090" y="748436"/>
                  </a:lnTo>
                  <a:lnTo>
                    <a:pt x="2371090" y="176136"/>
                  </a:lnTo>
                  <a:close/>
                </a:path>
              </a:pathLst>
            </a:custGeom>
            <a:solidFill>
              <a:srgbClr val="34A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6171044" y="3275329"/>
              <a:ext cx="2363470" cy="915669"/>
            </a:xfrm>
            <a:custGeom>
              <a:avLst/>
              <a:gdLst/>
              <a:ahLst/>
              <a:cxnLst/>
              <a:rect l="l" t="t" r="r" b="b"/>
              <a:pathLst>
                <a:path w="2363470" h="915670">
                  <a:moveTo>
                    <a:pt x="3695" y="165074"/>
                  </a:moveTo>
                  <a:lnTo>
                    <a:pt x="0" y="168681"/>
                  </a:lnTo>
                  <a:lnTo>
                    <a:pt x="0" y="748271"/>
                  </a:lnTo>
                  <a:lnTo>
                    <a:pt x="3695" y="751878"/>
                  </a:lnTo>
                  <a:lnTo>
                    <a:pt x="3695" y="165074"/>
                  </a:lnTo>
                  <a:close/>
                </a:path>
                <a:path w="2363470" h="915670">
                  <a:moveTo>
                    <a:pt x="2082088" y="3810"/>
                  </a:moveTo>
                  <a:lnTo>
                    <a:pt x="2072690" y="0"/>
                  </a:lnTo>
                  <a:lnTo>
                    <a:pt x="290537" y="0"/>
                  </a:lnTo>
                  <a:lnTo>
                    <a:pt x="281139" y="3810"/>
                  </a:lnTo>
                  <a:lnTo>
                    <a:pt x="2082088" y="3810"/>
                  </a:lnTo>
                  <a:close/>
                </a:path>
                <a:path w="2363470" h="915670">
                  <a:moveTo>
                    <a:pt x="2083701" y="913130"/>
                  </a:moveTo>
                  <a:lnTo>
                    <a:pt x="279527" y="913130"/>
                  </a:lnTo>
                  <a:lnTo>
                    <a:pt x="285584" y="915670"/>
                  </a:lnTo>
                  <a:lnTo>
                    <a:pt x="2077643" y="915670"/>
                  </a:lnTo>
                  <a:lnTo>
                    <a:pt x="2083701" y="913130"/>
                  </a:lnTo>
                  <a:close/>
                </a:path>
                <a:path w="2363470" h="915670">
                  <a:moveTo>
                    <a:pt x="2363355" y="168681"/>
                  </a:moveTo>
                  <a:lnTo>
                    <a:pt x="2360815" y="166255"/>
                  </a:lnTo>
                  <a:lnTo>
                    <a:pt x="2360815" y="750697"/>
                  </a:lnTo>
                  <a:lnTo>
                    <a:pt x="2363355" y="748271"/>
                  </a:lnTo>
                  <a:lnTo>
                    <a:pt x="2363355" y="168681"/>
                  </a:lnTo>
                  <a:close/>
                </a:path>
              </a:pathLst>
            </a:custGeom>
            <a:solidFill>
              <a:srgbClr val="34A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6174739" y="3279139"/>
              <a:ext cx="2357120" cy="909319"/>
            </a:xfrm>
            <a:custGeom>
              <a:avLst/>
              <a:gdLst/>
              <a:ahLst/>
              <a:cxnLst/>
              <a:rect l="l" t="t" r="r" b="b"/>
              <a:pathLst>
                <a:path w="2357120" h="909320">
                  <a:moveTo>
                    <a:pt x="2089109" y="905510"/>
                  </a:moveTo>
                  <a:lnTo>
                    <a:pt x="266740" y="905510"/>
                  </a:lnTo>
                  <a:lnTo>
                    <a:pt x="275835" y="909320"/>
                  </a:lnTo>
                  <a:lnTo>
                    <a:pt x="2080014" y="909320"/>
                  </a:lnTo>
                  <a:lnTo>
                    <a:pt x="2089109" y="905510"/>
                  </a:lnTo>
                  <a:close/>
                </a:path>
                <a:path w="2357120" h="909320">
                  <a:moveTo>
                    <a:pt x="3810" y="158066"/>
                  </a:moveTo>
                  <a:lnTo>
                    <a:pt x="1270" y="160020"/>
                  </a:lnTo>
                  <a:lnTo>
                    <a:pt x="0" y="161260"/>
                  </a:lnTo>
                  <a:lnTo>
                    <a:pt x="0" y="748059"/>
                  </a:lnTo>
                  <a:lnTo>
                    <a:pt x="1270" y="749300"/>
                  </a:lnTo>
                  <a:lnTo>
                    <a:pt x="3810" y="751253"/>
                  </a:lnTo>
                  <a:lnTo>
                    <a:pt x="3810" y="158066"/>
                  </a:lnTo>
                  <a:close/>
                </a:path>
                <a:path w="2357120" h="909320">
                  <a:moveTo>
                    <a:pt x="2353310" y="159043"/>
                  </a:moveTo>
                  <a:lnTo>
                    <a:pt x="2353310" y="750276"/>
                  </a:lnTo>
                  <a:lnTo>
                    <a:pt x="2354580" y="749300"/>
                  </a:lnTo>
                  <a:lnTo>
                    <a:pt x="2357119" y="746875"/>
                  </a:lnTo>
                  <a:lnTo>
                    <a:pt x="2357119" y="162444"/>
                  </a:lnTo>
                  <a:lnTo>
                    <a:pt x="2354580" y="160020"/>
                  </a:lnTo>
                  <a:lnTo>
                    <a:pt x="2353310" y="159043"/>
                  </a:lnTo>
                  <a:close/>
                </a:path>
                <a:path w="2357120" h="909320">
                  <a:moveTo>
                    <a:pt x="2078397" y="0"/>
                  </a:moveTo>
                  <a:lnTo>
                    <a:pt x="277452" y="0"/>
                  </a:lnTo>
                  <a:lnTo>
                    <a:pt x="271187" y="2539"/>
                  </a:lnTo>
                  <a:lnTo>
                    <a:pt x="2084662" y="2539"/>
                  </a:lnTo>
                  <a:lnTo>
                    <a:pt x="2078397" y="0"/>
                  </a:lnTo>
                  <a:close/>
                </a:path>
              </a:pathLst>
            </a:custGeom>
            <a:solidFill>
              <a:srgbClr val="34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6178550" y="3281679"/>
              <a:ext cx="2349500" cy="902969"/>
            </a:xfrm>
            <a:custGeom>
              <a:avLst/>
              <a:gdLst/>
              <a:ahLst/>
              <a:cxnLst/>
              <a:rect l="l" t="t" r="r" b="b"/>
              <a:pathLst>
                <a:path w="2349500" h="902970">
                  <a:moveTo>
                    <a:pt x="3810" y="152603"/>
                  </a:moveTo>
                  <a:lnTo>
                    <a:pt x="0" y="155536"/>
                  </a:lnTo>
                  <a:lnTo>
                    <a:pt x="0" y="748715"/>
                  </a:lnTo>
                  <a:lnTo>
                    <a:pt x="3810" y="751649"/>
                  </a:lnTo>
                  <a:lnTo>
                    <a:pt x="3810" y="152603"/>
                  </a:lnTo>
                  <a:close/>
                </a:path>
                <a:path w="2349500" h="902970">
                  <a:moveTo>
                    <a:pt x="2090242" y="3810"/>
                  </a:moveTo>
                  <a:lnTo>
                    <a:pt x="2080844" y="0"/>
                  </a:lnTo>
                  <a:lnTo>
                    <a:pt x="267373" y="0"/>
                  </a:lnTo>
                  <a:lnTo>
                    <a:pt x="257975" y="3810"/>
                  </a:lnTo>
                  <a:lnTo>
                    <a:pt x="2090242" y="3810"/>
                  </a:lnTo>
                  <a:close/>
                </a:path>
                <a:path w="2349500" h="902970">
                  <a:moveTo>
                    <a:pt x="2094382" y="899160"/>
                  </a:moveTo>
                  <a:lnTo>
                    <a:pt x="253834" y="899160"/>
                  </a:lnTo>
                  <a:lnTo>
                    <a:pt x="262928" y="902970"/>
                  </a:lnTo>
                  <a:lnTo>
                    <a:pt x="2085289" y="902970"/>
                  </a:lnTo>
                  <a:lnTo>
                    <a:pt x="2094382" y="899160"/>
                  </a:lnTo>
                  <a:close/>
                </a:path>
                <a:path w="2349500" h="902970">
                  <a:moveTo>
                    <a:pt x="2349500" y="156514"/>
                  </a:moveTo>
                  <a:lnTo>
                    <a:pt x="2345690" y="153581"/>
                  </a:lnTo>
                  <a:lnTo>
                    <a:pt x="2345690" y="750671"/>
                  </a:lnTo>
                  <a:lnTo>
                    <a:pt x="2349500" y="747737"/>
                  </a:lnTo>
                  <a:lnTo>
                    <a:pt x="2349500" y="156514"/>
                  </a:lnTo>
                  <a:close/>
                </a:path>
              </a:pathLst>
            </a:custGeom>
            <a:solidFill>
              <a:srgbClr val="34A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6182360" y="3285489"/>
              <a:ext cx="2341880" cy="895350"/>
            </a:xfrm>
            <a:custGeom>
              <a:avLst/>
              <a:gdLst/>
              <a:ahLst/>
              <a:cxnLst/>
              <a:rect l="l" t="t" r="r" b="b"/>
              <a:pathLst>
                <a:path w="2341879" h="895350">
                  <a:moveTo>
                    <a:pt x="2540" y="146837"/>
                  </a:moveTo>
                  <a:lnTo>
                    <a:pt x="0" y="148793"/>
                  </a:lnTo>
                  <a:lnTo>
                    <a:pt x="0" y="747839"/>
                  </a:lnTo>
                  <a:lnTo>
                    <a:pt x="2540" y="749795"/>
                  </a:lnTo>
                  <a:lnTo>
                    <a:pt x="2540" y="146837"/>
                  </a:lnTo>
                  <a:close/>
                </a:path>
                <a:path w="2341879" h="895350">
                  <a:moveTo>
                    <a:pt x="2095830" y="3810"/>
                  </a:moveTo>
                  <a:lnTo>
                    <a:pt x="2086432" y="0"/>
                  </a:lnTo>
                  <a:lnTo>
                    <a:pt x="254165" y="0"/>
                  </a:lnTo>
                  <a:lnTo>
                    <a:pt x="244767" y="3810"/>
                  </a:lnTo>
                  <a:lnTo>
                    <a:pt x="2095830" y="3810"/>
                  </a:lnTo>
                  <a:close/>
                </a:path>
                <a:path w="2341879" h="895350">
                  <a:moveTo>
                    <a:pt x="2099678" y="891540"/>
                  </a:moveTo>
                  <a:lnTo>
                    <a:pt x="240919" y="891540"/>
                  </a:lnTo>
                  <a:lnTo>
                    <a:pt x="250024" y="895350"/>
                  </a:lnTo>
                  <a:lnTo>
                    <a:pt x="2090572" y="895350"/>
                  </a:lnTo>
                  <a:lnTo>
                    <a:pt x="2099678" y="891540"/>
                  </a:lnTo>
                  <a:close/>
                </a:path>
                <a:path w="2341879" h="895350">
                  <a:moveTo>
                    <a:pt x="2341880" y="149771"/>
                  </a:moveTo>
                  <a:lnTo>
                    <a:pt x="2338070" y="146837"/>
                  </a:lnTo>
                  <a:lnTo>
                    <a:pt x="2338070" y="749795"/>
                  </a:lnTo>
                  <a:lnTo>
                    <a:pt x="2341880" y="746861"/>
                  </a:lnTo>
                  <a:lnTo>
                    <a:pt x="2341880" y="149771"/>
                  </a:lnTo>
                  <a:close/>
                </a:path>
              </a:pathLst>
            </a:custGeom>
            <a:solidFill>
              <a:srgbClr val="34A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6184900" y="3289299"/>
              <a:ext cx="2335530" cy="887730"/>
            </a:xfrm>
            <a:custGeom>
              <a:avLst/>
              <a:gdLst/>
              <a:ahLst/>
              <a:cxnLst/>
              <a:rect l="l" t="t" r="r" b="b"/>
              <a:pathLst>
                <a:path w="2335529" h="887729">
                  <a:moveTo>
                    <a:pt x="3810" y="140093"/>
                  </a:moveTo>
                  <a:lnTo>
                    <a:pt x="0" y="143027"/>
                  </a:lnTo>
                  <a:lnTo>
                    <a:pt x="0" y="745985"/>
                  </a:lnTo>
                  <a:lnTo>
                    <a:pt x="3810" y="748919"/>
                  </a:lnTo>
                  <a:lnTo>
                    <a:pt x="3810" y="140093"/>
                  </a:lnTo>
                  <a:close/>
                </a:path>
                <a:path w="2335529" h="887729">
                  <a:moveTo>
                    <a:pt x="2102688" y="3810"/>
                  </a:moveTo>
                  <a:lnTo>
                    <a:pt x="2093290" y="0"/>
                  </a:lnTo>
                  <a:lnTo>
                    <a:pt x="242227" y="0"/>
                  </a:lnTo>
                  <a:lnTo>
                    <a:pt x="232829" y="3810"/>
                  </a:lnTo>
                  <a:lnTo>
                    <a:pt x="2102688" y="3810"/>
                  </a:lnTo>
                  <a:close/>
                </a:path>
                <a:path w="2335529" h="887729">
                  <a:moveTo>
                    <a:pt x="2106231" y="883920"/>
                  </a:moveTo>
                  <a:lnTo>
                    <a:pt x="229285" y="883920"/>
                  </a:lnTo>
                  <a:lnTo>
                    <a:pt x="238379" y="887730"/>
                  </a:lnTo>
                  <a:lnTo>
                    <a:pt x="2097138" y="887730"/>
                  </a:lnTo>
                  <a:lnTo>
                    <a:pt x="2106231" y="883920"/>
                  </a:lnTo>
                  <a:close/>
                </a:path>
                <a:path w="2335529" h="887729">
                  <a:moveTo>
                    <a:pt x="2335530" y="143027"/>
                  </a:moveTo>
                  <a:lnTo>
                    <a:pt x="2331720" y="140093"/>
                  </a:lnTo>
                  <a:lnTo>
                    <a:pt x="2331720" y="748919"/>
                  </a:lnTo>
                  <a:lnTo>
                    <a:pt x="2335530" y="745985"/>
                  </a:lnTo>
                  <a:lnTo>
                    <a:pt x="2335530" y="143027"/>
                  </a:lnTo>
                  <a:close/>
                </a:path>
              </a:pathLst>
            </a:custGeom>
            <a:solidFill>
              <a:srgbClr val="34A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6188710" y="3293109"/>
              <a:ext cx="2327910" cy="880110"/>
            </a:xfrm>
            <a:custGeom>
              <a:avLst/>
              <a:gdLst/>
              <a:ahLst/>
              <a:cxnLst/>
              <a:rect l="l" t="t" r="r" b="b"/>
              <a:pathLst>
                <a:path w="2327909" h="880110">
                  <a:moveTo>
                    <a:pt x="3810" y="133350"/>
                  </a:moveTo>
                  <a:lnTo>
                    <a:pt x="0" y="136283"/>
                  </a:lnTo>
                  <a:lnTo>
                    <a:pt x="0" y="745109"/>
                  </a:lnTo>
                  <a:lnTo>
                    <a:pt x="3810" y="748042"/>
                  </a:lnTo>
                  <a:lnTo>
                    <a:pt x="3810" y="133350"/>
                  </a:lnTo>
                  <a:close/>
                </a:path>
                <a:path w="2327909" h="880110">
                  <a:moveTo>
                    <a:pt x="2108276" y="3810"/>
                  </a:moveTo>
                  <a:lnTo>
                    <a:pt x="2098878" y="0"/>
                  </a:lnTo>
                  <a:lnTo>
                    <a:pt x="229019" y="0"/>
                  </a:lnTo>
                  <a:lnTo>
                    <a:pt x="219621" y="3810"/>
                  </a:lnTo>
                  <a:lnTo>
                    <a:pt x="2108276" y="3810"/>
                  </a:lnTo>
                  <a:close/>
                </a:path>
                <a:path w="2327909" h="880110">
                  <a:moveTo>
                    <a:pt x="2111514" y="876300"/>
                  </a:moveTo>
                  <a:lnTo>
                    <a:pt x="216382" y="876300"/>
                  </a:lnTo>
                  <a:lnTo>
                    <a:pt x="225475" y="880110"/>
                  </a:lnTo>
                  <a:lnTo>
                    <a:pt x="2102421" y="880110"/>
                  </a:lnTo>
                  <a:lnTo>
                    <a:pt x="2111514" y="876300"/>
                  </a:lnTo>
                  <a:close/>
                </a:path>
                <a:path w="2327909" h="880110">
                  <a:moveTo>
                    <a:pt x="2327910" y="136283"/>
                  </a:moveTo>
                  <a:lnTo>
                    <a:pt x="2324100" y="133350"/>
                  </a:lnTo>
                  <a:lnTo>
                    <a:pt x="2324100" y="748042"/>
                  </a:lnTo>
                  <a:lnTo>
                    <a:pt x="2327910" y="745109"/>
                  </a:lnTo>
                  <a:lnTo>
                    <a:pt x="2327910" y="136283"/>
                  </a:lnTo>
                  <a:close/>
                </a:path>
              </a:pathLst>
            </a:custGeom>
            <a:solidFill>
              <a:srgbClr val="35A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6192520" y="3296920"/>
              <a:ext cx="2320290" cy="872490"/>
            </a:xfrm>
            <a:custGeom>
              <a:avLst/>
              <a:gdLst/>
              <a:ahLst/>
              <a:cxnLst/>
              <a:rect l="l" t="t" r="r" b="b"/>
              <a:pathLst>
                <a:path w="2320290" h="872489">
                  <a:moveTo>
                    <a:pt x="2113242" y="869949"/>
                  </a:moveTo>
                  <a:lnTo>
                    <a:pt x="207047" y="869949"/>
                  </a:lnTo>
                  <a:lnTo>
                    <a:pt x="209550" y="871219"/>
                  </a:lnTo>
                  <a:lnTo>
                    <a:pt x="212581" y="872489"/>
                  </a:lnTo>
                  <a:lnTo>
                    <a:pt x="2107708" y="872489"/>
                  </a:lnTo>
                  <a:lnTo>
                    <a:pt x="2110739" y="871219"/>
                  </a:lnTo>
                  <a:lnTo>
                    <a:pt x="2113242" y="869949"/>
                  </a:lnTo>
                  <a:close/>
                </a:path>
                <a:path w="2320290" h="872489">
                  <a:moveTo>
                    <a:pt x="3809" y="126609"/>
                  </a:moveTo>
                  <a:lnTo>
                    <a:pt x="0" y="129539"/>
                  </a:lnTo>
                  <a:lnTo>
                    <a:pt x="0" y="744220"/>
                  </a:lnTo>
                  <a:lnTo>
                    <a:pt x="3809" y="747150"/>
                  </a:lnTo>
                  <a:lnTo>
                    <a:pt x="3809" y="126609"/>
                  </a:lnTo>
                  <a:close/>
                </a:path>
                <a:path w="2320290" h="872489">
                  <a:moveTo>
                    <a:pt x="2317750" y="127586"/>
                  </a:moveTo>
                  <a:lnTo>
                    <a:pt x="2317750" y="746173"/>
                  </a:lnTo>
                  <a:lnTo>
                    <a:pt x="2320289" y="744220"/>
                  </a:lnTo>
                  <a:lnTo>
                    <a:pt x="2320289" y="129539"/>
                  </a:lnTo>
                  <a:lnTo>
                    <a:pt x="2317750" y="127586"/>
                  </a:lnTo>
                  <a:close/>
                </a:path>
                <a:path w="2320290" h="872489">
                  <a:moveTo>
                    <a:pt x="2104474" y="0"/>
                  </a:moveTo>
                  <a:lnTo>
                    <a:pt x="215815" y="0"/>
                  </a:lnTo>
                  <a:lnTo>
                    <a:pt x="209550" y="2539"/>
                  </a:lnTo>
                  <a:lnTo>
                    <a:pt x="207047" y="3809"/>
                  </a:lnTo>
                  <a:lnTo>
                    <a:pt x="2113242" y="3809"/>
                  </a:lnTo>
                  <a:lnTo>
                    <a:pt x="2110739" y="2539"/>
                  </a:lnTo>
                  <a:lnTo>
                    <a:pt x="2104474" y="0"/>
                  </a:lnTo>
                  <a:close/>
                </a:path>
              </a:pathLst>
            </a:custGeom>
            <a:solidFill>
              <a:srgbClr val="35A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6196330" y="3300729"/>
              <a:ext cx="2313940" cy="866140"/>
            </a:xfrm>
            <a:custGeom>
              <a:avLst/>
              <a:gdLst/>
              <a:ahLst/>
              <a:cxnLst/>
              <a:rect l="l" t="t" r="r" b="b"/>
              <a:pathLst>
                <a:path w="2313940" h="866139">
                  <a:moveTo>
                    <a:pt x="3810" y="119875"/>
                  </a:moveTo>
                  <a:lnTo>
                    <a:pt x="0" y="122809"/>
                  </a:lnTo>
                  <a:lnTo>
                    <a:pt x="0" y="743343"/>
                  </a:lnTo>
                  <a:lnTo>
                    <a:pt x="3810" y="746277"/>
                  </a:lnTo>
                  <a:lnTo>
                    <a:pt x="3810" y="119875"/>
                  </a:lnTo>
                  <a:close/>
                </a:path>
                <a:path w="2313940" h="866139">
                  <a:moveTo>
                    <a:pt x="2114435" y="2540"/>
                  </a:moveTo>
                  <a:lnTo>
                    <a:pt x="2109432" y="0"/>
                  </a:lnTo>
                  <a:lnTo>
                    <a:pt x="203225" y="0"/>
                  </a:lnTo>
                  <a:lnTo>
                    <a:pt x="198221" y="2540"/>
                  </a:lnTo>
                  <a:lnTo>
                    <a:pt x="2114435" y="2540"/>
                  </a:lnTo>
                  <a:close/>
                </a:path>
                <a:path w="2313940" h="866139">
                  <a:moveTo>
                    <a:pt x="2116937" y="862330"/>
                  </a:moveTo>
                  <a:lnTo>
                    <a:pt x="195719" y="862330"/>
                  </a:lnTo>
                  <a:lnTo>
                    <a:pt x="203225" y="866140"/>
                  </a:lnTo>
                  <a:lnTo>
                    <a:pt x="2109432" y="866140"/>
                  </a:lnTo>
                  <a:lnTo>
                    <a:pt x="2116937" y="862330"/>
                  </a:lnTo>
                  <a:close/>
                </a:path>
                <a:path w="2313940" h="866139">
                  <a:moveTo>
                    <a:pt x="2313940" y="123786"/>
                  </a:moveTo>
                  <a:lnTo>
                    <a:pt x="2310130" y="120853"/>
                  </a:lnTo>
                  <a:lnTo>
                    <a:pt x="2310130" y="745299"/>
                  </a:lnTo>
                  <a:lnTo>
                    <a:pt x="2313940" y="742365"/>
                  </a:lnTo>
                  <a:lnTo>
                    <a:pt x="2313940" y="123786"/>
                  </a:lnTo>
                  <a:close/>
                </a:path>
              </a:pathLst>
            </a:custGeom>
            <a:solidFill>
              <a:srgbClr val="35A2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6200140" y="3303269"/>
              <a:ext cx="2306320" cy="859790"/>
            </a:xfrm>
            <a:custGeom>
              <a:avLst/>
              <a:gdLst/>
              <a:ahLst/>
              <a:cxnLst/>
              <a:rect l="l" t="t" r="r" b="b"/>
              <a:pathLst>
                <a:path w="2306320" h="859789">
                  <a:moveTo>
                    <a:pt x="3810" y="114401"/>
                  </a:moveTo>
                  <a:lnTo>
                    <a:pt x="0" y="117335"/>
                  </a:lnTo>
                  <a:lnTo>
                    <a:pt x="0" y="743737"/>
                  </a:lnTo>
                  <a:lnTo>
                    <a:pt x="3810" y="746671"/>
                  </a:lnTo>
                  <a:lnTo>
                    <a:pt x="3810" y="114401"/>
                  </a:lnTo>
                  <a:close/>
                </a:path>
                <a:path w="2306320" h="859789">
                  <a:moveTo>
                    <a:pt x="2118131" y="3810"/>
                  </a:moveTo>
                  <a:lnTo>
                    <a:pt x="2110625" y="0"/>
                  </a:lnTo>
                  <a:lnTo>
                    <a:pt x="194411" y="0"/>
                  </a:lnTo>
                  <a:lnTo>
                    <a:pt x="186905" y="3810"/>
                  </a:lnTo>
                  <a:lnTo>
                    <a:pt x="2118131" y="3810"/>
                  </a:lnTo>
                  <a:close/>
                </a:path>
                <a:path w="2306320" h="859789">
                  <a:moveTo>
                    <a:pt x="2120633" y="855980"/>
                  </a:moveTo>
                  <a:lnTo>
                    <a:pt x="184404" y="855980"/>
                  </a:lnTo>
                  <a:lnTo>
                    <a:pt x="191909" y="859790"/>
                  </a:lnTo>
                  <a:lnTo>
                    <a:pt x="2113127" y="859790"/>
                  </a:lnTo>
                  <a:lnTo>
                    <a:pt x="2120633" y="855980"/>
                  </a:lnTo>
                  <a:close/>
                </a:path>
                <a:path w="2306320" h="859789">
                  <a:moveTo>
                    <a:pt x="2306320" y="118313"/>
                  </a:moveTo>
                  <a:lnTo>
                    <a:pt x="2302510" y="115379"/>
                  </a:lnTo>
                  <a:lnTo>
                    <a:pt x="2302510" y="745693"/>
                  </a:lnTo>
                  <a:lnTo>
                    <a:pt x="2306320" y="742759"/>
                  </a:lnTo>
                  <a:lnTo>
                    <a:pt x="2306320" y="118313"/>
                  </a:lnTo>
                  <a:close/>
                </a:path>
              </a:pathLst>
            </a:custGeom>
            <a:solidFill>
              <a:srgbClr val="35A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6203950" y="3307079"/>
              <a:ext cx="2298700" cy="852169"/>
            </a:xfrm>
            <a:custGeom>
              <a:avLst/>
              <a:gdLst/>
              <a:ahLst/>
              <a:cxnLst/>
              <a:rect l="l" t="t" r="r" b="b"/>
              <a:pathLst>
                <a:path w="2298700" h="852170">
                  <a:moveTo>
                    <a:pt x="2540" y="108635"/>
                  </a:moveTo>
                  <a:lnTo>
                    <a:pt x="0" y="110591"/>
                  </a:lnTo>
                  <a:lnTo>
                    <a:pt x="0" y="742861"/>
                  </a:lnTo>
                  <a:lnTo>
                    <a:pt x="2540" y="744816"/>
                  </a:lnTo>
                  <a:lnTo>
                    <a:pt x="2540" y="108635"/>
                  </a:lnTo>
                  <a:close/>
                </a:path>
                <a:path w="2298700" h="852170">
                  <a:moveTo>
                    <a:pt x="2121827" y="3810"/>
                  </a:moveTo>
                  <a:lnTo>
                    <a:pt x="2114321" y="0"/>
                  </a:lnTo>
                  <a:lnTo>
                    <a:pt x="183095" y="0"/>
                  </a:lnTo>
                  <a:lnTo>
                    <a:pt x="175590" y="3810"/>
                  </a:lnTo>
                  <a:lnTo>
                    <a:pt x="2121827" y="3810"/>
                  </a:lnTo>
                  <a:close/>
                </a:path>
                <a:path w="2298700" h="852170">
                  <a:moveTo>
                    <a:pt x="2124329" y="848360"/>
                  </a:moveTo>
                  <a:lnTo>
                    <a:pt x="173088" y="848360"/>
                  </a:lnTo>
                  <a:lnTo>
                    <a:pt x="180594" y="852170"/>
                  </a:lnTo>
                  <a:lnTo>
                    <a:pt x="2116823" y="852170"/>
                  </a:lnTo>
                  <a:lnTo>
                    <a:pt x="2124329" y="848360"/>
                  </a:lnTo>
                  <a:close/>
                </a:path>
                <a:path w="2298700" h="852170">
                  <a:moveTo>
                    <a:pt x="2298700" y="111569"/>
                  </a:moveTo>
                  <a:lnTo>
                    <a:pt x="2294890" y="108635"/>
                  </a:lnTo>
                  <a:lnTo>
                    <a:pt x="2294890" y="744816"/>
                  </a:lnTo>
                  <a:lnTo>
                    <a:pt x="2298700" y="741883"/>
                  </a:lnTo>
                  <a:lnTo>
                    <a:pt x="2298700" y="111569"/>
                  </a:lnTo>
                  <a:close/>
                </a:path>
              </a:pathLst>
            </a:custGeom>
            <a:solidFill>
              <a:srgbClr val="35A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6206490" y="3310889"/>
              <a:ext cx="2292350" cy="844550"/>
            </a:xfrm>
            <a:custGeom>
              <a:avLst/>
              <a:gdLst/>
              <a:ahLst/>
              <a:cxnLst/>
              <a:rect l="l" t="t" r="r" b="b"/>
              <a:pathLst>
                <a:path w="2292350" h="844550">
                  <a:moveTo>
                    <a:pt x="3810" y="101904"/>
                  </a:moveTo>
                  <a:lnTo>
                    <a:pt x="0" y="104825"/>
                  </a:lnTo>
                  <a:lnTo>
                    <a:pt x="0" y="741006"/>
                  </a:lnTo>
                  <a:lnTo>
                    <a:pt x="3810" y="743927"/>
                  </a:lnTo>
                  <a:lnTo>
                    <a:pt x="3810" y="101904"/>
                  </a:lnTo>
                  <a:close/>
                </a:path>
                <a:path w="2292350" h="844550">
                  <a:moveTo>
                    <a:pt x="2126792" y="3810"/>
                  </a:moveTo>
                  <a:lnTo>
                    <a:pt x="2119287" y="0"/>
                  </a:lnTo>
                  <a:lnTo>
                    <a:pt x="173050" y="0"/>
                  </a:lnTo>
                  <a:lnTo>
                    <a:pt x="165544" y="3810"/>
                  </a:lnTo>
                  <a:lnTo>
                    <a:pt x="2126792" y="3810"/>
                  </a:lnTo>
                  <a:close/>
                </a:path>
                <a:path w="2292350" h="844550">
                  <a:moveTo>
                    <a:pt x="2129294" y="840740"/>
                  </a:moveTo>
                  <a:lnTo>
                    <a:pt x="163042" y="840740"/>
                  </a:lnTo>
                  <a:lnTo>
                    <a:pt x="170548" y="844550"/>
                  </a:lnTo>
                  <a:lnTo>
                    <a:pt x="2121789" y="844550"/>
                  </a:lnTo>
                  <a:lnTo>
                    <a:pt x="2129294" y="840740"/>
                  </a:lnTo>
                  <a:close/>
                </a:path>
                <a:path w="2292350" h="844550">
                  <a:moveTo>
                    <a:pt x="2292350" y="104825"/>
                  </a:moveTo>
                  <a:lnTo>
                    <a:pt x="2288540" y="101904"/>
                  </a:lnTo>
                  <a:lnTo>
                    <a:pt x="2288540" y="743927"/>
                  </a:lnTo>
                  <a:lnTo>
                    <a:pt x="2292350" y="741006"/>
                  </a:lnTo>
                  <a:lnTo>
                    <a:pt x="2292350" y="104825"/>
                  </a:lnTo>
                  <a:close/>
                </a:path>
              </a:pathLst>
            </a:custGeom>
            <a:solidFill>
              <a:srgbClr val="35A3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6210300" y="3314699"/>
              <a:ext cx="2284730" cy="836930"/>
            </a:xfrm>
            <a:custGeom>
              <a:avLst/>
              <a:gdLst/>
              <a:ahLst/>
              <a:cxnLst/>
              <a:rect l="l" t="t" r="r" b="b"/>
              <a:pathLst>
                <a:path w="2284729" h="836929">
                  <a:moveTo>
                    <a:pt x="3810" y="95161"/>
                  </a:moveTo>
                  <a:lnTo>
                    <a:pt x="0" y="98094"/>
                  </a:lnTo>
                  <a:lnTo>
                    <a:pt x="0" y="740117"/>
                  </a:lnTo>
                  <a:lnTo>
                    <a:pt x="3810" y="743051"/>
                  </a:lnTo>
                  <a:lnTo>
                    <a:pt x="3810" y="95161"/>
                  </a:lnTo>
                  <a:close/>
                </a:path>
                <a:path w="2284729" h="836929">
                  <a:moveTo>
                    <a:pt x="2130488" y="3810"/>
                  </a:moveTo>
                  <a:lnTo>
                    <a:pt x="2122982" y="0"/>
                  </a:lnTo>
                  <a:lnTo>
                    <a:pt x="161734" y="0"/>
                  </a:lnTo>
                  <a:lnTo>
                    <a:pt x="154228" y="3810"/>
                  </a:lnTo>
                  <a:lnTo>
                    <a:pt x="2130488" y="3810"/>
                  </a:lnTo>
                  <a:close/>
                </a:path>
                <a:path w="2284729" h="836929">
                  <a:moveTo>
                    <a:pt x="2132990" y="833120"/>
                  </a:moveTo>
                  <a:lnTo>
                    <a:pt x="151726" y="833120"/>
                  </a:lnTo>
                  <a:lnTo>
                    <a:pt x="159232" y="836930"/>
                  </a:lnTo>
                  <a:lnTo>
                    <a:pt x="2125484" y="836930"/>
                  </a:lnTo>
                  <a:lnTo>
                    <a:pt x="2132990" y="833120"/>
                  </a:lnTo>
                  <a:close/>
                </a:path>
                <a:path w="2284729" h="836929">
                  <a:moveTo>
                    <a:pt x="2284730" y="98094"/>
                  </a:moveTo>
                  <a:lnTo>
                    <a:pt x="2280920" y="95161"/>
                  </a:lnTo>
                  <a:lnTo>
                    <a:pt x="2280920" y="743051"/>
                  </a:lnTo>
                  <a:lnTo>
                    <a:pt x="2284730" y="740117"/>
                  </a:lnTo>
                  <a:lnTo>
                    <a:pt x="2284730" y="98094"/>
                  </a:lnTo>
                  <a:close/>
                </a:path>
              </a:pathLst>
            </a:custGeom>
            <a:solidFill>
              <a:srgbClr val="35A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6214110" y="3318509"/>
              <a:ext cx="2277110" cy="829310"/>
            </a:xfrm>
            <a:custGeom>
              <a:avLst/>
              <a:gdLst/>
              <a:ahLst/>
              <a:cxnLst/>
              <a:rect l="l" t="t" r="r" b="b"/>
              <a:pathLst>
                <a:path w="2277109" h="829310">
                  <a:moveTo>
                    <a:pt x="3810" y="88417"/>
                  </a:moveTo>
                  <a:lnTo>
                    <a:pt x="0" y="91351"/>
                  </a:lnTo>
                  <a:lnTo>
                    <a:pt x="0" y="739241"/>
                  </a:lnTo>
                  <a:lnTo>
                    <a:pt x="3810" y="742175"/>
                  </a:lnTo>
                  <a:lnTo>
                    <a:pt x="3810" y="88417"/>
                  </a:lnTo>
                  <a:close/>
                </a:path>
                <a:path w="2277109" h="829310">
                  <a:moveTo>
                    <a:pt x="2134197" y="826770"/>
                  </a:moveTo>
                  <a:lnTo>
                    <a:pt x="142900" y="826770"/>
                  </a:lnTo>
                  <a:lnTo>
                    <a:pt x="147916" y="829310"/>
                  </a:lnTo>
                  <a:lnTo>
                    <a:pt x="2129180" y="829310"/>
                  </a:lnTo>
                  <a:lnTo>
                    <a:pt x="2134197" y="826770"/>
                  </a:lnTo>
                  <a:close/>
                </a:path>
                <a:path w="2277109" h="829310">
                  <a:moveTo>
                    <a:pt x="2134197" y="3810"/>
                  </a:moveTo>
                  <a:lnTo>
                    <a:pt x="2126678" y="0"/>
                  </a:lnTo>
                  <a:lnTo>
                    <a:pt x="150418" y="0"/>
                  </a:lnTo>
                  <a:lnTo>
                    <a:pt x="142900" y="3810"/>
                  </a:lnTo>
                  <a:lnTo>
                    <a:pt x="2134197" y="3810"/>
                  </a:lnTo>
                  <a:close/>
                </a:path>
                <a:path w="2277109" h="829310">
                  <a:moveTo>
                    <a:pt x="2277110" y="91351"/>
                  </a:moveTo>
                  <a:lnTo>
                    <a:pt x="2274570" y="89395"/>
                  </a:lnTo>
                  <a:lnTo>
                    <a:pt x="2274570" y="741197"/>
                  </a:lnTo>
                  <a:lnTo>
                    <a:pt x="2277110" y="739241"/>
                  </a:lnTo>
                  <a:lnTo>
                    <a:pt x="2277110" y="91351"/>
                  </a:lnTo>
                  <a:close/>
                </a:path>
              </a:pathLst>
            </a:custGeom>
            <a:solidFill>
              <a:srgbClr val="35A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6217920" y="3322319"/>
              <a:ext cx="2270760" cy="822960"/>
            </a:xfrm>
            <a:custGeom>
              <a:avLst/>
              <a:gdLst/>
              <a:ahLst/>
              <a:cxnLst/>
              <a:rect l="l" t="t" r="r" b="b"/>
              <a:pathLst>
                <a:path w="2270759" h="822960">
                  <a:moveTo>
                    <a:pt x="3810" y="81673"/>
                  </a:moveTo>
                  <a:lnTo>
                    <a:pt x="0" y="84607"/>
                  </a:lnTo>
                  <a:lnTo>
                    <a:pt x="0" y="738365"/>
                  </a:lnTo>
                  <a:lnTo>
                    <a:pt x="3810" y="741299"/>
                  </a:lnTo>
                  <a:lnTo>
                    <a:pt x="3810" y="81673"/>
                  </a:lnTo>
                  <a:close/>
                </a:path>
                <a:path w="2270759" h="822960">
                  <a:moveTo>
                    <a:pt x="2135390" y="2540"/>
                  </a:moveTo>
                  <a:lnTo>
                    <a:pt x="2130387" y="0"/>
                  </a:lnTo>
                  <a:lnTo>
                    <a:pt x="139090" y="0"/>
                  </a:lnTo>
                  <a:lnTo>
                    <a:pt x="134086" y="2540"/>
                  </a:lnTo>
                  <a:lnTo>
                    <a:pt x="2135390" y="2540"/>
                  </a:lnTo>
                  <a:close/>
                </a:path>
                <a:path w="2270759" h="822960">
                  <a:moveTo>
                    <a:pt x="2137892" y="819150"/>
                  </a:moveTo>
                  <a:lnTo>
                    <a:pt x="131584" y="819150"/>
                  </a:lnTo>
                  <a:lnTo>
                    <a:pt x="139090" y="822960"/>
                  </a:lnTo>
                  <a:lnTo>
                    <a:pt x="2130387" y="822960"/>
                  </a:lnTo>
                  <a:lnTo>
                    <a:pt x="2137892" y="819150"/>
                  </a:lnTo>
                  <a:close/>
                </a:path>
                <a:path w="2270759" h="822960">
                  <a:moveTo>
                    <a:pt x="2270760" y="85585"/>
                  </a:moveTo>
                  <a:lnTo>
                    <a:pt x="2266950" y="82651"/>
                  </a:lnTo>
                  <a:lnTo>
                    <a:pt x="2266950" y="740321"/>
                  </a:lnTo>
                  <a:lnTo>
                    <a:pt x="2270760" y="737387"/>
                  </a:lnTo>
                  <a:lnTo>
                    <a:pt x="2270760" y="85585"/>
                  </a:lnTo>
                  <a:close/>
                </a:path>
              </a:pathLst>
            </a:custGeom>
            <a:solidFill>
              <a:srgbClr val="35A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6221730" y="3324859"/>
              <a:ext cx="2263140" cy="816610"/>
            </a:xfrm>
            <a:custGeom>
              <a:avLst/>
              <a:gdLst/>
              <a:ahLst/>
              <a:cxnLst/>
              <a:rect l="l" t="t" r="r" b="b"/>
              <a:pathLst>
                <a:path w="2263140" h="816610">
                  <a:moveTo>
                    <a:pt x="3810" y="76200"/>
                  </a:moveTo>
                  <a:lnTo>
                    <a:pt x="0" y="79133"/>
                  </a:lnTo>
                  <a:lnTo>
                    <a:pt x="0" y="738759"/>
                  </a:lnTo>
                  <a:lnTo>
                    <a:pt x="3810" y="741680"/>
                  </a:lnTo>
                  <a:lnTo>
                    <a:pt x="3810" y="76200"/>
                  </a:lnTo>
                  <a:close/>
                </a:path>
                <a:path w="2263140" h="816610">
                  <a:moveTo>
                    <a:pt x="2139086" y="3810"/>
                  </a:moveTo>
                  <a:lnTo>
                    <a:pt x="2131580" y="0"/>
                  </a:lnTo>
                  <a:lnTo>
                    <a:pt x="130276" y="0"/>
                  </a:lnTo>
                  <a:lnTo>
                    <a:pt x="122770" y="3810"/>
                  </a:lnTo>
                  <a:lnTo>
                    <a:pt x="2139086" y="3810"/>
                  </a:lnTo>
                  <a:close/>
                </a:path>
                <a:path w="2263140" h="816610">
                  <a:moveTo>
                    <a:pt x="2141588" y="812800"/>
                  </a:moveTo>
                  <a:lnTo>
                    <a:pt x="120269" y="812800"/>
                  </a:lnTo>
                  <a:lnTo>
                    <a:pt x="127774" y="816610"/>
                  </a:lnTo>
                  <a:lnTo>
                    <a:pt x="2134082" y="816610"/>
                  </a:lnTo>
                  <a:lnTo>
                    <a:pt x="2141588" y="812800"/>
                  </a:lnTo>
                  <a:close/>
                </a:path>
                <a:path w="2263140" h="816610">
                  <a:moveTo>
                    <a:pt x="2263140" y="80111"/>
                  </a:moveTo>
                  <a:lnTo>
                    <a:pt x="2259330" y="77177"/>
                  </a:lnTo>
                  <a:lnTo>
                    <a:pt x="2259330" y="740714"/>
                  </a:lnTo>
                  <a:lnTo>
                    <a:pt x="2263140" y="737781"/>
                  </a:lnTo>
                  <a:lnTo>
                    <a:pt x="2263140" y="80111"/>
                  </a:lnTo>
                  <a:close/>
                </a:path>
              </a:pathLst>
            </a:custGeom>
            <a:solidFill>
              <a:srgbClr val="35A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6225540" y="3328669"/>
              <a:ext cx="2255520" cy="808990"/>
            </a:xfrm>
            <a:custGeom>
              <a:avLst/>
              <a:gdLst/>
              <a:ahLst/>
              <a:cxnLst/>
              <a:rect l="l" t="t" r="r" b="b"/>
              <a:pathLst>
                <a:path w="2255520" h="808989">
                  <a:moveTo>
                    <a:pt x="3810" y="69469"/>
                  </a:moveTo>
                  <a:lnTo>
                    <a:pt x="0" y="72390"/>
                  </a:lnTo>
                  <a:lnTo>
                    <a:pt x="0" y="737870"/>
                  </a:lnTo>
                  <a:lnTo>
                    <a:pt x="3810" y="740803"/>
                  </a:lnTo>
                  <a:lnTo>
                    <a:pt x="3810" y="69469"/>
                  </a:lnTo>
                  <a:close/>
                </a:path>
                <a:path w="2255520" h="808989">
                  <a:moveTo>
                    <a:pt x="2142782" y="3810"/>
                  </a:moveTo>
                  <a:lnTo>
                    <a:pt x="2135276" y="0"/>
                  </a:lnTo>
                  <a:lnTo>
                    <a:pt x="118960" y="0"/>
                  </a:lnTo>
                  <a:lnTo>
                    <a:pt x="111455" y="3810"/>
                  </a:lnTo>
                  <a:lnTo>
                    <a:pt x="2142782" y="3810"/>
                  </a:lnTo>
                  <a:close/>
                </a:path>
                <a:path w="2255520" h="808989">
                  <a:moveTo>
                    <a:pt x="2145284" y="805180"/>
                  </a:moveTo>
                  <a:lnTo>
                    <a:pt x="108953" y="805180"/>
                  </a:lnTo>
                  <a:lnTo>
                    <a:pt x="116459" y="808990"/>
                  </a:lnTo>
                  <a:lnTo>
                    <a:pt x="2137778" y="808990"/>
                  </a:lnTo>
                  <a:lnTo>
                    <a:pt x="2145284" y="805180"/>
                  </a:lnTo>
                  <a:close/>
                </a:path>
                <a:path w="2255520" h="808989">
                  <a:moveTo>
                    <a:pt x="2255520" y="73367"/>
                  </a:moveTo>
                  <a:lnTo>
                    <a:pt x="2251710" y="70446"/>
                  </a:lnTo>
                  <a:lnTo>
                    <a:pt x="2251710" y="739825"/>
                  </a:lnTo>
                  <a:lnTo>
                    <a:pt x="2255520" y="736904"/>
                  </a:lnTo>
                  <a:lnTo>
                    <a:pt x="2255520" y="73367"/>
                  </a:lnTo>
                  <a:close/>
                </a:path>
              </a:pathLst>
            </a:custGeom>
            <a:solidFill>
              <a:srgbClr val="35A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6229350" y="3332479"/>
              <a:ext cx="2247900" cy="801370"/>
            </a:xfrm>
            <a:custGeom>
              <a:avLst/>
              <a:gdLst/>
              <a:ahLst/>
              <a:cxnLst/>
              <a:rect l="l" t="t" r="r" b="b"/>
              <a:pathLst>
                <a:path w="2247900" h="801370">
                  <a:moveTo>
                    <a:pt x="2540" y="63703"/>
                  </a:moveTo>
                  <a:lnTo>
                    <a:pt x="0" y="65659"/>
                  </a:lnTo>
                  <a:lnTo>
                    <a:pt x="0" y="736993"/>
                  </a:lnTo>
                  <a:lnTo>
                    <a:pt x="2540" y="738949"/>
                  </a:lnTo>
                  <a:lnTo>
                    <a:pt x="2540" y="63703"/>
                  </a:lnTo>
                  <a:close/>
                </a:path>
                <a:path w="2247900" h="801370">
                  <a:moveTo>
                    <a:pt x="2146477" y="3810"/>
                  </a:moveTo>
                  <a:lnTo>
                    <a:pt x="2138972" y="0"/>
                  </a:lnTo>
                  <a:lnTo>
                    <a:pt x="107645" y="0"/>
                  </a:lnTo>
                  <a:lnTo>
                    <a:pt x="100139" y="3810"/>
                  </a:lnTo>
                  <a:lnTo>
                    <a:pt x="2146477" y="3810"/>
                  </a:lnTo>
                  <a:close/>
                </a:path>
                <a:path w="2247900" h="801370">
                  <a:moveTo>
                    <a:pt x="2148979" y="797560"/>
                  </a:moveTo>
                  <a:lnTo>
                    <a:pt x="97637" y="797560"/>
                  </a:lnTo>
                  <a:lnTo>
                    <a:pt x="105143" y="801370"/>
                  </a:lnTo>
                  <a:lnTo>
                    <a:pt x="2141474" y="801370"/>
                  </a:lnTo>
                  <a:lnTo>
                    <a:pt x="2148979" y="797560"/>
                  </a:lnTo>
                  <a:close/>
                </a:path>
                <a:path w="2247900" h="801370">
                  <a:moveTo>
                    <a:pt x="2247900" y="66636"/>
                  </a:moveTo>
                  <a:lnTo>
                    <a:pt x="2244090" y="63703"/>
                  </a:lnTo>
                  <a:lnTo>
                    <a:pt x="2244090" y="738949"/>
                  </a:lnTo>
                  <a:lnTo>
                    <a:pt x="2247900" y="736015"/>
                  </a:lnTo>
                  <a:lnTo>
                    <a:pt x="2247900" y="66636"/>
                  </a:lnTo>
                  <a:close/>
                </a:path>
              </a:pathLst>
            </a:custGeom>
            <a:solidFill>
              <a:srgbClr val="35A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6231890" y="3336289"/>
              <a:ext cx="2241550" cy="793750"/>
            </a:xfrm>
            <a:custGeom>
              <a:avLst/>
              <a:gdLst/>
              <a:ahLst/>
              <a:cxnLst/>
              <a:rect l="l" t="t" r="r" b="b"/>
              <a:pathLst>
                <a:path w="2241550" h="793750">
                  <a:moveTo>
                    <a:pt x="3810" y="56959"/>
                  </a:moveTo>
                  <a:lnTo>
                    <a:pt x="0" y="59893"/>
                  </a:lnTo>
                  <a:lnTo>
                    <a:pt x="0" y="735139"/>
                  </a:lnTo>
                  <a:lnTo>
                    <a:pt x="3810" y="738073"/>
                  </a:lnTo>
                  <a:lnTo>
                    <a:pt x="3810" y="56959"/>
                  </a:lnTo>
                  <a:close/>
                </a:path>
                <a:path w="2241550" h="793750">
                  <a:moveTo>
                    <a:pt x="2151443" y="3810"/>
                  </a:moveTo>
                  <a:lnTo>
                    <a:pt x="2143937" y="0"/>
                  </a:lnTo>
                  <a:lnTo>
                    <a:pt x="97599" y="0"/>
                  </a:lnTo>
                  <a:lnTo>
                    <a:pt x="90093" y="3810"/>
                  </a:lnTo>
                  <a:lnTo>
                    <a:pt x="2151443" y="3810"/>
                  </a:lnTo>
                  <a:close/>
                </a:path>
                <a:path w="2241550" h="793750">
                  <a:moveTo>
                    <a:pt x="2153945" y="789940"/>
                  </a:moveTo>
                  <a:lnTo>
                    <a:pt x="87591" y="789940"/>
                  </a:lnTo>
                  <a:lnTo>
                    <a:pt x="95097" y="793750"/>
                  </a:lnTo>
                  <a:lnTo>
                    <a:pt x="2146439" y="793750"/>
                  </a:lnTo>
                  <a:lnTo>
                    <a:pt x="2153945" y="789940"/>
                  </a:lnTo>
                  <a:close/>
                </a:path>
                <a:path w="2241550" h="793750">
                  <a:moveTo>
                    <a:pt x="2241550" y="59893"/>
                  </a:moveTo>
                  <a:lnTo>
                    <a:pt x="2237740" y="56959"/>
                  </a:lnTo>
                  <a:lnTo>
                    <a:pt x="2237740" y="738073"/>
                  </a:lnTo>
                  <a:lnTo>
                    <a:pt x="2241537" y="735139"/>
                  </a:lnTo>
                  <a:lnTo>
                    <a:pt x="2241550" y="59893"/>
                  </a:lnTo>
                  <a:close/>
                </a:path>
              </a:pathLst>
            </a:custGeom>
            <a:solidFill>
              <a:srgbClr val="35A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6235700" y="3340100"/>
              <a:ext cx="2233930" cy="786130"/>
            </a:xfrm>
            <a:custGeom>
              <a:avLst/>
              <a:gdLst/>
              <a:ahLst/>
              <a:cxnLst/>
              <a:rect l="l" t="t" r="r" b="b"/>
              <a:pathLst>
                <a:path w="2233929" h="786129">
                  <a:moveTo>
                    <a:pt x="2154731" y="783589"/>
                  </a:moveTo>
                  <a:lnTo>
                    <a:pt x="79198" y="783589"/>
                  </a:lnTo>
                  <a:lnTo>
                    <a:pt x="81279" y="784860"/>
                  </a:lnTo>
                  <a:lnTo>
                    <a:pt x="83782" y="786130"/>
                  </a:lnTo>
                  <a:lnTo>
                    <a:pt x="2150147" y="786130"/>
                  </a:lnTo>
                  <a:lnTo>
                    <a:pt x="2152650" y="784860"/>
                  </a:lnTo>
                  <a:lnTo>
                    <a:pt x="2154731" y="783589"/>
                  </a:lnTo>
                  <a:close/>
                </a:path>
                <a:path w="2233929" h="786129">
                  <a:moveTo>
                    <a:pt x="3810" y="50213"/>
                  </a:moveTo>
                  <a:lnTo>
                    <a:pt x="0" y="53144"/>
                  </a:lnTo>
                  <a:lnTo>
                    <a:pt x="0" y="734255"/>
                  </a:lnTo>
                  <a:lnTo>
                    <a:pt x="3810" y="737186"/>
                  </a:lnTo>
                  <a:lnTo>
                    <a:pt x="3810" y="50213"/>
                  </a:lnTo>
                  <a:close/>
                </a:path>
                <a:path w="2233929" h="786129">
                  <a:moveTo>
                    <a:pt x="2231390" y="51190"/>
                  </a:moveTo>
                  <a:lnTo>
                    <a:pt x="2231390" y="736209"/>
                  </a:lnTo>
                  <a:lnTo>
                    <a:pt x="2233929" y="734255"/>
                  </a:lnTo>
                  <a:lnTo>
                    <a:pt x="2233929" y="53144"/>
                  </a:lnTo>
                  <a:lnTo>
                    <a:pt x="2231390" y="51190"/>
                  </a:lnTo>
                  <a:close/>
                </a:path>
                <a:path w="2233929" h="786129">
                  <a:moveTo>
                    <a:pt x="2147644" y="0"/>
                  </a:moveTo>
                  <a:lnTo>
                    <a:pt x="86285" y="0"/>
                  </a:lnTo>
                  <a:lnTo>
                    <a:pt x="81279" y="2539"/>
                  </a:lnTo>
                  <a:lnTo>
                    <a:pt x="79198" y="3810"/>
                  </a:lnTo>
                  <a:lnTo>
                    <a:pt x="2154731" y="3810"/>
                  </a:lnTo>
                  <a:lnTo>
                    <a:pt x="2152650" y="2539"/>
                  </a:lnTo>
                  <a:lnTo>
                    <a:pt x="2147644" y="0"/>
                  </a:lnTo>
                  <a:close/>
                </a:path>
              </a:pathLst>
            </a:custGeom>
            <a:solidFill>
              <a:srgbClr val="35A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6239510" y="3343909"/>
              <a:ext cx="2227580" cy="779780"/>
            </a:xfrm>
            <a:custGeom>
              <a:avLst/>
              <a:gdLst/>
              <a:ahLst/>
              <a:cxnLst/>
              <a:rect l="l" t="t" r="r" b="b"/>
              <a:pathLst>
                <a:path w="2227579" h="779779">
                  <a:moveTo>
                    <a:pt x="3810" y="43180"/>
                  </a:moveTo>
                  <a:lnTo>
                    <a:pt x="3568" y="43180"/>
                  </a:lnTo>
                  <a:lnTo>
                    <a:pt x="3568" y="44450"/>
                  </a:lnTo>
                  <a:lnTo>
                    <a:pt x="0" y="44450"/>
                  </a:lnTo>
                  <a:lnTo>
                    <a:pt x="0" y="735330"/>
                  </a:lnTo>
                  <a:lnTo>
                    <a:pt x="3568" y="735330"/>
                  </a:lnTo>
                  <a:lnTo>
                    <a:pt x="3568" y="736600"/>
                  </a:lnTo>
                  <a:lnTo>
                    <a:pt x="3810" y="736600"/>
                  </a:lnTo>
                  <a:lnTo>
                    <a:pt x="3810" y="735330"/>
                  </a:lnTo>
                  <a:lnTo>
                    <a:pt x="3810" y="44450"/>
                  </a:lnTo>
                  <a:lnTo>
                    <a:pt x="3810" y="43180"/>
                  </a:lnTo>
                  <a:close/>
                </a:path>
                <a:path w="2227579" h="779779">
                  <a:moveTo>
                    <a:pt x="2155075" y="2540"/>
                  </a:moveTo>
                  <a:lnTo>
                    <a:pt x="2150910" y="0"/>
                  </a:lnTo>
                  <a:lnTo>
                    <a:pt x="75387" y="0"/>
                  </a:lnTo>
                  <a:lnTo>
                    <a:pt x="71221" y="2540"/>
                  </a:lnTo>
                  <a:lnTo>
                    <a:pt x="2155075" y="2540"/>
                  </a:lnTo>
                  <a:close/>
                </a:path>
                <a:path w="2227579" h="779779">
                  <a:moveTo>
                    <a:pt x="2157158" y="775970"/>
                  </a:moveTo>
                  <a:lnTo>
                    <a:pt x="69138" y="775970"/>
                  </a:lnTo>
                  <a:lnTo>
                    <a:pt x="75387" y="779780"/>
                  </a:lnTo>
                  <a:lnTo>
                    <a:pt x="2150910" y="779780"/>
                  </a:lnTo>
                  <a:lnTo>
                    <a:pt x="2157158" y="775970"/>
                  </a:lnTo>
                  <a:close/>
                </a:path>
                <a:path w="2227579" h="779779">
                  <a:moveTo>
                    <a:pt x="2227580" y="47383"/>
                  </a:moveTo>
                  <a:lnTo>
                    <a:pt x="2223770" y="44450"/>
                  </a:lnTo>
                  <a:lnTo>
                    <a:pt x="2223770" y="735330"/>
                  </a:lnTo>
                  <a:lnTo>
                    <a:pt x="2227580" y="732409"/>
                  </a:lnTo>
                  <a:lnTo>
                    <a:pt x="2227580" y="47383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6243320" y="3346449"/>
              <a:ext cx="2219960" cy="773430"/>
            </a:xfrm>
            <a:custGeom>
              <a:avLst/>
              <a:gdLst/>
              <a:ahLst/>
              <a:cxnLst/>
              <a:rect l="l" t="t" r="r" b="b"/>
              <a:pathLst>
                <a:path w="2219959" h="773429">
                  <a:moveTo>
                    <a:pt x="3810" y="38811"/>
                  </a:moveTo>
                  <a:lnTo>
                    <a:pt x="0" y="41135"/>
                  </a:lnTo>
                  <a:lnTo>
                    <a:pt x="0" y="733577"/>
                  </a:lnTo>
                  <a:lnTo>
                    <a:pt x="3810" y="735901"/>
                  </a:lnTo>
                  <a:lnTo>
                    <a:pt x="3810" y="38811"/>
                  </a:lnTo>
                  <a:close/>
                </a:path>
                <a:path w="2219959" h="773429">
                  <a:moveTo>
                    <a:pt x="2157514" y="3810"/>
                  </a:moveTo>
                  <a:lnTo>
                    <a:pt x="2151265" y="0"/>
                  </a:lnTo>
                  <a:lnTo>
                    <a:pt x="67411" y="0"/>
                  </a:lnTo>
                  <a:lnTo>
                    <a:pt x="61163" y="3810"/>
                  </a:lnTo>
                  <a:lnTo>
                    <a:pt x="2157514" y="3810"/>
                  </a:lnTo>
                  <a:close/>
                </a:path>
                <a:path w="2219959" h="773429">
                  <a:moveTo>
                    <a:pt x="2159597" y="769620"/>
                  </a:moveTo>
                  <a:lnTo>
                    <a:pt x="59080" y="769620"/>
                  </a:lnTo>
                  <a:lnTo>
                    <a:pt x="65328" y="773430"/>
                  </a:lnTo>
                  <a:lnTo>
                    <a:pt x="2153348" y="773430"/>
                  </a:lnTo>
                  <a:lnTo>
                    <a:pt x="2159597" y="769620"/>
                  </a:lnTo>
                  <a:close/>
                </a:path>
                <a:path w="2219959" h="773429">
                  <a:moveTo>
                    <a:pt x="2219960" y="41910"/>
                  </a:moveTo>
                  <a:lnTo>
                    <a:pt x="2216150" y="39585"/>
                  </a:lnTo>
                  <a:lnTo>
                    <a:pt x="2216150" y="735126"/>
                  </a:lnTo>
                  <a:lnTo>
                    <a:pt x="2219960" y="732790"/>
                  </a:lnTo>
                  <a:lnTo>
                    <a:pt x="2219960" y="41910"/>
                  </a:lnTo>
                  <a:close/>
                </a:path>
              </a:pathLst>
            </a:custGeom>
            <a:solidFill>
              <a:srgbClr val="36A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6247130" y="3350259"/>
              <a:ext cx="2212340" cy="765810"/>
            </a:xfrm>
            <a:custGeom>
              <a:avLst/>
              <a:gdLst/>
              <a:ahLst/>
              <a:cxnLst/>
              <a:rect l="l" t="t" r="r" b="b"/>
              <a:pathLst>
                <a:path w="2212340" h="765810">
                  <a:moveTo>
                    <a:pt x="3810" y="32677"/>
                  </a:moveTo>
                  <a:lnTo>
                    <a:pt x="0" y="35001"/>
                  </a:lnTo>
                  <a:lnTo>
                    <a:pt x="0" y="732091"/>
                  </a:lnTo>
                  <a:lnTo>
                    <a:pt x="3810" y="734415"/>
                  </a:lnTo>
                  <a:lnTo>
                    <a:pt x="3810" y="32677"/>
                  </a:lnTo>
                  <a:close/>
                </a:path>
                <a:path w="2212340" h="765810">
                  <a:moveTo>
                    <a:pt x="2159952" y="3810"/>
                  </a:moveTo>
                  <a:lnTo>
                    <a:pt x="2153704" y="0"/>
                  </a:lnTo>
                  <a:lnTo>
                    <a:pt x="57353" y="0"/>
                  </a:lnTo>
                  <a:lnTo>
                    <a:pt x="51104" y="3810"/>
                  </a:lnTo>
                  <a:lnTo>
                    <a:pt x="2159952" y="3810"/>
                  </a:lnTo>
                  <a:close/>
                </a:path>
                <a:path w="2212340" h="765810">
                  <a:moveTo>
                    <a:pt x="2162022" y="762000"/>
                  </a:moveTo>
                  <a:lnTo>
                    <a:pt x="49034" y="762000"/>
                  </a:lnTo>
                  <a:lnTo>
                    <a:pt x="55270" y="765810"/>
                  </a:lnTo>
                  <a:lnTo>
                    <a:pt x="2155787" y="765810"/>
                  </a:lnTo>
                  <a:lnTo>
                    <a:pt x="2162022" y="762000"/>
                  </a:lnTo>
                  <a:close/>
                </a:path>
                <a:path w="2212340" h="765810">
                  <a:moveTo>
                    <a:pt x="2212340" y="35775"/>
                  </a:moveTo>
                  <a:lnTo>
                    <a:pt x="2208530" y="33451"/>
                  </a:lnTo>
                  <a:lnTo>
                    <a:pt x="2208530" y="733640"/>
                  </a:lnTo>
                  <a:lnTo>
                    <a:pt x="2212340" y="731316"/>
                  </a:lnTo>
                  <a:lnTo>
                    <a:pt x="2212340" y="35775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6250940" y="3354069"/>
              <a:ext cx="2204720" cy="758190"/>
            </a:xfrm>
            <a:custGeom>
              <a:avLst/>
              <a:gdLst/>
              <a:ahLst/>
              <a:cxnLst/>
              <a:rect l="l" t="t" r="r" b="b"/>
              <a:pathLst>
                <a:path w="2204720" h="758189">
                  <a:moveTo>
                    <a:pt x="2540" y="27317"/>
                  </a:moveTo>
                  <a:lnTo>
                    <a:pt x="0" y="28867"/>
                  </a:lnTo>
                  <a:lnTo>
                    <a:pt x="0" y="730605"/>
                  </a:lnTo>
                  <a:lnTo>
                    <a:pt x="2540" y="732155"/>
                  </a:lnTo>
                  <a:lnTo>
                    <a:pt x="2540" y="27317"/>
                  </a:lnTo>
                  <a:close/>
                </a:path>
                <a:path w="2204720" h="758189">
                  <a:moveTo>
                    <a:pt x="2162378" y="3810"/>
                  </a:moveTo>
                  <a:lnTo>
                    <a:pt x="2156142" y="0"/>
                  </a:lnTo>
                  <a:lnTo>
                    <a:pt x="47294" y="0"/>
                  </a:lnTo>
                  <a:lnTo>
                    <a:pt x="41059" y="3810"/>
                  </a:lnTo>
                  <a:lnTo>
                    <a:pt x="2162378" y="3810"/>
                  </a:lnTo>
                  <a:close/>
                </a:path>
                <a:path w="2204720" h="758189">
                  <a:moveTo>
                    <a:pt x="2164461" y="754380"/>
                  </a:moveTo>
                  <a:lnTo>
                    <a:pt x="38976" y="754380"/>
                  </a:lnTo>
                  <a:lnTo>
                    <a:pt x="45224" y="758190"/>
                  </a:lnTo>
                  <a:lnTo>
                    <a:pt x="2158212" y="758190"/>
                  </a:lnTo>
                  <a:lnTo>
                    <a:pt x="2164461" y="754380"/>
                  </a:lnTo>
                  <a:close/>
                </a:path>
                <a:path w="2204720" h="758189">
                  <a:moveTo>
                    <a:pt x="2204720" y="29641"/>
                  </a:moveTo>
                  <a:lnTo>
                    <a:pt x="2200910" y="27317"/>
                  </a:lnTo>
                  <a:lnTo>
                    <a:pt x="2200910" y="732155"/>
                  </a:lnTo>
                  <a:lnTo>
                    <a:pt x="2204720" y="729830"/>
                  </a:lnTo>
                  <a:lnTo>
                    <a:pt x="2204720" y="29641"/>
                  </a:lnTo>
                  <a:close/>
                </a:path>
              </a:pathLst>
            </a:custGeom>
            <a:solidFill>
              <a:srgbClr val="36A6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6253480" y="3357879"/>
              <a:ext cx="2198370" cy="750570"/>
            </a:xfrm>
            <a:custGeom>
              <a:avLst/>
              <a:gdLst/>
              <a:ahLst/>
              <a:cxnLst/>
              <a:rect l="l" t="t" r="r" b="b"/>
              <a:pathLst>
                <a:path w="2198370" h="750570">
                  <a:moveTo>
                    <a:pt x="3810" y="21183"/>
                  </a:moveTo>
                  <a:lnTo>
                    <a:pt x="0" y="23507"/>
                  </a:lnTo>
                  <a:lnTo>
                    <a:pt x="0" y="728345"/>
                  </a:lnTo>
                  <a:lnTo>
                    <a:pt x="3810" y="730669"/>
                  </a:lnTo>
                  <a:lnTo>
                    <a:pt x="3810" y="21183"/>
                  </a:lnTo>
                  <a:close/>
                </a:path>
                <a:path w="2198370" h="750570">
                  <a:moveTo>
                    <a:pt x="2166086" y="3810"/>
                  </a:moveTo>
                  <a:lnTo>
                    <a:pt x="2159838" y="0"/>
                  </a:lnTo>
                  <a:lnTo>
                    <a:pt x="38519" y="0"/>
                  </a:lnTo>
                  <a:lnTo>
                    <a:pt x="32270" y="3810"/>
                  </a:lnTo>
                  <a:lnTo>
                    <a:pt x="2166086" y="3810"/>
                  </a:lnTo>
                  <a:close/>
                </a:path>
                <a:path w="2198370" h="750570">
                  <a:moveTo>
                    <a:pt x="2168169" y="746760"/>
                  </a:moveTo>
                  <a:lnTo>
                    <a:pt x="30187" y="746760"/>
                  </a:lnTo>
                  <a:lnTo>
                    <a:pt x="36436" y="750570"/>
                  </a:lnTo>
                  <a:lnTo>
                    <a:pt x="2161921" y="750570"/>
                  </a:lnTo>
                  <a:lnTo>
                    <a:pt x="2168169" y="746760"/>
                  </a:lnTo>
                  <a:close/>
                </a:path>
                <a:path w="2198370" h="750570">
                  <a:moveTo>
                    <a:pt x="2198370" y="23507"/>
                  </a:moveTo>
                  <a:lnTo>
                    <a:pt x="2194560" y="21183"/>
                  </a:lnTo>
                  <a:lnTo>
                    <a:pt x="2194560" y="730669"/>
                  </a:lnTo>
                  <a:lnTo>
                    <a:pt x="2198370" y="728345"/>
                  </a:lnTo>
                  <a:lnTo>
                    <a:pt x="2198370" y="23507"/>
                  </a:lnTo>
                  <a:close/>
                </a:path>
              </a:pathLst>
            </a:custGeom>
            <a:solidFill>
              <a:srgbClr val="36A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6257290" y="3361689"/>
              <a:ext cx="2190750" cy="742950"/>
            </a:xfrm>
            <a:custGeom>
              <a:avLst/>
              <a:gdLst/>
              <a:ahLst/>
              <a:cxnLst/>
              <a:rect l="l" t="t" r="r" b="b"/>
              <a:pathLst>
                <a:path w="2190750" h="742950">
                  <a:moveTo>
                    <a:pt x="3810" y="15049"/>
                  </a:moveTo>
                  <a:lnTo>
                    <a:pt x="0" y="17373"/>
                  </a:lnTo>
                  <a:lnTo>
                    <a:pt x="0" y="726859"/>
                  </a:lnTo>
                  <a:lnTo>
                    <a:pt x="3810" y="729183"/>
                  </a:lnTo>
                  <a:lnTo>
                    <a:pt x="3810" y="15049"/>
                  </a:lnTo>
                  <a:close/>
                </a:path>
                <a:path w="2190750" h="742950">
                  <a:moveTo>
                    <a:pt x="2168512" y="3810"/>
                  </a:moveTo>
                  <a:lnTo>
                    <a:pt x="2162276" y="0"/>
                  </a:lnTo>
                  <a:lnTo>
                    <a:pt x="28460" y="0"/>
                  </a:lnTo>
                  <a:lnTo>
                    <a:pt x="22225" y="3810"/>
                  </a:lnTo>
                  <a:lnTo>
                    <a:pt x="2168512" y="3810"/>
                  </a:lnTo>
                  <a:close/>
                </a:path>
                <a:path w="2190750" h="742950">
                  <a:moveTo>
                    <a:pt x="2168525" y="740410"/>
                  </a:moveTo>
                  <a:lnTo>
                    <a:pt x="22225" y="740410"/>
                  </a:lnTo>
                  <a:lnTo>
                    <a:pt x="26377" y="742950"/>
                  </a:lnTo>
                  <a:lnTo>
                    <a:pt x="2164359" y="742950"/>
                  </a:lnTo>
                  <a:lnTo>
                    <a:pt x="2168525" y="740410"/>
                  </a:lnTo>
                  <a:close/>
                </a:path>
                <a:path w="2190750" h="742950">
                  <a:moveTo>
                    <a:pt x="2190750" y="17373"/>
                  </a:moveTo>
                  <a:lnTo>
                    <a:pt x="2188210" y="15824"/>
                  </a:lnTo>
                  <a:lnTo>
                    <a:pt x="2188210" y="728408"/>
                  </a:lnTo>
                  <a:lnTo>
                    <a:pt x="2190750" y="726859"/>
                  </a:lnTo>
                  <a:lnTo>
                    <a:pt x="2190750" y="17373"/>
                  </a:lnTo>
                  <a:close/>
                </a:path>
              </a:pathLst>
            </a:custGeom>
            <a:solidFill>
              <a:srgbClr val="36A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6261100" y="3365499"/>
              <a:ext cx="2184400" cy="736600"/>
            </a:xfrm>
            <a:custGeom>
              <a:avLst/>
              <a:gdLst/>
              <a:ahLst/>
              <a:cxnLst/>
              <a:rect l="l" t="t" r="r" b="b"/>
              <a:pathLst>
                <a:path w="2184400" h="736600">
                  <a:moveTo>
                    <a:pt x="3810" y="8915"/>
                  </a:moveTo>
                  <a:lnTo>
                    <a:pt x="0" y="11239"/>
                  </a:lnTo>
                  <a:lnTo>
                    <a:pt x="0" y="725373"/>
                  </a:lnTo>
                  <a:lnTo>
                    <a:pt x="3810" y="727697"/>
                  </a:lnTo>
                  <a:lnTo>
                    <a:pt x="3810" y="8915"/>
                  </a:lnTo>
                  <a:close/>
                </a:path>
                <a:path w="2184400" h="736600">
                  <a:moveTo>
                    <a:pt x="2170950" y="3810"/>
                  </a:moveTo>
                  <a:lnTo>
                    <a:pt x="2164715" y="0"/>
                  </a:lnTo>
                  <a:lnTo>
                    <a:pt x="18415" y="0"/>
                  </a:lnTo>
                  <a:lnTo>
                    <a:pt x="12166" y="3810"/>
                  </a:lnTo>
                  <a:lnTo>
                    <a:pt x="2170950" y="3810"/>
                  </a:lnTo>
                  <a:close/>
                </a:path>
                <a:path w="2184400" h="736600">
                  <a:moveTo>
                    <a:pt x="2173033" y="731520"/>
                  </a:moveTo>
                  <a:lnTo>
                    <a:pt x="10083" y="731520"/>
                  </a:lnTo>
                  <a:lnTo>
                    <a:pt x="18402" y="736600"/>
                  </a:lnTo>
                  <a:lnTo>
                    <a:pt x="2164715" y="736600"/>
                  </a:lnTo>
                  <a:lnTo>
                    <a:pt x="2173033" y="731520"/>
                  </a:lnTo>
                  <a:close/>
                </a:path>
                <a:path w="2184400" h="736600">
                  <a:moveTo>
                    <a:pt x="2184400" y="12014"/>
                  </a:moveTo>
                  <a:lnTo>
                    <a:pt x="2179320" y="8915"/>
                  </a:lnTo>
                  <a:lnTo>
                    <a:pt x="2179320" y="727697"/>
                  </a:lnTo>
                  <a:lnTo>
                    <a:pt x="2184400" y="724598"/>
                  </a:lnTo>
                  <a:lnTo>
                    <a:pt x="2184400" y="12014"/>
                  </a:lnTo>
                  <a:close/>
                </a:path>
              </a:pathLst>
            </a:custGeom>
            <a:solidFill>
              <a:srgbClr val="36A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6264909" y="3369309"/>
              <a:ext cx="2175510" cy="727710"/>
            </a:xfrm>
            <a:custGeom>
              <a:avLst/>
              <a:gdLst/>
              <a:ahLst/>
              <a:cxnLst/>
              <a:rect l="l" t="t" r="r" b="b"/>
              <a:pathLst>
                <a:path w="2175509" h="727710">
                  <a:moveTo>
                    <a:pt x="3810" y="2776"/>
                  </a:moveTo>
                  <a:lnTo>
                    <a:pt x="0" y="5101"/>
                  </a:lnTo>
                  <a:lnTo>
                    <a:pt x="0" y="723878"/>
                  </a:lnTo>
                  <a:lnTo>
                    <a:pt x="6279" y="727709"/>
                  </a:lnTo>
                  <a:lnTo>
                    <a:pt x="2169230" y="727709"/>
                  </a:lnTo>
                  <a:lnTo>
                    <a:pt x="2173393" y="725169"/>
                  </a:lnTo>
                  <a:lnTo>
                    <a:pt x="3810" y="725169"/>
                  </a:lnTo>
                  <a:lnTo>
                    <a:pt x="3810" y="2776"/>
                  </a:lnTo>
                  <a:close/>
                </a:path>
                <a:path w="2175509" h="727710">
                  <a:moveTo>
                    <a:pt x="2172969" y="3551"/>
                  </a:moveTo>
                  <a:lnTo>
                    <a:pt x="2172969" y="725169"/>
                  </a:lnTo>
                  <a:lnTo>
                    <a:pt x="2173393" y="725169"/>
                  </a:lnTo>
                  <a:lnTo>
                    <a:pt x="2175510" y="723878"/>
                  </a:lnTo>
                  <a:lnTo>
                    <a:pt x="2175510" y="5101"/>
                  </a:lnTo>
                  <a:lnTo>
                    <a:pt x="2172969" y="3551"/>
                  </a:lnTo>
                  <a:close/>
                </a:path>
                <a:path w="2175509" h="727710">
                  <a:moveTo>
                    <a:pt x="2167149" y="0"/>
                  </a:moveTo>
                  <a:lnTo>
                    <a:pt x="8360" y="0"/>
                  </a:lnTo>
                  <a:lnTo>
                    <a:pt x="4198" y="2539"/>
                  </a:lnTo>
                  <a:lnTo>
                    <a:pt x="2171311" y="2539"/>
                  </a:lnTo>
                  <a:lnTo>
                    <a:pt x="2167149" y="0"/>
                  </a:lnTo>
                  <a:close/>
                </a:path>
              </a:pathLst>
            </a:custGeom>
            <a:solidFill>
              <a:srgbClr val="36A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6268720" y="3371849"/>
              <a:ext cx="2169160" cy="722630"/>
            </a:xfrm>
            <a:custGeom>
              <a:avLst/>
              <a:gdLst/>
              <a:ahLst/>
              <a:cxnLst/>
              <a:rect l="l" t="t" r="r" b="b"/>
              <a:pathLst>
                <a:path w="2169159" h="722629">
                  <a:moveTo>
                    <a:pt x="2169160" y="1270"/>
                  </a:moveTo>
                  <a:lnTo>
                    <a:pt x="2168537" y="1270"/>
                  </a:lnTo>
                  <a:lnTo>
                    <a:pt x="2168537" y="0"/>
                  </a:lnTo>
                  <a:lnTo>
                    <a:pt x="2165350" y="0"/>
                  </a:lnTo>
                  <a:lnTo>
                    <a:pt x="2165350" y="3810"/>
                  </a:lnTo>
                  <a:lnTo>
                    <a:pt x="2165350" y="718820"/>
                  </a:lnTo>
                  <a:lnTo>
                    <a:pt x="3810" y="718820"/>
                  </a:lnTo>
                  <a:lnTo>
                    <a:pt x="3810" y="3810"/>
                  </a:lnTo>
                  <a:lnTo>
                    <a:pt x="2165350" y="3810"/>
                  </a:lnTo>
                  <a:lnTo>
                    <a:pt x="21653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718820"/>
                  </a:lnTo>
                  <a:lnTo>
                    <a:pt x="0" y="722630"/>
                  </a:lnTo>
                  <a:lnTo>
                    <a:pt x="2169160" y="722630"/>
                  </a:lnTo>
                  <a:lnTo>
                    <a:pt x="2169160" y="718820"/>
                  </a:lnTo>
                  <a:lnTo>
                    <a:pt x="2169160" y="3810"/>
                  </a:lnTo>
                  <a:lnTo>
                    <a:pt x="2169160" y="1270"/>
                  </a:lnTo>
                  <a:close/>
                </a:path>
              </a:pathLst>
            </a:custGeom>
            <a:solidFill>
              <a:srgbClr val="36A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6272530" y="3375659"/>
              <a:ext cx="2161540" cy="715010"/>
            </a:xfrm>
            <a:custGeom>
              <a:avLst/>
              <a:gdLst/>
              <a:ahLst/>
              <a:cxnLst/>
              <a:rect l="l" t="t" r="r" b="b"/>
              <a:pathLst>
                <a:path w="2161540" h="715010">
                  <a:moveTo>
                    <a:pt x="2161540" y="0"/>
                  </a:moveTo>
                  <a:lnTo>
                    <a:pt x="2157730" y="0"/>
                  </a:lnTo>
                  <a:lnTo>
                    <a:pt x="2157730" y="3810"/>
                  </a:lnTo>
                  <a:lnTo>
                    <a:pt x="2157730" y="711200"/>
                  </a:lnTo>
                  <a:lnTo>
                    <a:pt x="3810" y="711200"/>
                  </a:lnTo>
                  <a:lnTo>
                    <a:pt x="3810" y="3810"/>
                  </a:lnTo>
                  <a:lnTo>
                    <a:pt x="2157730" y="3810"/>
                  </a:lnTo>
                  <a:lnTo>
                    <a:pt x="215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1200"/>
                  </a:lnTo>
                  <a:lnTo>
                    <a:pt x="0" y="715010"/>
                  </a:lnTo>
                  <a:lnTo>
                    <a:pt x="2161540" y="715010"/>
                  </a:lnTo>
                  <a:lnTo>
                    <a:pt x="2161540" y="711200"/>
                  </a:lnTo>
                  <a:lnTo>
                    <a:pt x="2161540" y="3810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36A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6276340" y="3379469"/>
              <a:ext cx="2153920" cy="707390"/>
            </a:xfrm>
            <a:custGeom>
              <a:avLst/>
              <a:gdLst/>
              <a:ahLst/>
              <a:cxnLst/>
              <a:rect l="l" t="t" r="r" b="b"/>
              <a:pathLst>
                <a:path w="2153920" h="707389">
                  <a:moveTo>
                    <a:pt x="2153920" y="0"/>
                  </a:moveTo>
                  <a:lnTo>
                    <a:pt x="2150110" y="0"/>
                  </a:lnTo>
                  <a:lnTo>
                    <a:pt x="2150110" y="3810"/>
                  </a:lnTo>
                  <a:lnTo>
                    <a:pt x="2150110" y="703580"/>
                  </a:lnTo>
                  <a:lnTo>
                    <a:pt x="2540" y="703580"/>
                  </a:lnTo>
                  <a:lnTo>
                    <a:pt x="2540" y="3810"/>
                  </a:lnTo>
                  <a:lnTo>
                    <a:pt x="2150110" y="3810"/>
                  </a:lnTo>
                  <a:lnTo>
                    <a:pt x="2150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03580"/>
                  </a:lnTo>
                  <a:lnTo>
                    <a:pt x="0" y="707390"/>
                  </a:lnTo>
                  <a:lnTo>
                    <a:pt x="2153920" y="707390"/>
                  </a:lnTo>
                  <a:lnTo>
                    <a:pt x="2153920" y="703580"/>
                  </a:lnTo>
                  <a:lnTo>
                    <a:pt x="2153920" y="3810"/>
                  </a:lnTo>
                  <a:lnTo>
                    <a:pt x="2153920" y="0"/>
                  </a:lnTo>
                  <a:close/>
                </a:path>
              </a:pathLst>
            </a:custGeom>
            <a:solidFill>
              <a:srgbClr val="36A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6278880" y="3383279"/>
              <a:ext cx="2147570" cy="699770"/>
            </a:xfrm>
            <a:custGeom>
              <a:avLst/>
              <a:gdLst/>
              <a:ahLst/>
              <a:cxnLst/>
              <a:rect l="l" t="t" r="r" b="b"/>
              <a:pathLst>
                <a:path w="2147570" h="699770">
                  <a:moveTo>
                    <a:pt x="2147570" y="0"/>
                  </a:moveTo>
                  <a:lnTo>
                    <a:pt x="2143760" y="0"/>
                  </a:lnTo>
                  <a:lnTo>
                    <a:pt x="2143760" y="3810"/>
                  </a:lnTo>
                  <a:lnTo>
                    <a:pt x="2143760" y="695960"/>
                  </a:lnTo>
                  <a:lnTo>
                    <a:pt x="3810" y="695960"/>
                  </a:lnTo>
                  <a:lnTo>
                    <a:pt x="3810" y="3810"/>
                  </a:lnTo>
                  <a:lnTo>
                    <a:pt x="2143760" y="3810"/>
                  </a:lnTo>
                  <a:lnTo>
                    <a:pt x="2143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5960"/>
                  </a:lnTo>
                  <a:lnTo>
                    <a:pt x="0" y="699770"/>
                  </a:lnTo>
                  <a:lnTo>
                    <a:pt x="2147570" y="699770"/>
                  </a:lnTo>
                  <a:lnTo>
                    <a:pt x="2147570" y="695960"/>
                  </a:lnTo>
                  <a:lnTo>
                    <a:pt x="2147570" y="3810"/>
                  </a:lnTo>
                  <a:lnTo>
                    <a:pt x="2147570" y="0"/>
                  </a:lnTo>
                  <a:close/>
                </a:path>
              </a:pathLst>
            </a:custGeom>
            <a:solidFill>
              <a:srgbClr val="36A7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6282690" y="3387089"/>
              <a:ext cx="2139950" cy="692150"/>
            </a:xfrm>
            <a:custGeom>
              <a:avLst/>
              <a:gdLst/>
              <a:ahLst/>
              <a:cxnLst/>
              <a:rect l="l" t="t" r="r" b="b"/>
              <a:pathLst>
                <a:path w="2139950" h="692150">
                  <a:moveTo>
                    <a:pt x="2139950" y="0"/>
                  </a:moveTo>
                  <a:lnTo>
                    <a:pt x="2136140" y="0"/>
                  </a:lnTo>
                  <a:lnTo>
                    <a:pt x="2136140" y="3810"/>
                  </a:lnTo>
                  <a:lnTo>
                    <a:pt x="2136140" y="688340"/>
                  </a:lnTo>
                  <a:lnTo>
                    <a:pt x="3810" y="688340"/>
                  </a:lnTo>
                  <a:lnTo>
                    <a:pt x="3810" y="3810"/>
                  </a:lnTo>
                  <a:lnTo>
                    <a:pt x="2136140" y="3810"/>
                  </a:lnTo>
                  <a:lnTo>
                    <a:pt x="2136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8340"/>
                  </a:lnTo>
                  <a:lnTo>
                    <a:pt x="0" y="692150"/>
                  </a:lnTo>
                  <a:lnTo>
                    <a:pt x="2139950" y="692150"/>
                  </a:lnTo>
                  <a:lnTo>
                    <a:pt x="2139950" y="688340"/>
                  </a:lnTo>
                  <a:lnTo>
                    <a:pt x="2139950" y="381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36A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6286500" y="3390899"/>
              <a:ext cx="2132330" cy="684530"/>
            </a:xfrm>
            <a:custGeom>
              <a:avLst/>
              <a:gdLst/>
              <a:ahLst/>
              <a:cxnLst/>
              <a:rect l="l" t="t" r="r" b="b"/>
              <a:pathLst>
                <a:path w="2132329" h="684529">
                  <a:moveTo>
                    <a:pt x="2132330" y="0"/>
                  </a:moveTo>
                  <a:lnTo>
                    <a:pt x="2129790" y="0"/>
                  </a:lnTo>
                  <a:lnTo>
                    <a:pt x="2129790" y="3810"/>
                  </a:lnTo>
                  <a:lnTo>
                    <a:pt x="2129790" y="681990"/>
                  </a:lnTo>
                  <a:lnTo>
                    <a:pt x="3810" y="681990"/>
                  </a:lnTo>
                  <a:lnTo>
                    <a:pt x="3810" y="3810"/>
                  </a:lnTo>
                  <a:lnTo>
                    <a:pt x="2129790" y="3810"/>
                  </a:lnTo>
                  <a:lnTo>
                    <a:pt x="2129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1990"/>
                  </a:lnTo>
                  <a:lnTo>
                    <a:pt x="0" y="684530"/>
                  </a:lnTo>
                  <a:lnTo>
                    <a:pt x="2132330" y="684530"/>
                  </a:lnTo>
                  <a:lnTo>
                    <a:pt x="2132330" y="681990"/>
                  </a:lnTo>
                  <a:lnTo>
                    <a:pt x="2132330" y="3810"/>
                  </a:lnTo>
                  <a:lnTo>
                    <a:pt x="2132330" y="0"/>
                  </a:lnTo>
                  <a:close/>
                </a:path>
              </a:pathLst>
            </a:custGeom>
            <a:solidFill>
              <a:srgbClr val="36A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6290310" y="3394709"/>
              <a:ext cx="2125980" cy="678180"/>
            </a:xfrm>
            <a:custGeom>
              <a:avLst/>
              <a:gdLst/>
              <a:ahLst/>
              <a:cxnLst/>
              <a:rect l="l" t="t" r="r" b="b"/>
              <a:pathLst>
                <a:path w="2125979" h="678179">
                  <a:moveTo>
                    <a:pt x="2125980" y="0"/>
                  </a:moveTo>
                  <a:lnTo>
                    <a:pt x="2122170" y="0"/>
                  </a:lnTo>
                  <a:lnTo>
                    <a:pt x="2122170" y="2540"/>
                  </a:lnTo>
                  <a:lnTo>
                    <a:pt x="2122170" y="674370"/>
                  </a:lnTo>
                  <a:lnTo>
                    <a:pt x="3810" y="674370"/>
                  </a:lnTo>
                  <a:lnTo>
                    <a:pt x="3810" y="2540"/>
                  </a:lnTo>
                  <a:lnTo>
                    <a:pt x="2122170" y="2540"/>
                  </a:lnTo>
                  <a:lnTo>
                    <a:pt x="21221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74370"/>
                  </a:lnTo>
                  <a:lnTo>
                    <a:pt x="0" y="678180"/>
                  </a:lnTo>
                  <a:lnTo>
                    <a:pt x="2125980" y="678180"/>
                  </a:lnTo>
                  <a:lnTo>
                    <a:pt x="2125980" y="674370"/>
                  </a:lnTo>
                  <a:lnTo>
                    <a:pt x="2125980" y="2540"/>
                  </a:lnTo>
                  <a:lnTo>
                    <a:pt x="2125980" y="0"/>
                  </a:lnTo>
                  <a:close/>
                </a:path>
              </a:pathLst>
            </a:custGeom>
            <a:solidFill>
              <a:srgbClr val="36A8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6294120" y="3397249"/>
              <a:ext cx="2118360" cy="671830"/>
            </a:xfrm>
            <a:custGeom>
              <a:avLst/>
              <a:gdLst/>
              <a:ahLst/>
              <a:cxnLst/>
              <a:rect l="l" t="t" r="r" b="b"/>
              <a:pathLst>
                <a:path w="2118359" h="671829">
                  <a:moveTo>
                    <a:pt x="2118360" y="0"/>
                  </a:moveTo>
                  <a:lnTo>
                    <a:pt x="2114550" y="0"/>
                  </a:lnTo>
                  <a:lnTo>
                    <a:pt x="2114550" y="3810"/>
                  </a:lnTo>
                  <a:lnTo>
                    <a:pt x="2114550" y="668020"/>
                  </a:lnTo>
                  <a:lnTo>
                    <a:pt x="3810" y="668020"/>
                  </a:lnTo>
                  <a:lnTo>
                    <a:pt x="3810" y="3810"/>
                  </a:lnTo>
                  <a:lnTo>
                    <a:pt x="2114550" y="3810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8020"/>
                  </a:lnTo>
                  <a:lnTo>
                    <a:pt x="0" y="671830"/>
                  </a:lnTo>
                  <a:lnTo>
                    <a:pt x="2118360" y="671830"/>
                  </a:lnTo>
                  <a:lnTo>
                    <a:pt x="2118360" y="668020"/>
                  </a:lnTo>
                  <a:lnTo>
                    <a:pt x="2118360" y="3810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36A8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6297930" y="3401059"/>
              <a:ext cx="2110740" cy="664210"/>
            </a:xfrm>
            <a:custGeom>
              <a:avLst/>
              <a:gdLst/>
              <a:ahLst/>
              <a:cxnLst/>
              <a:rect l="l" t="t" r="r" b="b"/>
              <a:pathLst>
                <a:path w="2110740" h="664210">
                  <a:moveTo>
                    <a:pt x="2110740" y="0"/>
                  </a:moveTo>
                  <a:lnTo>
                    <a:pt x="2106930" y="0"/>
                  </a:lnTo>
                  <a:lnTo>
                    <a:pt x="2106930" y="3810"/>
                  </a:lnTo>
                  <a:lnTo>
                    <a:pt x="2106930" y="660400"/>
                  </a:lnTo>
                  <a:lnTo>
                    <a:pt x="2540" y="660400"/>
                  </a:lnTo>
                  <a:lnTo>
                    <a:pt x="2540" y="3810"/>
                  </a:lnTo>
                  <a:lnTo>
                    <a:pt x="2106930" y="3810"/>
                  </a:lnTo>
                  <a:lnTo>
                    <a:pt x="2106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0400"/>
                  </a:lnTo>
                  <a:lnTo>
                    <a:pt x="0" y="664210"/>
                  </a:lnTo>
                  <a:lnTo>
                    <a:pt x="2110740" y="664210"/>
                  </a:lnTo>
                  <a:lnTo>
                    <a:pt x="2110740" y="660400"/>
                  </a:lnTo>
                  <a:lnTo>
                    <a:pt x="2110740" y="3810"/>
                  </a:lnTo>
                  <a:lnTo>
                    <a:pt x="2110740" y="0"/>
                  </a:lnTo>
                  <a:close/>
                </a:path>
              </a:pathLst>
            </a:custGeom>
            <a:solidFill>
              <a:srgbClr val="37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6300470" y="3404869"/>
              <a:ext cx="2104390" cy="656590"/>
            </a:xfrm>
            <a:custGeom>
              <a:avLst/>
              <a:gdLst/>
              <a:ahLst/>
              <a:cxnLst/>
              <a:rect l="l" t="t" r="r" b="b"/>
              <a:pathLst>
                <a:path w="2104390" h="656589">
                  <a:moveTo>
                    <a:pt x="2104390" y="0"/>
                  </a:moveTo>
                  <a:lnTo>
                    <a:pt x="2100580" y="0"/>
                  </a:lnTo>
                  <a:lnTo>
                    <a:pt x="2100580" y="3810"/>
                  </a:lnTo>
                  <a:lnTo>
                    <a:pt x="2100580" y="652780"/>
                  </a:lnTo>
                  <a:lnTo>
                    <a:pt x="3810" y="652780"/>
                  </a:lnTo>
                  <a:lnTo>
                    <a:pt x="3810" y="3810"/>
                  </a:lnTo>
                  <a:lnTo>
                    <a:pt x="2100580" y="3810"/>
                  </a:lnTo>
                  <a:lnTo>
                    <a:pt x="2100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2780"/>
                  </a:lnTo>
                  <a:lnTo>
                    <a:pt x="0" y="656590"/>
                  </a:lnTo>
                  <a:lnTo>
                    <a:pt x="2104390" y="656590"/>
                  </a:lnTo>
                  <a:lnTo>
                    <a:pt x="2104390" y="652780"/>
                  </a:lnTo>
                  <a:lnTo>
                    <a:pt x="2104390" y="3810"/>
                  </a:lnTo>
                  <a:lnTo>
                    <a:pt x="2104390" y="0"/>
                  </a:lnTo>
                  <a:close/>
                </a:path>
              </a:pathLst>
            </a:custGeom>
            <a:solidFill>
              <a:srgbClr val="37A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6304280" y="3408679"/>
              <a:ext cx="2096770" cy="648970"/>
            </a:xfrm>
            <a:custGeom>
              <a:avLst/>
              <a:gdLst/>
              <a:ahLst/>
              <a:cxnLst/>
              <a:rect l="l" t="t" r="r" b="b"/>
              <a:pathLst>
                <a:path w="2096770" h="648970">
                  <a:moveTo>
                    <a:pt x="2096770" y="0"/>
                  </a:moveTo>
                  <a:lnTo>
                    <a:pt x="2092960" y="0"/>
                  </a:lnTo>
                  <a:lnTo>
                    <a:pt x="2092960" y="3810"/>
                  </a:lnTo>
                  <a:lnTo>
                    <a:pt x="2092960" y="645160"/>
                  </a:lnTo>
                  <a:lnTo>
                    <a:pt x="3810" y="645160"/>
                  </a:lnTo>
                  <a:lnTo>
                    <a:pt x="3810" y="3810"/>
                  </a:lnTo>
                  <a:lnTo>
                    <a:pt x="2092960" y="3810"/>
                  </a:lnTo>
                  <a:lnTo>
                    <a:pt x="2092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5160"/>
                  </a:lnTo>
                  <a:lnTo>
                    <a:pt x="0" y="648970"/>
                  </a:lnTo>
                  <a:lnTo>
                    <a:pt x="2096770" y="648970"/>
                  </a:lnTo>
                  <a:lnTo>
                    <a:pt x="2096770" y="645160"/>
                  </a:lnTo>
                  <a:lnTo>
                    <a:pt x="2096770" y="3810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37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6308090" y="3412489"/>
              <a:ext cx="2089150" cy="641350"/>
            </a:xfrm>
            <a:custGeom>
              <a:avLst/>
              <a:gdLst/>
              <a:ahLst/>
              <a:cxnLst/>
              <a:rect l="l" t="t" r="r" b="b"/>
              <a:pathLst>
                <a:path w="2089150" h="641350">
                  <a:moveTo>
                    <a:pt x="2089150" y="0"/>
                  </a:moveTo>
                  <a:lnTo>
                    <a:pt x="2086610" y="0"/>
                  </a:lnTo>
                  <a:lnTo>
                    <a:pt x="2086610" y="3810"/>
                  </a:lnTo>
                  <a:lnTo>
                    <a:pt x="2086610" y="638810"/>
                  </a:lnTo>
                  <a:lnTo>
                    <a:pt x="3810" y="638810"/>
                  </a:lnTo>
                  <a:lnTo>
                    <a:pt x="3810" y="3810"/>
                  </a:lnTo>
                  <a:lnTo>
                    <a:pt x="2086610" y="3810"/>
                  </a:lnTo>
                  <a:lnTo>
                    <a:pt x="2086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8810"/>
                  </a:lnTo>
                  <a:lnTo>
                    <a:pt x="0" y="641350"/>
                  </a:lnTo>
                  <a:lnTo>
                    <a:pt x="2089150" y="641350"/>
                  </a:lnTo>
                  <a:lnTo>
                    <a:pt x="2089150" y="638810"/>
                  </a:lnTo>
                  <a:lnTo>
                    <a:pt x="2089150" y="3810"/>
                  </a:lnTo>
                  <a:lnTo>
                    <a:pt x="2089150" y="0"/>
                  </a:lnTo>
                  <a:close/>
                </a:path>
              </a:pathLst>
            </a:custGeom>
            <a:solidFill>
              <a:srgbClr val="37A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6311900" y="3416299"/>
              <a:ext cx="2082800" cy="635000"/>
            </a:xfrm>
            <a:custGeom>
              <a:avLst/>
              <a:gdLst/>
              <a:ahLst/>
              <a:cxnLst/>
              <a:rect l="l" t="t" r="r" b="b"/>
              <a:pathLst>
                <a:path w="2082800" h="635000">
                  <a:moveTo>
                    <a:pt x="2082800" y="0"/>
                  </a:moveTo>
                  <a:lnTo>
                    <a:pt x="2078990" y="0"/>
                  </a:lnTo>
                  <a:lnTo>
                    <a:pt x="2078990" y="2540"/>
                  </a:lnTo>
                  <a:lnTo>
                    <a:pt x="2078990" y="631190"/>
                  </a:lnTo>
                  <a:lnTo>
                    <a:pt x="3810" y="631190"/>
                  </a:lnTo>
                  <a:lnTo>
                    <a:pt x="3810" y="2540"/>
                  </a:lnTo>
                  <a:lnTo>
                    <a:pt x="2078990" y="2540"/>
                  </a:lnTo>
                  <a:lnTo>
                    <a:pt x="20789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1190"/>
                  </a:lnTo>
                  <a:lnTo>
                    <a:pt x="0" y="635000"/>
                  </a:lnTo>
                  <a:lnTo>
                    <a:pt x="2082800" y="635000"/>
                  </a:lnTo>
                  <a:lnTo>
                    <a:pt x="2082800" y="631190"/>
                  </a:lnTo>
                  <a:lnTo>
                    <a:pt x="2082800" y="2540"/>
                  </a:lnTo>
                  <a:lnTo>
                    <a:pt x="2082800" y="0"/>
                  </a:lnTo>
                  <a:close/>
                </a:path>
              </a:pathLst>
            </a:custGeom>
            <a:solidFill>
              <a:srgbClr val="37A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6315710" y="3418839"/>
              <a:ext cx="2075180" cy="628650"/>
            </a:xfrm>
            <a:custGeom>
              <a:avLst/>
              <a:gdLst/>
              <a:ahLst/>
              <a:cxnLst/>
              <a:rect l="l" t="t" r="r" b="b"/>
              <a:pathLst>
                <a:path w="2075179" h="628650">
                  <a:moveTo>
                    <a:pt x="2075180" y="0"/>
                  </a:moveTo>
                  <a:lnTo>
                    <a:pt x="2071370" y="0"/>
                  </a:lnTo>
                  <a:lnTo>
                    <a:pt x="2071370" y="3810"/>
                  </a:lnTo>
                  <a:lnTo>
                    <a:pt x="2071370" y="624840"/>
                  </a:lnTo>
                  <a:lnTo>
                    <a:pt x="3810" y="624840"/>
                  </a:lnTo>
                  <a:lnTo>
                    <a:pt x="3810" y="3810"/>
                  </a:lnTo>
                  <a:lnTo>
                    <a:pt x="2071370" y="3810"/>
                  </a:lnTo>
                  <a:lnTo>
                    <a:pt x="2071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4840"/>
                  </a:lnTo>
                  <a:lnTo>
                    <a:pt x="0" y="628650"/>
                  </a:lnTo>
                  <a:lnTo>
                    <a:pt x="2075180" y="628650"/>
                  </a:lnTo>
                  <a:lnTo>
                    <a:pt x="2075180" y="624840"/>
                  </a:lnTo>
                  <a:lnTo>
                    <a:pt x="2075180" y="3810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37A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6319520" y="3422649"/>
              <a:ext cx="2067560" cy="621030"/>
            </a:xfrm>
            <a:custGeom>
              <a:avLst/>
              <a:gdLst/>
              <a:ahLst/>
              <a:cxnLst/>
              <a:rect l="l" t="t" r="r" b="b"/>
              <a:pathLst>
                <a:path w="2067559" h="621029">
                  <a:moveTo>
                    <a:pt x="2067560" y="0"/>
                  </a:moveTo>
                  <a:lnTo>
                    <a:pt x="2063750" y="0"/>
                  </a:lnTo>
                  <a:lnTo>
                    <a:pt x="2063750" y="3810"/>
                  </a:lnTo>
                  <a:lnTo>
                    <a:pt x="2063750" y="617220"/>
                  </a:lnTo>
                  <a:lnTo>
                    <a:pt x="2540" y="617220"/>
                  </a:lnTo>
                  <a:lnTo>
                    <a:pt x="2540" y="3810"/>
                  </a:lnTo>
                  <a:lnTo>
                    <a:pt x="2063750" y="3810"/>
                  </a:lnTo>
                  <a:lnTo>
                    <a:pt x="2063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7220"/>
                  </a:lnTo>
                  <a:lnTo>
                    <a:pt x="0" y="621030"/>
                  </a:lnTo>
                  <a:lnTo>
                    <a:pt x="2067560" y="621030"/>
                  </a:lnTo>
                  <a:lnTo>
                    <a:pt x="2067560" y="617220"/>
                  </a:lnTo>
                  <a:lnTo>
                    <a:pt x="2067560" y="3810"/>
                  </a:lnTo>
                  <a:lnTo>
                    <a:pt x="2067560" y="0"/>
                  </a:lnTo>
                  <a:close/>
                </a:path>
              </a:pathLst>
            </a:custGeom>
            <a:solidFill>
              <a:srgbClr val="37A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6322060" y="3426459"/>
              <a:ext cx="2061210" cy="613410"/>
            </a:xfrm>
            <a:custGeom>
              <a:avLst/>
              <a:gdLst/>
              <a:ahLst/>
              <a:cxnLst/>
              <a:rect l="l" t="t" r="r" b="b"/>
              <a:pathLst>
                <a:path w="2061209" h="613410">
                  <a:moveTo>
                    <a:pt x="2061210" y="0"/>
                  </a:moveTo>
                  <a:lnTo>
                    <a:pt x="2057400" y="0"/>
                  </a:lnTo>
                  <a:lnTo>
                    <a:pt x="2057400" y="3810"/>
                  </a:lnTo>
                  <a:lnTo>
                    <a:pt x="2057400" y="609600"/>
                  </a:lnTo>
                  <a:lnTo>
                    <a:pt x="3810" y="609600"/>
                  </a:lnTo>
                  <a:lnTo>
                    <a:pt x="3810" y="3810"/>
                  </a:lnTo>
                  <a:lnTo>
                    <a:pt x="2057400" y="381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0"/>
                  </a:lnTo>
                  <a:lnTo>
                    <a:pt x="0" y="613410"/>
                  </a:lnTo>
                  <a:lnTo>
                    <a:pt x="2061210" y="613410"/>
                  </a:lnTo>
                  <a:lnTo>
                    <a:pt x="2061210" y="609600"/>
                  </a:lnTo>
                  <a:lnTo>
                    <a:pt x="2061210" y="3810"/>
                  </a:lnTo>
                  <a:lnTo>
                    <a:pt x="2061210" y="0"/>
                  </a:lnTo>
                  <a:close/>
                </a:path>
              </a:pathLst>
            </a:custGeom>
            <a:solidFill>
              <a:srgbClr val="37AA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6325870" y="3430269"/>
              <a:ext cx="2053589" cy="605790"/>
            </a:xfrm>
            <a:custGeom>
              <a:avLst/>
              <a:gdLst/>
              <a:ahLst/>
              <a:cxnLst/>
              <a:rect l="l" t="t" r="r" b="b"/>
              <a:pathLst>
                <a:path w="2053590" h="605789">
                  <a:moveTo>
                    <a:pt x="2053590" y="0"/>
                  </a:moveTo>
                  <a:lnTo>
                    <a:pt x="2047240" y="0"/>
                  </a:lnTo>
                  <a:lnTo>
                    <a:pt x="2047240" y="7620"/>
                  </a:lnTo>
                  <a:lnTo>
                    <a:pt x="2047240" y="599440"/>
                  </a:lnTo>
                  <a:lnTo>
                    <a:pt x="7620" y="599440"/>
                  </a:lnTo>
                  <a:lnTo>
                    <a:pt x="7620" y="7620"/>
                  </a:lnTo>
                  <a:lnTo>
                    <a:pt x="2047240" y="7620"/>
                  </a:lnTo>
                  <a:lnTo>
                    <a:pt x="2047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1980"/>
                  </a:lnTo>
                  <a:lnTo>
                    <a:pt x="0" y="605790"/>
                  </a:lnTo>
                  <a:lnTo>
                    <a:pt x="2053590" y="605790"/>
                  </a:lnTo>
                  <a:lnTo>
                    <a:pt x="2053590" y="601980"/>
                  </a:lnTo>
                  <a:lnTo>
                    <a:pt x="2053590" y="3810"/>
                  </a:lnTo>
                  <a:lnTo>
                    <a:pt x="2053590" y="0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6333490" y="3437889"/>
              <a:ext cx="2039620" cy="591820"/>
            </a:xfrm>
            <a:custGeom>
              <a:avLst/>
              <a:gdLst/>
              <a:ahLst/>
              <a:cxnLst/>
              <a:rect l="l" t="t" r="r" b="b"/>
              <a:pathLst>
                <a:path w="2039620" h="591820">
                  <a:moveTo>
                    <a:pt x="2039620" y="0"/>
                  </a:moveTo>
                  <a:lnTo>
                    <a:pt x="2035810" y="0"/>
                  </a:lnTo>
                  <a:lnTo>
                    <a:pt x="2035810" y="2540"/>
                  </a:lnTo>
                  <a:lnTo>
                    <a:pt x="2035810" y="588010"/>
                  </a:lnTo>
                  <a:lnTo>
                    <a:pt x="3810" y="588010"/>
                  </a:lnTo>
                  <a:lnTo>
                    <a:pt x="3810" y="2540"/>
                  </a:lnTo>
                  <a:lnTo>
                    <a:pt x="2035810" y="2540"/>
                  </a:lnTo>
                  <a:lnTo>
                    <a:pt x="20358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88010"/>
                  </a:lnTo>
                  <a:lnTo>
                    <a:pt x="0" y="591820"/>
                  </a:lnTo>
                  <a:lnTo>
                    <a:pt x="2039620" y="591820"/>
                  </a:lnTo>
                  <a:lnTo>
                    <a:pt x="2039620" y="588010"/>
                  </a:lnTo>
                  <a:lnTo>
                    <a:pt x="2039620" y="2540"/>
                  </a:lnTo>
                  <a:lnTo>
                    <a:pt x="2039620" y="0"/>
                  </a:lnTo>
                  <a:close/>
                </a:path>
              </a:pathLst>
            </a:custGeom>
            <a:solidFill>
              <a:srgbClr val="37A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6337300" y="3440429"/>
              <a:ext cx="2032000" cy="585470"/>
            </a:xfrm>
            <a:custGeom>
              <a:avLst/>
              <a:gdLst/>
              <a:ahLst/>
              <a:cxnLst/>
              <a:rect l="l" t="t" r="r" b="b"/>
              <a:pathLst>
                <a:path w="2032000" h="585470">
                  <a:moveTo>
                    <a:pt x="2032000" y="0"/>
                  </a:moveTo>
                  <a:lnTo>
                    <a:pt x="2028190" y="0"/>
                  </a:lnTo>
                  <a:lnTo>
                    <a:pt x="2028190" y="3810"/>
                  </a:lnTo>
                  <a:lnTo>
                    <a:pt x="2028190" y="581660"/>
                  </a:lnTo>
                  <a:lnTo>
                    <a:pt x="3810" y="581660"/>
                  </a:lnTo>
                  <a:lnTo>
                    <a:pt x="3810" y="3810"/>
                  </a:lnTo>
                  <a:lnTo>
                    <a:pt x="2028190" y="3810"/>
                  </a:lnTo>
                  <a:lnTo>
                    <a:pt x="2028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1660"/>
                  </a:lnTo>
                  <a:lnTo>
                    <a:pt x="0" y="585470"/>
                  </a:lnTo>
                  <a:lnTo>
                    <a:pt x="2032000" y="585470"/>
                  </a:lnTo>
                  <a:lnTo>
                    <a:pt x="2032000" y="581660"/>
                  </a:lnTo>
                  <a:lnTo>
                    <a:pt x="2032000" y="3810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37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6341110" y="3444239"/>
              <a:ext cx="2024380" cy="577850"/>
            </a:xfrm>
            <a:custGeom>
              <a:avLst/>
              <a:gdLst/>
              <a:ahLst/>
              <a:cxnLst/>
              <a:rect l="l" t="t" r="r" b="b"/>
              <a:pathLst>
                <a:path w="2024379" h="577850">
                  <a:moveTo>
                    <a:pt x="2024380" y="0"/>
                  </a:moveTo>
                  <a:lnTo>
                    <a:pt x="2020570" y="0"/>
                  </a:lnTo>
                  <a:lnTo>
                    <a:pt x="2020570" y="3810"/>
                  </a:lnTo>
                  <a:lnTo>
                    <a:pt x="2020570" y="574040"/>
                  </a:lnTo>
                  <a:lnTo>
                    <a:pt x="2540" y="574040"/>
                  </a:lnTo>
                  <a:lnTo>
                    <a:pt x="2540" y="3810"/>
                  </a:lnTo>
                  <a:lnTo>
                    <a:pt x="2020570" y="3810"/>
                  </a:lnTo>
                  <a:lnTo>
                    <a:pt x="2020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74040"/>
                  </a:lnTo>
                  <a:lnTo>
                    <a:pt x="0" y="577850"/>
                  </a:lnTo>
                  <a:lnTo>
                    <a:pt x="2024380" y="577850"/>
                  </a:lnTo>
                  <a:lnTo>
                    <a:pt x="2024380" y="574040"/>
                  </a:lnTo>
                  <a:lnTo>
                    <a:pt x="2024380" y="381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37A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6343650" y="3448049"/>
              <a:ext cx="2018030" cy="570230"/>
            </a:xfrm>
            <a:custGeom>
              <a:avLst/>
              <a:gdLst/>
              <a:ahLst/>
              <a:cxnLst/>
              <a:rect l="l" t="t" r="r" b="b"/>
              <a:pathLst>
                <a:path w="2018029" h="570229">
                  <a:moveTo>
                    <a:pt x="2018030" y="0"/>
                  </a:moveTo>
                  <a:lnTo>
                    <a:pt x="2014220" y="0"/>
                  </a:lnTo>
                  <a:lnTo>
                    <a:pt x="2014220" y="3810"/>
                  </a:lnTo>
                  <a:lnTo>
                    <a:pt x="2014220" y="566420"/>
                  </a:lnTo>
                  <a:lnTo>
                    <a:pt x="3810" y="566420"/>
                  </a:lnTo>
                  <a:lnTo>
                    <a:pt x="3810" y="3810"/>
                  </a:lnTo>
                  <a:lnTo>
                    <a:pt x="2014220" y="3810"/>
                  </a:lnTo>
                  <a:lnTo>
                    <a:pt x="20142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6420"/>
                  </a:lnTo>
                  <a:lnTo>
                    <a:pt x="0" y="570230"/>
                  </a:lnTo>
                  <a:lnTo>
                    <a:pt x="2018030" y="570230"/>
                  </a:lnTo>
                  <a:lnTo>
                    <a:pt x="2018030" y="566420"/>
                  </a:lnTo>
                  <a:lnTo>
                    <a:pt x="2018030" y="3810"/>
                  </a:lnTo>
                  <a:lnTo>
                    <a:pt x="2018030" y="0"/>
                  </a:lnTo>
                  <a:close/>
                </a:path>
              </a:pathLst>
            </a:custGeom>
            <a:solidFill>
              <a:srgbClr val="37A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6347460" y="3451859"/>
              <a:ext cx="2010410" cy="562610"/>
            </a:xfrm>
            <a:custGeom>
              <a:avLst/>
              <a:gdLst/>
              <a:ahLst/>
              <a:cxnLst/>
              <a:rect l="l" t="t" r="r" b="b"/>
              <a:pathLst>
                <a:path w="2010409" h="562610">
                  <a:moveTo>
                    <a:pt x="2010410" y="0"/>
                  </a:moveTo>
                  <a:lnTo>
                    <a:pt x="2006600" y="0"/>
                  </a:lnTo>
                  <a:lnTo>
                    <a:pt x="2006600" y="3810"/>
                  </a:lnTo>
                  <a:lnTo>
                    <a:pt x="2006600" y="558800"/>
                  </a:lnTo>
                  <a:lnTo>
                    <a:pt x="3810" y="558800"/>
                  </a:lnTo>
                  <a:lnTo>
                    <a:pt x="3810" y="3810"/>
                  </a:lnTo>
                  <a:lnTo>
                    <a:pt x="2006600" y="3810"/>
                  </a:lnTo>
                  <a:lnTo>
                    <a:pt x="20066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8800"/>
                  </a:lnTo>
                  <a:lnTo>
                    <a:pt x="0" y="562610"/>
                  </a:lnTo>
                  <a:lnTo>
                    <a:pt x="2010410" y="562610"/>
                  </a:lnTo>
                  <a:lnTo>
                    <a:pt x="2010410" y="558800"/>
                  </a:lnTo>
                  <a:lnTo>
                    <a:pt x="2010410" y="3810"/>
                  </a:lnTo>
                  <a:lnTo>
                    <a:pt x="2010410" y="0"/>
                  </a:lnTo>
                  <a:close/>
                </a:path>
              </a:pathLst>
            </a:custGeom>
            <a:solidFill>
              <a:srgbClr val="37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6351270" y="3455669"/>
              <a:ext cx="2002789" cy="554990"/>
            </a:xfrm>
            <a:custGeom>
              <a:avLst/>
              <a:gdLst/>
              <a:ahLst/>
              <a:cxnLst/>
              <a:rect l="l" t="t" r="r" b="b"/>
              <a:pathLst>
                <a:path w="2002790" h="554989">
                  <a:moveTo>
                    <a:pt x="2002790" y="0"/>
                  </a:moveTo>
                  <a:lnTo>
                    <a:pt x="2000250" y="0"/>
                  </a:lnTo>
                  <a:lnTo>
                    <a:pt x="2000250" y="3810"/>
                  </a:lnTo>
                  <a:lnTo>
                    <a:pt x="2000250" y="552450"/>
                  </a:lnTo>
                  <a:lnTo>
                    <a:pt x="3810" y="552450"/>
                  </a:lnTo>
                  <a:lnTo>
                    <a:pt x="3810" y="3810"/>
                  </a:lnTo>
                  <a:lnTo>
                    <a:pt x="2000250" y="3810"/>
                  </a:lnTo>
                  <a:lnTo>
                    <a:pt x="2000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2450"/>
                  </a:lnTo>
                  <a:lnTo>
                    <a:pt x="0" y="554990"/>
                  </a:lnTo>
                  <a:lnTo>
                    <a:pt x="2002790" y="554990"/>
                  </a:lnTo>
                  <a:lnTo>
                    <a:pt x="2002790" y="552450"/>
                  </a:lnTo>
                  <a:lnTo>
                    <a:pt x="2002790" y="3810"/>
                  </a:lnTo>
                  <a:lnTo>
                    <a:pt x="2002790" y="0"/>
                  </a:lnTo>
                  <a:close/>
                </a:path>
              </a:pathLst>
            </a:custGeom>
            <a:solidFill>
              <a:srgbClr val="37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6355080" y="3459479"/>
              <a:ext cx="1996439" cy="548640"/>
            </a:xfrm>
            <a:custGeom>
              <a:avLst/>
              <a:gdLst/>
              <a:ahLst/>
              <a:cxnLst/>
              <a:rect l="l" t="t" r="r" b="b"/>
              <a:pathLst>
                <a:path w="1996440" h="548639">
                  <a:moveTo>
                    <a:pt x="1996440" y="0"/>
                  </a:moveTo>
                  <a:lnTo>
                    <a:pt x="1992630" y="0"/>
                  </a:lnTo>
                  <a:lnTo>
                    <a:pt x="1992630" y="2540"/>
                  </a:lnTo>
                  <a:lnTo>
                    <a:pt x="1992630" y="544830"/>
                  </a:lnTo>
                  <a:lnTo>
                    <a:pt x="3810" y="544830"/>
                  </a:lnTo>
                  <a:lnTo>
                    <a:pt x="3810" y="2540"/>
                  </a:lnTo>
                  <a:lnTo>
                    <a:pt x="1992630" y="2540"/>
                  </a:lnTo>
                  <a:lnTo>
                    <a:pt x="19926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44830"/>
                  </a:lnTo>
                  <a:lnTo>
                    <a:pt x="0" y="548640"/>
                  </a:lnTo>
                  <a:lnTo>
                    <a:pt x="1996440" y="548640"/>
                  </a:lnTo>
                  <a:lnTo>
                    <a:pt x="1996440" y="544830"/>
                  </a:lnTo>
                  <a:lnTo>
                    <a:pt x="1996440" y="2540"/>
                  </a:lnTo>
                  <a:lnTo>
                    <a:pt x="1996440" y="0"/>
                  </a:lnTo>
                  <a:close/>
                </a:path>
              </a:pathLst>
            </a:custGeom>
            <a:solidFill>
              <a:srgbClr val="38A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6358890" y="3462019"/>
              <a:ext cx="1988820" cy="542290"/>
            </a:xfrm>
            <a:custGeom>
              <a:avLst/>
              <a:gdLst/>
              <a:ahLst/>
              <a:cxnLst/>
              <a:rect l="l" t="t" r="r" b="b"/>
              <a:pathLst>
                <a:path w="1988820" h="542289">
                  <a:moveTo>
                    <a:pt x="1988820" y="0"/>
                  </a:moveTo>
                  <a:lnTo>
                    <a:pt x="1985010" y="0"/>
                  </a:lnTo>
                  <a:lnTo>
                    <a:pt x="1985010" y="3810"/>
                  </a:lnTo>
                  <a:lnTo>
                    <a:pt x="1985010" y="538480"/>
                  </a:lnTo>
                  <a:lnTo>
                    <a:pt x="3810" y="538480"/>
                  </a:lnTo>
                  <a:lnTo>
                    <a:pt x="3810" y="3810"/>
                  </a:lnTo>
                  <a:lnTo>
                    <a:pt x="1985010" y="3810"/>
                  </a:lnTo>
                  <a:lnTo>
                    <a:pt x="1985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8480"/>
                  </a:lnTo>
                  <a:lnTo>
                    <a:pt x="0" y="542290"/>
                  </a:lnTo>
                  <a:lnTo>
                    <a:pt x="1988820" y="542290"/>
                  </a:lnTo>
                  <a:lnTo>
                    <a:pt x="1988820" y="538480"/>
                  </a:lnTo>
                  <a:lnTo>
                    <a:pt x="1988820" y="3810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38A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6362700" y="3465829"/>
              <a:ext cx="1981200" cy="534670"/>
            </a:xfrm>
            <a:custGeom>
              <a:avLst/>
              <a:gdLst/>
              <a:ahLst/>
              <a:cxnLst/>
              <a:rect l="l" t="t" r="r" b="b"/>
              <a:pathLst>
                <a:path w="1981200" h="534670">
                  <a:moveTo>
                    <a:pt x="1981200" y="0"/>
                  </a:moveTo>
                  <a:lnTo>
                    <a:pt x="1977390" y="0"/>
                  </a:lnTo>
                  <a:lnTo>
                    <a:pt x="1977390" y="3810"/>
                  </a:lnTo>
                  <a:lnTo>
                    <a:pt x="1977390" y="530860"/>
                  </a:lnTo>
                  <a:lnTo>
                    <a:pt x="3810" y="530860"/>
                  </a:lnTo>
                  <a:lnTo>
                    <a:pt x="3810" y="3810"/>
                  </a:lnTo>
                  <a:lnTo>
                    <a:pt x="1977390" y="3810"/>
                  </a:lnTo>
                  <a:lnTo>
                    <a:pt x="1977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0860"/>
                  </a:lnTo>
                  <a:lnTo>
                    <a:pt x="0" y="534670"/>
                  </a:lnTo>
                  <a:lnTo>
                    <a:pt x="1981200" y="534670"/>
                  </a:lnTo>
                  <a:lnTo>
                    <a:pt x="1981200" y="530860"/>
                  </a:lnTo>
                  <a:lnTo>
                    <a:pt x="1981200" y="381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38A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6366510" y="3469639"/>
              <a:ext cx="1973580" cy="527050"/>
            </a:xfrm>
            <a:custGeom>
              <a:avLst/>
              <a:gdLst/>
              <a:ahLst/>
              <a:cxnLst/>
              <a:rect l="l" t="t" r="r" b="b"/>
              <a:pathLst>
                <a:path w="1973579" h="527050">
                  <a:moveTo>
                    <a:pt x="1973580" y="0"/>
                  </a:moveTo>
                  <a:lnTo>
                    <a:pt x="1969770" y="0"/>
                  </a:lnTo>
                  <a:lnTo>
                    <a:pt x="1969770" y="3810"/>
                  </a:lnTo>
                  <a:lnTo>
                    <a:pt x="1969770" y="523240"/>
                  </a:lnTo>
                  <a:lnTo>
                    <a:pt x="2540" y="523240"/>
                  </a:lnTo>
                  <a:lnTo>
                    <a:pt x="2540" y="3810"/>
                  </a:lnTo>
                  <a:lnTo>
                    <a:pt x="1969770" y="3810"/>
                  </a:lnTo>
                  <a:lnTo>
                    <a:pt x="1969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3240"/>
                  </a:lnTo>
                  <a:lnTo>
                    <a:pt x="0" y="527050"/>
                  </a:lnTo>
                  <a:lnTo>
                    <a:pt x="1973580" y="527050"/>
                  </a:lnTo>
                  <a:lnTo>
                    <a:pt x="1973580" y="523240"/>
                  </a:lnTo>
                  <a:lnTo>
                    <a:pt x="1973580" y="3810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38A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6369050" y="3473449"/>
              <a:ext cx="1967230" cy="519430"/>
            </a:xfrm>
            <a:custGeom>
              <a:avLst/>
              <a:gdLst/>
              <a:ahLst/>
              <a:cxnLst/>
              <a:rect l="l" t="t" r="r" b="b"/>
              <a:pathLst>
                <a:path w="1967229" h="519429">
                  <a:moveTo>
                    <a:pt x="1967230" y="0"/>
                  </a:moveTo>
                  <a:lnTo>
                    <a:pt x="1963420" y="0"/>
                  </a:lnTo>
                  <a:lnTo>
                    <a:pt x="1963420" y="3810"/>
                  </a:lnTo>
                  <a:lnTo>
                    <a:pt x="1963420" y="515620"/>
                  </a:lnTo>
                  <a:lnTo>
                    <a:pt x="3810" y="515620"/>
                  </a:lnTo>
                  <a:lnTo>
                    <a:pt x="3810" y="3810"/>
                  </a:lnTo>
                  <a:lnTo>
                    <a:pt x="1963420" y="3810"/>
                  </a:lnTo>
                  <a:lnTo>
                    <a:pt x="1963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5620"/>
                  </a:lnTo>
                  <a:lnTo>
                    <a:pt x="0" y="519430"/>
                  </a:lnTo>
                  <a:lnTo>
                    <a:pt x="1967230" y="519430"/>
                  </a:lnTo>
                  <a:lnTo>
                    <a:pt x="1967230" y="515620"/>
                  </a:lnTo>
                  <a:lnTo>
                    <a:pt x="1967230" y="3810"/>
                  </a:lnTo>
                  <a:lnTo>
                    <a:pt x="1967230" y="0"/>
                  </a:lnTo>
                  <a:close/>
                </a:path>
              </a:pathLst>
            </a:custGeom>
            <a:solidFill>
              <a:srgbClr val="38A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6372860" y="3477259"/>
              <a:ext cx="1959610" cy="511809"/>
            </a:xfrm>
            <a:custGeom>
              <a:avLst/>
              <a:gdLst/>
              <a:ahLst/>
              <a:cxnLst/>
              <a:rect l="l" t="t" r="r" b="b"/>
              <a:pathLst>
                <a:path w="1959609" h="511810">
                  <a:moveTo>
                    <a:pt x="1959610" y="0"/>
                  </a:moveTo>
                  <a:lnTo>
                    <a:pt x="1957070" y="0"/>
                  </a:lnTo>
                  <a:lnTo>
                    <a:pt x="1957070" y="3810"/>
                  </a:lnTo>
                  <a:lnTo>
                    <a:pt x="1957070" y="509270"/>
                  </a:lnTo>
                  <a:lnTo>
                    <a:pt x="3810" y="509270"/>
                  </a:lnTo>
                  <a:lnTo>
                    <a:pt x="3810" y="3810"/>
                  </a:lnTo>
                  <a:lnTo>
                    <a:pt x="1957070" y="3810"/>
                  </a:lnTo>
                  <a:lnTo>
                    <a:pt x="1957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9270"/>
                  </a:lnTo>
                  <a:lnTo>
                    <a:pt x="0" y="511810"/>
                  </a:lnTo>
                  <a:lnTo>
                    <a:pt x="1959610" y="511810"/>
                  </a:lnTo>
                  <a:lnTo>
                    <a:pt x="1959610" y="509270"/>
                  </a:lnTo>
                  <a:lnTo>
                    <a:pt x="1959610" y="381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38A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6376670" y="3481069"/>
              <a:ext cx="1953260" cy="505459"/>
            </a:xfrm>
            <a:custGeom>
              <a:avLst/>
              <a:gdLst/>
              <a:ahLst/>
              <a:cxnLst/>
              <a:rect l="l" t="t" r="r" b="b"/>
              <a:pathLst>
                <a:path w="1953259" h="505460">
                  <a:moveTo>
                    <a:pt x="1953260" y="0"/>
                  </a:moveTo>
                  <a:lnTo>
                    <a:pt x="1949450" y="0"/>
                  </a:lnTo>
                  <a:lnTo>
                    <a:pt x="1949450" y="2540"/>
                  </a:lnTo>
                  <a:lnTo>
                    <a:pt x="1949450" y="501650"/>
                  </a:lnTo>
                  <a:lnTo>
                    <a:pt x="3810" y="501650"/>
                  </a:lnTo>
                  <a:lnTo>
                    <a:pt x="3810" y="2540"/>
                  </a:lnTo>
                  <a:lnTo>
                    <a:pt x="1949450" y="2540"/>
                  </a:lnTo>
                  <a:lnTo>
                    <a:pt x="19494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1650"/>
                  </a:lnTo>
                  <a:lnTo>
                    <a:pt x="0" y="505460"/>
                  </a:lnTo>
                  <a:lnTo>
                    <a:pt x="1953260" y="505460"/>
                  </a:lnTo>
                  <a:lnTo>
                    <a:pt x="1953260" y="501650"/>
                  </a:lnTo>
                  <a:lnTo>
                    <a:pt x="1953260" y="2540"/>
                  </a:lnTo>
                  <a:lnTo>
                    <a:pt x="1953260" y="0"/>
                  </a:lnTo>
                  <a:close/>
                </a:path>
              </a:pathLst>
            </a:custGeom>
            <a:solidFill>
              <a:srgbClr val="38A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6380480" y="3483609"/>
              <a:ext cx="1945639" cy="499109"/>
            </a:xfrm>
            <a:custGeom>
              <a:avLst/>
              <a:gdLst/>
              <a:ahLst/>
              <a:cxnLst/>
              <a:rect l="l" t="t" r="r" b="b"/>
              <a:pathLst>
                <a:path w="1945640" h="499110">
                  <a:moveTo>
                    <a:pt x="1945640" y="0"/>
                  </a:moveTo>
                  <a:lnTo>
                    <a:pt x="1941830" y="0"/>
                  </a:lnTo>
                  <a:lnTo>
                    <a:pt x="1941830" y="3810"/>
                  </a:lnTo>
                  <a:lnTo>
                    <a:pt x="194183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1941830" y="3810"/>
                  </a:lnTo>
                  <a:lnTo>
                    <a:pt x="1941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0" y="499110"/>
                  </a:lnTo>
                  <a:lnTo>
                    <a:pt x="1945640" y="499110"/>
                  </a:lnTo>
                  <a:lnTo>
                    <a:pt x="1945640" y="495300"/>
                  </a:lnTo>
                  <a:lnTo>
                    <a:pt x="1945640" y="3810"/>
                  </a:lnTo>
                  <a:lnTo>
                    <a:pt x="1945640" y="0"/>
                  </a:lnTo>
                  <a:close/>
                </a:path>
              </a:pathLst>
            </a:custGeom>
            <a:solidFill>
              <a:srgbClr val="38AD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6384290" y="3487419"/>
              <a:ext cx="1938020" cy="491490"/>
            </a:xfrm>
            <a:custGeom>
              <a:avLst/>
              <a:gdLst/>
              <a:ahLst/>
              <a:cxnLst/>
              <a:rect l="l" t="t" r="r" b="b"/>
              <a:pathLst>
                <a:path w="1938020" h="491489">
                  <a:moveTo>
                    <a:pt x="1938020" y="0"/>
                  </a:moveTo>
                  <a:lnTo>
                    <a:pt x="1934210" y="0"/>
                  </a:lnTo>
                  <a:lnTo>
                    <a:pt x="1934210" y="3810"/>
                  </a:lnTo>
                  <a:lnTo>
                    <a:pt x="1934210" y="487680"/>
                  </a:lnTo>
                  <a:lnTo>
                    <a:pt x="3810" y="487680"/>
                  </a:lnTo>
                  <a:lnTo>
                    <a:pt x="3810" y="3810"/>
                  </a:lnTo>
                  <a:lnTo>
                    <a:pt x="1934210" y="3810"/>
                  </a:lnTo>
                  <a:lnTo>
                    <a:pt x="1934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7680"/>
                  </a:lnTo>
                  <a:lnTo>
                    <a:pt x="0" y="491490"/>
                  </a:lnTo>
                  <a:lnTo>
                    <a:pt x="1938020" y="491490"/>
                  </a:lnTo>
                  <a:lnTo>
                    <a:pt x="1938020" y="487680"/>
                  </a:lnTo>
                  <a:lnTo>
                    <a:pt x="1938020" y="3810"/>
                  </a:lnTo>
                  <a:lnTo>
                    <a:pt x="1938020" y="0"/>
                  </a:lnTo>
                  <a:close/>
                </a:path>
              </a:pathLst>
            </a:custGeom>
            <a:solidFill>
              <a:srgbClr val="38A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6388100" y="3491229"/>
              <a:ext cx="1930400" cy="483870"/>
            </a:xfrm>
            <a:custGeom>
              <a:avLst/>
              <a:gdLst/>
              <a:ahLst/>
              <a:cxnLst/>
              <a:rect l="l" t="t" r="r" b="b"/>
              <a:pathLst>
                <a:path w="1930400" h="483870">
                  <a:moveTo>
                    <a:pt x="1930400" y="0"/>
                  </a:moveTo>
                  <a:lnTo>
                    <a:pt x="1926590" y="0"/>
                  </a:lnTo>
                  <a:lnTo>
                    <a:pt x="1926590" y="3810"/>
                  </a:lnTo>
                  <a:lnTo>
                    <a:pt x="1926590" y="480060"/>
                  </a:lnTo>
                  <a:lnTo>
                    <a:pt x="3810" y="480060"/>
                  </a:lnTo>
                  <a:lnTo>
                    <a:pt x="3810" y="3810"/>
                  </a:lnTo>
                  <a:lnTo>
                    <a:pt x="1926590" y="3810"/>
                  </a:lnTo>
                  <a:lnTo>
                    <a:pt x="1926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0060"/>
                  </a:lnTo>
                  <a:lnTo>
                    <a:pt x="0" y="483870"/>
                  </a:lnTo>
                  <a:lnTo>
                    <a:pt x="1930400" y="483870"/>
                  </a:lnTo>
                  <a:lnTo>
                    <a:pt x="1930400" y="480060"/>
                  </a:lnTo>
                  <a:lnTo>
                    <a:pt x="1930400" y="381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38A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6391910" y="3495039"/>
              <a:ext cx="1922780" cy="476250"/>
            </a:xfrm>
            <a:custGeom>
              <a:avLst/>
              <a:gdLst/>
              <a:ahLst/>
              <a:cxnLst/>
              <a:rect l="l" t="t" r="r" b="b"/>
              <a:pathLst>
                <a:path w="1922779" h="476250">
                  <a:moveTo>
                    <a:pt x="1922780" y="0"/>
                  </a:moveTo>
                  <a:lnTo>
                    <a:pt x="1918970" y="0"/>
                  </a:lnTo>
                  <a:lnTo>
                    <a:pt x="1918970" y="3810"/>
                  </a:lnTo>
                  <a:lnTo>
                    <a:pt x="1918970" y="472440"/>
                  </a:lnTo>
                  <a:lnTo>
                    <a:pt x="2540" y="472440"/>
                  </a:lnTo>
                  <a:lnTo>
                    <a:pt x="2540" y="3810"/>
                  </a:lnTo>
                  <a:lnTo>
                    <a:pt x="1918970" y="3810"/>
                  </a:lnTo>
                  <a:lnTo>
                    <a:pt x="1918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72440"/>
                  </a:lnTo>
                  <a:lnTo>
                    <a:pt x="0" y="476250"/>
                  </a:lnTo>
                  <a:lnTo>
                    <a:pt x="1922780" y="476250"/>
                  </a:lnTo>
                  <a:lnTo>
                    <a:pt x="1922780" y="472440"/>
                  </a:lnTo>
                  <a:lnTo>
                    <a:pt x="1922780" y="3810"/>
                  </a:lnTo>
                  <a:lnTo>
                    <a:pt x="1922780" y="0"/>
                  </a:lnTo>
                  <a:close/>
                </a:path>
              </a:pathLst>
            </a:custGeom>
            <a:solidFill>
              <a:srgbClr val="38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6394450" y="3498849"/>
              <a:ext cx="1916430" cy="468630"/>
            </a:xfrm>
            <a:custGeom>
              <a:avLst/>
              <a:gdLst/>
              <a:ahLst/>
              <a:cxnLst/>
              <a:rect l="l" t="t" r="r" b="b"/>
              <a:pathLst>
                <a:path w="1916429" h="468629">
                  <a:moveTo>
                    <a:pt x="1916430" y="0"/>
                  </a:moveTo>
                  <a:lnTo>
                    <a:pt x="1912620" y="0"/>
                  </a:lnTo>
                  <a:lnTo>
                    <a:pt x="1912620" y="3810"/>
                  </a:lnTo>
                  <a:lnTo>
                    <a:pt x="1912620" y="464820"/>
                  </a:lnTo>
                  <a:lnTo>
                    <a:pt x="3810" y="464820"/>
                  </a:lnTo>
                  <a:lnTo>
                    <a:pt x="3810" y="3810"/>
                  </a:lnTo>
                  <a:lnTo>
                    <a:pt x="1912620" y="3810"/>
                  </a:lnTo>
                  <a:lnTo>
                    <a:pt x="19126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20"/>
                  </a:lnTo>
                  <a:lnTo>
                    <a:pt x="0" y="468630"/>
                  </a:lnTo>
                  <a:lnTo>
                    <a:pt x="1916430" y="468630"/>
                  </a:lnTo>
                  <a:lnTo>
                    <a:pt x="1916430" y="464820"/>
                  </a:lnTo>
                  <a:lnTo>
                    <a:pt x="1916430" y="3810"/>
                  </a:lnTo>
                  <a:lnTo>
                    <a:pt x="1916430" y="0"/>
                  </a:lnTo>
                  <a:close/>
                </a:path>
              </a:pathLst>
            </a:custGeom>
            <a:solidFill>
              <a:srgbClr val="3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6398260" y="3502659"/>
              <a:ext cx="1908810" cy="461009"/>
            </a:xfrm>
            <a:custGeom>
              <a:avLst/>
              <a:gdLst/>
              <a:ahLst/>
              <a:cxnLst/>
              <a:rect l="l" t="t" r="r" b="b"/>
              <a:pathLst>
                <a:path w="1908809" h="461010">
                  <a:moveTo>
                    <a:pt x="1908810" y="0"/>
                  </a:moveTo>
                  <a:lnTo>
                    <a:pt x="1905000" y="0"/>
                  </a:lnTo>
                  <a:lnTo>
                    <a:pt x="1905000" y="3810"/>
                  </a:lnTo>
                  <a:lnTo>
                    <a:pt x="1905000" y="457200"/>
                  </a:lnTo>
                  <a:lnTo>
                    <a:pt x="3810" y="457200"/>
                  </a:lnTo>
                  <a:lnTo>
                    <a:pt x="3810" y="3810"/>
                  </a:lnTo>
                  <a:lnTo>
                    <a:pt x="1905000" y="381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7200"/>
                  </a:lnTo>
                  <a:lnTo>
                    <a:pt x="0" y="461010"/>
                  </a:lnTo>
                  <a:lnTo>
                    <a:pt x="1908810" y="461010"/>
                  </a:lnTo>
                  <a:lnTo>
                    <a:pt x="1908810" y="457200"/>
                  </a:lnTo>
                  <a:lnTo>
                    <a:pt x="1908810" y="3810"/>
                  </a:lnTo>
                  <a:lnTo>
                    <a:pt x="1908810" y="0"/>
                  </a:lnTo>
                  <a:close/>
                </a:path>
              </a:pathLst>
            </a:custGeom>
            <a:solidFill>
              <a:srgbClr val="38A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6402070" y="3506469"/>
              <a:ext cx="1901189" cy="453390"/>
            </a:xfrm>
            <a:custGeom>
              <a:avLst/>
              <a:gdLst/>
              <a:ahLst/>
              <a:cxnLst/>
              <a:rect l="l" t="t" r="r" b="b"/>
              <a:pathLst>
                <a:path w="1901190" h="453389">
                  <a:moveTo>
                    <a:pt x="1901190" y="0"/>
                  </a:moveTo>
                  <a:lnTo>
                    <a:pt x="1898650" y="0"/>
                  </a:lnTo>
                  <a:lnTo>
                    <a:pt x="1898650" y="2540"/>
                  </a:lnTo>
                  <a:lnTo>
                    <a:pt x="1898650" y="450850"/>
                  </a:lnTo>
                  <a:lnTo>
                    <a:pt x="3810" y="450850"/>
                  </a:lnTo>
                  <a:lnTo>
                    <a:pt x="3810" y="2540"/>
                  </a:lnTo>
                  <a:lnTo>
                    <a:pt x="1898650" y="2540"/>
                  </a:lnTo>
                  <a:lnTo>
                    <a:pt x="18986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50850"/>
                  </a:lnTo>
                  <a:lnTo>
                    <a:pt x="0" y="453390"/>
                  </a:lnTo>
                  <a:lnTo>
                    <a:pt x="1901190" y="453390"/>
                  </a:lnTo>
                  <a:lnTo>
                    <a:pt x="1901190" y="450850"/>
                  </a:lnTo>
                  <a:lnTo>
                    <a:pt x="1901190" y="2540"/>
                  </a:lnTo>
                  <a:lnTo>
                    <a:pt x="190119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6405880" y="3509009"/>
              <a:ext cx="1894839" cy="448309"/>
            </a:xfrm>
            <a:custGeom>
              <a:avLst/>
              <a:gdLst/>
              <a:ahLst/>
              <a:cxnLst/>
              <a:rect l="l" t="t" r="r" b="b"/>
              <a:pathLst>
                <a:path w="1894840" h="448310">
                  <a:moveTo>
                    <a:pt x="1894840" y="0"/>
                  </a:moveTo>
                  <a:lnTo>
                    <a:pt x="1891030" y="0"/>
                  </a:lnTo>
                  <a:lnTo>
                    <a:pt x="1891030" y="3810"/>
                  </a:lnTo>
                  <a:lnTo>
                    <a:pt x="1891030" y="444500"/>
                  </a:lnTo>
                  <a:lnTo>
                    <a:pt x="3810" y="444500"/>
                  </a:lnTo>
                  <a:lnTo>
                    <a:pt x="3810" y="3810"/>
                  </a:lnTo>
                  <a:lnTo>
                    <a:pt x="1891030" y="3810"/>
                  </a:lnTo>
                  <a:lnTo>
                    <a:pt x="1891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4500"/>
                  </a:lnTo>
                  <a:lnTo>
                    <a:pt x="0" y="448310"/>
                  </a:lnTo>
                  <a:lnTo>
                    <a:pt x="1894840" y="448310"/>
                  </a:lnTo>
                  <a:lnTo>
                    <a:pt x="1894840" y="444500"/>
                  </a:lnTo>
                  <a:lnTo>
                    <a:pt x="1894840" y="3810"/>
                  </a:lnTo>
                  <a:lnTo>
                    <a:pt x="1894840" y="0"/>
                  </a:lnTo>
                  <a:close/>
                </a:path>
              </a:pathLst>
            </a:custGeom>
            <a:solidFill>
              <a:srgbClr val="38A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6409690" y="3512819"/>
              <a:ext cx="1887220" cy="440690"/>
            </a:xfrm>
            <a:custGeom>
              <a:avLst/>
              <a:gdLst/>
              <a:ahLst/>
              <a:cxnLst/>
              <a:rect l="l" t="t" r="r" b="b"/>
              <a:pathLst>
                <a:path w="1887220" h="440689">
                  <a:moveTo>
                    <a:pt x="1887220" y="0"/>
                  </a:moveTo>
                  <a:lnTo>
                    <a:pt x="1883410" y="0"/>
                  </a:lnTo>
                  <a:lnTo>
                    <a:pt x="1883410" y="3810"/>
                  </a:lnTo>
                  <a:lnTo>
                    <a:pt x="1883410" y="436880"/>
                  </a:lnTo>
                  <a:lnTo>
                    <a:pt x="3810" y="436880"/>
                  </a:lnTo>
                  <a:lnTo>
                    <a:pt x="3810" y="3810"/>
                  </a:lnTo>
                  <a:lnTo>
                    <a:pt x="1883410" y="3810"/>
                  </a:lnTo>
                  <a:lnTo>
                    <a:pt x="1883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6880"/>
                  </a:lnTo>
                  <a:lnTo>
                    <a:pt x="0" y="440690"/>
                  </a:lnTo>
                  <a:lnTo>
                    <a:pt x="1887220" y="440690"/>
                  </a:lnTo>
                  <a:lnTo>
                    <a:pt x="1887220" y="436880"/>
                  </a:lnTo>
                  <a:lnTo>
                    <a:pt x="1887220" y="3810"/>
                  </a:lnTo>
                  <a:lnTo>
                    <a:pt x="188722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6413500" y="3516629"/>
              <a:ext cx="1879600" cy="433070"/>
            </a:xfrm>
            <a:custGeom>
              <a:avLst/>
              <a:gdLst/>
              <a:ahLst/>
              <a:cxnLst/>
              <a:rect l="l" t="t" r="r" b="b"/>
              <a:pathLst>
                <a:path w="1879600" h="433070">
                  <a:moveTo>
                    <a:pt x="1879600" y="0"/>
                  </a:moveTo>
                  <a:lnTo>
                    <a:pt x="1875790" y="0"/>
                  </a:lnTo>
                  <a:lnTo>
                    <a:pt x="1875790" y="3810"/>
                  </a:lnTo>
                  <a:lnTo>
                    <a:pt x="1875790" y="429260"/>
                  </a:lnTo>
                  <a:lnTo>
                    <a:pt x="2540" y="429260"/>
                  </a:lnTo>
                  <a:lnTo>
                    <a:pt x="2540" y="3810"/>
                  </a:lnTo>
                  <a:lnTo>
                    <a:pt x="1875790" y="3810"/>
                  </a:lnTo>
                  <a:lnTo>
                    <a:pt x="1875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9260"/>
                  </a:lnTo>
                  <a:lnTo>
                    <a:pt x="0" y="433070"/>
                  </a:lnTo>
                  <a:lnTo>
                    <a:pt x="1879600" y="433070"/>
                  </a:lnTo>
                  <a:lnTo>
                    <a:pt x="1879600" y="429260"/>
                  </a:lnTo>
                  <a:lnTo>
                    <a:pt x="1879600" y="3810"/>
                  </a:lnTo>
                  <a:lnTo>
                    <a:pt x="1879600" y="0"/>
                  </a:lnTo>
                  <a:close/>
                </a:path>
              </a:pathLst>
            </a:custGeom>
            <a:solidFill>
              <a:srgbClr val="39A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6416040" y="3520439"/>
              <a:ext cx="1873250" cy="425450"/>
            </a:xfrm>
            <a:custGeom>
              <a:avLst/>
              <a:gdLst/>
              <a:ahLst/>
              <a:cxnLst/>
              <a:rect l="l" t="t" r="r" b="b"/>
              <a:pathLst>
                <a:path w="1873250" h="425450">
                  <a:moveTo>
                    <a:pt x="1873250" y="0"/>
                  </a:moveTo>
                  <a:lnTo>
                    <a:pt x="1869440" y="0"/>
                  </a:lnTo>
                  <a:lnTo>
                    <a:pt x="1869440" y="3810"/>
                  </a:lnTo>
                  <a:lnTo>
                    <a:pt x="1869440" y="421640"/>
                  </a:lnTo>
                  <a:lnTo>
                    <a:pt x="3810" y="421640"/>
                  </a:lnTo>
                  <a:lnTo>
                    <a:pt x="3810" y="3810"/>
                  </a:lnTo>
                  <a:lnTo>
                    <a:pt x="1869440" y="3810"/>
                  </a:lnTo>
                  <a:lnTo>
                    <a:pt x="18694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1640"/>
                  </a:lnTo>
                  <a:lnTo>
                    <a:pt x="0" y="425450"/>
                  </a:lnTo>
                  <a:lnTo>
                    <a:pt x="1873250" y="425450"/>
                  </a:lnTo>
                  <a:lnTo>
                    <a:pt x="1873250" y="421640"/>
                  </a:lnTo>
                  <a:lnTo>
                    <a:pt x="1873250" y="3810"/>
                  </a:lnTo>
                  <a:lnTo>
                    <a:pt x="1873250" y="0"/>
                  </a:lnTo>
                  <a:close/>
                </a:path>
              </a:pathLst>
            </a:custGeom>
            <a:solidFill>
              <a:srgbClr val="39B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6419850" y="3524249"/>
              <a:ext cx="1865630" cy="417830"/>
            </a:xfrm>
            <a:custGeom>
              <a:avLst/>
              <a:gdLst/>
              <a:ahLst/>
              <a:cxnLst/>
              <a:rect l="l" t="t" r="r" b="b"/>
              <a:pathLst>
                <a:path w="1865629" h="417829">
                  <a:moveTo>
                    <a:pt x="1865630" y="0"/>
                  </a:moveTo>
                  <a:lnTo>
                    <a:pt x="1861820" y="0"/>
                  </a:lnTo>
                  <a:lnTo>
                    <a:pt x="1861820" y="3810"/>
                  </a:lnTo>
                  <a:lnTo>
                    <a:pt x="1861820" y="414020"/>
                  </a:lnTo>
                  <a:lnTo>
                    <a:pt x="3810" y="414020"/>
                  </a:lnTo>
                  <a:lnTo>
                    <a:pt x="3810" y="3810"/>
                  </a:lnTo>
                  <a:lnTo>
                    <a:pt x="1861820" y="3810"/>
                  </a:lnTo>
                  <a:lnTo>
                    <a:pt x="1861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4020"/>
                  </a:lnTo>
                  <a:lnTo>
                    <a:pt x="0" y="417830"/>
                  </a:lnTo>
                  <a:lnTo>
                    <a:pt x="1865630" y="417830"/>
                  </a:lnTo>
                  <a:lnTo>
                    <a:pt x="1865630" y="414020"/>
                  </a:lnTo>
                  <a:lnTo>
                    <a:pt x="1865630" y="3810"/>
                  </a:lnTo>
                  <a:lnTo>
                    <a:pt x="1865630" y="0"/>
                  </a:lnTo>
                  <a:close/>
                </a:path>
              </a:pathLst>
            </a:custGeom>
            <a:solidFill>
              <a:srgbClr val="39B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6423660" y="3528059"/>
              <a:ext cx="1858010" cy="410209"/>
            </a:xfrm>
            <a:custGeom>
              <a:avLst/>
              <a:gdLst/>
              <a:ahLst/>
              <a:cxnLst/>
              <a:rect l="l" t="t" r="r" b="b"/>
              <a:pathLst>
                <a:path w="1858009" h="410210">
                  <a:moveTo>
                    <a:pt x="18580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07670"/>
                  </a:lnTo>
                  <a:lnTo>
                    <a:pt x="0" y="410210"/>
                  </a:lnTo>
                  <a:lnTo>
                    <a:pt x="1858010" y="410210"/>
                  </a:lnTo>
                  <a:lnTo>
                    <a:pt x="1858010" y="407670"/>
                  </a:lnTo>
                  <a:lnTo>
                    <a:pt x="1858010" y="3822"/>
                  </a:lnTo>
                  <a:lnTo>
                    <a:pt x="1855470" y="3822"/>
                  </a:lnTo>
                  <a:lnTo>
                    <a:pt x="1855470" y="407670"/>
                  </a:lnTo>
                  <a:lnTo>
                    <a:pt x="3810" y="407670"/>
                  </a:lnTo>
                  <a:lnTo>
                    <a:pt x="3810" y="3810"/>
                  </a:lnTo>
                  <a:lnTo>
                    <a:pt x="1858010" y="3810"/>
                  </a:lnTo>
                  <a:lnTo>
                    <a:pt x="1858010" y="0"/>
                  </a:lnTo>
                  <a:close/>
                </a:path>
              </a:pathLst>
            </a:custGeom>
            <a:solidFill>
              <a:srgbClr val="39B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6427470" y="3531869"/>
              <a:ext cx="1851660" cy="403860"/>
            </a:xfrm>
            <a:custGeom>
              <a:avLst/>
              <a:gdLst/>
              <a:ahLst/>
              <a:cxnLst/>
              <a:rect l="l" t="t" r="r" b="b"/>
              <a:pathLst>
                <a:path w="1851659" h="403860">
                  <a:moveTo>
                    <a:pt x="1851660" y="0"/>
                  </a:moveTo>
                  <a:lnTo>
                    <a:pt x="1847850" y="0"/>
                  </a:lnTo>
                  <a:lnTo>
                    <a:pt x="1847850" y="2540"/>
                  </a:lnTo>
                  <a:lnTo>
                    <a:pt x="1847850" y="400050"/>
                  </a:lnTo>
                  <a:lnTo>
                    <a:pt x="3810" y="400050"/>
                  </a:lnTo>
                  <a:lnTo>
                    <a:pt x="3810" y="2540"/>
                  </a:lnTo>
                  <a:lnTo>
                    <a:pt x="1847850" y="2540"/>
                  </a:lnTo>
                  <a:lnTo>
                    <a:pt x="18478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00050"/>
                  </a:lnTo>
                  <a:lnTo>
                    <a:pt x="0" y="403860"/>
                  </a:lnTo>
                  <a:lnTo>
                    <a:pt x="1851660" y="403860"/>
                  </a:lnTo>
                  <a:lnTo>
                    <a:pt x="1851660" y="400050"/>
                  </a:lnTo>
                  <a:lnTo>
                    <a:pt x="1851660" y="2540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39B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6431280" y="3534409"/>
              <a:ext cx="1844039" cy="397510"/>
            </a:xfrm>
            <a:custGeom>
              <a:avLst/>
              <a:gdLst/>
              <a:ahLst/>
              <a:cxnLst/>
              <a:rect l="l" t="t" r="r" b="b"/>
              <a:pathLst>
                <a:path w="1844040" h="397510">
                  <a:moveTo>
                    <a:pt x="18440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7510"/>
                  </a:lnTo>
                  <a:lnTo>
                    <a:pt x="1844040" y="397510"/>
                  </a:lnTo>
                  <a:lnTo>
                    <a:pt x="1844040" y="393700"/>
                  </a:lnTo>
                  <a:lnTo>
                    <a:pt x="1844040" y="3822"/>
                  </a:lnTo>
                  <a:lnTo>
                    <a:pt x="1840230" y="3822"/>
                  </a:lnTo>
                  <a:lnTo>
                    <a:pt x="184023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1844040" y="3810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39B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6435090" y="3538219"/>
              <a:ext cx="1836420" cy="389890"/>
            </a:xfrm>
            <a:custGeom>
              <a:avLst/>
              <a:gdLst/>
              <a:ahLst/>
              <a:cxnLst/>
              <a:rect l="l" t="t" r="r" b="b"/>
              <a:pathLst>
                <a:path w="1836420" h="389889">
                  <a:moveTo>
                    <a:pt x="1836420" y="0"/>
                  </a:moveTo>
                  <a:lnTo>
                    <a:pt x="1832610" y="0"/>
                  </a:lnTo>
                  <a:lnTo>
                    <a:pt x="1832610" y="3810"/>
                  </a:lnTo>
                  <a:lnTo>
                    <a:pt x="1832610" y="386080"/>
                  </a:lnTo>
                  <a:lnTo>
                    <a:pt x="2540" y="386080"/>
                  </a:lnTo>
                  <a:lnTo>
                    <a:pt x="2540" y="3810"/>
                  </a:lnTo>
                  <a:lnTo>
                    <a:pt x="1832610" y="3810"/>
                  </a:lnTo>
                  <a:lnTo>
                    <a:pt x="1832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6080"/>
                  </a:lnTo>
                  <a:lnTo>
                    <a:pt x="0" y="389890"/>
                  </a:lnTo>
                  <a:lnTo>
                    <a:pt x="1836420" y="389890"/>
                  </a:lnTo>
                  <a:lnTo>
                    <a:pt x="1836420" y="386080"/>
                  </a:lnTo>
                  <a:lnTo>
                    <a:pt x="1836420" y="3810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39B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6437630" y="3542029"/>
              <a:ext cx="1830070" cy="382270"/>
            </a:xfrm>
            <a:custGeom>
              <a:avLst/>
              <a:gdLst/>
              <a:ahLst/>
              <a:cxnLst/>
              <a:rect l="l" t="t" r="r" b="b"/>
              <a:pathLst>
                <a:path w="1830070" h="382270">
                  <a:moveTo>
                    <a:pt x="1830070" y="0"/>
                  </a:moveTo>
                  <a:lnTo>
                    <a:pt x="1826260" y="0"/>
                  </a:lnTo>
                  <a:lnTo>
                    <a:pt x="1826260" y="3810"/>
                  </a:lnTo>
                  <a:lnTo>
                    <a:pt x="1826260" y="378460"/>
                  </a:lnTo>
                  <a:lnTo>
                    <a:pt x="3810" y="378460"/>
                  </a:lnTo>
                  <a:lnTo>
                    <a:pt x="3810" y="3810"/>
                  </a:lnTo>
                  <a:lnTo>
                    <a:pt x="1826260" y="3810"/>
                  </a:lnTo>
                  <a:lnTo>
                    <a:pt x="1826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8460"/>
                  </a:lnTo>
                  <a:lnTo>
                    <a:pt x="0" y="382270"/>
                  </a:lnTo>
                  <a:lnTo>
                    <a:pt x="1830070" y="382270"/>
                  </a:lnTo>
                  <a:lnTo>
                    <a:pt x="1830070" y="378460"/>
                  </a:lnTo>
                  <a:lnTo>
                    <a:pt x="1830070" y="3810"/>
                  </a:lnTo>
                  <a:lnTo>
                    <a:pt x="1830070" y="0"/>
                  </a:lnTo>
                  <a:close/>
                </a:path>
              </a:pathLst>
            </a:custGeom>
            <a:solidFill>
              <a:srgbClr val="39B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6441440" y="3545839"/>
              <a:ext cx="1822450" cy="374650"/>
            </a:xfrm>
            <a:custGeom>
              <a:avLst/>
              <a:gdLst/>
              <a:ahLst/>
              <a:cxnLst/>
              <a:rect l="l" t="t" r="r" b="b"/>
              <a:pathLst>
                <a:path w="1822450" h="374650">
                  <a:moveTo>
                    <a:pt x="1822450" y="0"/>
                  </a:moveTo>
                  <a:lnTo>
                    <a:pt x="1818640" y="0"/>
                  </a:lnTo>
                  <a:lnTo>
                    <a:pt x="1818640" y="3810"/>
                  </a:lnTo>
                  <a:lnTo>
                    <a:pt x="1818640" y="370840"/>
                  </a:lnTo>
                  <a:lnTo>
                    <a:pt x="3810" y="370840"/>
                  </a:lnTo>
                  <a:lnTo>
                    <a:pt x="3810" y="3810"/>
                  </a:lnTo>
                  <a:lnTo>
                    <a:pt x="1818640" y="3810"/>
                  </a:lnTo>
                  <a:lnTo>
                    <a:pt x="18186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0840"/>
                  </a:lnTo>
                  <a:lnTo>
                    <a:pt x="0" y="374650"/>
                  </a:lnTo>
                  <a:lnTo>
                    <a:pt x="1822450" y="374650"/>
                  </a:lnTo>
                  <a:lnTo>
                    <a:pt x="1822450" y="370840"/>
                  </a:lnTo>
                  <a:lnTo>
                    <a:pt x="1822450" y="3810"/>
                  </a:lnTo>
                  <a:lnTo>
                    <a:pt x="1822450" y="0"/>
                  </a:lnTo>
                  <a:close/>
                </a:path>
              </a:pathLst>
            </a:custGeom>
            <a:solidFill>
              <a:srgbClr val="39B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6445250" y="3549649"/>
              <a:ext cx="1814830" cy="367030"/>
            </a:xfrm>
            <a:custGeom>
              <a:avLst/>
              <a:gdLst/>
              <a:ahLst/>
              <a:cxnLst/>
              <a:rect l="l" t="t" r="r" b="b"/>
              <a:pathLst>
                <a:path w="1814829" h="367029">
                  <a:moveTo>
                    <a:pt x="1814830" y="0"/>
                  </a:moveTo>
                  <a:lnTo>
                    <a:pt x="1812290" y="0"/>
                  </a:lnTo>
                  <a:lnTo>
                    <a:pt x="1812290" y="3810"/>
                  </a:lnTo>
                  <a:lnTo>
                    <a:pt x="1812290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1812290" y="3810"/>
                  </a:lnTo>
                  <a:lnTo>
                    <a:pt x="1812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0" y="367030"/>
                  </a:lnTo>
                  <a:lnTo>
                    <a:pt x="1814830" y="367030"/>
                  </a:lnTo>
                  <a:lnTo>
                    <a:pt x="1814830" y="364490"/>
                  </a:lnTo>
                  <a:lnTo>
                    <a:pt x="1814830" y="3810"/>
                  </a:lnTo>
                  <a:lnTo>
                    <a:pt x="1814830" y="0"/>
                  </a:lnTo>
                  <a:close/>
                </a:path>
              </a:pathLst>
            </a:custGeom>
            <a:solidFill>
              <a:srgbClr val="39B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6449060" y="3553459"/>
              <a:ext cx="1808480" cy="360680"/>
            </a:xfrm>
            <a:custGeom>
              <a:avLst/>
              <a:gdLst/>
              <a:ahLst/>
              <a:cxnLst/>
              <a:rect l="l" t="t" r="r" b="b"/>
              <a:pathLst>
                <a:path w="1808479" h="360679">
                  <a:moveTo>
                    <a:pt x="1808480" y="0"/>
                  </a:moveTo>
                  <a:lnTo>
                    <a:pt x="1804670" y="0"/>
                  </a:lnTo>
                  <a:lnTo>
                    <a:pt x="1804670" y="2540"/>
                  </a:lnTo>
                  <a:lnTo>
                    <a:pt x="1804670" y="356870"/>
                  </a:lnTo>
                  <a:lnTo>
                    <a:pt x="3810" y="356870"/>
                  </a:lnTo>
                  <a:lnTo>
                    <a:pt x="3810" y="2540"/>
                  </a:lnTo>
                  <a:lnTo>
                    <a:pt x="1804670" y="2540"/>
                  </a:lnTo>
                  <a:lnTo>
                    <a:pt x="18046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56870"/>
                  </a:lnTo>
                  <a:lnTo>
                    <a:pt x="0" y="360680"/>
                  </a:lnTo>
                  <a:lnTo>
                    <a:pt x="1808480" y="360680"/>
                  </a:lnTo>
                  <a:lnTo>
                    <a:pt x="1808480" y="356870"/>
                  </a:lnTo>
                  <a:lnTo>
                    <a:pt x="1808480" y="2540"/>
                  </a:lnTo>
                  <a:lnTo>
                    <a:pt x="1808480" y="0"/>
                  </a:lnTo>
                  <a:close/>
                </a:path>
              </a:pathLst>
            </a:custGeom>
            <a:solidFill>
              <a:srgbClr val="39B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6452870" y="3555999"/>
              <a:ext cx="1800860" cy="354330"/>
            </a:xfrm>
            <a:custGeom>
              <a:avLst/>
              <a:gdLst/>
              <a:ahLst/>
              <a:cxnLst/>
              <a:rect l="l" t="t" r="r" b="b"/>
              <a:pathLst>
                <a:path w="1800859" h="354329">
                  <a:moveTo>
                    <a:pt x="1800860" y="0"/>
                  </a:moveTo>
                  <a:lnTo>
                    <a:pt x="1797050" y="0"/>
                  </a:lnTo>
                  <a:lnTo>
                    <a:pt x="1797050" y="3810"/>
                  </a:lnTo>
                  <a:lnTo>
                    <a:pt x="179705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1797050" y="3810"/>
                  </a:lnTo>
                  <a:lnTo>
                    <a:pt x="1797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1800860" y="354330"/>
                  </a:lnTo>
                  <a:lnTo>
                    <a:pt x="1800860" y="350520"/>
                  </a:lnTo>
                  <a:lnTo>
                    <a:pt x="1800860" y="3810"/>
                  </a:lnTo>
                  <a:lnTo>
                    <a:pt x="1800860" y="0"/>
                  </a:lnTo>
                  <a:close/>
                </a:path>
              </a:pathLst>
            </a:custGeom>
            <a:solidFill>
              <a:srgbClr val="39B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6456680" y="3559809"/>
              <a:ext cx="1793239" cy="346710"/>
            </a:xfrm>
            <a:custGeom>
              <a:avLst/>
              <a:gdLst/>
              <a:ahLst/>
              <a:cxnLst/>
              <a:rect l="l" t="t" r="r" b="b"/>
              <a:pathLst>
                <a:path w="1793240" h="346710">
                  <a:moveTo>
                    <a:pt x="17932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1793240" y="346710"/>
                  </a:lnTo>
                  <a:lnTo>
                    <a:pt x="1793240" y="342900"/>
                  </a:lnTo>
                  <a:lnTo>
                    <a:pt x="1793240" y="3822"/>
                  </a:lnTo>
                  <a:lnTo>
                    <a:pt x="1789430" y="3822"/>
                  </a:lnTo>
                  <a:lnTo>
                    <a:pt x="1789430" y="342900"/>
                  </a:lnTo>
                  <a:lnTo>
                    <a:pt x="2540" y="342900"/>
                  </a:lnTo>
                  <a:lnTo>
                    <a:pt x="2540" y="3810"/>
                  </a:lnTo>
                  <a:lnTo>
                    <a:pt x="1793240" y="3810"/>
                  </a:lnTo>
                  <a:lnTo>
                    <a:pt x="1793240" y="0"/>
                  </a:lnTo>
                  <a:close/>
                </a:path>
              </a:pathLst>
            </a:custGeom>
            <a:solidFill>
              <a:srgbClr val="39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6459220" y="3563619"/>
              <a:ext cx="1786889" cy="339090"/>
            </a:xfrm>
            <a:custGeom>
              <a:avLst/>
              <a:gdLst/>
              <a:ahLst/>
              <a:cxnLst/>
              <a:rect l="l" t="t" r="r" b="b"/>
              <a:pathLst>
                <a:path w="1786890" h="339089">
                  <a:moveTo>
                    <a:pt x="1786890" y="0"/>
                  </a:moveTo>
                  <a:lnTo>
                    <a:pt x="1783080" y="0"/>
                  </a:lnTo>
                  <a:lnTo>
                    <a:pt x="1783080" y="3810"/>
                  </a:lnTo>
                  <a:lnTo>
                    <a:pt x="1783080" y="335280"/>
                  </a:lnTo>
                  <a:lnTo>
                    <a:pt x="3810" y="335280"/>
                  </a:lnTo>
                  <a:lnTo>
                    <a:pt x="3810" y="3810"/>
                  </a:lnTo>
                  <a:lnTo>
                    <a:pt x="1783080" y="3810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1786890" y="339090"/>
                  </a:lnTo>
                  <a:lnTo>
                    <a:pt x="1786890" y="335280"/>
                  </a:lnTo>
                  <a:lnTo>
                    <a:pt x="1786890" y="3810"/>
                  </a:lnTo>
                  <a:lnTo>
                    <a:pt x="1786890" y="0"/>
                  </a:lnTo>
                  <a:close/>
                </a:path>
              </a:pathLst>
            </a:custGeom>
            <a:solidFill>
              <a:srgbClr val="39B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6463030" y="3567429"/>
              <a:ext cx="1779270" cy="331470"/>
            </a:xfrm>
            <a:custGeom>
              <a:avLst/>
              <a:gdLst/>
              <a:ahLst/>
              <a:cxnLst/>
              <a:rect l="l" t="t" r="r" b="b"/>
              <a:pathLst>
                <a:path w="1779270" h="331470">
                  <a:moveTo>
                    <a:pt x="1779270" y="0"/>
                  </a:moveTo>
                  <a:lnTo>
                    <a:pt x="1775460" y="0"/>
                  </a:lnTo>
                  <a:lnTo>
                    <a:pt x="1775460" y="3810"/>
                  </a:lnTo>
                  <a:lnTo>
                    <a:pt x="1775460" y="327660"/>
                  </a:lnTo>
                  <a:lnTo>
                    <a:pt x="3810" y="327660"/>
                  </a:lnTo>
                  <a:lnTo>
                    <a:pt x="3810" y="3810"/>
                  </a:lnTo>
                  <a:lnTo>
                    <a:pt x="1775460" y="3810"/>
                  </a:lnTo>
                  <a:lnTo>
                    <a:pt x="1775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7660"/>
                  </a:lnTo>
                  <a:lnTo>
                    <a:pt x="0" y="331470"/>
                  </a:lnTo>
                  <a:lnTo>
                    <a:pt x="1779270" y="331470"/>
                  </a:lnTo>
                  <a:lnTo>
                    <a:pt x="1779270" y="327660"/>
                  </a:lnTo>
                  <a:lnTo>
                    <a:pt x="1779270" y="3810"/>
                  </a:lnTo>
                  <a:lnTo>
                    <a:pt x="1779270" y="0"/>
                  </a:lnTo>
                  <a:close/>
                </a:path>
              </a:pathLst>
            </a:custGeom>
            <a:solidFill>
              <a:srgbClr val="3AB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6466840" y="3571239"/>
              <a:ext cx="1771650" cy="323850"/>
            </a:xfrm>
            <a:custGeom>
              <a:avLst/>
              <a:gdLst/>
              <a:ahLst/>
              <a:cxnLst/>
              <a:rect l="l" t="t" r="r" b="b"/>
              <a:pathLst>
                <a:path w="1771650" h="323850">
                  <a:moveTo>
                    <a:pt x="1771650" y="0"/>
                  </a:moveTo>
                  <a:lnTo>
                    <a:pt x="1769110" y="0"/>
                  </a:lnTo>
                  <a:lnTo>
                    <a:pt x="1769110" y="3810"/>
                  </a:lnTo>
                  <a:lnTo>
                    <a:pt x="1769110" y="321310"/>
                  </a:lnTo>
                  <a:lnTo>
                    <a:pt x="3810" y="321310"/>
                  </a:lnTo>
                  <a:lnTo>
                    <a:pt x="3810" y="3810"/>
                  </a:lnTo>
                  <a:lnTo>
                    <a:pt x="1769110" y="3810"/>
                  </a:lnTo>
                  <a:lnTo>
                    <a:pt x="1769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3850"/>
                  </a:lnTo>
                  <a:lnTo>
                    <a:pt x="1771650" y="323850"/>
                  </a:lnTo>
                  <a:lnTo>
                    <a:pt x="1771650" y="321310"/>
                  </a:lnTo>
                  <a:lnTo>
                    <a:pt x="1771650" y="381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3AB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6470650" y="3575049"/>
              <a:ext cx="1765300" cy="317500"/>
            </a:xfrm>
            <a:custGeom>
              <a:avLst/>
              <a:gdLst/>
              <a:ahLst/>
              <a:cxnLst/>
              <a:rect l="l" t="t" r="r" b="b"/>
              <a:pathLst>
                <a:path w="1765300" h="317500">
                  <a:moveTo>
                    <a:pt x="1765300" y="0"/>
                  </a:moveTo>
                  <a:lnTo>
                    <a:pt x="1761490" y="0"/>
                  </a:lnTo>
                  <a:lnTo>
                    <a:pt x="1761490" y="2540"/>
                  </a:lnTo>
                  <a:lnTo>
                    <a:pt x="1761490" y="313690"/>
                  </a:lnTo>
                  <a:lnTo>
                    <a:pt x="3810" y="313690"/>
                  </a:lnTo>
                  <a:lnTo>
                    <a:pt x="3810" y="2540"/>
                  </a:lnTo>
                  <a:lnTo>
                    <a:pt x="1761490" y="2540"/>
                  </a:lnTo>
                  <a:lnTo>
                    <a:pt x="1761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13690"/>
                  </a:lnTo>
                  <a:lnTo>
                    <a:pt x="0" y="317500"/>
                  </a:lnTo>
                  <a:lnTo>
                    <a:pt x="1765300" y="317500"/>
                  </a:lnTo>
                  <a:lnTo>
                    <a:pt x="1765300" y="313690"/>
                  </a:lnTo>
                  <a:lnTo>
                    <a:pt x="1765300" y="2540"/>
                  </a:lnTo>
                  <a:lnTo>
                    <a:pt x="1765300" y="0"/>
                  </a:lnTo>
                  <a:close/>
                </a:path>
              </a:pathLst>
            </a:custGeom>
            <a:solidFill>
              <a:srgbClr val="3AB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6474460" y="3577589"/>
              <a:ext cx="1757680" cy="311150"/>
            </a:xfrm>
            <a:custGeom>
              <a:avLst/>
              <a:gdLst/>
              <a:ahLst/>
              <a:cxnLst/>
              <a:rect l="l" t="t" r="r" b="b"/>
              <a:pathLst>
                <a:path w="1757679" h="311150">
                  <a:moveTo>
                    <a:pt x="1757680" y="0"/>
                  </a:moveTo>
                  <a:lnTo>
                    <a:pt x="1753870" y="0"/>
                  </a:lnTo>
                  <a:lnTo>
                    <a:pt x="1753870" y="3810"/>
                  </a:lnTo>
                  <a:lnTo>
                    <a:pt x="1753870" y="307340"/>
                  </a:lnTo>
                  <a:lnTo>
                    <a:pt x="3810" y="307340"/>
                  </a:lnTo>
                  <a:lnTo>
                    <a:pt x="3810" y="3810"/>
                  </a:lnTo>
                  <a:lnTo>
                    <a:pt x="1753870" y="3810"/>
                  </a:lnTo>
                  <a:lnTo>
                    <a:pt x="1753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1757680" y="311150"/>
                  </a:lnTo>
                  <a:lnTo>
                    <a:pt x="1757680" y="307340"/>
                  </a:lnTo>
                  <a:lnTo>
                    <a:pt x="1757680" y="3810"/>
                  </a:lnTo>
                  <a:lnTo>
                    <a:pt x="1757680" y="0"/>
                  </a:lnTo>
                  <a:close/>
                </a:path>
              </a:pathLst>
            </a:custGeom>
            <a:solidFill>
              <a:srgbClr val="3A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6478270" y="3581399"/>
              <a:ext cx="1750060" cy="303530"/>
            </a:xfrm>
            <a:custGeom>
              <a:avLst/>
              <a:gdLst/>
              <a:ahLst/>
              <a:cxnLst/>
              <a:rect l="l" t="t" r="r" b="b"/>
              <a:pathLst>
                <a:path w="1750059" h="303529">
                  <a:moveTo>
                    <a:pt x="1750060" y="0"/>
                  </a:moveTo>
                  <a:lnTo>
                    <a:pt x="1746250" y="0"/>
                  </a:lnTo>
                  <a:lnTo>
                    <a:pt x="1746250" y="3810"/>
                  </a:lnTo>
                  <a:lnTo>
                    <a:pt x="1746250" y="299720"/>
                  </a:lnTo>
                  <a:lnTo>
                    <a:pt x="2540" y="299720"/>
                  </a:lnTo>
                  <a:lnTo>
                    <a:pt x="2540" y="3810"/>
                  </a:lnTo>
                  <a:lnTo>
                    <a:pt x="1746250" y="3810"/>
                  </a:lnTo>
                  <a:lnTo>
                    <a:pt x="1746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1750060" y="303530"/>
                  </a:lnTo>
                  <a:lnTo>
                    <a:pt x="1750060" y="299720"/>
                  </a:lnTo>
                  <a:lnTo>
                    <a:pt x="1750060" y="3810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6480810" y="3585209"/>
              <a:ext cx="1743710" cy="295910"/>
            </a:xfrm>
            <a:custGeom>
              <a:avLst/>
              <a:gdLst/>
              <a:ahLst/>
              <a:cxnLst/>
              <a:rect l="l" t="t" r="r" b="b"/>
              <a:pathLst>
                <a:path w="1743709" h="295910">
                  <a:moveTo>
                    <a:pt x="17437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1743710" y="295910"/>
                  </a:lnTo>
                  <a:lnTo>
                    <a:pt x="1743710" y="292100"/>
                  </a:lnTo>
                  <a:lnTo>
                    <a:pt x="1743710" y="3822"/>
                  </a:lnTo>
                  <a:lnTo>
                    <a:pt x="1739900" y="3822"/>
                  </a:lnTo>
                  <a:lnTo>
                    <a:pt x="1739900" y="292100"/>
                  </a:lnTo>
                  <a:lnTo>
                    <a:pt x="3810" y="292100"/>
                  </a:lnTo>
                  <a:lnTo>
                    <a:pt x="3810" y="3810"/>
                  </a:lnTo>
                  <a:lnTo>
                    <a:pt x="1743710" y="3810"/>
                  </a:lnTo>
                  <a:lnTo>
                    <a:pt x="1743710" y="0"/>
                  </a:lnTo>
                  <a:close/>
                </a:path>
              </a:pathLst>
            </a:custGeom>
            <a:solidFill>
              <a:srgbClr val="3AB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6484620" y="3589019"/>
              <a:ext cx="1736089" cy="288290"/>
            </a:xfrm>
            <a:custGeom>
              <a:avLst/>
              <a:gdLst/>
              <a:ahLst/>
              <a:cxnLst/>
              <a:rect l="l" t="t" r="r" b="b"/>
              <a:pathLst>
                <a:path w="1736090" h="288289">
                  <a:moveTo>
                    <a:pt x="1736090" y="0"/>
                  </a:moveTo>
                  <a:lnTo>
                    <a:pt x="1732280" y="0"/>
                  </a:lnTo>
                  <a:lnTo>
                    <a:pt x="1732280" y="3810"/>
                  </a:lnTo>
                  <a:lnTo>
                    <a:pt x="1732280" y="284480"/>
                  </a:lnTo>
                  <a:lnTo>
                    <a:pt x="3810" y="284480"/>
                  </a:lnTo>
                  <a:lnTo>
                    <a:pt x="3810" y="3810"/>
                  </a:lnTo>
                  <a:lnTo>
                    <a:pt x="1732280" y="3810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4480"/>
                  </a:lnTo>
                  <a:lnTo>
                    <a:pt x="0" y="288290"/>
                  </a:lnTo>
                  <a:lnTo>
                    <a:pt x="1736090" y="288290"/>
                  </a:lnTo>
                  <a:lnTo>
                    <a:pt x="1736090" y="284480"/>
                  </a:lnTo>
                  <a:lnTo>
                    <a:pt x="1736090" y="3810"/>
                  </a:lnTo>
                  <a:lnTo>
                    <a:pt x="1736090" y="0"/>
                  </a:lnTo>
                  <a:close/>
                </a:path>
              </a:pathLst>
            </a:custGeom>
            <a:solidFill>
              <a:srgbClr val="3A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6488430" y="3592829"/>
              <a:ext cx="1728470" cy="280670"/>
            </a:xfrm>
            <a:custGeom>
              <a:avLst/>
              <a:gdLst/>
              <a:ahLst/>
              <a:cxnLst/>
              <a:rect l="l" t="t" r="r" b="b"/>
              <a:pathLst>
                <a:path w="1728470" h="280670">
                  <a:moveTo>
                    <a:pt x="1728470" y="0"/>
                  </a:moveTo>
                  <a:lnTo>
                    <a:pt x="1725930" y="0"/>
                  </a:lnTo>
                  <a:lnTo>
                    <a:pt x="1725930" y="3810"/>
                  </a:lnTo>
                  <a:lnTo>
                    <a:pt x="1725930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1725930" y="3810"/>
                  </a:lnTo>
                  <a:lnTo>
                    <a:pt x="1725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0670"/>
                  </a:lnTo>
                  <a:lnTo>
                    <a:pt x="1728470" y="280670"/>
                  </a:lnTo>
                  <a:lnTo>
                    <a:pt x="1728470" y="278130"/>
                  </a:lnTo>
                  <a:lnTo>
                    <a:pt x="1728470" y="381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3AB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6492240" y="3596639"/>
              <a:ext cx="1722120" cy="274320"/>
            </a:xfrm>
            <a:custGeom>
              <a:avLst/>
              <a:gdLst/>
              <a:ahLst/>
              <a:cxnLst/>
              <a:rect l="l" t="t" r="r" b="b"/>
              <a:pathLst>
                <a:path w="1722120" h="274320">
                  <a:moveTo>
                    <a:pt x="1722120" y="0"/>
                  </a:moveTo>
                  <a:lnTo>
                    <a:pt x="1718310" y="0"/>
                  </a:lnTo>
                  <a:lnTo>
                    <a:pt x="1718310" y="2540"/>
                  </a:lnTo>
                  <a:lnTo>
                    <a:pt x="1718310" y="270510"/>
                  </a:lnTo>
                  <a:lnTo>
                    <a:pt x="3810" y="270510"/>
                  </a:lnTo>
                  <a:lnTo>
                    <a:pt x="3810" y="2540"/>
                  </a:lnTo>
                  <a:lnTo>
                    <a:pt x="1718310" y="2540"/>
                  </a:lnTo>
                  <a:lnTo>
                    <a:pt x="17183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0510"/>
                  </a:lnTo>
                  <a:lnTo>
                    <a:pt x="0" y="274320"/>
                  </a:lnTo>
                  <a:lnTo>
                    <a:pt x="1722120" y="274320"/>
                  </a:lnTo>
                  <a:lnTo>
                    <a:pt x="1722120" y="270510"/>
                  </a:lnTo>
                  <a:lnTo>
                    <a:pt x="1722120" y="2540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3AB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6496050" y="3599179"/>
              <a:ext cx="1714500" cy="267970"/>
            </a:xfrm>
            <a:custGeom>
              <a:avLst/>
              <a:gdLst/>
              <a:ahLst/>
              <a:cxnLst/>
              <a:rect l="l" t="t" r="r" b="b"/>
              <a:pathLst>
                <a:path w="1714500" h="267970">
                  <a:moveTo>
                    <a:pt x="1714500" y="0"/>
                  </a:moveTo>
                  <a:lnTo>
                    <a:pt x="1710690" y="0"/>
                  </a:lnTo>
                  <a:lnTo>
                    <a:pt x="1710690" y="3810"/>
                  </a:lnTo>
                  <a:lnTo>
                    <a:pt x="1710690" y="264160"/>
                  </a:lnTo>
                  <a:lnTo>
                    <a:pt x="3810" y="264160"/>
                  </a:lnTo>
                  <a:lnTo>
                    <a:pt x="3810" y="3810"/>
                  </a:lnTo>
                  <a:lnTo>
                    <a:pt x="1710690" y="3810"/>
                  </a:lnTo>
                  <a:lnTo>
                    <a:pt x="17106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7970"/>
                  </a:lnTo>
                  <a:lnTo>
                    <a:pt x="1714500" y="267970"/>
                  </a:lnTo>
                  <a:lnTo>
                    <a:pt x="1714500" y="264160"/>
                  </a:lnTo>
                  <a:lnTo>
                    <a:pt x="1714500" y="3810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3AB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6499860" y="3602989"/>
              <a:ext cx="1706880" cy="260350"/>
            </a:xfrm>
            <a:custGeom>
              <a:avLst/>
              <a:gdLst/>
              <a:ahLst/>
              <a:cxnLst/>
              <a:rect l="l" t="t" r="r" b="b"/>
              <a:pathLst>
                <a:path w="1706879" h="260350">
                  <a:moveTo>
                    <a:pt x="1706880" y="0"/>
                  </a:moveTo>
                  <a:lnTo>
                    <a:pt x="1703070" y="0"/>
                  </a:lnTo>
                  <a:lnTo>
                    <a:pt x="1703070" y="3810"/>
                  </a:lnTo>
                  <a:lnTo>
                    <a:pt x="1703070" y="256540"/>
                  </a:lnTo>
                  <a:lnTo>
                    <a:pt x="3810" y="256540"/>
                  </a:lnTo>
                  <a:lnTo>
                    <a:pt x="3810" y="3810"/>
                  </a:lnTo>
                  <a:lnTo>
                    <a:pt x="1703070" y="3810"/>
                  </a:lnTo>
                  <a:lnTo>
                    <a:pt x="1703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1706880" y="260350"/>
                  </a:lnTo>
                  <a:lnTo>
                    <a:pt x="1706880" y="256540"/>
                  </a:lnTo>
                  <a:lnTo>
                    <a:pt x="1706880" y="381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rgbClr val="3AB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6503670" y="3606799"/>
              <a:ext cx="1699260" cy="252729"/>
            </a:xfrm>
            <a:custGeom>
              <a:avLst/>
              <a:gdLst/>
              <a:ahLst/>
              <a:cxnLst/>
              <a:rect l="l" t="t" r="r" b="b"/>
              <a:pathLst>
                <a:path w="1699259" h="252729">
                  <a:moveTo>
                    <a:pt x="1699260" y="0"/>
                  </a:moveTo>
                  <a:lnTo>
                    <a:pt x="1695450" y="0"/>
                  </a:lnTo>
                  <a:lnTo>
                    <a:pt x="1695450" y="3810"/>
                  </a:lnTo>
                  <a:lnTo>
                    <a:pt x="1695450" y="248920"/>
                  </a:lnTo>
                  <a:lnTo>
                    <a:pt x="2527" y="248920"/>
                  </a:lnTo>
                  <a:lnTo>
                    <a:pt x="2527" y="3810"/>
                  </a:lnTo>
                  <a:lnTo>
                    <a:pt x="1695450" y="3810"/>
                  </a:lnTo>
                  <a:lnTo>
                    <a:pt x="1695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1699260" y="252730"/>
                  </a:lnTo>
                  <a:lnTo>
                    <a:pt x="1699260" y="248920"/>
                  </a:lnTo>
                  <a:lnTo>
                    <a:pt x="1699260" y="3810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3AB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6506197" y="3610609"/>
              <a:ext cx="1693545" cy="245110"/>
            </a:xfrm>
            <a:custGeom>
              <a:avLst/>
              <a:gdLst/>
              <a:ahLst/>
              <a:cxnLst/>
              <a:rect l="l" t="t" r="r" b="b"/>
              <a:pathLst>
                <a:path w="1693545" h="245110">
                  <a:moveTo>
                    <a:pt x="1692922" y="0"/>
                  </a:moveTo>
                  <a:lnTo>
                    <a:pt x="1689112" y="0"/>
                  </a:lnTo>
                  <a:lnTo>
                    <a:pt x="1689112" y="3810"/>
                  </a:lnTo>
                  <a:lnTo>
                    <a:pt x="1689112" y="241300"/>
                  </a:lnTo>
                  <a:lnTo>
                    <a:pt x="3822" y="241300"/>
                  </a:lnTo>
                  <a:lnTo>
                    <a:pt x="3822" y="3810"/>
                  </a:lnTo>
                  <a:lnTo>
                    <a:pt x="1689112" y="3810"/>
                  </a:lnTo>
                  <a:lnTo>
                    <a:pt x="168911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0"/>
                  </a:lnTo>
                  <a:lnTo>
                    <a:pt x="0" y="245110"/>
                  </a:lnTo>
                  <a:lnTo>
                    <a:pt x="1692922" y="245110"/>
                  </a:lnTo>
                  <a:lnTo>
                    <a:pt x="1692922" y="241300"/>
                  </a:lnTo>
                  <a:lnTo>
                    <a:pt x="1692922" y="3810"/>
                  </a:lnTo>
                  <a:lnTo>
                    <a:pt x="1692922" y="0"/>
                  </a:lnTo>
                  <a:close/>
                </a:path>
              </a:pathLst>
            </a:custGeom>
            <a:solidFill>
              <a:srgbClr val="3A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6510020" y="3614419"/>
              <a:ext cx="1685289" cy="237490"/>
            </a:xfrm>
            <a:custGeom>
              <a:avLst/>
              <a:gdLst/>
              <a:ahLst/>
              <a:cxnLst/>
              <a:rect l="l" t="t" r="r" b="b"/>
              <a:pathLst>
                <a:path w="1685290" h="237489">
                  <a:moveTo>
                    <a:pt x="1685290" y="0"/>
                  </a:moveTo>
                  <a:lnTo>
                    <a:pt x="1681480" y="0"/>
                  </a:lnTo>
                  <a:lnTo>
                    <a:pt x="1681480" y="3810"/>
                  </a:lnTo>
                  <a:lnTo>
                    <a:pt x="1681480" y="233680"/>
                  </a:lnTo>
                  <a:lnTo>
                    <a:pt x="3810" y="233680"/>
                  </a:lnTo>
                  <a:lnTo>
                    <a:pt x="3810" y="3810"/>
                  </a:lnTo>
                  <a:lnTo>
                    <a:pt x="1681480" y="3810"/>
                  </a:lnTo>
                  <a:lnTo>
                    <a:pt x="1681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1685290" y="237490"/>
                  </a:lnTo>
                  <a:lnTo>
                    <a:pt x="1685290" y="233680"/>
                  </a:lnTo>
                  <a:lnTo>
                    <a:pt x="1685290" y="3810"/>
                  </a:lnTo>
                  <a:lnTo>
                    <a:pt x="1685290" y="0"/>
                  </a:lnTo>
                  <a:close/>
                </a:path>
              </a:pathLst>
            </a:custGeom>
            <a:solidFill>
              <a:srgbClr val="3AB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6513830" y="3618229"/>
              <a:ext cx="1677670" cy="229870"/>
            </a:xfrm>
            <a:custGeom>
              <a:avLst/>
              <a:gdLst/>
              <a:ahLst/>
              <a:cxnLst/>
              <a:rect l="l" t="t" r="r" b="b"/>
              <a:pathLst>
                <a:path w="1677670" h="229870">
                  <a:moveTo>
                    <a:pt x="1677670" y="0"/>
                  </a:moveTo>
                  <a:lnTo>
                    <a:pt x="1673860" y="0"/>
                  </a:lnTo>
                  <a:lnTo>
                    <a:pt x="1673860" y="3810"/>
                  </a:lnTo>
                  <a:lnTo>
                    <a:pt x="1673860" y="226060"/>
                  </a:lnTo>
                  <a:lnTo>
                    <a:pt x="3810" y="226060"/>
                  </a:lnTo>
                  <a:lnTo>
                    <a:pt x="3810" y="3810"/>
                  </a:lnTo>
                  <a:lnTo>
                    <a:pt x="1673860" y="3810"/>
                  </a:lnTo>
                  <a:lnTo>
                    <a:pt x="1673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6060"/>
                  </a:lnTo>
                  <a:lnTo>
                    <a:pt x="0" y="229870"/>
                  </a:lnTo>
                  <a:lnTo>
                    <a:pt x="1677670" y="229870"/>
                  </a:lnTo>
                  <a:lnTo>
                    <a:pt x="1677670" y="226060"/>
                  </a:lnTo>
                  <a:lnTo>
                    <a:pt x="1677670" y="3810"/>
                  </a:lnTo>
                  <a:lnTo>
                    <a:pt x="1677670" y="0"/>
                  </a:lnTo>
                  <a:close/>
                </a:path>
              </a:pathLst>
            </a:custGeom>
            <a:solidFill>
              <a:srgbClr val="3AB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6517640" y="3622039"/>
              <a:ext cx="1670050" cy="222250"/>
            </a:xfrm>
            <a:custGeom>
              <a:avLst/>
              <a:gdLst/>
              <a:ahLst/>
              <a:cxnLst/>
              <a:rect l="l" t="t" r="r" b="b"/>
              <a:pathLst>
                <a:path w="1670050" h="222250">
                  <a:moveTo>
                    <a:pt x="1670050" y="0"/>
                  </a:moveTo>
                  <a:lnTo>
                    <a:pt x="1667510" y="0"/>
                  </a:lnTo>
                  <a:lnTo>
                    <a:pt x="1667510" y="2540"/>
                  </a:lnTo>
                  <a:lnTo>
                    <a:pt x="1667510" y="219710"/>
                  </a:lnTo>
                  <a:lnTo>
                    <a:pt x="3810" y="219710"/>
                  </a:lnTo>
                  <a:lnTo>
                    <a:pt x="3810" y="2540"/>
                  </a:lnTo>
                  <a:lnTo>
                    <a:pt x="1667510" y="2540"/>
                  </a:lnTo>
                  <a:lnTo>
                    <a:pt x="16675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9710"/>
                  </a:lnTo>
                  <a:lnTo>
                    <a:pt x="0" y="222250"/>
                  </a:lnTo>
                  <a:lnTo>
                    <a:pt x="1670050" y="222250"/>
                  </a:lnTo>
                  <a:lnTo>
                    <a:pt x="1670050" y="219710"/>
                  </a:lnTo>
                  <a:lnTo>
                    <a:pt x="1670050" y="2540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3AB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6521450" y="3624579"/>
              <a:ext cx="1663700" cy="217170"/>
            </a:xfrm>
            <a:custGeom>
              <a:avLst/>
              <a:gdLst/>
              <a:ahLst/>
              <a:cxnLst/>
              <a:rect l="l" t="t" r="r" b="b"/>
              <a:pathLst>
                <a:path w="1663700" h="217170">
                  <a:moveTo>
                    <a:pt x="1663700" y="0"/>
                  </a:moveTo>
                  <a:lnTo>
                    <a:pt x="1659890" y="0"/>
                  </a:lnTo>
                  <a:lnTo>
                    <a:pt x="1659890" y="3810"/>
                  </a:lnTo>
                  <a:lnTo>
                    <a:pt x="1659890" y="213360"/>
                  </a:lnTo>
                  <a:lnTo>
                    <a:pt x="3797" y="213360"/>
                  </a:lnTo>
                  <a:lnTo>
                    <a:pt x="3797" y="3810"/>
                  </a:lnTo>
                  <a:lnTo>
                    <a:pt x="1659890" y="3810"/>
                  </a:lnTo>
                  <a:lnTo>
                    <a:pt x="1659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17170"/>
                  </a:lnTo>
                  <a:lnTo>
                    <a:pt x="1663700" y="217170"/>
                  </a:lnTo>
                  <a:lnTo>
                    <a:pt x="1663700" y="213360"/>
                  </a:lnTo>
                  <a:lnTo>
                    <a:pt x="1663700" y="381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3B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6525247" y="3628389"/>
              <a:ext cx="1656714" cy="209550"/>
            </a:xfrm>
            <a:custGeom>
              <a:avLst/>
              <a:gdLst/>
              <a:ahLst/>
              <a:cxnLst/>
              <a:rect l="l" t="t" r="r" b="b"/>
              <a:pathLst>
                <a:path w="1656715" h="209550">
                  <a:moveTo>
                    <a:pt x="1656092" y="0"/>
                  </a:moveTo>
                  <a:lnTo>
                    <a:pt x="1652282" y="0"/>
                  </a:lnTo>
                  <a:lnTo>
                    <a:pt x="1652282" y="3810"/>
                  </a:lnTo>
                  <a:lnTo>
                    <a:pt x="1652282" y="205740"/>
                  </a:lnTo>
                  <a:lnTo>
                    <a:pt x="3822" y="205740"/>
                  </a:lnTo>
                  <a:lnTo>
                    <a:pt x="3822" y="3810"/>
                  </a:lnTo>
                  <a:lnTo>
                    <a:pt x="1652282" y="3810"/>
                  </a:lnTo>
                  <a:lnTo>
                    <a:pt x="16522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1656092" y="209550"/>
                  </a:lnTo>
                  <a:lnTo>
                    <a:pt x="1656092" y="205740"/>
                  </a:lnTo>
                  <a:lnTo>
                    <a:pt x="1656092" y="3810"/>
                  </a:lnTo>
                  <a:lnTo>
                    <a:pt x="1656092" y="0"/>
                  </a:lnTo>
                  <a:close/>
                </a:path>
              </a:pathLst>
            </a:custGeom>
            <a:solidFill>
              <a:srgbClr val="3BB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6529070" y="3632199"/>
              <a:ext cx="1648460" cy="201930"/>
            </a:xfrm>
            <a:custGeom>
              <a:avLst/>
              <a:gdLst/>
              <a:ahLst/>
              <a:cxnLst/>
              <a:rect l="l" t="t" r="r" b="b"/>
              <a:pathLst>
                <a:path w="1648459" h="201929">
                  <a:moveTo>
                    <a:pt x="1648460" y="0"/>
                  </a:moveTo>
                  <a:lnTo>
                    <a:pt x="1644650" y="0"/>
                  </a:lnTo>
                  <a:lnTo>
                    <a:pt x="1644650" y="3810"/>
                  </a:lnTo>
                  <a:lnTo>
                    <a:pt x="1644650" y="198120"/>
                  </a:lnTo>
                  <a:lnTo>
                    <a:pt x="2527" y="198120"/>
                  </a:lnTo>
                  <a:lnTo>
                    <a:pt x="2527" y="3810"/>
                  </a:lnTo>
                  <a:lnTo>
                    <a:pt x="1644650" y="3810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1648460" y="201930"/>
                  </a:lnTo>
                  <a:lnTo>
                    <a:pt x="1648460" y="198120"/>
                  </a:lnTo>
                  <a:lnTo>
                    <a:pt x="1648460" y="381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3BB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6531597" y="3636009"/>
              <a:ext cx="1642745" cy="194310"/>
            </a:xfrm>
            <a:custGeom>
              <a:avLst/>
              <a:gdLst/>
              <a:ahLst/>
              <a:cxnLst/>
              <a:rect l="l" t="t" r="r" b="b"/>
              <a:pathLst>
                <a:path w="1642745" h="194310">
                  <a:moveTo>
                    <a:pt x="1642122" y="0"/>
                  </a:moveTo>
                  <a:lnTo>
                    <a:pt x="1638312" y="0"/>
                  </a:lnTo>
                  <a:lnTo>
                    <a:pt x="1638312" y="3810"/>
                  </a:lnTo>
                  <a:lnTo>
                    <a:pt x="1638312" y="190500"/>
                  </a:lnTo>
                  <a:lnTo>
                    <a:pt x="3822" y="190500"/>
                  </a:lnTo>
                  <a:lnTo>
                    <a:pt x="3822" y="3810"/>
                  </a:lnTo>
                  <a:lnTo>
                    <a:pt x="1638312" y="3810"/>
                  </a:lnTo>
                  <a:lnTo>
                    <a:pt x="163831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1642122" y="194310"/>
                  </a:lnTo>
                  <a:lnTo>
                    <a:pt x="1642122" y="190500"/>
                  </a:lnTo>
                  <a:lnTo>
                    <a:pt x="1642122" y="3810"/>
                  </a:lnTo>
                  <a:lnTo>
                    <a:pt x="1642122" y="0"/>
                  </a:lnTo>
                  <a:close/>
                </a:path>
              </a:pathLst>
            </a:custGeom>
            <a:solidFill>
              <a:srgbClr val="3BB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6535420" y="3639819"/>
              <a:ext cx="1634489" cy="186690"/>
            </a:xfrm>
            <a:custGeom>
              <a:avLst/>
              <a:gdLst/>
              <a:ahLst/>
              <a:cxnLst/>
              <a:rect l="l" t="t" r="r" b="b"/>
              <a:pathLst>
                <a:path w="1634490" h="186689">
                  <a:moveTo>
                    <a:pt x="1634490" y="0"/>
                  </a:moveTo>
                  <a:lnTo>
                    <a:pt x="1630680" y="0"/>
                  </a:lnTo>
                  <a:lnTo>
                    <a:pt x="1630680" y="3810"/>
                  </a:lnTo>
                  <a:lnTo>
                    <a:pt x="1630680" y="182880"/>
                  </a:lnTo>
                  <a:lnTo>
                    <a:pt x="3810" y="182880"/>
                  </a:lnTo>
                  <a:lnTo>
                    <a:pt x="3810" y="3810"/>
                  </a:lnTo>
                  <a:lnTo>
                    <a:pt x="1630680" y="3810"/>
                  </a:lnTo>
                  <a:lnTo>
                    <a:pt x="1630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2880"/>
                  </a:lnTo>
                  <a:lnTo>
                    <a:pt x="0" y="186690"/>
                  </a:lnTo>
                  <a:lnTo>
                    <a:pt x="1634490" y="186690"/>
                  </a:lnTo>
                  <a:lnTo>
                    <a:pt x="1634490" y="182880"/>
                  </a:lnTo>
                  <a:lnTo>
                    <a:pt x="1634490" y="3810"/>
                  </a:lnTo>
                  <a:lnTo>
                    <a:pt x="1634490" y="0"/>
                  </a:lnTo>
                  <a:close/>
                </a:path>
              </a:pathLst>
            </a:custGeom>
            <a:solidFill>
              <a:srgbClr val="3B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6539230" y="3643629"/>
              <a:ext cx="1626870" cy="179070"/>
            </a:xfrm>
            <a:custGeom>
              <a:avLst/>
              <a:gdLst/>
              <a:ahLst/>
              <a:cxnLst/>
              <a:rect l="l" t="t" r="r" b="b"/>
              <a:pathLst>
                <a:path w="1626870" h="179070">
                  <a:moveTo>
                    <a:pt x="1626870" y="0"/>
                  </a:moveTo>
                  <a:lnTo>
                    <a:pt x="1624330" y="0"/>
                  </a:lnTo>
                  <a:lnTo>
                    <a:pt x="1624330" y="2540"/>
                  </a:lnTo>
                  <a:lnTo>
                    <a:pt x="1624330" y="176530"/>
                  </a:lnTo>
                  <a:lnTo>
                    <a:pt x="3810" y="176530"/>
                  </a:lnTo>
                  <a:lnTo>
                    <a:pt x="3810" y="2540"/>
                  </a:lnTo>
                  <a:lnTo>
                    <a:pt x="1624330" y="2540"/>
                  </a:lnTo>
                  <a:lnTo>
                    <a:pt x="16243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6530"/>
                  </a:lnTo>
                  <a:lnTo>
                    <a:pt x="0" y="179070"/>
                  </a:lnTo>
                  <a:lnTo>
                    <a:pt x="1626870" y="179070"/>
                  </a:lnTo>
                  <a:lnTo>
                    <a:pt x="1626870" y="176530"/>
                  </a:lnTo>
                  <a:lnTo>
                    <a:pt x="1626870" y="2540"/>
                  </a:lnTo>
                  <a:lnTo>
                    <a:pt x="1626870" y="0"/>
                  </a:lnTo>
                  <a:close/>
                </a:path>
              </a:pathLst>
            </a:custGeom>
            <a:solidFill>
              <a:srgbClr val="3B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6543040" y="3646169"/>
              <a:ext cx="1620520" cy="173990"/>
            </a:xfrm>
            <a:custGeom>
              <a:avLst/>
              <a:gdLst/>
              <a:ahLst/>
              <a:cxnLst/>
              <a:rect l="l" t="t" r="r" b="b"/>
              <a:pathLst>
                <a:path w="1620520" h="173989">
                  <a:moveTo>
                    <a:pt x="1620520" y="0"/>
                  </a:moveTo>
                  <a:lnTo>
                    <a:pt x="1616710" y="0"/>
                  </a:lnTo>
                  <a:lnTo>
                    <a:pt x="1616710" y="3810"/>
                  </a:lnTo>
                  <a:lnTo>
                    <a:pt x="1616710" y="170180"/>
                  </a:lnTo>
                  <a:lnTo>
                    <a:pt x="3810" y="170180"/>
                  </a:lnTo>
                  <a:lnTo>
                    <a:pt x="3810" y="3810"/>
                  </a:lnTo>
                  <a:lnTo>
                    <a:pt x="1616710" y="3810"/>
                  </a:lnTo>
                  <a:lnTo>
                    <a:pt x="1616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0180"/>
                  </a:lnTo>
                  <a:lnTo>
                    <a:pt x="0" y="173990"/>
                  </a:lnTo>
                  <a:lnTo>
                    <a:pt x="1620520" y="173990"/>
                  </a:lnTo>
                  <a:lnTo>
                    <a:pt x="1620520" y="170180"/>
                  </a:lnTo>
                  <a:lnTo>
                    <a:pt x="1620520" y="3810"/>
                  </a:lnTo>
                  <a:lnTo>
                    <a:pt x="1620520" y="0"/>
                  </a:lnTo>
                  <a:close/>
                </a:path>
              </a:pathLst>
            </a:custGeom>
            <a:solidFill>
              <a:srgbClr val="3BB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6546850" y="3649979"/>
              <a:ext cx="1612900" cy="166370"/>
            </a:xfrm>
            <a:custGeom>
              <a:avLst/>
              <a:gdLst/>
              <a:ahLst/>
              <a:cxnLst/>
              <a:rect l="l" t="t" r="r" b="b"/>
              <a:pathLst>
                <a:path w="1612900" h="166370">
                  <a:moveTo>
                    <a:pt x="1612900" y="0"/>
                  </a:moveTo>
                  <a:lnTo>
                    <a:pt x="1609090" y="0"/>
                  </a:lnTo>
                  <a:lnTo>
                    <a:pt x="1609090" y="3810"/>
                  </a:lnTo>
                  <a:lnTo>
                    <a:pt x="1609090" y="162560"/>
                  </a:lnTo>
                  <a:lnTo>
                    <a:pt x="3797" y="162560"/>
                  </a:lnTo>
                  <a:lnTo>
                    <a:pt x="3797" y="3810"/>
                  </a:lnTo>
                  <a:lnTo>
                    <a:pt x="1609090" y="3810"/>
                  </a:lnTo>
                  <a:lnTo>
                    <a:pt x="1609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1612900" y="166370"/>
                  </a:lnTo>
                  <a:lnTo>
                    <a:pt x="1612900" y="162560"/>
                  </a:lnTo>
                  <a:lnTo>
                    <a:pt x="1612900" y="381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3BB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6550647" y="3653789"/>
              <a:ext cx="1605915" cy="158750"/>
            </a:xfrm>
            <a:custGeom>
              <a:avLst/>
              <a:gdLst/>
              <a:ahLst/>
              <a:cxnLst/>
              <a:rect l="l" t="t" r="r" b="b"/>
              <a:pathLst>
                <a:path w="1605915" h="158750">
                  <a:moveTo>
                    <a:pt x="1605292" y="0"/>
                  </a:moveTo>
                  <a:lnTo>
                    <a:pt x="1601482" y="0"/>
                  </a:lnTo>
                  <a:lnTo>
                    <a:pt x="1601482" y="3810"/>
                  </a:lnTo>
                  <a:lnTo>
                    <a:pt x="1601482" y="154940"/>
                  </a:lnTo>
                  <a:lnTo>
                    <a:pt x="2552" y="154940"/>
                  </a:lnTo>
                  <a:lnTo>
                    <a:pt x="2552" y="3810"/>
                  </a:lnTo>
                  <a:lnTo>
                    <a:pt x="1601482" y="3810"/>
                  </a:lnTo>
                  <a:lnTo>
                    <a:pt x="16014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1605292" y="158750"/>
                  </a:lnTo>
                  <a:lnTo>
                    <a:pt x="1605292" y="154940"/>
                  </a:lnTo>
                  <a:lnTo>
                    <a:pt x="1605292" y="3810"/>
                  </a:lnTo>
                  <a:lnTo>
                    <a:pt x="1605292" y="0"/>
                  </a:lnTo>
                  <a:close/>
                </a:path>
              </a:pathLst>
            </a:custGeom>
            <a:solidFill>
              <a:srgbClr val="3BB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6553200" y="3657599"/>
              <a:ext cx="1598930" cy="151130"/>
            </a:xfrm>
            <a:custGeom>
              <a:avLst/>
              <a:gdLst/>
              <a:ahLst/>
              <a:cxnLst/>
              <a:rect l="l" t="t" r="r" b="b"/>
              <a:pathLst>
                <a:path w="1598929" h="151129">
                  <a:moveTo>
                    <a:pt x="1598930" y="0"/>
                  </a:moveTo>
                  <a:lnTo>
                    <a:pt x="1595120" y="0"/>
                  </a:lnTo>
                  <a:lnTo>
                    <a:pt x="1595120" y="3810"/>
                  </a:lnTo>
                  <a:lnTo>
                    <a:pt x="1595120" y="147320"/>
                  </a:lnTo>
                  <a:lnTo>
                    <a:pt x="3797" y="147320"/>
                  </a:lnTo>
                  <a:lnTo>
                    <a:pt x="3797" y="3810"/>
                  </a:lnTo>
                  <a:lnTo>
                    <a:pt x="1595120" y="3810"/>
                  </a:lnTo>
                  <a:lnTo>
                    <a:pt x="1595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1598930" y="151130"/>
                  </a:lnTo>
                  <a:lnTo>
                    <a:pt x="1598930" y="147320"/>
                  </a:lnTo>
                  <a:lnTo>
                    <a:pt x="1598930" y="3810"/>
                  </a:lnTo>
                  <a:lnTo>
                    <a:pt x="1598930" y="0"/>
                  </a:lnTo>
                  <a:close/>
                </a:path>
              </a:pathLst>
            </a:custGeom>
            <a:solidFill>
              <a:srgbClr val="3BB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6556997" y="3661409"/>
              <a:ext cx="1591945" cy="143510"/>
            </a:xfrm>
            <a:custGeom>
              <a:avLst/>
              <a:gdLst/>
              <a:ahLst/>
              <a:cxnLst/>
              <a:rect l="l" t="t" r="r" b="b"/>
              <a:pathLst>
                <a:path w="1591945" h="143510">
                  <a:moveTo>
                    <a:pt x="1591322" y="0"/>
                  </a:moveTo>
                  <a:lnTo>
                    <a:pt x="1587512" y="0"/>
                  </a:lnTo>
                  <a:lnTo>
                    <a:pt x="1587512" y="3810"/>
                  </a:lnTo>
                  <a:lnTo>
                    <a:pt x="1587512" y="139700"/>
                  </a:lnTo>
                  <a:lnTo>
                    <a:pt x="3822" y="139700"/>
                  </a:lnTo>
                  <a:lnTo>
                    <a:pt x="3822" y="3810"/>
                  </a:lnTo>
                  <a:lnTo>
                    <a:pt x="1587512" y="3810"/>
                  </a:lnTo>
                  <a:lnTo>
                    <a:pt x="158751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0"/>
                  </a:lnTo>
                  <a:lnTo>
                    <a:pt x="0" y="143510"/>
                  </a:lnTo>
                  <a:lnTo>
                    <a:pt x="1591322" y="143510"/>
                  </a:lnTo>
                  <a:lnTo>
                    <a:pt x="1591322" y="139700"/>
                  </a:lnTo>
                  <a:lnTo>
                    <a:pt x="1591322" y="3810"/>
                  </a:lnTo>
                  <a:lnTo>
                    <a:pt x="1591322" y="0"/>
                  </a:lnTo>
                  <a:close/>
                </a:path>
              </a:pathLst>
            </a:custGeom>
            <a:solidFill>
              <a:srgbClr val="3BB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6560820" y="3665219"/>
              <a:ext cx="1583690" cy="135890"/>
            </a:xfrm>
            <a:custGeom>
              <a:avLst/>
              <a:gdLst/>
              <a:ahLst/>
              <a:cxnLst/>
              <a:rect l="l" t="t" r="r" b="b"/>
              <a:pathLst>
                <a:path w="1583690" h="135889">
                  <a:moveTo>
                    <a:pt x="1583690" y="0"/>
                  </a:moveTo>
                  <a:lnTo>
                    <a:pt x="1581150" y="0"/>
                  </a:lnTo>
                  <a:lnTo>
                    <a:pt x="1581150" y="3810"/>
                  </a:lnTo>
                  <a:lnTo>
                    <a:pt x="158115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1581150" y="3810"/>
                  </a:lnTo>
                  <a:lnTo>
                    <a:pt x="1581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5890"/>
                  </a:lnTo>
                  <a:lnTo>
                    <a:pt x="1583690" y="135890"/>
                  </a:lnTo>
                  <a:lnTo>
                    <a:pt x="1583690" y="133350"/>
                  </a:lnTo>
                  <a:lnTo>
                    <a:pt x="1583690" y="3810"/>
                  </a:lnTo>
                  <a:lnTo>
                    <a:pt x="1583690" y="0"/>
                  </a:lnTo>
                  <a:close/>
                </a:path>
              </a:pathLst>
            </a:custGeom>
            <a:solidFill>
              <a:srgbClr val="3BB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6564630" y="3669029"/>
              <a:ext cx="1577340" cy="129539"/>
            </a:xfrm>
            <a:custGeom>
              <a:avLst/>
              <a:gdLst/>
              <a:ahLst/>
              <a:cxnLst/>
              <a:rect l="l" t="t" r="r" b="b"/>
              <a:pathLst>
                <a:path w="1577340" h="129539">
                  <a:moveTo>
                    <a:pt x="1577340" y="0"/>
                  </a:moveTo>
                  <a:lnTo>
                    <a:pt x="1573530" y="0"/>
                  </a:lnTo>
                  <a:lnTo>
                    <a:pt x="1573530" y="2540"/>
                  </a:lnTo>
                  <a:lnTo>
                    <a:pt x="1573530" y="125730"/>
                  </a:lnTo>
                  <a:lnTo>
                    <a:pt x="3810" y="125730"/>
                  </a:lnTo>
                  <a:lnTo>
                    <a:pt x="3810" y="2540"/>
                  </a:lnTo>
                  <a:lnTo>
                    <a:pt x="1573530" y="2540"/>
                  </a:lnTo>
                  <a:lnTo>
                    <a:pt x="1573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1577340" y="129540"/>
                  </a:lnTo>
                  <a:lnTo>
                    <a:pt x="1577340" y="125730"/>
                  </a:lnTo>
                  <a:lnTo>
                    <a:pt x="1577340" y="254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3BB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6568440" y="3671569"/>
              <a:ext cx="1569720" cy="123189"/>
            </a:xfrm>
            <a:custGeom>
              <a:avLst/>
              <a:gdLst/>
              <a:ahLst/>
              <a:cxnLst/>
              <a:rect l="l" t="t" r="r" b="b"/>
              <a:pathLst>
                <a:path w="1569720" h="123189">
                  <a:moveTo>
                    <a:pt x="1569720" y="0"/>
                  </a:moveTo>
                  <a:lnTo>
                    <a:pt x="1565910" y="0"/>
                  </a:lnTo>
                  <a:lnTo>
                    <a:pt x="1565910" y="3810"/>
                  </a:lnTo>
                  <a:lnTo>
                    <a:pt x="156591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1565910" y="3810"/>
                  </a:lnTo>
                  <a:lnTo>
                    <a:pt x="1565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1569720" y="123190"/>
                  </a:lnTo>
                  <a:lnTo>
                    <a:pt x="1569720" y="119380"/>
                  </a:lnTo>
                  <a:lnTo>
                    <a:pt x="1569720" y="3810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3BB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6572250" y="3675379"/>
              <a:ext cx="1562100" cy="115570"/>
            </a:xfrm>
            <a:custGeom>
              <a:avLst/>
              <a:gdLst/>
              <a:ahLst/>
              <a:cxnLst/>
              <a:rect l="l" t="t" r="r" b="b"/>
              <a:pathLst>
                <a:path w="1562100" h="115570">
                  <a:moveTo>
                    <a:pt x="1562100" y="0"/>
                  </a:moveTo>
                  <a:lnTo>
                    <a:pt x="1558290" y="0"/>
                  </a:lnTo>
                  <a:lnTo>
                    <a:pt x="1558290" y="3810"/>
                  </a:lnTo>
                  <a:lnTo>
                    <a:pt x="1558290" y="111760"/>
                  </a:lnTo>
                  <a:lnTo>
                    <a:pt x="2540" y="111760"/>
                  </a:lnTo>
                  <a:lnTo>
                    <a:pt x="2540" y="3810"/>
                  </a:lnTo>
                  <a:lnTo>
                    <a:pt x="1558290" y="3810"/>
                  </a:lnTo>
                  <a:lnTo>
                    <a:pt x="1558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562100" y="115570"/>
                  </a:lnTo>
                  <a:lnTo>
                    <a:pt x="1562100" y="111760"/>
                  </a:lnTo>
                  <a:lnTo>
                    <a:pt x="1562100" y="3810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6574790" y="3679189"/>
              <a:ext cx="1555750" cy="107950"/>
            </a:xfrm>
            <a:custGeom>
              <a:avLst/>
              <a:gdLst/>
              <a:ahLst/>
              <a:cxnLst/>
              <a:rect l="l" t="t" r="r" b="b"/>
              <a:pathLst>
                <a:path w="1555750" h="107950">
                  <a:moveTo>
                    <a:pt x="1555750" y="0"/>
                  </a:moveTo>
                  <a:lnTo>
                    <a:pt x="1551940" y="0"/>
                  </a:lnTo>
                  <a:lnTo>
                    <a:pt x="1551940" y="3810"/>
                  </a:lnTo>
                  <a:lnTo>
                    <a:pt x="1551940" y="104140"/>
                  </a:lnTo>
                  <a:lnTo>
                    <a:pt x="3810" y="104140"/>
                  </a:lnTo>
                  <a:lnTo>
                    <a:pt x="3810" y="3810"/>
                  </a:lnTo>
                  <a:lnTo>
                    <a:pt x="1551940" y="3810"/>
                  </a:lnTo>
                  <a:lnTo>
                    <a:pt x="1551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1555750" y="107950"/>
                  </a:lnTo>
                  <a:lnTo>
                    <a:pt x="1555750" y="104140"/>
                  </a:lnTo>
                  <a:lnTo>
                    <a:pt x="1555750" y="3810"/>
                  </a:lnTo>
                  <a:lnTo>
                    <a:pt x="1555750" y="0"/>
                  </a:lnTo>
                  <a:close/>
                </a:path>
              </a:pathLst>
            </a:custGeom>
            <a:solidFill>
              <a:srgbClr val="3CB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6578600" y="3682999"/>
              <a:ext cx="1548130" cy="100330"/>
            </a:xfrm>
            <a:custGeom>
              <a:avLst/>
              <a:gdLst/>
              <a:ahLst/>
              <a:cxnLst/>
              <a:rect l="l" t="t" r="r" b="b"/>
              <a:pathLst>
                <a:path w="1548129" h="100329">
                  <a:moveTo>
                    <a:pt x="1548130" y="0"/>
                  </a:moveTo>
                  <a:lnTo>
                    <a:pt x="1544320" y="0"/>
                  </a:lnTo>
                  <a:lnTo>
                    <a:pt x="1544320" y="3810"/>
                  </a:lnTo>
                  <a:lnTo>
                    <a:pt x="1544320" y="96520"/>
                  </a:lnTo>
                  <a:lnTo>
                    <a:pt x="3797" y="96520"/>
                  </a:lnTo>
                  <a:lnTo>
                    <a:pt x="3797" y="3810"/>
                  </a:lnTo>
                  <a:lnTo>
                    <a:pt x="1544320" y="3810"/>
                  </a:lnTo>
                  <a:lnTo>
                    <a:pt x="1544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520"/>
                  </a:lnTo>
                  <a:lnTo>
                    <a:pt x="0" y="100330"/>
                  </a:lnTo>
                  <a:lnTo>
                    <a:pt x="1548130" y="100330"/>
                  </a:lnTo>
                  <a:lnTo>
                    <a:pt x="1548130" y="96520"/>
                  </a:lnTo>
                  <a:lnTo>
                    <a:pt x="1548130" y="3810"/>
                  </a:lnTo>
                  <a:lnTo>
                    <a:pt x="1548130" y="0"/>
                  </a:lnTo>
                  <a:close/>
                </a:path>
              </a:pathLst>
            </a:custGeom>
            <a:solidFill>
              <a:srgbClr val="3CB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6582397" y="3686809"/>
              <a:ext cx="1541145" cy="92710"/>
            </a:xfrm>
            <a:custGeom>
              <a:avLst/>
              <a:gdLst/>
              <a:ahLst/>
              <a:cxnLst/>
              <a:rect l="l" t="t" r="r" b="b"/>
              <a:pathLst>
                <a:path w="1541145" h="92710">
                  <a:moveTo>
                    <a:pt x="1540522" y="0"/>
                  </a:moveTo>
                  <a:lnTo>
                    <a:pt x="1537982" y="0"/>
                  </a:lnTo>
                  <a:lnTo>
                    <a:pt x="1537982" y="3810"/>
                  </a:lnTo>
                  <a:lnTo>
                    <a:pt x="1537982" y="90170"/>
                  </a:lnTo>
                  <a:lnTo>
                    <a:pt x="3822" y="90170"/>
                  </a:lnTo>
                  <a:lnTo>
                    <a:pt x="3822" y="3810"/>
                  </a:lnTo>
                  <a:lnTo>
                    <a:pt x="1537982" y="3810"/>
                  </a:lnTo>
                  <a:lnTo>
                    <a:pt x="15379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2710"/>
                  </a:lnTo>
                  <a:lnTo>
                    <a:pt x="1540522" y="92710"/>
                  </a:lnTo>
                  <a:lnTo>
                    <a:pt x="1540522" y="90170"/>
                  </a:lnTo>
                  <a:lnTo>
                    <a:pt x="1540522" y="3810"/>
                  </a:lnTo>
                  <a:lnTo>
                    <a:pt x="1540522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6586220" y="3690619"/>
              <a:ext cx="1534160" cy="86360"/>
            </a:xfrm>
            <a:custGeom>
              <a:avLst/>
              <a:gdLst/>
              <a:ahLst/>
              <a:cxnLst/>
              <a:rect l="l" t="t" r="r" b="b"/>
              <a:pathLst>
                <a:path w="1534159" h="86360">
                  <a:moveTo>
                    <a:pt x="1534160" y="0"/>
                  </a:moveTo>
                  <a:lnTo>
                    <a:pt x="1530350" y="0"/>
                  </a:lnTo>
                  <a:lnTo>
                    <a:pt x="1530350" y="2540"/>
                  </a:lnTo>
                  <a:lnTo>
                    <a:pt x="1530350" y="82550"/>
                  </a:lnTo>
                  <a:lnTo>
                    <a:pt x="3810" y="82550"/>
                  </a:lnTo>
                  <a:lnTo>
                    <a:pt x="3810" y="2540"/>
                  </a:lnTo>
                  <a:lnTo>
                    <a:pt x="1530350" y="2540"/>
                  </a:lnTo>
                  <a:lnTo>
                    <a:pt x="15303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1534160" y="86360"/>
                  </a:lnTo>
                  <a:lnTo>
                    <a:pt x="1534160" y="82550"/>
                  </a:lnTo>
                  <a:lnTo>
                    <a:pt x="1534160" y="2540"/>
                  </a:lnTo>
                  <a:lnTo>
                    <a:pt x="1534160" y="0"/>
                  </a:lnTo>
                  <a:close/>
                </a:path>
              </a:pathLst>
            </a:custGeom>
            <a:solidFill>
              <a:srgbClr val="3CB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6590030" y="3693159"/>
              <a:ext cx="1526540" cy="80010"/>
            </a:xfrm>
            <a:custGeom>
              <a:avLst/>
              <a:gdLst/>
              <a:ahLst/>
              <a:cxnLst/>
              <a:rect l="l" t="t" r="r" b="b"/>
              <a:pathLst>
                <a:path w="1526540" h="80010">
                  <a:moveTo>
                    <a:pt x="1526540" y="0"/>
                  </a:moveTo>
                  <a:lnTo>
                    <a:pt x="1522730" y="0"/>
                  </a:lnTo>
                  <a:lnTo>
                    <a:pt x="1522730" y="3810"/>
                  </a:lnTo>
                  <a:lnTo>
                    <a:pt x="152273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1522730" y="3810"/>
                  </a:lnTo>
                  <a:lnTo>
                    <a:pt x="1522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1526540" y="80010"/>
                  </a:lnTo>
                  <a:lnTo>
                    <a:pt x="1526540" y="76200"/>
                  </a:lnTo>
                  <a:lnTo>
                    <a:pt x="1526540" y="3810"/>
                  </a:lnTo>
                  <a:lnTo>
                    <a:pt x="1526540" y="0"/>
                  </a:lnTo>
                  <a:close/>
                </a:path>
              </a:pathLst>
            </a:custGeom>
            <a:solidFill>
              <a:srgbClr val="3CB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6593840" y="3696969"/>
              <a:ext cx="1518920" cy="72390"/>
            </a:xfrm>
            <a:custGeom>
              <a:avLst/>
              <a:gdLst/>
              <a:ahLst/>
              <a:cxnLst/>
              <a:rect l="l" t="t" r="r" b="b"/>
              <a:pathLst>
                <a:path w="1518920" h="72389">
                  <a:moveTo>
                    <a:pt x="1518920" y="0"/>
                  </a:moveTo>
                  <a:lnTo>
                    <a:pt x="1515110" y="0"/>
                  </a:lnTo>
                  <a:lnTo>
                    <a:pt x="1515110" y="3810"/>
                  </a:lnTo>
                  <a:lnTo>
                    <a:pt x="1515110" y="68580"/>
                  </a:lnTo>
                  <a:lnTo>
                    <a:pt x="2540" y="68580"/>
                  </a:lnTo>
                  <a:lnTo>
                    <a:pt x="2540" y="3810"/>
                  </a:lnTo>
                  <a:lnTo>
                    <a:pt x="1515110" y="3810"/>
                  </a:lnTo>
                  <a:lnTo>
                    <a:pt x="1515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1518920" y="72390"/>
                  </a:lnTo>
                  <a:lnTo>
                    <a:pt x="1518920" y="68580"/>
                  </a:lnTo>
                  <a:lnTo>
                    <a:pt x="1518920" y="3810"/>
                  </a:lnTo>
                  <a:lnTo>
                    <a:pt x="1518920" y="0"/>
                  </a:lnTo>
                  <a:close/>
                </a:path>
              </a:pathLst>
            </a:custGeom>
            <a:solidFill>
              <a:srgbClr val="3CB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6596380" y="3700779"/>
              <a:ext cx="1512570" cy="64769"/>
            </a:xfrm>
            <a:custGeom>
              <a:avLst/>
              <a:gdLst/>
              <a:ahLst/>
              <a:cxnLst/>
              <a:rect l="l" t="t" r="r" b="b"/>
              <a:pathLst>
                <a:path w="1512570" h="64770">
                  <a:moveTo>
                    <a:pt x="1512570" y="0"/>
                  </a:moveTo>
                  <a:lnTo>
                    <a:pt x="1508760" y="0"/>
                  </a:lnTo>
                  <a:lnTo>
                    <a:pt x="1508760" y="3810"/>
                  </a:lnTo>
                  <a:lnTo>
                    <a:pt x="150876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1508760" y="3810"/>
                  </a:lnTo>
                  <a:lnTo>
                    <a:pt x="1508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1512570" y="64770"/>
                  </a:lnTo>
                  <a:lnTo>
                    <a:pt x="1512570" y="60960"/>
                  </a:lnTo>
                  <a:lnTo>
                    <a:pt x="1512570" y="3810"/>
                  </a:lnTo>
                  <a:lnTo>
                    <a:pt x="1512570" y="0"/>
                  </a:lnTo>
                  <a:close/>
                </a:path>
              </a:pathLst>
            </a:custGeom>
            <a:solidFill>
              <a:srgbClr val="3CB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6600190" y="3704589"/>
              <a:ext cx="1504950" cy="57150"/>
            </a:xfrm>
            <a:custGeom>
              <a:avLst/>
              <a:gdLst/>
              <a:ahLst/>
              <a:cxnLst/>
              <a:rect l="l" t="t" r="r" b="b"/>
              <a:pathLst>
                <a:path w="1504950" h="57150">
                  <a:moveTo>
                    <a:pt x="1504950" y="0"/>
                  </a:moveTo>
                  <a:lnTo>
                    <a:pt x="1501140" y="0"/>
                  </a:lnTo>
                  <a:lnTo>
                    <a:pt x="1501140" y="3810"/>
                  </a:lnTo>
                  <a:lnTo>
                    <a:pt x="150114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1501140" y="3810"/>
                  </a:lnTo>
                  <a:lnTo>
                    <a:pt x="1501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1504950" y="57150"/>
                  </a:lnTo>
                  <a:lnTo>
                    <a:pt x="1504950" y="53340"/>
                  </a:lnTo>
                  <a:lnTo>
                    <a:pt x="1504950" y="3810"/>
                  </a:lnTo>
                  <a:lnTo>
                    <a:pt x="1504950" y="0"/>
                  </a:lnTo>
                  <a:close/>
                </a:path>
              </a:pathLst>
            </a:custGeom>
            <a:solidFill>
              <a:srgbClr val="3C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6604000" y="3708399"/>
              <a:ext cx="1497330" cy="49530"/>
            </a:xfrm>
            <a:custGeom>
              <a:avLst/>
              <a:gdLst/>
              <a:ahLst/>
              <a:cxnLst/>
              <a:rect l="l" t="t" r="r" b="b"/>
              <a:pathLst>
                <a:path w="1497329" h="49529">
                  <a:moveTo>
                    <a:pt x="1497330" y="0"/>
                  </a:moveTo>
                  <a:lnTo>
                    <a:pt x="1494790" y="0"/>
                  </a:lnTo>
                  <a:lnTo>
                    <a:pt x="1494790" y="3810"/>
                  </a:lnTo>
                  <a:lnTo>
                    <a:pt x="1494790" y="46990"/>
                  </a:lnTo>
                  <a:lnTo>
                    <a:pt x="3797" y="46990"/>
                  </a:lnTo>
                  <a:lnTo>
                    <a:pt x="3797" y="3810"/>
                  </a:lnTo>
                  <a:lnTo>
                    <a:pt x="1494790" y="3810"/>
                  </a:lnTo>
                  <a:lnTo>
                    <a:pt x="1494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49530"/>
                  </a:lnTo>
                  <a:lnTo>
                    <a:pt x="1497330" y="49530"/>
                  </a:lnTo>
                  <a:lnTo>
                    <a:pt x="1497330" y="46990"/>
                  </a:lnTo>
                  <a:lnTo>
                    <a:pt x="1497330" y="3810"/>
                  </a:lnTo>
                  <a:lnTo>
                    <a:pt x="1497330" y="0"/>
                  </a:lnTo>
                  <a:close/>
                </a:path>
              </a:pathLst>
            </a:custGeom>
            <a:solidFill>
              <a:srgbClr val="3CB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6607797" y="3712209"/>
              <a:ext cx="1491615" cy="43180"/>
            </a:xfrm>
            <a:custGeom>
              <a:avLst/>
              <a:gdLst/>
              <a:ahLst/>
              <a:cxnLst/>
              <a:rect l="l" t="t" r="r" b="b"/>
              <a:pathLst>
                <a:path w="1491615" h="43179">
                  <a:moveTo>
                    <a:pt x="1490992" y="0"/>
                  </a:moveTo>
                  <a:lnTo>
                    <a:pt x="1487182" y="0"/>
                  </a:lnTo>
                  <a:lnTo>
                    <a:pt x="1487182" y="2540"/>
                  </a:lnTo>
                  <a:lnTo>
                    <a:pt x="1487182" y="39370"/>
                  </a:lnTo>
                  <a:lnTo>
                    <a:pt x="3822" y="39370"/>
                  </a:lnTo>
                  <a:lnTo>
                    <a:pt x="3822" y="2540"/>
                  </a:lnTo>
                  <a:lnTo>
                    <a:pt x="1487182" y="2540"/>
                  </a:lnTo>
                  <a:lnTo>
                    <a:pt x="148718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1490992" y="43180"/>
                  </a:lnTo>
                  <a:lnTo>
                    <a:pt x="1490992" y="39370"/>
                  </a:lnTo>
                  <a:lnTo>
                    <a:pt x="1490992" y="2540"/>
                  </a:lnTo>
                  <a:lnTo>
                    <a:pt x="1490992" y="0"/>
                  </a:lnTo>
                  <a:close/>
                </a:path>
              </a:pathLst>
            </a:custGeom>
            <a:solidFill>
              <a:srgbClr val="3CB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6611620" y="3714749"/>
              <a:ext cx="1483360" cy="36830"/>
            </a:xfrm>
            <a:custGeom>
              <a:avLst/>
              <a:gdLst/>
              <a:ahLst/>
              <a:cxnLst/>
              <a:rect l="l" t="t" r="r" b="b"/>
              <a:pathLst>
                <a:path w="1483359" h="36829">
                  <a:moveTo>
                    <a:pt x="1483360" y="0"/>
                  </a:moveTo>
                  <a:lnTo>
                    <a:pt x="1479550" y="0"/>
                  </a:lnTo>
                  <a:lnTo>
                    <a:pt x="1479550" y="3810"/>
                  </a:lnTo>
                  <a:lnTo>
                    <a:pt x="147955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1479550" y="3810"/>
                  </a:lnTo>
                  <a:lnTo>
                    <a:pt x="1479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1483360" y="36830"/>
                  </a:lnTo>
                  <a:lnTo>
                    <a:pt x="1483360" y="33020"/>
                  </a:lnTo>
                  <a:lnTo>
                    <a:pt x="1483360" y="3810"/>
                  </a:lnTo>
                  <a:lnTo>
                    <a:pt x="1483360" y="0"/>
                  </a:lnTo>
                  <a:close/>
                </a:path>
              </a:pathLst>
            </a:custGeom>
            <a:solidFill>
              <a:srgbClr val="3CB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6615430" y="3718559"/>
              <a:ext cx="1475740" cy="29209"/>
            </a:xfrm>
            <a:custGeom>
              <a:avLst/>
              <a:gdLst/>
              <a:ahLst/>
              <a:cxnLst/>
              <a:rect l="l" t="t" r="r" b="b"/>
              <a:pathLst>
                <a:path w="1475740" h="29210">
                  <a:moveTo>
                    <a:pt x="1475740" y="0"/>
                  </a:moveTo>
                  <a:lnTo>
                    <a:pt x="1471930" y="0"/>
                  </a:lnTo>
                  <a:lnTo>
                    <a:pt x="1471930" y="3810"/>
                  </a:lnTo>
                  <a:lnTo>
                    <a:pt x="1471930" y="25400"/>
                  </a:lnTo>
                  <a:lnTo>
                    <a:pt x="2540" y="25400"/>
                  </a:lnTo>
                  <a:lnTo>
                    <a:pt x="2540" y="3810"/>
                  </a:lnTo>
                  <a:lnTo>
                    <a:pt x="1471930" y="3810"/>
                  </a:lnTo>
                  <a:lnTo>
                    <a:pt x="1471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1475740" y="29210"/>
                  </a:lnTo>
                  <a:lnTo>
                    <a:pt x="1475740" y="25400"/>
                  </a:lnTo>
                  <a:lnTo>
                    <a:pt x="1475740" y="3810"/>
                  </a:lnTo>
                  <a:lnTo>
                    <a:pt x="1475740" y="0"/>
                  </a:lnTo>
                  <a:close/>
                </a:path>
              </a:pathLst>
            </a:custGeom>
            <a:solidFill>
              <a:srgbClr val="3CBC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6617970" y="3722369"/>
              <a:ext cx="1469390" cy="21590"/>
            </a:xfrm>
            <a:custGeom>
              <a:avLst/>
              <a:gdLst/>
              <a:ahLst/>
              <a:cxnLst/>
              <a:rect l="l" t="t" r="r" b="b"/>
              <a:pathLst>
                <a:path w="1469390" h="21589">
                  <a:moveTo>
                    <a:pt x="1469390" y="0"/>
                  </a:moveTo>
                  <a:lnTo>
                    <a:pt x="1465580" y="0"/>
                  </a:lnTo>
                  <a:lnTo>
                    <a:pt x="1465580" y="3810"/>
                  </a:lnTo>
                  <a:lnTo>
                    <a:pt x="146558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1465580" y="3810"/>
                  </a:lnTo>
                  <a:lnTo>
                    <a:pt x="1465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469390" y="21590"/>
                  </a:lnTo>
                  <a:lnTo>
                    <a:pt x="1469390" y="17780"/>
                  </a:lnTo>
                  <a:lnTo>
                    <a:pt x="1469390" y="3810"/>
                  </a:lnTo>
                  <a:lnTo>
                    <a:pt x="1469390" y="0"/>
                  </a:lnTo>
                  <a:close/>
                </a:path>
              </a:pathLst>
            </a:custGeom>
            <a:solidFill>
              <a:srgbClr val="3C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6621780" y="3726179"/>
              <a:ext cx="1461770" cy="13970"/>
            </a:xfrm>
            <a:custGeom>
              <a:avLst/>
              <a:gdLst/>
              <a:ahLst/>
              <a:cxnLst/>
              <a:rect l="l" t="t" r="r" b="b"/>
              <a:pathLst>
                <a:path w="1461770" h="13970">
                  <a:moveTo>
                    <a:pt x="1461770" y="0"/>
                  </a:moveTo>
                  <a:lnTo>
                    <a:pt x="1457960" y="0"/>
                  </a:lnTo>
                  <a:lnTo>
                    <a:pt x="1457960" y="3810"/>
                  </a:lnTo>
                  <a:lnTo>
                    <a:pt x="145796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1457960" y="3810"/>
                  </a:lnTo>
                  <a:lnTo>
                    <a:pt x="1457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461770" y="13970"/>
                  </a:lnTo>
                  <a:lnTo>
                    <a:pt x="1461770" y="10160"/>
                  </a:lnTo>
                  <a:lnTo>
                    <a:pt x="1461770" y="3810"/>
                  </a:lnTo>
                  <a:lnTo>
                    <a:pt x="1461770" y="0"/>
                  </a:lnTo>
                  <a:close/>
                </a:path>
              </a:pathLst>
            </a:custGeom>
            <a:solidFill>
              <a:srgbClr val="3CBC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6019800" y="3124200"/>
              <a:ext cx="2667000" cy="1219200"/>
            </a:xfrm>
            <a:custGeom>
              <a:avLst/>
              <a:gdLst/>
              <a:ahLst/>
              <a:cxnLst/>
              <a:rect l="l" t="t" r="r" b="b"/>
              <a:pathLst>
                <a:path w="2667000" h="1219200">
                  <a:moveTo>
                    <a:pt x="1333500" y="0"/>
                  </a:moveTo>
                  <a:lnTo>
                    <a:pt x="1399703" y="677"/>
                  </a:lnTo>
                  <a:lnTo>
                    <a:pt x="1464922" y="2692"/>
                  </a:lnTo>
                  <a:lnTo>
                    <a:pt x="1529097" y="6017"/>
                  </a:lnTo>
                  <a:lnTo>
                    <a:pt x="1592165" y="10624"/>
                  </a:lnTo>
                  <a:lnTo>
                    <a:pt x="1654067" y="16486"/>
                  </a:lnTo>
                  <a:lnTo>
                    <a:pt x="1714740" y="23576"/>
                  </a:lnTo>
                  <a:lnTo>
                    <a:pt x="1774124" y="31867"/>
                  </a:lnTo>
                  <a:lnTo>
                    <a:pt x="1832157" y="41330"/>
                  </a:lnTo>
                  <a:lnTo>
                    <a:pt x="1888780" y="51940"/>
                  </a:lnTo>
                  <a:lnTo>
                    <a:pt x="1943929" y="63668"/>
                  </a:lnTo>
                  <a:lnTo>
                    <a:pt x="1997545" y="76487"/>
                  </a:lnTo>
                  <a:lnTo>
                    <a:pt x="2049567" y="90369"/>
                  </a:lnTo>
                  <a:lnTo>
                    <a:pt x="2099933" y="105289"/>
                  </a:lnTo>
                  <a:lnTo>
                    <a:pt x="2148582" y="121217"/>
                  </a:lnTo>
                  <a:lnTo>
                    <a:pt x="2195453" y="138127"/>
                  </a:lnTo>
                  <a:lnTo>
                    <a:pt x="2240486" y="155992"/>
                  </a:lnTo>
                  <a:lnTo>
                    <a:pt x="2283618" y="174783"/>
                  </a:lnTo>
                  <a:lnTo>
                    <a:pt x="2324790" y="194475"/>
                  </a:lnTo>
                  <a:lnTo>
                    <a:pt x="2363939" y="215039"/>
                  </a:lnTo>
                  <a:lnTo>
                    <a:pt x="2401005" y="236447"/>
                  </a:lnTo>
                  <a:lnTo>
                    <a:pt x="2435927" y="258674"/>
                  </a:lnTo>
                  <a:lnTo>
                    <a:pt x="2468644" y="281691"/>
                  </a:lnTo>
                  <a:lnTo>
                    <a:pt x="2499094" y="305472"/>
                  </a:lnTo>
                  <a:lnTo>
                    <a:pt x="2552951" y="355212"/>
                  </a:lnTo>
                  <a:lnTo>
                    <a:pt x="2597010" y="407677"/>
                  </a:lnTo>
                  <a:lnTo>
                    <a:pt x="2630782" y="462647"/>
                  </a:lnTo>
                  <a:lnTo>
                    <a:pt x="2653778" y="519904"/>
                  </a:lnTo>
                  <a:lnTo>
                    <a:pt x="2665510" y="579230"/>
                  </a:lnTo>
                  <a:lnTo>
                    <a:pt x="2667000" y="609600"/>
                  </a:lnTo>
                  <a:lnTo>
                    <a:pt x="2665510" y="639864"/>
                  </a:lnTo>
                  <a:lnTo>
                    <a:pt x="2653778" y="699015"/>
                  </a:lnTo>
                  <a:lnTo>
                    <a:pt x="2630782" y="756145"/>
                  </a:lnTo>
                  <a:lnTo>
                    <a:pt x="2597010" y="811028"/>
                  </a:lnTo>
                  <a:lnTo>
                    <a:pt x="2552951" y="863442"/>
                  </a:lnTo>
                  <a:lnTo>
                    <a:pt x="2499094" y="913163"/>
                  </a:lnTo>
                  <a:lnTo>
                    <a:pt x="2468644" y="936945"/>
                  </a:lnTo>
                  <a:lnTo>
                    <a:pt x="2435927" y="959969"/>
                  </a:lnTo>
                  <a:lnTo>
                    <a:pt x="2401005" y="982209"/>
                  </a:lnTo>
                  <a:lnTo>
                    <a:pt x="2363939" y="1003636"/>
                  </a:lnTo>
                  <a:lnTo>
                    <a:pt x="2324790" y="1024222"/>
                  </a:lnTo>
                  <a:lnTo>
                    <a:pt x="2283618" y="1043939"/>
                  </a:lnTo>
                  <a:lnTo>
                    <a:pt x="2240486" y="1062761"/>
                  </a:lnTo>
                  <a:lnTo>
                    <a:pt x="2195453" y="1080658"/>
                  </a:lnTo>
                  <a:lnTo>
                    <a:pt x="2148582" y="1097602"/>
                  </a:lnTo>
                  <a:lnTo>
                    <a:pt x="2099933" y="1113566"/>
                  </a:lnTo>
                  <a:lnTo>
                    <a:pt x="2049567" y="1128523"/>
                  </a:lnTo>
                  <a:lnTo>
                    <a:pt x="1997545" y="1142443"/>
                  </a:lnTo>
                  <a:lnTo>
                    <a:pt x="1943929" y="1155299"/>
                  </a:lnTo>
                  <a:lnTo>
                    <a:pt x="1888780" y="1167063"/>
                  </a:lnTo>
                  <a:lnTo>
                    <a:pt x="1832157" y="1177707"/>
                  </a:lnTo>
                  <a:lnTo>
                    <a:pt x="1774124" y="1187204"/>
                  </a:lnTo>
                  <a:lnTo>
                    <a:pt x="1714740" y="1195525"/>
                  </a:lnTo>
                  <a:lnTo>
                    <a:pt x="1654067" y="1202643"/>
                  </a:lnTo>
                  <a:lnTo>
                    <a:pt x="1592165" y="1208529"/>
                  </a:lnTo>
                  <a:lnTo>
                    <a:pt x="1529097" y="1213155"/>
                  </a:lnTo>
                  <a:lnTo>
                    <a:pt x="1464922" y="1216495"/>
                  </a:lnTo>
                  <a:lnTo>
                    <a:pt x="1399703" y="1218519"/>
                  </a:lnTo>
                  <a:lnTo>
                    <a:pt x="1333500" y="1219200"/>
                  </a:lnTo>
                  <a:lnTo>
                    <a:pt x="1267191" y="1218519"/>
                  </a:lnTo>
                  <a:lnTo>
                    <a:pt x="1201878" y="1216495"/>
                  </a:lnTo>
                  <a:lnTo>
                    <a:pt x="1137623" y="1213155"/>
                  </a:lnTo>
                  <a:lnTo>
                    <a:pt x="1074485" y="1208529"/>
                  </a:lnTo>
                  <a:lnTo>
                    <a:pt x="1012525" y="1202643"/>
                  </a:lnTo>
                  <a:lnTo>
                    <a:pt x="951803" y="1195525"/>
                  </a:lnTo>
                  <a:lnTo>
                    <a:pt x="892381" y="1187204"/>
                  </a:lnTo>
                  <a:lnTo>
                    <a:pt x="834317" y="1177707"/>
                  </a:lnTo>
                  <a:lnTo>
                    <a:pt x="777674" y="1167063"/>
                  </a:lnTo>
                  <a:lnTo>
                    <a:pt x="722511" y="1155299"/>
                  </a:lnTo>
                  <a:lnTo>
                    <a:pt x="668889" y="1142443"/>
                  </a:lnTo>
                  <a:lnTo>
                    <a:pt x="616869" y="1128523"/>
                  </a:lnTo>
                  <a:lnTo>
                    <a:pt x="566510" y="1113566"/>
                  </a:lnTo>
                  <a:lnTo>
                    <a:pt x="517874" y="1097602"/>
                  </a:lnTo>
                  <a:lnTo>
                    <a:pt x="471021" y="1080658"/>
                  </a:lnTo>
                  <a:lnTo>
                    <a:pt x="426011" y="1062761"/>
                  </a:lnTo>
                  <a:lnTo>
                    <a:pt x="382905" y="1043939"/>
                  </a:lnTo>
                  <a:lnTo>
                    <a:pt x="341763" y="1024222"/>
                  </a:lnTo>
                  <a:lnTo>
                    <a:pt x="302646" y="1003636"/>
                  </a:lnTo>
                  <a:lnTo>
                    <a:pt x="265614" y="982209"/>
                  </a:lnTo>
                  <a:lnTo>
                    <a:pt x="230728" y="959969"/>
                  </a:lnTo>
                  <a:lnTo>
                    <a:pt x="198048" y="936945"/>
                  </a:lnTo>
                  <a:lnTo>
                    <a:pt x="167635" y="913163"/>
                  </a:lnTo>
                  <a:lnTo>
                    <a:pt x="113852" y="863442"/>
                  </a:lnTo>
                  <a:lnTo>
                    <a:pt x="69861" y="811028"/>
                  </a:lnTo>
                  <a:lnTo>
                    <a:pt x="36147" y="756145"/>
                  </a:lnTo>
                  <a:lnTo>
                    <a:pt x="13194" y="699015"/>
                  </a:lnTo>
                  <a:lnTo>
                    <a:pt x="1486" y="639864"/>
                  </a:lnTo>
                  <a:lnTo>
                    <a:pt x="0" y="609600"/>
                  </a:lnTo>
                  <a:lnTo>
                    <a:pt x="1486" y="579230"/>
                  </a:lnTo>
                  <a:lnTo>
                    <a:pt x="13194" y="519904"/>
                  </a:lnTo>
                  <a:lnTo>
                    <a:pt x="36147" y="462647"/>
                  </a:lnTo>
                  <a:lnTo>
                    <a:pt x="69861" y="407677"/>
                  </a:lnTo>
                  <a:lnTo>
                    <a:pt x="113852" y="355212"/>
                  </a:lnTo>
                  <a:lnTo>
                    <a:pt x="167635" y="305472"/>
                  </a:lnTo>
                  <a:lnTo>
                    <a:pt x="198048" y="281691"/>
                  </a:lnTo>
                  <a:lnTo>
                    <a:pt x="230728" y="258674"/>
                  </a:lnTo>
                  <a:lnTo>
                    <a:pt x="265614" y="236447"/>
                  </a:lnTo>
                  <a:lnTo>
                    <a:pt x="302646" y="215039"/>
                  </a:lnTo>
                  <a:lnTo>
                    <a:pt x="341763" y="194475"/>
                  </a:lnTo>
                  <a:lnTo>
                    <a:pt x="382905" y="174783"/>
                  </a:lnTo>
                  <a:lnTo>
                    <a:pt x="426011" y="155992"/>
                  </a:lnTo>
                  <a:lnTo>
                    <a:pt x="471021" y="138127"/>
                  </a:lnTo>
                  <a:lnTo>
                    <a:pt x="517874" y="121217"/>
                  </a:lnTo>
                  <a:lnTo>
                    <a:pt x="566510" y="105289"/>
                  </a:lnTo>
                  <a:lnTo>
                    <a:pt x="616869" y="90369"/>
                  </a:lnTo>
                  <a:lnTo>
                    <a:pt x="668889" y="76487"/>
                  </a:lnTo>
                  <a:lnTo>
                    <a:pt x="722511" y="63668"/>
                  </a:lnTo>
                  <a:lnTo>
                    <a:pt x="777674" y="51940"/>
                  </a:lnTo>
                  <a:lnTo>
                    <a:pt x="834317" y="41330"/>
                  </a:lnTo>
                  <a:lnTo>
                    <a:pt x="892381" y="31867"/>
                  </a:lnTo>
                  <a:lnTo>
                    <a:pt x="951803" y="23576"/>
                  </a:lnTo>
                  <a:lnTo>
                    <a:pt x="1012525" y="16486"/>
                  </a:lnTo>
                  <a:lnTo>
                    <a:pt x="1074485" y="10624"/>
                  </a:lnTo>
                  <a:lnTo>
                    <a:pt x="1137623" y="6017"/>
                  </a:lnTo>
                  <a:lnTo>
                    <a:pt x="1201878" y="2692"/>
                  </a:lnTo>
                  <a:lnTo>
                    <a:pt x="1267191" y="677"/>
                  </a:lnTo>
                  <a:lnTo>
                    <a:pt x="1333500" y="0"/>
                  </a:lnTo>
                  <a:close/>
                </a:path>
                <a:path w="2667000" h="1219200">
                  <a:moveTo>
                    <a:pt x="0" y="0"/>
                  </a:moveTo>
                  <a:lnTo>
                    <a:pt x="0" y="0"/>
                  </a:lnTo>
                </a:path>
                <a:path w="2667000" h="1219200">
                  <a:moveTo>
                    <a:pt x="2667000" y="1219200"/>
                  </a:moveTo>
                  <a:lnTo>
                    <a:pt x="2667000" y="12192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7308722" y="5939789"/>
              <a:ext cx="165100" cy="3810"/>
            </a:xfrm>
            <a:custGeom>
              <a:avLst/>
              <a:gdLst/>
              <a:ahLst/>
              <a:cxnLst/>
              <a:rect l="l" t="t" r="r" b="b"/>
              <a:pathLst>
                <a:path w="165100" h="3810">
                  <a:moveTo>
                    <a:pt x="164591" y="0"/>
                  </a:moveTo>
                  <a:lnTo>
                    <a:pt x="0" y="0"/>
                  </a:lnTo>
                  <a:lnTo>
                    <a:pt x="82676" y="3810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1" name="object 1501"/>
          <p:cNvSpPr txBox="1"/>
          <p:nvPr/>
        </p:nvSpPr>
        <p:spPr>
          <a:xfrm>
            <a:off x="6612890" y="3498850"/>
            <a:ext cx="1479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655" algn="l"/>
                <a:tab pos="1466215" algn="l"/>
              </a:tabLst>
            </a:pPr>
            <a:r>
              <a:rPr sz="2400" strike="sngStrike" dirty="0">
                <a:latin typeface="Times New Roman"/>
                <a:cs typeface="Times New Roman"/>
              </a:rPr>
              <a:t> 	</a:t>
            </a:r>
            <a:r>
              <a:rPr sz="2400" b="1" strike="sngStrike" spc="-245" dirty="0">
                <a:latin typeface="Arial"/>
                <a:cs typeface="Arial"/>
              </a:rPr>
              <a:t>Layout	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02" name="object 1502"/>
          <p:cNvGrpSpPr/>
          <p:nvPr/>
        </p:nvGrpSpPr>
        <p:grpSpPr>
          <a:xfrm>
            <a:off x="6051550" y="4718050"/>
            <a:ext cx="2679700" cy="1231900"/>
            <a:chOff x="6051550" y="4718050"/>
            <a:chExt cx="2679700" cy="1231900"/>
          </a:xfrm>
        </p:grpSpPr>
        <p:sp>
          <p:nvSpPr>
            <p:cNvPr id="1503" name="object 1503"/>
            <p:cNvSpPr/>
            <p:nvPr/>
          </p:nvSpPr>
          <p:spPr>
            <a:xfrm>
              <a:off x="6058535" y="4724399"/>
              <a:ext cx="2665095" cy="1215390"/>
            </a:xfrm>
            <a:custGeom>
              <a:avLst/>
              <a:gdLst/>
              <a:ahLst/>
              <a:cxnLst/>
              <a:rect l="l" t="t" r="r" b="b"/>
              <a:pathLst>
                <a:path w="2665095" h="1215389">
                  <a:moveTo>
                    <a:pt x="6985" y="540816"/>
                  </a:moveTo>
                  <a:lnTo>
                    <a:pt x="5715" y="546100"/>
                  </a:lnTo>
                  <a:lnTo>
                    <a:pt x="3175" y="561975"/>
                  </a:lnTo>
                  <a:lnTo>
                    <a:pt x="3175" y="562610"/>
                  </a:lnTo>
                  <a:lnTo>
                    <a:pt x="1854" y="562610"/>
                  </a:lnTo>
                  <a:lnTo>
                    <a:pt x="1854" y="577850"/>
                  </a:lnTo>
                  <a:lnTo>
                    <a:pt x="0" y="577850"/>
                  </a:lnTo>
                  <a:lnTo>
                    <a:pt x="0" y="657872"/>
                  </a:lnTo>
                  <a:lnTo>
                    <a:pt x="3175" y="657872"/>
                  </a:lnTo>
                  <a:lnTo>
                    <a:pt x="3175" y="657225"/>
                  </a:lnTo>
                  <a:lnTo>
                    <a:pt x="5715" y="673100"/>
                  </a:lnTo>
                  <a:lnTo>
                    <a:pt x="6985" y="678395"/>
                  </a:lnTo>
                  <a:lnTo>
                    <a:pt x="6985" y="540816"/>
                  </a:lnTo>
                  <a:close/>
                </a:path>
                <a:path w="2665095" h="1215389">
                  <a:moveTo>
                    <a:pt x="1484553" y="6350"/>
                  </a:moveTo>
                  <a:lnTo>
                    <a:pt x="1393532" y="2540"/>
                  </a:lnTo>
                  <a:lnTo>
                    <a:pt x="1332865" y="0"/>
                  </a:lnTo>
                  <a:lnTo>
                    <a:pt x="1271612" y="2540"/>
                  </a:lnTo>
                  <a:lnTo>
                    <a:pt x="1179753" y="6350"/>
                  </a:lnTo>
                  <a:lnTo>
                    <a:pt x="1484553" y="6350"/>
                  </a:lnTo>
                  <a:close/>
                </a:path>
                <a:path w="2665095" h="1215389">
                  <a:moveTo>
                    <a:pt x="1496682" y="1211580"/>
                  </a:moveTo>
                  <a:lnTo>
                    <a:pt x="1167511" y="1211580"/>
                  </a:lnTo>
                  <a:lnTo>
                    <a:pt x="1250188" y="1215390"/>
                  </a:lnTo>
                  <a:lnTo>
                    <a:pt x="1414767" y="1215390"/>
                  </a:lnTo>
                  <a:lnTo>
                    <a:pt x="1496682" y="1211580"/>
                  </a:lnTo>
                  <a:close/>
                </a:path>
                <a:path w="2665095" h="1215389">
                  <a:moveTo>
                    <a:pt x="2665082" y="577850"/>
                  </a:moveTo>
                  <a:lnTo>
                    <a:pt x="2663215" y="577850"/>
                  </a:lnTo>
                  <a:lnTo>
                    <a:pt x="2663215" y="570230"/>
                  </a:lnTo>
                  <a:lnTo>
                    <a:pt x="2662555" y="570230"/>
                  </a:lnTo>
                  <a:lnTo>
                    <a:pt x="2662555" y="569925"/>
                  </a:lnTo>
                  <a:lnTo>
                    <a:pt x="2658745" y="546100"/>
                  </a:lnTo>
                  <a:lnTo>
                    <a:pt x="2658745" y="673100"/>
                  </a:lnTo>
                  <a:lnTo>
                    <a:pt x="2662555" y="649287"/>
                  </a:lnTo>
                  <a:lnTo>
                    <a:pt x="2662555" y="648970"/>
                  </a:lnTo>
                  <a:lnTo>
                    <a:pt x="2665082" y="648970"/>
                  </a:lnTo>
                  <a:lnTo>
                    <a:pt x="2665082" y="57785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6065520" y="4730749"/>
              <a:ext cx="2651760" cy="1205230"/>
            </a:xfrm>
            <a:custGeom>
              <a:avLst/>
              <a:gdLst/>
              <a:ahLst/>
              <a:cxnLst/>
              <a:rect l="l" t="t" r="r" b="b"/>
              <a:pathLst>
                <a:path w="2651759" h="1205229">
                  <a:moveTo>
                    <a:pt x="2540" y="523887"/>
                  </a:moveTo>
                  <a:lnTo>
                    <a:pt x="0" y="534466"/>
                  </a:lnTo>
                  <a:lnTo>
                    <a:pt x="0" y="672045"/>
                  </a:lnTo>
                  <a:lnTo>
                    <a:pt x="2540" y="682625"/>
                  </a:lnTo>
                  <a:lnTo>
                    <a:pt x="2540" y="523887"/>
                  </a:lnTo>
                  <a:close/>
                </a:path>
                <a:path w="2651759" h="1205229">
                  <a:moveTo>
                    <a:pt x="1568589" y="3810"/>
                  </a:moveTo>
                  <a:lnTo>
                    <a:pt x="1477568" y="0"/>
                  </a:lnTo>
                  <a:lnTo>
                    <a:pt x="1172768" y="0"/>
                  </a:lnTo>
                  <a:lnTo>
                    <a:pt x="1080909" y="3810"/>
                  </a:lnTo>
                  <a:lnTo>
                    <a:pt x="1568589" y="3810"/>
                  </a:lnTo>
                  <a:close/>
                </a:path>
                <a:path w="2651759" h="1205229">
                  <a:moveTo>
                    <a:pt x="1571625" y="1201420"/>
                  </a:moveTo>
                  <a:lnTo>
                    <a:pt x="1077836" y="1201420"/>
                  </a:lnTo>
                  <a:lnTo>
                    <a:pt x="1160526" y="1205230"/>
                  </a:lnTo>
                  <a:lnTo>
                    <a:pt x="1489697" y="1205230"/>
                  </a:lnTo>
                  <a:lnTo>
                    <a:pt x="1571625" y="1201420"/>
                  </a:lnTo>
                  <a:close/>
                </a:path>
                <a:path w="2651759" h="1205229">
                  <a:moveTo>
                    <a:pt x="2651760" y="539750"/>
                  </a:moveTo>
                  <a:lnTo>
                    <a:pt x="2647950" y="523887"/>
                  </a:lnTo>
                  <a:lnTo>
                    <a:pt x="2647950" y="682625"/>
                  </a:lnTo>
                  <a:lnTo>
                    <a:pt x="2651760" y="666750"/>
                  </a:lnTo>
                  <a:lnTo>
                    <a:pt x="2651760" y="539750"/>
                  </a:lnTo>
                  <a:close/>
                </a:path>
              </a:pathLst>
            </a:custGeom>
            <a:solidFill>
              <a:srgbClr val="339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6068059" y="4734559"/>
              <a:ext cx="2645410" cy="1197610"/>
            </a:xfrm>
            <a:custGeom>
              <a:avLst/>
              <a:gdLst/>
              <a:ahLst/>
              <a:cxnLst/>
              <a:rect l="l" t="t" r="r" b="b"/>
              <a:pathLst>
                <a:path w="2645409" h="1197610">
                  <a:moveTo>
                    <a:pt x="1615204" y="1193799"/>
                  </a:moveTo>
                  <a:lnTo>
                    <a:pt x="1029029" y="1193799"/>
                  </a:lnTo>
                  <a:lnTo>
                    <a:pt x="1047749" y="1196339"/>
                  </a:lnTo>
                  <a:lnTo>
                    <a:pt x="1075308" y="1197609"/>
                  </a:lnTo>
                  <a:lnTo>
                    <a:pt x="1569085" y="1197609"/>
                  </a:lnTo>
                  <a:lnTo>
                    <a:pt x="1596389" y="1196339"/>
                  </a:lnTo>
                  <a:lnTo>
                    <a:pt x="1615204" y="1193799"/>
                  </a:lnTo>
                  <a:close/>
                </a:path>
                <a:path w="2645409" h="1197610">
                  <a:moveTo>
                    <a:pt x="3810" y="504189"/>
                  </a:moveTo>
                  <a:lnTo>
                    <a:pt x="0" y="520065"/>
                  </a:lnTo>
                  <a:lnTo>
                    <a:pt x="0" y="678814"/>
                  </a:lnTo>
                  <a:lnTo>
                    <a:pt x="3810" y="694689"/>
                  </a:lnTo>
                  <a:lnTo>
                    <a:pt x="3810" y="504189"/>
                  </a:lnTo>
                  <a:close/>
                </a:path>
                <a:path w="2645409" h="1197610">
                  <a:moveTo>
                    <a:pt x="2641599" y="504189"/>
                  </a:moveTo>
                  <a:lnTo>
                    <a:pt x="2641599" y="694689"/>
                  </a:lnTo>
                  <a:lnTo>
                    <a:pt x="2645409" y="678814"/>
                  </a:lnTo>
                  <a:lnTo>
                    <a:pt x="2645410" y="520065"/>
                  </a:lnTo>
                  <a:lnTo>
                    <a:pt x="2641599" y="504189"/>
                  </a:lnTo>
                  <a:close/>
                </a:path>
                <a:path w="2645409" h="1197610">
                  <a:moveTo>
                    <a:pt x="1566051" y="0"/>
                  </a:moveTo>
                  <a:lnTo>
                    <a:pt x="1078371" y="0"/>
                  </a:lnTo>
                  <a:lnTo>
                    <a:pt x="1047749" y="1269"/>
                  </a:lnTo>
                  <a:lnTo>
                    <a:pt x="1029697" y="3809"/>
                  </a:lnTo>
                  <a:lnTo>
                    <a:pt x="1614532" y="3809"/>
                  </a:lnTo>
                  <a:lnTo>
                    <a:pt x="1596389" y="1269"/>
                  </a:lnTo>
                  <a:lnTo>
                    <a:pt x="1566051" y="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6071870" y="4738369"/>
              <a:ext cx="2637790" cy="1189990"/>
            </a:xfrm>
            <a:custGeom>
              <a:avLst/>
              <a:gdLst/>
              <a:ahLst/>
              <a:cxnLst/>
              <a:rect l="l" t="t" r="r" b="b"/>
              <a:pathLst>
                <a:path w="2637790" h="1189989">
                  <a:moveTo>
                    <a:pt x="3810" y="489800"/>
                  </a:moveTo>
                  <a:lnTo>
                    <a:pt x="0" y="500380"/>
                  </a:lnTo>
                  <a:lnTo>
                    <a:pt x="0" y="690880"/>
                  </a:lnTo>
                  <a:lnTo>
                    <a:pt x="3810" y="701040"/>
                  </a:lnTo>
                  <a:lnTo>
                    <a:pt x="3810" y="489800"/>
                  </a:lnTo>
                  <a:close/>
                </a:path>
                <a:path w="2637790" h="1189989">
                  <a:moveTo>
                    <a:pt x="1630197" y="1187450"/>
                  </a:moveTo>
                  <a:lnTo>
                    <a:pt x="1006487" y="1187450"/>
                  </a:lnTo>
                  <a:lnTo>
                    <a:pt x="1025207" y="1189990"/>
                  </a:lnTo>
                  <a:lnTo>
                    <a:pt x="1611388" y="1189990"/>
                  </a:lnTo>
                  <a:lnTo>
                    <a:pt x="1630197" y="1187450"/>
                  </a:lnTo>
                  <a:close/>
                </a:path>
                <a:path w="2637790" h="1189989">
                  <a:moveTo>
                    <a:pt x="1637931" y="3810"/>
                  </a:moveTo>
                  <a:lnTo>
                    <a:pt x="1610715" y="0"/>
                  </a:lnTo>
                  <a:lnTo>
                    <a:pt x="1025880" y="0"/>
                  </a:lnTo>
                  <a:lnTo>
                    <a:pt x="998804" y="3810"/>
                  </a:lnTo>
                  <a:lnTo>
                    <a:pt x="1637931" y="3810"/>
                  </a:lnTo>
                  <a:close/>
                </a:path>
                <a:path w="2637790" h="1189989">
                  <a:moveTo>
                    <a:pt x="2637790" y="500380"/>
                  </a:moveTo>
                  <a:lnTo>
                    <a:pt x="2635250" y="492455"/>
                  </a:lnTo>
                  <a:lnTo>
                    <a:pt x="2635250" y="698500"/>
                  </a:lnTo>
                  <a:lnTo>
                    <a:pt x="2637790" y="690880"/>
                  </a:lnTo>
                  <a:lnTo>
                    <a:pt x="2637790" y="500380"/>
                  </a:lnTo>
                  <a:close/>
                </a:path>
              </a:pathLst>
            </a:custGeom>
            <a:solidFill>
              <a:srgbClr val="339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6075680" y="4742179"/>
              <a:ext cx="2631440" cy="1183640"/>
            </a:xfrm>
            <a:custGeom>
              <a:avLst/>
              <a:gdLst/>
              <a:ahLst/>
              <a:cxnLst/>
              <a:rect l="l" t="t" r="r" b="b"/>
              <a:pathLst>
                <a:path w="2631440" h="1183639">
                  <a:moveTo>
                    <a:pt x="3810" y="475411"/>
                  </a:moveTo>
                  <a:lnTo>
                    <a:pt x="0" y="485990"/>
                  </a:lnTo>
                  <a:lnTo>
                    <a:pt x="0" y="697230"/>
                  </a:lnTo>
                  <a:lnTo>
                    <a:pt x="3810" y="707390"/>
                  </a:lnTo>
                  <a:lnTo>
                    <a:pt x="3810" y="475411"/>
                  </a:lnTo>
                  <a:close/>
                </a:path>
                <a:path w="2631440" h="1183639">
                  <a:moveTo>
                    <a:pt x="1652270" y="2540"/>
                  </a:moveTo>
                  <a:lnTo>
                    <a:pt x="1634121" y="0"/>
                  </a:lnTo>
                  <a:lnTo>
                    <a:pt x="994994" y="0"/>
                  </a:lnTo>
                  <a:lnTo>
                    <a:pt x="976947" y="2540"/>
                  </a:lnTo>
                  <a:lnTo>
                    <a:pt x="1652270" y="2540"/>
                  </a:lnTo>
                  <a:close/>
                </a:path>
                <a:path w="2631440" h="1183639">
                  <a:moveTo>
                    <a:pt x="1654619" y="1179830"/>
                  </a:moveTo>
                  <a:lnTo>
                    <a:pt x="974598" y="1179830"/>
                  </a:lnTo>
                  <a:lnTo>
                    <a:pt x="1002677" y="1183640"/>
                  </a:lnTo>
                  <a:lnTo>
                    <a:pt x="1626387" y="1183640"/>
                  </a:lnTo>
                  <a:lnTo>
                    <a:pt x="1654619" y="1179830"/>
                  </a:lnTo>
                  <a:close/>
                </a:path>
                <a:path w="2631440" h="1183639">
                  <a:moveTo>
                    <a:pt x="2631440" y="488645"/>
                  </a:moveTo>
                  <a:lnTo>
                    <a:pt x="2627630" y="476732"/>
                  </a:lnTo>
                  <a:lnTo>
                    <a:pt x="2627630" y="706132"/>
                  </a:lnTo>
                  <a:lnTo>
                    <a:pt x="2631440" y="694690"/>
                  </a:lnTo>
                  <a:lnTo>
                    <a:pt x="2631440" y="488645"/>
                  </a:lnTo>
                  <a:close/>
                </a:path>
              </a:pathLst>
            </a:custGeom>
            <a:solidFill>
              <a:srgbClr val="339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6079490" y="4744719"/>
              <a:ext cx="2623820" cy="1177290"/>
            </a:xfrm>
            <a:custGeom>
              <a:avLst/>
              <a:gdLst/>
              <a:ahLst/>
              <a:cxnLst/>
              <a:rect l="l" t="t" r="r" b="b"/>
              <a:pathLst>
                <a:path w="2623820" h="1177289">
                  <a:moveTo>
                    <a:pt x="3810" y="462280"/>
                  </a:moveTo>
                  <a:lnTo>
                    <a:pt x="0" y="472871"/>
                  </a:lnTo>
                  <a:lnTo>
                    <a:pt x="0" y="704850"/>
                  </a:lnTo>
                  <a:lnTo>
                    <a:pt x="3810" y="715010"/>
                  </a:lnTo>
                  <a:lnTo>
                    <a:pt x="3810" y="462280"/>
                  </a:lnTo>
                  <a:close/>
                </a:path>
                <a:path w="2623820" h="1177289">
                  <a:moveTo>
                    <a:pt x="1675663" y="3810"/>
                  </a:moveTo>
                  <a:lnTo>
                    <a:pt x="1648460" y="0"/>
                  </a:lnTo>
                  <a:lnTo>
                    <a:pt x="973137" y="0"/>
                  </a:lnTo>
                  <a:lnTo>
                    <a:pt x="946048" y="3810"/>
                  </a:lnTo>
                  <a:lnTo>
                    <a:pt x="1675663" y="3810"/>
                  </a:lnTo>
                  <a:close/>
                </a:path>
                <a:path w="2623820" h="1177289">
                  <a:moveTo>
                    <a:pt x="1679028" y="1173480"/>
                  </a:moveTo>
                  <a:lnTo>
                    <a:pt x="942708" y="1173480"/>
                  </a:lnTo>
                  <a:lnTo>
                    <a:pt x="970788" y="1177290"/>
                  </a:lnTo>
                  <a:lnTo>
                    <a:pt x="1650809" y="1177290"/>
                  </a:lnTo>
                  <a:lnTo>
                    <a:pt x="1679028" y="1173480"/>
                  </a:lnTo>
                  <a:close/>
                </a:path>
                <a:path w="2623820" h="1177289">
                  <a:moveTo>
                    <a:pt x="2623820" y="474192"/>
                  </a:moveTo>
                  <a:lnTo>
                    <a:pt x="2620010" y="462280"/>
                  </a:lnTo>
                  <a:lnTo>
                    <a:pt x="2620010" y="715010"/>
                  </a:lnTo>
                  <a:lnTo>
                    <a:pt x="2623820" y="703592"/>
                  </a:lnTo>
                  <a:lnTo>
                    <a:pt x="2623820" y="474192"/>
                  </a:lnTo>
                  <a:close/>
                </a:path>
              </a:pathLst>
            </a:custGeom>
            <a:solidFill>
              <a:srgbClr val="3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6083300" y="4748529"/>
              <a:ext cx="2616200" cy="1169670"/>
            </a:xfrm>
            <a:custGeom>
              <a:avLst/>
              <a:gdLst/>
              <a:ahLst/>
              <a:cxnLst/>
              <a:rect l="l" t="t" r="r" b="b"/>
              <a:pathLst>
                <a:path w="2616200" h="1169670">
                  <a:moveTo>
                    <a:pt x="3810" y="451485"/>
                  </a:moveTo>
                  <a:lnTo>
                    <a:pt x="0" y="458470"/>
                  </a:lnTo>
                  <a:lnTo>
                    <a:pt x="0" y="711200"/>
                  </a:lnTo>
                  <a:lnTo>
                    <a:pt x="3810" y="718515"/>
                  </a:lnTo>
                  <a:lnTo>
                    <a:pt x="3810" y="451485"/>
                  </a:lnTo>
                  <a:close/>
                </a:path>
                <a:path w="2616200" h="1169670">
                  <a:moveTo>
                    <a:pt x="1699069" y="3810"/>
                  </a:moveTo>
                  <a:lnTo>
                    <a:pt x="1671853" y="0"/>
                  </a:lnTo>
                  <a:lnTo>
                    <a:pt x="942238" y="0"/>
                  </a:lnTo>
                  <a:lnTo>
                    <a:pt x="915162" y="3810"/>
                  </a:lnTo>
                  <a:lnTo>
                    <a:pt x="1699069" y="3810"/>
                  </a:lnTo>
                  <a:close/>
                </a:path>
                <a:path w="2616200" h="1169670">
                  <a:moveTo>
                    <a:pt x="1703438" y="1165860"/>
                  </a:moveTo>
                  <a:lnTo>
                    <a:pt x="910818" y="1165860"/>
                  </a:lnTo>
                  <a:lnTo>
                    <a:pt x="938898" y="1169670"/>
                  </a:lnTo>
                  <a:lnTo>
                    <a:pt x="1675218" y="1169670"/>
                  </a:lnTo>
                  <a:lnTo>
                    <a:pt x="1703438" y="1165860"/>
                  </a:lnTo>
                  <a:close/>
                </a:path>
                <a:path w="2616200" h="1169670">
                  <a:moveTo>
                    <a:pt x="2616200" y="458470"/>
                  </a:moveTo>
                  <a:lnTo>
                    <a:pt x="2612390" y="452031"/>
                  </a:lnTo>
                  <a:lnTo>
                    <a:pt x="2612390" y="717943"/>
                  </a:lnTo>
                  <a:lnTo>
                    <a:pt x="2616200" y="711200"/>
                  </a:lnTo>
                  <a:lnTo>
                    <a:pt x="2616200" y="458470"/>
                  </a:lnTo>
                  <a:close/>
                </a:path>
              </a:pathLst>
            </a:custGeom>
            <a:solidFill>
              <a:srgbClr val="339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6087110" y="4752339"/>
              <a:ext cx="2608580" cy="1162050"/>
            </a:xfrm>
            <a:custGeom>
              <a:avLst/>
              <a:gdLst/>
              <a:ahLst/>
              <a:cxnLst/>
              <a:rect l="l" t="t" r="r" b="b"/>
              <a:pathLst>
                <a:path w="2608579" h="1162050">
                  <a:moveTo>
                    <a:pt x="2540" y="443026"/>
                  </a:moveTo>
                  <a:lnTo>
                    <a:pt x="0" y="447675"/>
                  </a:lnTo>
                  <a:lnTo>
                    <a:pt x="0" y="714705"/>
                  </a:lnTo>
                  <a:lnTo>
                    <a:pt x="2540" y="719569"/>
                  </a:lnTo>
                  <a:lnTo>
                    <a:pt x="2540" y="443026"/>
                  </a:lnTo>
                  <a:close/>
                </a:path>
                <a:path w="2608579" h="1162050">
                  <a:moveTo>
                    <a:pt x="1722475" y="3810"/>
                  </a:moveTo>
                  <a:lnTo>
                    <a:pt x="1695259" y="0"/>
                  </a:lnTo>
                  <a:lnTo>
                    <a:pt x="911352" y="0"/>
                  </a:lnTo>
                  <a:lnTo>
                    <a:pt x="884275" y="3810"/>
                  </a:lnTo>
                  <a:lnTo>
                    <a:pt x="1722475" y="3810"/>
                  </a:lnTo>
                  <a:close/>
                </a:path>
                <a:path w="2608579" h="1162050">
                  <a:moveTo>
                    <a:pt x="1727847" y="1158240"/>
                  </a:moveTo>
                  <a:lnTo>
                    <a:pt x="878928" y="1158240"/>
                  </a:lnTo>
                  <a:lnTo>
                    <a:pt x="907008" y="1162050"/>
                  </a:lnTo>
                  <a:lnTo>
                    <a:pt x="1699628" y="1162050"/>
                  </a:lnTo>
                  <a:lnTo>
                    <a:pt x="1727847" y="1158240"/>
                  </a:lnTo>
                  <a:close/>
                </a:path>
                <a:path w="2608579" h="1162050">
                  <a:moveTo>
                    <a:pt x="2608580" y="448221"/>
                  </a:moveTo>
                  <a:lnTo>
                    <a:pt x="2604770" y="441769"/>
                  </a:lnTo>
                  <a:lnTo>
                    <a:pt x="2604770" y="720877"/>
                  </a:lnTo>
                  <a:lnTo>
                    <a:pt x="2608580" y="714133"/>
                  </a:lnTo>
                  <a:lnTo>
                    <a:pt x="2608580" y="448221"/>
                  </a:lnTo>
                  <a:close/>
                </a:path>
              </a:pathLst>
            </a:custGeom>
            <a:solidFill>
              <a:srgbClr val="339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6089650" y="4756149"/>
              <a:ext cx="2602230" cy="1154430"/>
            </a:xfrm>
            <a:custGeom>
              <a:avLst/>
              <a:gdLst/>
              <a:ahLst/>
              <a:cxnLst/>
              <a:rect l="l" t="t" r="r" b="b"/>
              <a:pathLst>
                <a:path w="2602229" h="1154429">
                  <a:moveTo>
                    <a:pt x="3810" y="432231"/>
                  </a:moveTo>
                  <a:lnTo>
                    <a:pt x="0" y="439216"/>
                  </a:lnTo>
                  <a:lnTo>
                    <a:pt x="0" y="715759"/>
                  </a:lnTo>
                  <a:lnTo>
                    <a:pt x="3810" y="723061"/>
                  </a:lnTo>
                  <a:lnTo>
                    <a:pt x="3810" y="432231"/>
                  </a:lnTo>
                  <a:close/>
                </a:path>
                <a:path w="2602229" h="1154429">
                  <a:moveTo>
                    <a:pt x="1747151" y="3810"/>
                  </a:moveTo>
                  <a:lnTo>
                    <a:pt x="1719935" y="0"/>
                  </a:lnTo>
                  <a:lnTo>
                    <a:pt x="881735" y="0"/>
                  </a:lnTo>
                  <a:lnTo>
                    <a:pt x="854659" y="3810"/>
                  </a:lnTo>
                  <a:lnTo>
                    <a:pt x="1747151" y="3810"/>
                  </a:lnTo>
                  <a:close/>
                </a:path>
                <a:path w="2602229" h="1154429">
                  <a:moveTo>
                    <a:pt x="1753539" y="1150620"/>
                  </a:moveTo>
                  <a:lnTo>
                    <a:pt x="848309" y="1150620"/>
                  </a:lnTo>
                  <a:lnTo>
                    <a:pt x="876388" y="1154430"/>
                  </a:lnTo>
                  <a:lnTo>
                    <a:pt x="1725307" y="1154430"/>
                  </a:lnTo>
                  <a:lnTo>
                    <a:pt x="1753539" y="1150620"/>
                  </a:lnTo>
                  <a:close/>
                </a:path>
                <a:path w="2602229" h="1154429">
                  <a:moveTo>
                    <a:pt x="2602230" y="437959"/>
                  </a:moveTo>
                  <a:lnTo>
                    <a:pt x="2598420" y="431507"/>
                  </a:lnTo>
                  <a:lnTo>
                    <a:pt x="2598420" y="723811"/>
                  </a:lnTo>
                  <a:lnTo>
                    <a:pt x="2602230" y="717067"/>
                  </a:lnTo>
                  <a:lnTo>
                    <a:pt x="2602230" y="437959"/>
                  </a:lnTo>
                  <a:close/>
                </a:path>
              </a:pathLst>
            </a:custGeom>
            <a:solidFill>
              <a:srgbClr val="339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6093460" y="4759959"/>
              <a:ext cx="2594610" cy="1146810"/>
            </a:xfrm>
            <a:custGeom>
              <a:avLst/>
              <a:gdLst/>
              <a:ahLst/>
              <a:cxnLst/>
              <a:rect l="l" t="t" r="r" b="b"/>
              <a:pathLst>
                <a:path w="2594609" h="1146810">
                  <a:moveTo>
                    <a:pt x="3810" y="421436"/>
                  </a:moveTo>
                  <a:lnTo>
                    <a:pt x="0" y="428421"/>
                  </a:lnTo>
                  <a:lnTo>
                    <a:pt x="0" y="719251"/>
                  </a:lnTo>
                  <a:lnTo>
                    <a:pt x="3810" y="726554"/>
                  </a:lnTo>
                  <a:lnTo>
                    <a:pt x="3810" y="421436"/>
                  </a:lnTo>
                  <a:close/>
                </a:path>
                <a:path w="2594609" h="1146810">
                  <a:moveTo>
                    <a:pt x="1768538" y="1144270"/>
                  </a:moveTo>
                  <a:lnTo>
                    <a:pt x="825779" y="1144270"/>
                  </a:lnTo>
                  <a:lnTo>
                    <a:pt x="844499" y="1146810"/>
                  </a:lnTo>
                  <a:lnTo>
                    <a:pt x="1749729" y="1146810"/>
                  </a:lnTo>
                  <a:lnTo>
                    <a:pt x="1768538" y="1144270"/>
                  </a:lnTo>
                  <a:close/>
                </a:path>
                <a:path w="2594609" h="1146810">
                  <a:moveTo>
                    <a:pt x="1770557" y="3810"/>
                  </a:moveTo>
                  <a:lnTo>
                    <a:pt x="1743341" y="0"/>
                  </a:lnTo>
                  <a:lnTo>
                    <a:pt x="850849" y="0"/>
                  </a:lnTo>
                  <a:lnTo>
                    <a:pt x="823772" y="3810"/>
                  </a:lnTo>
                  <a:lnTo>
                    <a:pt x="1770557" y="3810"/>
                  </a:lnTo>
                  <a:close/>
                </a:path>
                <a:path w="2594609" h="1146810">
                  <a:moveTo>
                    <a:pt x="2594610" y="427697"/>
                  </a:moveTo>
                  <a:lnTo>
                    <a:pt x="2592070" y="423405"/>
                  </a:lnTo>
                  <a:lnTo>
                    <a:pt x="2592070" y="724496"/>
                  </a:lnTo>
                  <a:lnTo>
                    <a:pt x="2594610" y="720001"/>
                  </a:lnTo>
                  <a:lnTo>
                    <a:pt x="2594610" y="427697"/>
                  </a:lnTo>
                  <a:close/>
                </a:path>
              </a:pathLst>
            </a:custGeom>
            <a:solidFill>
              <a:srgbClr val="33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6097269" y="4763769"/>
              <a:ext cx="2588260" cy="1140460"/>
            </a:xfrm>
            <a:custGeom>
              <a:avLst/>
              <a:gdLst/>
              <a:ahLst/>
              <a:cxnLst/>
              <a:rect l="l" t="t" r="r" b="b"/>
              <a:pathLst>
                <a:path w="2588259" h="1140460">
                  <a:moveTo>
                    <a:pt x="1792957" y="1136649"/>
                  </a:moveTo>
                  <a:lnTo>
                    <a:pt x="793891" y="1136649"/>
                  </a:lnTo>
                  <a:lnTo>
                    <a:pt x="821972" y="1140459"/>
                  </a:lnTo>
                  <a:lnTo>
                    <a:pt x="1764735" y="1140459"/>
                  </a:lnTo>
                  <a:lnTo>
                    <a:pt x="1792957" y="1136649"/>
                  </a:lnTo>
                  <a:close/>
                </a:path>
                <a:path w="2588259" h="1140460">
                  <a:moveTo>
                    <a:pt x="3809" y="411117"/>
                  </a:moveTo>
                  <a:lnTo>
                    <a:pt x="1269" y="415289"/>
                  </a:lnTo>
                  <a:lnTo>
                    <a:pt x="0" y="417618"/>
                  </a:lnTo>
                  <a:lnTo>
                    <a:pt x="0" y="722735"/>
                  </a:lnTo>
                  <a:lnTo>
                    <a:pt x="1269" y="725169"/>
                  </a:lnTo>
                  <a:lnTo>
                    <a:pt x="3809" y="729342"/>
                  </a:lnTo>
                  <a:lnTo>
                    <a:pt x="3809" y="411117"/>
                  </a:lnTo>
                  <a:close/>
                </a:path>
                <a:path w="2588259" h="1140460">
                  <a:moveTo>
                    <a:pt x="2584450" y="413203"/>
                  </a:moveTo>
                  <a:lnTo>
                    <a:pt x="2584450" y="727256"/>
                  </a:lnTo>
                  <a:lnTo>
                    <a:pt x="2585720" y="725169"/>
                  </a:lnTo>
                  <a:lnTo>
                    <a:pt x="2588259" y="720676"/>
                  </a:lnTo>
                  <a:lnTo>
                    <a:pt x="2588259" y="419588"/>
                  </a:lnTo>
                  <a:lnTo>
                    <a:pt x="2585720" y="415289"/>
                  </a:lnTo>
                  <a:lnTo>
                    <a:pt x="2584450" y="413203"/>
                  </a:lnTo>
                  <a:close/>
                </a:path>
                <a:path w="2588259" h="1140460">
                  <a:moveTo>
                    <a:pt x="1766751" y="0"/>
                  </a:moveTo>
                  <a:lnTo>
                    <a:pt x="819966" y="0"/>
                  </a:lnTo>
                  <a:lnTo>
                    <a:pt x="801914" y="2539"/>
                  </a:lnTo>
                  <a:lnTo>
                    <a:pt x="1784894" y="2539"/>
                  </a:lnTo>
                  <a:lnTo>
                    <a:pt x="1766751" y="0"/>
                  </a:lnTo>
                  <a:close/>
                </a:path>
              </a:pathLst>
            </a:custGeom>
            <a:solidFill>
              <a:srgbClr val="339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6101080" y="4766309"/>
              <a:ext cx="2580640" cy="1134110"/>
            </a:xfrm>
            <a:custGeom>
              <a:avLst/>
              <a:gdLst/>
              <a:ahLst/>
              <a:cxnLst/>
              <a:rect l="l" t="t" r="r" b="b"/>
              <a:pathLst>
                <a:path w="2580640" h="1134110">
                  <a:moveTo>
                    <a:pt x="3810" y="402323"/>
                  </a:moveTo>
                  <a:lnTo>
                    <a:pt x="0" y="408584"/>
                  </a:lnTo>
                  <a:lnTo>
                    <a:pt x="0" y="726808"/>
                  </a:lnTo>
                  <a:lnTo>
                    <a:pt x="3810" y="733069"/>
                  </a:lnTo>
                  <a:lnTo>
                    <a:pt x="3810" y="402323"/>
                  </a:lnTo>
                  <a:close/>
                </a:path>
                <a:path w="2580640" h="1134110">
                  <a:moveTo>
                    <a:pt x="1808289" y="3810"/>
                  </a:moveTo>
                  <a:lnTo>
                    <a:pt x="1781073" y="0"/>
                  </a:lnTo>
                  <a:lnTo>
                    <a:pt x="798093" y="0"/>
                  </a:lnTo>
                  <a:lnTo>
                    <a:pt x="771017" y="3810"/>
                  </a:lnTo>
                  <a:lnTo>
                    <a:pt x="1808289" y="3810"/>
                  </a:lnTo>
                  <a:close/>
                </a:path>
                <a:path w="2580640" h="1134110">
                  <a:moveTo>
                    <a:pt x="1817370" y="1130300"/>
                  </a:moveTo>
                  <a:lnTo>
                    <a:pt x="762000" y="1130300"/>
                  </a:lnTo>
                  <a:lnTo>
                    <a:pt x="790079" y="1134110"/>
                  </a:lnTo>
                  <a:lnTo>
                    <a:pt x="1789137" y="1134110"/>
                  </a:lnTo>
                  <a:lnTo>
                    <a:pt x="1817370" y="1130300"/>
                  </a:lnTo>
                  <a:close/>
                </a:path>
                <a:path w="2580640" h="1134110">
                  <a:moveTo>
                    <a:pt x="2580640" y="410667"/>
                  </a:moveTo>
                  <a:lnTo>
                    <a:pt x="2576830" y="404406"/>
                  </a:lnTo>
                  <a:lnTo>
                    <a:pt x="2576830" y="730986"/>
                  </a:lnTo>
                  <a:lnTo>
                    <a:pt x="2580640" y="724725"/>
                  </a:lnTo>
                  <a:lnTo>
                    <a:pt x="2580640" y="410667"/>
                  </a:lnTo>
                  <a:close/>
                </a:path>
              </a:pathLst>
            </a:custGeom>
            <a:solidFill>
              <a:srgbClr val="339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6104890" y="4770119"/>
              <a:ext cx="2573020" cy="1126490"/>
            </a:xfrm>
            <a:custGeom>
              <a:avLst/>
              <a:gdLst/>
              <a:ahLst/>
              <a:cxnLst/>
              <a:rect l="l" t="t" r="r" b="b"/>
              <a:pathLst>
                <a:path w="2573020" h="1126489">
                  <a:moveTo>
                    <a:pt x="3810" y="392252"/>
                  </a:moveTo>
                  <a:lnTo>
                    <a:pt x="0" y="398513"/>
                  </a:lnTo>
                  <a:lnTo>
                    <a:pt x="0" y="729259"/>
                  </a:lnTo>
                  <a:lnTo>
                    <a:pt x="3810" y="735520"/>
                  </a:lnTo>
                  <a:lnTo>
                    <a:pt x="3810" y="392252"/>
                  </a:lnTo>
                  <a:close/>
                </a:path>
                <a:path w="2573020" h="1126489">
                  <a:moveTo>
                    <a:pt x="1819389" y="1270"/>
                  </a:moveTo>
                  <a:lnTo>
                    <a:pt x="1809013" y="1270"/>
                  </a:lnTo>
                  <a:lnTo>
                    <a:pt x="1809013" y="0"/>
                  </a:lnTo>
                  <a:lnTo>
                    <a:pt x="762698" y="0"/>
                  </a:lnTo>
                  <a:lnTo>
                    <a:pt x="762698" y="1270"/>
                  </a:lnTo>
                  <a:lnTo>
                    <a:pt x="752348" y="1270"/>
                  </a:lnTo>
                  <a:lnTo>
                    <a:pt x="752348" y="3810"/>
                  </a:lnTo>
                  <a:lnTo>
                    <a:pt x="1819389" y="3810"/>
                  </a:lnTo>
                  <a:lnTo>
                    <a:pt x="1819389" y="1270"/>
                  </a:lnTo>
                  <a:close/>
                </a:path>
                <a:path w="2573020" h="1126489">
                  <a:moveTo>
                    <a:pt x="1832000" y="1122680"/>
                  </a:moveTo>
                  <a:lnTo>
                    <a:pt x="739736" y="1122680"/>
                  </a:lnTo>
                  <a:lnTo>
                    <a:pt x="758190" y="1126490"/>
                  </a:lnTo>
                  <a:lnTo>
                    <a:pt x="1813560" y="1126490"/>
                  </a:lnTo>
                  <a:lnTo>
                    <a:pt x="1832000" y="1122680"/>
                  </a:lnTo>
                  <a:close/>
                </a:path>
                <a:path w="2573020" h="1126489">
                  <a:moveTo>
                    <a:pt x="2573020" y="400596"/>
                  </a:moveTo>
                  <a:lnTo>
                    <a:pt x="2569210" y="394335"/>
                  </a:lnTo>
                  <a:lnTo>
                    <a:pt x="2569210" y="733437"/>
                  </a:lnTo>
                  <a:lnTo>
                    <a:pt x="2573020" y="727176"/>
                  </a:lnTo>
                  <a:lnTo>
                    <a:pt x="2573020" y="400596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6108700" y="4773929"/>
              <a:ext cx="2565400" cy="1118870"/>
            </a:xfrm>
            <a:custGeom>
              <a:avLst/>
              <a:gdLst/>
              <a:ahLst/>
              <a:cxnLst/>
              <a:rect l="l" t="t" r="r" b="b"/>
              <a:pathLst>
                <a:path w="2565400" h="1118870">
                  <a:moveTo>
                    <a:pt x="2540" y="384276"/>
                  </a:moveTo>
                  <a:lnTo>
                    <a:pt x="0" y="388442"/>
                  </a:lnTo>
                  <a:lnTo>
                    <a:pt x="0" y="731710"/>
                  </a:lnTo>
                  <a:lnTo>
                    <a:pt x="2540" y="735876"/>
                  </a:lnTo>
                  <a:lnTo>
                    <a:pt x="2540" y="384276"/>
                  </a:lnTo>
                  <a:close/>
                </a:path>
                <a:path w="2565400" h="1118870">
                  <a:moveTo>
                    <a:pt x="1838960" y="3810"/>
                  </a:moveTo>
                  <a:lnTo>
                    <a:pt x="1821434" y="0"/>
                  </a:lnTo>
                  <a:lnTo>
                    <a:pt x="742683" y="0"/>
                  </a:lnTo>
                  <a:lnTo>
                    <a:pt x="725170" y="3810"/>
                  </a:lnTo>
                  <a:lnTo>
                    <a:pt x="1838960" y="3810"/>
                  </a:lnTo>
                  <a:close/>
                </a:path>
                <a:path w="2565400" h="1118870">
                  <a:moveTo>
                    <a:pt x="1846643" y="1115060"/>
                  </a:moveTo>
                  <a:lnTo>
                    <a:pt x="717473" y="1115060"/>
                  </a:lnTo>
                  <a:lnTo>
                    <a:pt x="735926" y="1118870"/>
                  </a:lnTo>
                  <a:lnTo>
                    <a:pt x="1828190" y="1118870"/>
                  </a:lnTo>
                  <a:lnTo>
                    <a:pt x="1846643" y="1115060"/>
                  </a:lnTo>
                  <a:close/>
                </a:path>
                <a:path w="2565400" h="1118870">
                  <a:moveTo>
                    <a:pt x="2565400" y="390525"/>
                  </a:moveTo>
                  <a:lnTo>
                    <a:pt x="2561590" y="384276"/>
                  </a:lnTo>
                  <a:lnTo>
                    <a:pt x="2561590" y="735876"/>
                  </a:lnTo>
                  <a:lnTo>
                    <a:pt x="2565400" y="729627"/>
                  </a:lnTo>
                  <a:lnTo>
                    <a:pt x="2565400" y="390525"/>
                  </a:lnTo>
                  <a:close/>
                </a:path>
              </a:pathLst>
            </a:custGeom>
            <a:solidFill>
              <a:srgbClr val="339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6111240" y="4777739"/>
              <a:ext cx="2559050" cy="1111250"/>
            </a:xfrm>
            <a:custGeom>
              <a:avLst/>
              <a:gdLst/>
              <a:ahLst/>
              <a:cxnLst/>
              <a:rect l="l" t="t" r="r" b="b"/>
              <a:pathLst>
                <a:path w="2559050" h="1111250">
                  <a:moveTo>
                    <a:pt x="3810" y="374205"/>
                  </a:moveTo>
                  <a:lnTo>
                    <a:pt x="0" y="380466"/>
                  </a:lnTo>
                  <a:lnTo>
                    <a:pt x="0" y="732066"/>
                  </a:lnTo>
                  <a:lnTo>
                    <a:pt x="3810" y="738327"/>
                  </a:lnTo>
                  <a:lnTo>
                    <a:pt x="3810" y="374205"/>
                  </a:lnTo>
                  <a:close/>
                </a:path>
                <a:path w="2559050" h="1111250">
                  <a:moveTo>
                    <a:pt x="1853946" y="3810"/>
                  </a:moveTo>
                  <a:lnTo>
                    <a:pt x="1836420" y="0"/>
                  </a:lnTo>
                  <a:lnTo>
                    <a:pt x="722630" y="0"/>
                  </a:lnTo>
                  <a:lnTo>
                    <a:pt x="705104" y="3810"/>
                  </a:lnTo>
                  <a:lnTo>
                    <a:pt x="1853946" y="3810"/>
                  </a:lnTo>
                  <a:close/>
                </a:path>
                <a:path w="2559050" h="1111250">
                  <a:moveTo>
                    <a:pt x="1862543" y="1107440"/>
                  </a:moveTo>
                  <a:lnTo>
                    <a:pt x="696493" y="1107440"/>
                  </a:lnTo>
                  <a:lnTo>
                    <a:pt x="714933" y="1111250"/>
                  </a:lnTo>
                  <a:lnTo>
                    <a:pt x="1844103" y="1111250"/>
                  </a:lnTo>
                  <a:lnTo>
                    <a:pt x="1862543" y="1107440"/>
                  </a:lnTo>
                  <a:close/>
                </a:path>
                <a:path w="2559050" h="1111250">
                  <a:moveTo>
                    <a:pt x="2559050" y="380466"/>
                  </a:moveTo>
                  <a:lnTo>
                    <a:pt x="2555240" y="374205"/>
                  </a:lnTo>
                  <a:lnTo>
                    <a:pt x="2555240" y="738327"/>
                  </a:lnTo>
                  <a:lnTo>
                    <a:pt x="2559050" y="732066"/>
                  </a:lnTo>
                  <a:lnTo>
                    <a:pt x="2559050" y="380466"/>
                  </a:lnTo>
                  <a:close/>
                </a:path>
              </a:pathLst>
            </a:custGeom>
            <a:solidFill>
              <a:srgbClr val="339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6115050" y="4781550"/>
              <a:ext cx="2551430" cy="1103630"/>
            </a:xfrm>
            <a:custGeom>
              <a:avLst/>
              <a:gdLst/>
              <a:ahLst/>
              <a:cxnLst/>
              <a:rect l="l" t="t" r="r" b="b"/>
              <a:pathLst>
                <a:path w="2551429" h="1103629">
                  <a:moveTo>
                    <a:pt x="1871044" y="1101090"/>
                  </a:moveTo>
                  <a:lnTo>
                    <a:pt x="680385" y="1101090"/>
                  </a:lnTo>
                  <a:lnTo>
                    <a:pt x="692684" y="1103630"/>
                  </a:lnTo>
                  <a:lnTo>
                    <a:pt x="1858745" y="1103630"/>
                  </a:lnTo>
                  <a:lnTo>
                    <a:pt x="1871044" y="1101090"/>
                  </a:lnTo>
                  <a:close/>
                </a:path>
                <a:path w="2551429" h="1103629">
                  <a:moveTo>
                    <a:pt x="3810" y="364938"/>
                  </a:moveTo>
                  <a:lnTo>
                    <a:pt x="1270" y="368300"/>
                  </a:lnTo>
                  <a:lnTo>
                    <a:pt x="0" y="370386"/>
                  </a:lnTo>
                  <a:lnTo>
                    <a:pt x="0" y="734513"/>
                  </a:lnTo>
                  <a:lnTo>
                    <a:pt x="1270" y="736600"/>
                  </a:lnTo>
                  <a:lnTo>
                    <a:pt x="3810" y="739961"/>
                  </a:lnTo>
                  <a:lnTo>
                    <a:pt x="3810" y="364938"/>
                  </a:lnTo>
                  <a:close/>
                </a:path>
                <a:path w="2551429" h="1103629">
                  <a:moveTo>
                    <a:pt x="2548890" y="366568"/>
                  </a:moveTo>
                  <a:lnTo>
                    <a:pt x="2548890" y="738331"/>
                  </a:lnTo>
                  <a:lnTo>
                    <a:pt x="2550159" y="736600"/>
                  </a:lnTo>
                  <a:lnTo>
                    <a:pt x="2551429" y="734513"/>
                  </a:lnTo>
                  <a:lnTo>
                    <a:pt x="2551429" y="370386"/>
                  </a:lnTo>
                  <a:lnTo>
                    <a:pt x="2550159" y="368300"/>
                  </a:lnTo>
                  <a:lnTo>
                    <a:pt x="2548890" y="366568"/>
                  </a:lnTo>
                  <a:close/>
                </a:path>
                <a:path w="2551429" h="1103629">
                  <a:moveTo>
                    <a:pt x="1850136" y="0"/>
                  </a:moveTo>
                  <a:lnTo>
                    <a:pt x="701293" y="0"/>
                  </a:lnTo>
                  <a:lnTo>
                    <a:pt x="683767" y="3810"/>
                  </a:lnTo>
                  <a:lnTo>
                    <a:pt x="1867662" y="3810"/>
                  </a:lnTo>
                  <a:lnTo>
                    <a:pt x="1850136" y="0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6118860" y="4785359"/>
              <a:ext cx="2545080" cy="1097280"/>
            </a:xfrm>
            <a:custGeom>
              <a:avLst/>
              <a:gdLst/>
              <a:ahLst/>
              <a:cxnLst/>
              <a:rect l="l" t="t" r="r" b="b"/>
              <a:pathLst>
                <a:path w="2545079" h="1097279">
                  <a:moveTo>
                    <a:pt x="3810" y="356095"/>
                  </a:moveTo>
                  <a:lnTo>
                    <a:pt x="0" y="361137"/>
                  </a:lnTo>
                  <a:lnTo>
                    <a:pt x="0" y="736155"/>
                  </a:lnTo>
                  <a:lnTo>
                    <a:pt x="3810" y="741197"/>
                  </a:lnTo>
                  <a:lnTo>
                    <a:pt x="3810" y="356095"/>
                  </a:lnTo>
                  <a:close/>
                </a:path>
                <a:path w="2545079" h="1097279">
                  <a:moveTo>
                    <a:pt x="1875536" y="2540"/>
                  </a:moveTo>
                  <a:lnTo>
                    <a:pt x="1863852" y="0"/>
                  </a:lnTo>
                  <a:lnTo>
                    <a:pt x="679945" y="0"/>
                  </a:lnTo>
                  <a:lnTo>
                    <a:pt x="668274" y="2540"/>
                  </a:lnTo>
                  <a:lnTo>
                    <a:pt x="1875536" y="2540"/>
                  </a:lnTo>
                  <a:close/>
                </a:path>
                <a:path w="2545079" h="1097279">
                  <a:moveTo>
                    <a:pt x="1885670" y="1093470"/>
                  </a:moveTo>
                  <a:lnTo>
                    <a:pt x="658126" y="1093470"/>
                  </a:lnTo>
                  <a:lnTo>
                    <a:pt x="676567" y="1097280"/>
                  </a:lnTo>
                  <a:lnTo>
                    <a:pt x="1867230" y="1097280"/>
                  </a:lnTo>
                  <a:lnTo>
                    <a:pt x="1885670" y="1093470"/>
                  </a:lnTo>
                  <a:close/>
                </a:path>
                <a:path w="2545079" h="1097279">
                  <a:moveTo>
                    <a:pt x="2545080" y="362762"/>
                  </a:moveTo>
                  <a:lnTo>
                    <a:pt x="2541270" y="357568"/>
                  </a:lnTo>
                  <a:lnTo>
                    <a:pt x="2541270" y="739724"/>
                  </a:lnTo>
                  <a:lnTo>
                    <a:pt x="2545080" y="734529"/>
                  </a:lnTo>
                  <a:lnTo>
                    <a:pt x="2545080" y="362762"/>
                  </a:lnTo>
                  <a:close/>
                </a:path>
              </a:pathLst>
            </a:custGeom>
            <a:solidFill>
              <a:srgbClr val="339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6122670" y="4787899"/>
              <a:ext cx="2537460" cy="1090930"/>
            </a:xfrm>
            <a:custGeom>
              <a:avLst/>
              <a:gdLst/>
              <a:ahLst/>
              <a:cxnLst/>
              <a:rect l="l" t="t" r="r" b="b"/>
              <a:pathLst>
                <a:path w="2537459" h="1090929">
                  <a:moveTo>
                    <a:pt x="3810" y="348513"/>
                  </a:moveTo>
                  <a:lnTo>
                    <a:pt x="0" y="353555"/>
                  </a:lnTo>
                  <a:lnTo>
                    <a:pt x="0" y="738657"/>
                  </a:lnTo>
                  <a:lnTo>
                    <a:pt x="3810" y="743699"/>
                  </a:lnTo>
                  <a:lnTo>
                    <a:pt x="3810" y="348513"/>
                  </a:lnTo>
                  <a:close/>
                </a:path>
                <a:path w="2537459" h="1090929">
                  <a:moveTo>
                    <a:pt x="1889252" y="3810"/>
                  </a:moveTo>
                  <a:lnTo>
                    <a:pt x="1871726" y="0"/>
                  </a:lnTo>
                  <a:lnTo>
                    <a:pt x="664464" y="0"/>
                  </a:lnTo>
                  <a:lnTo>
                    <a:pt x="646938" y="3810"/>
                  </a:lnTo>
                  <a:lnTo>
                    <a:pt x="1889252" y="3810"/>
                  </a:lnTo>
                  <a:close/>
                </a:path>
                <a:path w="2537459" h="1090929">
                  <a:moveTo>
                    <a:pt x="1900313" y="1087120"/>
                  </a:moveTo>
                  <a:lnTo>
                    <a:pt x="635863" y="1087120"/>
                  </a:lnTo>
                  <a:lnTo>
                    <a:pt x="654316" y="1090930"/>
                  </a:lnTo>
                  <a:lnTo>
                    <a:pt x="1881860" y="1090930"/>
                  </a:lnTo>
                  <a:lnTo>
                    <a:pt x="1900313" y="1087120"/>
                  </a:lnTo>
                  <a:close/>
                </a:path>
                <a:path w="2537459" h="1090929">
                  <a:moveTo>
                    <a:pt x="2537460" y="355028"/>
                  </a:moveTo>
                  <a:lnTo>
                    <a:pt x="2533650" y="349834"/>
                  </a:lnTo>
                  <a:lnTo>
                    <a:pt x="2533650" y="742378"/>
                  </a:lnTo>
                  <a:lnTo>
                    <a:pt x="2537460" y="737184"/>
                  </a:lnTo>
                  <a:lnTo>
                    <a:pt x="2537460" y="355028"/>
                  </a:lnTo>
                  <a:close/>
                </a:path>
              </a:pathLst>
            </a:custGeom>
            <a:solidFill>
              <a:srgbClr val="339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6126480" y="4791710"/>
              <a:ext cx="2529840" cy="1083310"/>
            </a:xfrm>
            <a:custGeom>
              <a:avLst/>
              <a:gdLst/>
              <a:ahLst/>
              <a:cxnLst/>
              <a:rect l="l" t="t" r="r" b="b"/>
              <a:pathLst>
                <a:path w="2529840" h="1083310">
                  <a:moveTo>
                    <a:pt x="1913360" y="1079499"/>
                  </a:moveTo>
                  <a:lnTo>
                    <a:pt x="615156" y="1079499"/>
                  </a:lnTo>
                  <a:lnTo>
                    <a:pt x="619760" y="1080770"/>
                  </a:lnTo>
                  <a:lnTo>
                    <a:pt x="632058" y="1083309"/>
                  </a:lnTo>
                  <a:lnTo>
                    <a:pt x="1896511" y="1083309"/>
                  </a:lnTo>
                  <a:lnTo>
                    <a:pt x="1908810" y="1080770"/>
                  </a:lnTo>
                  <a:lnTo>
                    <a:pt x="1913360" y="1079499"/>
                  </a:lnTo>
                  <a:close/>
                </a:path>
                <a:path w="2529840" h="1083310">
                  <a:moveTo>
                    <a:pt x="3810" y="339650"/>
                  </a:moveTo>
                  <a:lnTo>
                    <a:pt x="0" y="344692"/>
                  </a:lnTo>
                  <a:lnTo>
                    <a:pt x="0" y="739887"/>
                  </a:lnTo>
                  <a:lnTo>
                    <a:pt x="3810" y="744929"/>
                  </a:lnTo>
                  <a:lnTo>
                    <a:pt x="3810" y="339650"/>
                  </a:lnTo>
                  <a:close/>
                </a:path>
                <a:path w="2529840" h="1083310">
                  <a:moveTo>
                    <a:pt x="2526029" y="340821"/>
                  </a:moveTo>
                  <a:lnTo>
                    <a:pt x="2526029" y="743758"/>
                  </a:lnTo>
                  <a:lnTo>
                    <a:pt x="2529840" y="738562"/>
                  </a:lnTo>
                  <a:lnTo>
                    <a:pt x="2529840" y="346017"/>
                  </a:lnTo>
                  <a:lnTo>
                    <a:pt x="2526029" y="340821"/>
                  </a:lnTo>
                  <a:close/>
                </a:path>
                <a:path w="2529840" h="1083310">
                  <a:moveTo>
                    <a:pt x="1885442" y="0"/>
                  </a:moveTo>
                  <a:lnTo>
                    <a:pt x="643127" y="0"/>
                  </a:lnTo>
                  <a:lnTo>
                    <a:pt x="625602" y="3809"/>
                  </a:lnTo>
                  <a:lnTo>
                    <a:pt x="1902968" y="3809"/>
                  </a:lnTo>
                  <a:lnTo>
                    <a:pt x="1885442" y="0"/>
                  </a:lnTo>
                  <a:close/>
                </a:path>
              </a:pathLst>
            </a:custGeom>
            <a:solidFill>
              <a:srgbClr val="339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6130290" y="4795519"/>
              <a:ext cx="2522220" cy="1075690"/>
            </a:xfrm>
            <a:custGeom>
              <a:avLst/>
              <a:gdLst/>
              <a:ahLst/>
              <a:cxnLst/>
              <a:rect l="l" t="t" r="r" b="b"/>
              <a:pathLst>
                <a:path w="2522220" h="1075689">
                  <a:moveTo>
                    <a:pt x="2540" y="332486"/>
                  </a:moveTo>
                  <a:lnTo>
                    <a:pt x="0" y="335851"/>
                  </a:lnTo>
                  <a:lnTo>
                    <a:pt x="0" y="741121"/>
                  </a:lnTo>
                  <a:lnTo>
                    <a:pt x="2540" y="744486"/>
                  </a:lnTo>
                  <a:lnTo>
                    <a:pt x="2540" y="332486"/>
                  </a:lnTo>
                  <a:close/>
                </a:path>
                <a:path w="2522220" h="1075689">
                  <a:moveTo>
                    <a:pt x="1909737" y="1270"/>
                  </a:moveTo>
                  <a:lnTo>
                    <a:pt x="1902066" y="1270"/>
                  </a:lnTo>
                  <a:lnTo>
                    <a:pt x="1902066" y="0"/>
                  </a:lnTo>
                  <a:lnTo>
                    <a:pt x="618871" y="0"/>
                  </a:lnTo>
                  <a:lnTo>
                    <a:pt x="618871" y="1270"/>
                  </a:lnTo>
                  <a:lnTo>
                    <a:pt x="611136" y="1270"/>
                  </a:lnTo>
                  <a:lnTo>
                    <a:pt x="611136" y="3810"/>
                  </a:lnTo>
                  <a:lnTo>
                    <a:pt x="1909737" y="3810"/>
                  </a:lnTo>
                  <a:lnTo>
                    <a:pt x="1909737" y="1270"/>
                  </a:lnTo>
                  <a:close/>
                </a:path>
                <a:path w="2522220" h="1075689">
                  <a:moveTo>
                    <a:pt x="1923199" y="1071880"/>
                  </a:moveTo>
                  <a:lnTo>
                    <a:pt x="597535" y="1071880"/>
                  </a:lnTo>
                  <a:lnTo>
                    <a:pt x="611339" y="1075690"/>
                  </a:lnTo>
                  <a:lnTo>
                    <a:pt x="1909546" y="1075690"/>
                  </a:lnTo>
                  <a:lnTo>
                    <a:pt x="1923199" y="1071880"/>
                  </a:lnTo>
                  <a:close/>
                </a:path>
                <a:path w="2522220" h="1075689">
                  <a:moveTo>
                    <a:pt x="2522220" y="337019"/>
                  </a:moveTo>
                  <a:lnTo>
                    <a:pt x="2518410" y="331825"/>
                  </a:lnTo>
                  <a:lnTo>
                    <a:pt x="2518410" y="745147"/>
                  </a:lnTo>
                  <a:lnTo>
                    <a:pt x="2522220" y="739952"/>
                  </a:lnTo>
                  <a:lnTo>
                    <a:pt x="2522220" y="337019"/>
                  </a:lnTo>
                  <a:close/>
                </a:path>
              </a:pathLst>
            </a:custGeom>
            <a:solidFill>
              <a:srgbClr val="339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6132830" y="4799329"/>
              <a:ext cx="2515870" cy="1068070"/>
            </a:xfrm>
            <a:custGeom>
              <a:avLst/>
              <a:gdLst/>
              <a:ahLst/>
              <a:cxnLst/>
              <a:rect l="l" t="t" r="r" b="b"/>
              <a:pathLst>
                <a:path w="2515870" h="1068070">
                  <a:moveTo>
                    <a:pt x="3810" y="323634"/>
                  </a:moveTo>
                  <a:lnTo>
                    <a:pt x="0" y="328676"/>
                  </a:lnTo>
                  <a:lnTo>
                    <a:pt x="0" y="740676"/>
                  </a:lnTo>
                  <a:lnTo>
                    <a:pt x="3810" y="745718"/>
                  </a:lnTo>
                  <a:lnTo>
                    <a:pt x="3810" y="323634"/>
                  </a:lnTo>
                  <a:close/>
                </a:path>
                <a:path w="2515870" h="1068070">
                  <a:moveTo>
                    <a:pt x="1926196" y="3810"/>
                  </a:moveTo>
                  <a:lnTo>
                    <a:pt x="1911946" y="0"/>
                  </a:lnTo>
                  <a:lnTo>
                    <a:pt x="603796" y="0"/>
                  </a:lnTo>
                  <a:lnTo>
                    <a:pt x="589381" y="3810"/>
                  </a:lnTo>
                  <a:lnTo>
                    <a:pt x="1926196" y="3810"/>
                  </a:lnTo>
                  <a:close/>
                </a:path>
                <a:path w="2515870" h="1068070">
                  <a:moveTo>
                    <a:pt x="1934311" y="1064260"/>
                  </a:moveTo>
                  <a:lnTo>
                    <a:pt x="581177" y="1064260"/>
                  </a:lnTo>
                  <a:lnTo>
                    <a:pt x="594995" y="1068070"/>
                  </a:lnTo>
                  <a:lnTo>
                    <a:pt x="1920659" y="1068070"/>
                  </a:lnTo>
                  <a:lnTo>
                    <a:pt x="1934311" y="1064260"/>
                  </a:lnTo>
                  <a:close/>
                </a:path>
                <a:path w="2515870" h="1068070">
                  <a:moveTo>
                    <a:pt x="2515870" y="328015"/>
                  </a:moveTo>
                  <a:lnTo>
                    <a:pt x="2512060" y="322821"/>
                  </a:lnTo>
                  <a:lnTo>
                    <a:pt x="2512060" y="746531"/>
                  </a:lnTo>
                  <a:lnTo>
                    <a:pt x="2515870" y="741337"/>
                  </a:lnTo>
                  <a:lnTo>
                    <a:pt x="2515870" y="328015"/>
                  </a:lnTo>
                  <a:close/>
                </a:path>
              </a:pathLst>
            </a:custGeom>
            <a:solidFill>
              <a:srgbClr val="339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6136640" y="4803139"/>
              <a:ext cx="2508250" cy="1060450"/>
            </a:xfrm>
            <a:custGeom>
              <a:avLst/>
              <a:gdLst/>
              <a:ahLst/>
              <a:cxnLst/>
              <a:rect l="l" t="t" r="r" b="b"/>
              <a:pathLst>
                <a:path w="2508250" h="1060450">
                  <a:moveTo>
                    <a:pt x="3810" y="314782"/>
                  </a:moveTo>
                  <a:lnTo>
                    <a:pt x="0" y="319824"/>
                  </a:lnTo>
                  <a:lnTo>
                    <a:pt x="0" y="741908"/>
                  </a:lnTo>
                  <a:lnTo>
                    <a:pt x="3810" y="746950"/>
                  </a:lnTo>
                  <a:lnTo>
                    <a:pt x="3810" y="314782"/>
                  </a:lnTo>
                  <a:close/>
                </a:path>
                <a:path w="2508250" h="1060450">
                  <a:moveTo>
                    <a:pt x="1936635" y="3810"/>
                  </a:moveTo>
                  <a:lnTo>
                    <a:pt x="1922386" y="0"/>
                  </a:lnTo>
                  <a:lnTo>
                    <a:pt x="585571" y="0"/>
                  </a:lnTo>
                  <a:lnTo>
                    <a:pt x="571157" y="3810"/>
                  </a:lnTo>
                  <a:lnTo>
                    <a:pt x="1936635" y="3810"/>
                  </a:lnTo>
                  <a:close/>
                </a:path>
                <a:path w="2508250" h="1060450">
                  <a:moveTo>
                    <a:pt x="1939607" y="1057910"/>
                  </a:moveTo>
                  <a:lnTo>
                    <a:pt x="568159" y="1057910"/>
                  </a:lnTo>
                  <a:lnTo>
                    <a:pt x="577367" y="1060450"/>
                  </a:lnTo>
                  <a:lnTo>
                    <a:pt x="1930501" y="1060450"/>
                  </a:lnTo>
                  <a:lnTo>
                    <a:pt x="1939607" y="1057910"/>
                  </a:lnTo>
                  <a:close/>
                </a:path>
                <a:path w="2508250" h="1060450">
                  <a:moveTo>
                    <a:pt x="2508250" y="319011"/>
                  </a:moveTo>
                  <a:lnTo>
                    <a:pt x="2505710" y="315544"/>
                  </a:lnTo>
                  <a:lnTo>
                    <a:pt x="2505710" y="746188"/>
                  </a:lnTo>
                  <a:lnTo>
                    <a:pt x="2508250" y="742721"/>
                  </a:lnTo>
                  <a:lnTo>
                    <a:pt x="2508250" y="319011"/>
                  </a:lnTo>
                  <a:close/>
                </a:path>
              </a:pathLst>
            </a:custGeom>
            <a:solidFill>
              <a:srgbClr val="339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6140450" y="4806949"/>
              <a:ext cx="2501900" cy="1054100"/>
            </a:xfrm>
            <a:custGeom>
              <a:avLst/>
              <a:gdLst/>
              <a:ahLst/>
              <a:cxnLst/>
              <a:rect l="l" t="t" r="r" b="b"/>
              <a:pathLst>
                <a:path w="2501900" h="1054100">
                  <a:moveTo>
                    <a:pt x="3810" y="305930"/>
                  </a:moveTo>
                  <a:lnTo>
                    <a:pt x="0" y="310972"/>
                  </a:lnTo>
                  <a:lnTo>
                    <a:pt x="0" y="743140"/>
                  </a:lnTo>
                  <a:lnTo>
                    <a:pt x="3810" y="748182"/>
                  </a:lnTo>
                  <a:lnTo>
                    <a:pt x="3810" y="305930"/>
                  </a:lnTo>
                  <a:close/>
                </a:path>
                <a:path w="2501900" h="1054100">
                  <a:moveTo>
                    <a:pt x="1942325" y="2540"/>
                  </a:moveTo>
                  <a:lnTo>
                    <a:pt x="1932825" y="0"/>
                  </a:lnTo>
                  <a:lnTo>
                    <a:pt x="567347" y="0"/>
                  </a:lnTo>
                  <a:lnTo>
                    <a:pt x="557745" y="2540"/>
                  </a:lnTo>
                  <a:lnTo>
                    <a:pt x="1942325" y="2540"/>
                  </a:lnTo>
                  <a:close/>
                </a:path>
                <a:path w="2501900" h="1054100">
                  <a:moveTo>
                    <a:pt x="1949450" y="1050290"/>
                  </a:moveTo>
                  <a:lnTo>
                    <a:pt x="550545" y="1050290"/>
                  </a:lnTo>
                  <a:lnTo>
                    <a:pt x="564349" y="1054100"/>
                  </a:lnTo>
                  <a:lnTo>
                    <a:pt x="1935797" y="1054100"/>
                  </a:lnTo>
                  <a:lnTo>
                    <a:pt x="1949450" y="1050290"/>
                  </a:lnTo>
                  <a:close/>
                </a:path>
                <a:path w="2501900" h="1054100">
                  <a:moveTo>
                    <a:pt x="2501900" y="311734"/>
                  </a:moveTo>
                  <a:lnTo>
                    <a:pt x="2498090" y="306539"/>
                  </a:lnTo>
                  <a:lnTo>
                    <a:pt x="2498090" y="747572"/>
                  </a:lnTo>
                  <a:lnTo>
                    <a:pt x="2501900" y="742378"/>
                  </a:lnTo>
                  <a:lnTo>
                    <a:pt x="2501900" y="311734"/>
                  </a:lnTo>
                  <a:close/>
                </a:path>
              </a:pathLst>
            </a:custGeom>
            <a:solidFill>
              <a:srgbClr val="339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6144260" y="4809489"/>
              <a:ext cx="2494280" cy="1047750"/>
            </a:xfrm>
            <a:custGeom>
              <a:avLst/>
              <a:gdLst/>
              <a:ahLst/>
              <a:cxnLst/>
              <a:rect l="l" t="t" r="r" b="b"/>
              <a:pathLst>
                <a:path w="2494279" h="1047750">
                  <a:moveTo>
                    <a:pt x="3810" y="298348"/>
                  </a:moveTo>
                  <a:lnTo>
                    <a:pt x="0" y="303390"/>
                  </a:lnTo>
                  <a:lnTo>
                    <a:pt x="0" y="745642"/>
                  </a:lnTo>
                  <a:lnTo>
                    <a:pt x="3810" y="750684"/>
                  </a:lnTo>
                  <a:lnTo>
                    <a:pt x="3810" y="298348"/>
                  </a:lnTo>
                  <a:close/>
                </a:path>
                <a:path w="2494279" h="1047750">
                  <a:moveTo>
                    <a:pt x="1952752" y="3810"/>
                  </a:moveTo>
                  <a:lnTo>
                    <a:pt x="1938515" y="0"/>
                  </a:lnTo>
                  <a:lnTo>
                    <a:pt x="553935" y="0"/>
                  </a:lnTo>
                  <a:lnTo>
                    <a:pt x="539521" y="3810"/>
                  </a:lnTo>
                  <a:lnTo>
                    <a:pt x="1952752" y="3810"/>
                  </a:lnTo>
                  <a:close/>
                </a:path>
                <a:path w="2494279" h="1047750">
                  <a:moveTo>
                    <a:pt x="1959279" y="1043940"/>
                  </a:moveTo>
                  <a:lnTo>
                    <a:pt x="532917" y="1043940"/>
                  </a:lnTo>
                  <a:lnTo>
                    <a:pt x="546735" y="1047750"/>
                  </a:lnTo>
                  <a:lnTo>
                    <a:pt x="1945640" y="1047750"/>
                  </a:lnTo>
                  <a:lnTo>
                    <a:pt x="1959279" y="1043940"/>
                  </a:lnTo>
                  <a:close/>
                </a:path>
                <a:path w="2494279" h="1047750">
                  <a:moveTo>
                    <a:pt x="2494280" y="303999"/>
                  </a:moveTo>
                  <a:lnTo>
                    <a:pt x="2490470" y="298805"/>
                  </a:lnTo>
                  <a:lnTo>
                    <a:pt x="2490470" y="750227"/>
                  </a:lnTo>
                  <a:lnTo>
                    <a:pt x="2494280" y="745032"/>
                  </a:lnTo>
                  <a:lnTo>
                    <a:pt x="2494280" y="303999"/>
                  </a:lnTo>
                  <a:close/>
                </a:path>
              </a:pathLst>
            </a:custGeom>
            <a:solidFill>
              <a:srgbClr val="339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6148070" y="4813299"/>
              <a:ext cx="2486660" cy="1040130"/>
            </a:xfrm>
            <a:custGeom>
              <a:avLst/>
              <a:gdLst/>
              <a:ahLst/>
              <a:cxnLst/>
              <a:rect l="l" t="t" r="r" b="b"/>
              <a:pathLst>
                <a:path w="2486659" h="1040129">
                  <a:moveTo>
                    <a:pt x="3810" y="289496"/>
                  </a:moveTo>
                  <a:lnTo>
                    <a:pt x="0" y="294538"/>
                  </a:lnTo>
                  <a:lnTo>
                    <a:pt x="0" y="746874"/>
                  </a:lnTo>
                  <a:lnTo>
                    <a:pt x="3810" y="751916"/>
                  </a:lnTo>
                  <a:lnTo>
                    <a:pt x="3810" y="289496"/>
                  </a:lnTo>
                  <a:close/>
                </a:path>
                <a:path w="2486659" h="1040129">
                  <a:moveTo>
                    <a:pt x="1963191" y="3810"/>
                  </a:moveTo>
                  <a:lnTo>
                    <a:pt x="1948942" y="0"/>
                  </a:lnTo>
                  <a:lnTo>
                    <a:pt x="535711" y="0"/>
                  </a:lnTo>
                  <a:lnTo>
                    <a:pt x="521296" y="3810"/>
                  </a:lnTo>
                  <a:lnTo>
                    <a:pt x="1963191" y="3810"/>
                  </a:lnTo>
                  <a:close/>
                </a:path>
                <a:path w="2486659" h="1040129">
                  <a:moveTo>
                    <a:pt x="1969135" y="1036320"/>
                  </a:moveTo>
                  <a:lnTo>
                    <a:pt x="515302" y="1036320"/>
                  </a:lnTo>
                  <a:lnTo>
                    <a:pt x="529107" y="1040130"/>
                  </a:lnTo>
                  <a:lnTo>
                    <a:pt x="1955469" y="1040130"/>
                  </a:lnTo>
                  <a:lnTo>
                    <a:pt x="1969135" y="1036320"/>
                  </a:lnTo>
                  <a:close/>
                </a:path>
                <a:path w="2486659" h="1040129">
                  <a:moveTo>
                    <a:pt x="2486660" y="294995"/>
                  </a:moveTo>
                  <a:lnTo>
                    <a:pt x="2482850" y="289801"/>
                  </a:lnTo>
                  <a:lnTo>
                    <a:pt x="2482850" y="751611"/>
                  </a:lnTo>
                  <a:lnTo>
                    <a:pt x="2486660" y="746417"/>
                  </a:lnTo>
                  <a:lnTo>
                    <a:pt x="2486660" y="294995"/>
                  </a:lnTo>
                  <a:close/>
                </a:path>
              </a:pathLst>
            </a:custGeom>
            <a:solidFill>
              <a:srgbClr val="33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6151880" y="4817109"/>
              <a:ext cx="2479040" cy="1032510"/>
            </a:xfrm>
            <a:custGeom>
              <a:avLst/>
              <a:gdLst/>
              <a:ahLst/>
              <a:cxnLst/>
              <a:rect l="l" t="t" r="r" b="b"/>
              <a:pathLst>
                <a:path w="2479040" h="1032510">
                  <a:moveTo>
                    <a:pt x="2540" y="282321"/>
                  </a:moveTo>
                  <a:lnTo>
                    <a:pt x="0" y="285686"/>
                  </a:lnTo>
                  <a:lnTo>
                    <a:pt x="0" y="748106"/>
                  </a:lnTo>
                  <a:lnTo>
                    <a:pt x="2540" y="751471"/>
                  </a:lnTo>
                  <a:lnTo>
                    <a:pt x="2540" y="282321"/>
                  </a:lnTo>
                  <a:close/>
                </a:path>
                <a:path w="2479040" h="1032510">
                  <a:moveTo>
                    <a:pt x="1973630" y="3810"/>
                  </a:moveTo>
                  <a:lnTo>
                    <a:pt x="1959381" y="0"/>
                  </a:lnTo>
                  <a:lnTo>
                    <a:pt x="517486" y="0"/>
                  </a:lnTo>
                  <a:lnTo>
                    <a:pt x="503085" y="3810"/>
                  </a:lnTo>
                  <a:lnTo>
                    <a:pt x="1973630" y="3810"/>
                  </a:lnTo>
                  <a:close/>
                </a:path>
                <a:path w="2479040" h="1032510">
                  <a:moveTo>
                    <a:pt x="1978964" y="1028700"/>
                  </a:moveTo>
                  <a:lnTo>
                    <a:pt x="497674" y="1028700"/>
                  </a:lnTo>
                  <a:lnTo>
                    <a:pt x="511492" y="1032510"/>
                  </a:lnTo>
                  <a:lnTo>
                    <a:pt x="1965325" y="1032510"/>
                  </a:lnTo>
                  <a:lnTo>
                    <a:pt x="1978964" y="1028700"/>
                  </a:lnTo>
                  <a:close/>
                </a:path>
                <a:path w="2479040" h="1032510">
                  <a:moveTo>
                    <a:pt x="2479040" y="285991"/>
                  </a:moveTo>
                  <a:lnTo>
                    <a:pt x="2475230" y="280797"/>
                  </a:lnTo>
                  <a:lnTo>
                    <a:pt x="2475230" y="752995"/>
                  </a:lnTo>
                  <a:lnTo>
                    <a:pt x="2479040" y="747801"/>
                  </a:lnTo>
                  <a:lnTo>
                    <a:pt x="2479040" y="285991"/>
                  </a:lnTo>
                  <a:close/>
                </a:path>
              </a:pathLst>
            </a:custGeom>
            <a:solidFill>
              <a:srgbClr val="339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6154420" y="4820919"/>
              <a:ext cx="2472690" cy="1024890"/>
            </a:xfrm>
            <a:custGeom>
              <a:avLst/>
              <a:gdLst/>
              <a:ahLst/>
              <a:cxnLst/>
              <a:rect l="l" t="t" r="r" b="b"/>
              <a:pathLst>
                <a:path w="2472690" h="1024889">
                  <a:moveTo>
                    <a:pt x="3810" y="273469"/>
                  </a:moveTo>
                  <a:lnTo>
                    <a:pt x="0" y="278511"/>
                  </a:lnTo>
                  <a:lnTo>
                    <a:pt x="0" y="747661"/>
                  </a:lnTo>
                  <a:lnTo>
                    <a:pt x="3810" y="752703"/>
                  </a:lnTo>
                  <a:lnTo>
                    <a:pt x="3810" y="273469"/>
                  </a:lnTo>
                  <a:close/>
                </a:path>
                <a:path w="2472690" h="1024889">
                  <a:moveTo>
                    <a:pt x="1985340" y="3810"/>
                  </a:moveTo>
                  <a:lnTo>
                    <a:pt x="1971090" y="0"/>
                  </a:lnTo>
                  <a:lnTo>
                    <a:pt x="500545" y="0"/>
                  </a:lnTo>
                  <a:lnTo>
                    <a:pt x="486130" y="3810"/>
                  </a:lnTo>
                  <a:lnTo>
                    <a:pt x="1985340" y="3810"/>
                  </a:lnTo>
                  <a:close/>
                </a:path>
                <a:path w="2472690" h="1024889">
                  <a:moveTo>
                    <a:pt x="1990090" y="1021080"/>
                  </a:moveTo>
                  <a:lnTo>
                    <a:pt x="481330" y="1021080"/>
                  </a:lnTo>
                  <a:lnTo>
                    <a:pt x="495134" y="1024890"/>
                  </a:lnTo>
                  <a:lnTo>
                    <a:pt x="1976437" y="1024890"/>
                  </a:lnTo>
                  <a:lnTo>
                    <a:pt x="1990090" y="1021080"/>
                  </a:lnTo>
                  <a:close/>
                </a:path>
                <a:path w="2472690" h="1024889">
                  <a:moveTo>
                    <a:pt x="2472690" y="276987"/>
                  </a:moveTo>
                  <a:lnTo>
                    <a:pt x="2468880" y="271780"/>
                  </a:lnTo>
                  <a:lnTo>
                    <a:pt x="2468880" y="754380"/>
                  </a:lnTo>
                  <a:lnTo>
                    <a:pt x="2472690" y="749185"/>
                  </a:lnTo>
                  <a:lnTo>
                    <a:pt x="2472690" y="276987"/>
                  </a:lnTo>
                  <a:close/>
                </a:path>
              </a:pathLst>
            </a:custGeom>
            <a:solidFill>
              <a:srgbClr val="339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6158229" y="4824729"/>
              <a:ext cx="2465070" cy="1017269"/>
            </a:xfrm>
            <a:custGeom>
              <a:avLst/>
              <a:gdLst/>
              <a:ahLst/>
              <a:cxnLst/>
              <a:rect l="l" t="t" r="r" b="b"/>
              <a:pathLst>
                <a:path w="2465070" h="1017270">
                  <a:moveTo>
                    <a:pt x="1993900" y="1014730"/>
                  </a:moveTo>
                  <a:lnTo>
                    <a:pt x="469994" y="1014730"/>
                  </a:lnTo>
                  <a:lnTo>
                    <a:pt x="477520" y="1017270"/>
                  </a:lnTo>
                  <a:lnTo>
                    <a:pt x="1986279" y="1017270"/>
                  </a:lnTo>
                  <a:lnTo>
                    <a:pt x="1993900" y="1014730"/>
                  </a:lnTo>
                  <a:close/>
                </a:path>
                <a:path w="2465070" h="1017270">
                  <a:moveTo>
                    <a:pt x="3810" y="265489"/>
                  </a:moveTo>
                  <a:lnTo>
                    <a:pt x="1270" y="267970"/>
                  </a:lnTo>
                  <a:lnTo>
                    <a:pt x="0" y="269650"/>
                  </a:lnTo>
                  <a:lnTo>
                    <a:pt x="0" y="748889"/>
                  </a:lnTo>
                  <a:lnTo>
                    <a:pt x="1270" y="750570"/>
                  </a:lnTo>
                  <a:lnTo>
                    <a:pt x="3810" y="753050"/>
                  </a:lnTo>
                  <a:lnTo>
                    <a:pt x="3810" y="265489"/>
                  </a:lnTo>
                  <a:close/>
                </a:path>
                <a:path w="2465070" h="1017270">
                  <a:moveTo>
                    <a:pt x="2462529" y="265545"/>
                  </a:moveTo>
                  <a:lnTo>
                    <a:pt x="2462529" y="752994"/>
                  </a:lnTo>
                  <a:lnTo>
                    <a:pt x="2465070" y="750570"/>
                  </a:lnTo>
                  <a:lnTo>
                    <a:pt x="2465070" y="267970"/>
                  </a:lnTo>
                  <a:lnTo>
                    <a:pt x="2462529" y="265545"/>
                  </a:lnTo>
                  <a:close/>
                </a:path>
                <a:path w="2465070" h="1017270">
                  <a:moveTo>
                    <a:pt x="1981531" y="0"/>
                  </a:moveTo>
                  <a:lnTo>
                    <a:pt x="482323" y="0"/>
                  </a:lnTo>
                  <a:lnTo>
                    <a:pt x="477520" y="1270"/>
                  </a:lnTo>
                  <a:lnTo>
                    <a:pt x="470262" y="3810"/>
                  </a:lnTo>
                  <a:lnTo>
                    <a:pt x="1993627" y="3810"/>
                  </a:lnTo>
                  <a:lnTo>
                    <a:pt x="1986279" y="1270"/>
                  </a:lnTo>
                  <a:lnTo>
                    <a:pt x="1981531" y="0"/>
                  </a:lnTo>
                  <a:close/>
                </a:path>
              </a:pathLst>
            </a:custGeom>
            <a:solidFill>
              <a:srgbClr val="339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6162040" y="4828539"/>
              <a:ext cx="2458720" cy="1010919"/>
            </a:xfrm>
            <a:custGeom>
              <a:avLst/>
              <a:gdLst/>
              <a:ahLst/>
              <a:cxnLst/>
              <a:rect l="l" t="t" r="r" b="b"/>
              <a:pathLst>
                <a:path w="2458720" h="1010920">
                  <a:moveTo>
                    <a:pt x="3810" y="257962"/>
                  </a:moveTo>
                  <a:lnTo>
                    <a:pt x="0" y="261683"/>
                  </a:lnTo>
                  <a:lnTo>
                    <a:pt x="0" y="749249"/>
                  </a:lnTo>
                  <a:lnTo>
                    <a:pt x="3810" y="752970"/>
                  </a:lnTo>
                  <a:lnTo>
                    <a:pt x="3810" y="257962"/>
                  </a:lnTo>
                  <a:close/>
                </a:path>
                <a:path w="2458720" h="1010920">
                  <a:moveTo>
                    <a:pt x="1997163" y="2540"/>
                  </a:moveTo>
                  <a:lnTo>
                    <a:pt x="1989810" y="0"/>
                  </a:lnTo>
                  <a:lnTo>
                    <a:pt x="466445" y="0"/>
                  </a:lnTo>
                  <a:lnTo>
                    <a:pt x="459193" y="2540"/>
                  </a:lnTo>
                  <a:lnTo>
                    <a:pt x="1997163" y="2540"/>
                  </a:lnTo>
                  <a:close/>
                </a:path>
                <a:path w="2458720" h="1010920">
                  <a:moveTo>
                    <a:pt x="2001520" y="1007110"/>
                  </a:moveTo>
                  <a:lnTo>
                    <a:pt x="454888" y="1007110"/>
                  </a:lnTo>
                  <a:lnTo>
                    <a:pt x="466178" y="1010920"/>
                  </a:lnTo>
                  <a:lnTo>
                    <a:pt x="1990090" y="1010920"/>
                  </a:lnTo>
                  <a:lnTo>
                    <a:pt x="2001520" y="1007110"/>
                  </a:lnTo>
                  <a:close/>
                </a:path>
                <a:path w="2458720" h="1010920">
                  <a:moveTo>
                    <a:pt x="2458656" y="261683"/>
                  </a:moveTo>
                  <a:lnTo>
                    <a:pt x="2454910" y="258102"/>
                  </a:lnTo>
                  <a:lnTo>
                    <a:pt x="2454910" y="752830"/>
                  </a:lnTo>
                  <a:lnTo>
                    <a:pt x="2458656" y="749249"/>
                  </a:lnTo>
                  <a:lnTo>
                    <a:pt x="2458656" y="261683"/>
                  </a:lnTo>
                  <a:close/>
                </a:path>
              </a:pathLst>
            </a:custGeom>
            <a:solidFill>
              <a:srgbClr val="339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6165850" y="4831079"/>
              <a:ext cx="2451100" cy="1004569"/>
            </a:xfrm>
            <a:custGeom>
              <a:avLst/>
              <a:gdLst/>
              <a:ahLst/>
              <a:cxnLst/>
              <a:rect l="l" t="t" r="r" b="b"/>
              <a:pathLst>
                <a:path w="2451100" h="1004570">
                  <a:moveTo>
                    <a:pt x="3810" y="251701"/>
                  </a:moveTo>
                  <a:lnTo>
                    <a:pt x="0" y="255422"/>
                  </a:lnTo>
                  <a:lnTo>
                    <a:pt x="0" y="750430"/>
                  </a:lnTo>
                  <a:lnTo>
                    <a:pt x="3810" y="754151"/>
                  </a:lnTo>
                  <a:lnTo>
                    <a:pt x="3810" y="251701"/>
                  </a:lnTo>
                  <a:close/>
                </a:path>
                <a:path w="2451100" h="1004570">
                  <a:moveTo>
                    <a:pt x="2004364" y="3810"/>
                  </a:moveTo>
                  <a:lnTo>
                    <a:pt x="1993353" y="0"/>
                  </a:lnTo>
                  <a:lnTo>
                    <a:pt x="455383" y="0"/>
                  </a:lnTo>
                  <a:lnTo>
                    <a:pt x="444500" y="3810"/>
                  </a:lnTo>
                  <a:lnTo>
                    <a:pt x="2004364" y="3810"/>
                  </a:lnTo>
                  <a:close/>
                </a:path>
                <a:path w="2451100" h="1004570">
                  <a:moveTo>
                    <a:pt x="2009127" y="1000760"/>
                  </a:moveTo>
                  <a:lnTo>
                    <a:pt x="439788" y="1000760"/>
                  </a:lnTo>
                  <a:lnTo>
                    <a:pt x="451078" y="1004570"/>
                  </a:lnTo>
                  <a:lnTo>
                    <a:pt x="1997710" y="1004570"/>
                  </a:lnTo>
                  <a:lnTo>
                    <a:pt x="2009127" y="1000760"/>
                  </a:lnTo>
                  <a:close/>
                </a:path>
                <a:path w="2451100" h="1004570">
                  <a:moveTo>
                    <a:pt x="2451100" y="255562"/>
                  </a:moveTo>
                  <a:lnTo>
                    <a:pt x="2447290" y="251929"/>
                  </a:lnTo>
                  <a:lnTo>
                    <a:pt x="2447290" y="753922"/>
                  </a:lnTo>
                  <a:lnTo>
                    <a:pt x="2451100" y="750290"/>
                  </a:lnTo>
                  <a:lnTo>
                    <a:pt x="2451100" y="255562"/>
                  </a:lnTo>
                  <a:close/>
                </a:path>
              </a:pathLst>
            </a:custGeom>
            <a:solidFill>
              <a:srgbClr val="339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6169660" y="4834889"/>
              <a:ext cx="2443480" cy="996950"/>
            </a:xfrm>
            <a:custGeom>
              <a:avLst/>
              <a:gdLst/>
              <a:ahLst/>
              <a:cxnLst/>
              <a:rect l="l" t="t" r="r" b="b"/>
              <a:pathLst>
                <a:path w="2443479" h="996950">
                  <a:moveTo>
                    <a:pt x="3810" y="244170"/>
                  </a:moveTo>
                  <a:lnTo>
                    <a:pt x="0" y="247891"/>
                  </a:lnTo>
                  <a:lnTo>
                    <a:pt x="0" y="750341"/>
                  </a:lnTo>
                  <a:lnTo>
                    <a:pt x="3810" y="754062"/>
                  </a:lnTo>
                  <a:lnTo>
                    <a:pt x="3810" y="244170"/>
                  </a:lnTo>
                  <a:close/>
                </a:path>
                <a:path w="2443479" h="996950">
                  <a:moveTo>
                    <a:pt x="2011578" y="3810"/>
                  </a:moveTo>
                  <a:lnTo>
                    <a:pt x="2000554" y="0"/>
                  </a:lnTo>
                  <a:lnTo>
                    <a:pt x="440690" y="0"/>
                  </a:lnTo>
                  <a:lnTo>
                    <a:pt x="429793" y="3810"/>
                  </a:lnTo>
                  <a:lnTo>
                    <a:pt x="2011578" y="3810"/>
                  </a:lnTo>
                  <a:close/>
                </a:path>
                <a:path w="2443479" h="996950">
                  <a:moveTo>
                    <a:pt x="2016747" y="993140"/>
                  </a:moveTo>
                  <a:lnTo>
                    <a:pt x="424688" y="993140"/>
                  </a:lnTo>
                  <a:lnTo>
                    <a:pt x="435978" y="996950"/>
                  </a:lnTo>
                  <a:lnTo>
                    <a:pt x="2005317" y="996950"/>
                  </a:lnTo>
                  <a:lnTo>
                    <a:pt x="2016747" y="993140"/>
                  </a:lnTo>
                  <a:close/>
                </a:path>
                <a:path w="2443479" h="996950">
                  <a:moveTo>
                    <a:pt x="2443480" y="248119"/>
                  </a:moveTo>
                  <a:lnTo>
                    <a:pt x="2439670" y="244475"/>
                  </a:lnTo>
                  <a:lnTo>
                    <a:pt x="2439670" y="753757"/>
                  </a:lnTo>
                  <a:lnTo>
                    <a:pt x="2443480" y="750112"/>
                  </a:lnTo>
                  <a:lnTo>
                    <a:pt x="2443480" y="248119"/>
                  </a:lnTo>
                  <a:close/>
                </a:path>
              </a:pathLst>
            </a:custGeom>
            <a:solidFill>
              <a:srgbClr val="349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6173470" y="4838699"/>
              <a:ext cx="2435860" cy="989330"/>
            </a:xfrm>
            <a:custGeom>
              <a:avLst/>
              <a:gdLst/>
              <a:ahLst/>
              <a:cxnLst/>
              <a:rect l="l" t="t" r="r" b="b"/>
              <a:pathLst>
                <a:path w="2435859" h="989329">
                  <a:moveTo>
                    <a:pt x="2540" y="237883"/>
                  </a:moveTo>
                  <a:lnTo>
                    <a:pt x="0" y="240360"/>
                  </a:lnTo>
                  <a:lnTo>
                    <a:pt x="0" y="750252"/>
                  </a:lnTo>
                  <a:lnTo>
                    <a:pt x="2540" y="752729"/>
                  </a:lnTo>
                  <a:lnTo>
                    <a:pt x="2540" y="237883"/>
                  </a:lnTo>
                  <a:close/>
                </a:path>
                <a:path w="2435859" h="989329">
                  <a:moveTo>
                    <a:pt x="2018792" y="3810"/>
                  </a:moveTo>
                  <a:lnTo>
                    <a:pt x="2007768" y="0"/>
                  </a:lnTo>
                  <a:lnTo>
                    <a:pt x="425983" y="0"/>
                  </a:lnTo>
                  <a:lnTo>
                    <a:pt x="415099" y="3810"/>
                  </a:lnTo>
                  <a:lnTo>
                    <a:pt x="2018792" y="3810"/>
                  </a:lnTo>
                  <a:close/>
                </a:path>
                <a:path w="2435859" h="989329">
                  <a:moveTo>
                    <a:pt x="2024380" y="985520"/>
                  </a:moveTo>
                  <a:lnTo>
                    <a:pt x="409587" y="985520"/>
                  </a:lnTo>
                  <a:lnTo>
                    <a:pt x="420878" y="989330"/>
                  </a:lnTo>
                  <a:lnTo>
                    <a:pt x="2012937" y="989330"/>
                  </a:lnTo>
                  <a:lnTo>
                    <a:pt x="2024380" y="985520"/>
                  </a:lnTo>
                  <a:close/>
                </a:path>
                <a:path w="2435859" h="989329">
                  <a:moveTo>
                    <a:pt x="2435860" y="240665"/>
                  </a:moveTo>
                  <a:lnTo>
                    <a:pt x="2432050" y="237032"/>
                  </a:lnTo>
                  <a:lnTo>
                    <a:pt x="2432050" y="753579"/>
                  </a:lnTo>
                  <a:lnTo>
                    <a:pt x="2435860" y="749947"/>
                  </a:lnTo>
                  <a:lnTo>
                    <a:pt x="2435860" y="240665"/>
                  </a:lnTo>
                  <a:close/>
                </a:path>
              </a:pathLst>
            </a:custGeom>
            <a:solidFill>
              <a:srgbClr val="349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6176010" y="4842509"/>
              <a:ext cx="2429510" cy="981710"/>
            </a:xfrm>
            <a:custGeom>
              <a:avLst/>
              <a:gdLst/>
              <a:ahLst/>
              <a:cxnLst/>
              <a:rect l="l" t="t" r="r" b="b"/>
              <a:pathLst>
                <a:path w="2429509" h="981710">
                  <a:moveTo>
                    <a:pt x="5080" y="229108"/>
                  </a:moveTo>
                  <a:lnTo>
                    <a:pt x="0" y="234073"/>
                  </a:lnTo>
                  <a:lnTo>
                    <a:pt x="0" y="748919"/>
                  </a:lnTo>
                  <a:lnTo>
                    <a:pt x="5080" y="753884"/>
                  </a:lnTo>
                  <a:lnTo>
                    <a:pt x="5080" y="229108"/>
                  </a:lnTo>
                  <a:close/>
                </a:path>
                <a:path w="2429509" h="981710">
                  <a:moveTo>
                    <a:pt x="2027275" y="3810"/>
                  </a:moveTo>
                  <a:lnTo>
                    <a:pt x="2016252" y="0"/>
                  </a:lnTo>
                  <a:lnTo>
                    <a:pt x="412559" y="0"/>
                  </a:lnTo>
                  <a:lnTo>
                    <a:pt x="401675" y="3810"/>
                  </a:lnTo>
                  <a:lnTo>
                    <a:pt x="2027275" y="3810"/>
                  </a:lnTo>
                  <a:close/>
                </a:path>
                <a:path w="2429509" h="981710">
                  <a:moveTo>
                    <a:pt x="2033270" y="977900"/>
                  </a:moveTo>
                  <a:lnTo>
                    <a:pt x="395757" y="977900"/>
                  </a:lnTo>
                  <a:lnTo>
                    <a:pt x="407047" y="981710"/>
                  </a:lnTo>
                  <a:lnTo>
                    <a:pt x="2021840" y="981710"/>
                  </a:lnTo>
                  <a:lnTo>
                    <a:pt x="2033270" y="977900"/>
                  </a:lnTo>
                  <a:close/>
                </a:path>
                <a:path w="2429509" h="981710">
                  <a:moveTo>
                    <a:pt x="2429510" y="233222"/>
                  </a:moveTo>
                  <a:lnTo>
                    <a:pt x="2425700" y="229590"/>
                  </a:lnTo>
                  <a:lnTo>
                    <a:pt x="2425700" y="753402"/>
                  </a:lnTo>
                  <a:lnTo>
                    <a:pt x="2429510" y="749769"/>
                  </a:lnTo>
                  <a:lnTo>
                    <a:pt x="2429510" y="233222"/>
                  </a:lnTo>
                  <a:close/>
                </a:path>
              </a:pathLst>
            </a:custGeom>
            <a:solidFill>
              <a:srgbClr val="349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6181090" y="4846319"/>
              <a:ext cx="2420620" cy="974090"/>
            </a:xfrm>
            <a:custGeom>
              <a:avLst/>
              <a:gdLst/>
              <a:ahLst/>
              <a:cxnLst/>
              <a:rect l="l" t="t" r="r" b="b"/>
              <a:pathLst>
                <a:path w="2420620" h="974089">
                  <a:moveTo>
                    <a:pt x="2540" y="222821"/>
                  </a:moveTo>
                  <a:lnTo>
                    <a:pt x="0" y="225298"/>
                  </a:lnTo>
                  <a:lnTo>
                    <a:pt x="0" y="750074"/>
                  </a:lnTo>
                  <a:lnTo>
                    <a:pt x="2540" y="752551"/>
                  </a:lnTo>
                  <a:lnTo>
                    <a:pt x="2540" y="222821"/>
                  </a:lnTo>
                  <a:close/>
                </a:path>
                <a:path w="2420620" h="974089">
                  <a:moveTo>
                    <a:pt x="2033219" y="3810"/>
                  </a:moveTo>
                  <a:lnTo>
                    <a:pt x="2022195" y="0"/>
                  </a:lnTo>
                  <a:lnTo>
                    <a:pt x="396595" y="0"/>
                  </a:lnTo>
                  <a:lnTo>
                    <a:pt x="385711" y="3810"/>
                  </a:lnTo>
                  <a:lnTo>
                    <a:pt x="2033219" y="3810"/>
                  </a:lnTo>
                  <a:close/>
                </a:path>
                <a:path w="2420620" h="974089">
                  <a:moveTo>
                    <a:pt x="2039620" y="970280"/>
                  </a:moveTo>
                  <a:lnTo>
                    <a:pt x="379399" y="970280"/>
                  </a:lnTo>
                  <a:lnTo>
                    <a:pt x="390677" y="974090"/>
                  </a:lnTo>
                  <a:lnTo>
                    <a:pt x="2028190" y="974090"/>
                  </a:lnTo>
                  <a:lnTo>
                    <a:pt x="2039620" y="970280"/>
                  </a:lnTo>
                  <a:close/>
                </a:path>
                <a:path w="2420620" h="974089">
                  <a:moveTo>
                    <a:pt x="2420620" y="225780"/>
                  </a:moveTo>
                  <a:lnTo>
                    <a:pt x="2416810" y="222135"/>
                  </a:lnTo>
                  <a:lnTo>
                    <a:pt x="2416810" y="753237"/>
                  </a:lnTo>
                  <a:lnTo>
                    <a:pt x="2420620" y="749592"/>
                  </a:lnTo>
                  <a:lnTo>
                    <a:pt x="2420620" y="225780"/>
                  </a:lnTo>
                  <a:close/>
                </a:path>
              </a:pathLst>
            </a:custGeom>
            <a:solidFill>
              <a:srgbClr val="349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6183630" y="4850129"/>
              <a:ext cx="2414270" cy="966469"/>
            </a:xfrm>
            <a:custGeom>
              <a:avLst/>
              <a:gdLst/>
              <a:ahLst/>
              <a:cxnLst/>
              <a:rect l="l" t="t" r="r" b="b"/>
              <a:pathLst>
                <a:path w="2414270" h="966470">
                  <a:moveTo>
                    <a:pt x="3810" y="215290"/>
                  </a:moveTo>
                  <a:lnTo>
                    <a:pt x="0" y="219011"/>
                  </a:lnTo>
                  <a:lnTo>
                    <a:pt x="0" y="748741"/>
                  </a:lnTo>
                  <a:lnTo>
                    <a:pt x="3810" y="752462"/>
                  </a:lnTo>
                  <a:lnTo>
                    <a:pt x="3810" y="215290"/>
                  </a:lnTo>
                  <a:close/>
                </a:path>
                <a:path w="2414270" h="966470">
                  <a:moveTo>
                    <a:pt x="2041702" y="3810"/>
                  </a:moveTo>
                  <a:lnTo>
                    <a:pt x="2030679" y="0"/>
                  </a:lnTo>
                  <a:lnTo>
                    <a:pt x="383171" y="0"/>
                  </a:lnTo>
                  <a:lnTo>
                    <a:pt x="372287" y="3810"/>
                  </a:lnTo>
                  <a:lnTo>
                    <a:pt x="2041702" y="3810"/>
                  </a:lnTo>
                  <a:close/>
                </a:path>
                <a:path w="2414270" h="966470">
                  <a:moveTo>
                    <a:pt x="2048497" y="962660"/>
                  </a:moveTo>
                  <a:lnTo>
                    <a:pt x="365569" y="962660"/>
                  </a:lnTo>
                  <a:lnTo>
                    <a:pt x="376859" y="966470"/>
                  </a:lnTo>
                  <a:lnTo>
                    <a:pt x="2037080" y="966470"/>
                  </a:lnTo>
                  <a:lnTo>
                    <a:pt x="2048497" y="962660"/>
                  </a:lnTo>
                  <a:close/>
                </a:path>
                <a:path w="2414270" h="966470">
                  <a:moveTo>
                    <a:pt x="2414270" y="218325"/>
                  </a:moveTo>
                  <a:lnTo>
                    <a:pt x="2410460" y="214693"/>
                  </a:lnTo>
                  <a:lnTo>
                    <a:pt x="2410460" y="753059"/>
                  </a:lnTo>
                  <a:lnTo>
                    <a:pt x="2414270" y="749427"/>
                  </a:lnTo>
                  <a:lnTo>
                    <a:pt x="2414270" y="218325"/>
                  </a:lnTo>
                  <a:close/>
                </a:path>
              </a:pathLst>
            </a:custGeom>
            <a:solidFill>
              <a:srgbClr val="349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6187440" y="4853939"/>
              <a:ext cx="2406650" cy="958850"/>
            </a:xfrm>
            <a:custGeom>
              <a:avLst/>
              <a:gdLst/>
              <a:ahLst/>
              <a:cxnLst/>
              <a:rect l="l" t="t" r="r" b="b"/>
              <a:pathLst>
                <a:path w="2406650" h="958850">
                  <a:moveTo>
                    <a:pt x="3810" y="207759"/>
                  </a:moveTo>
                  <a:lnTo>
                    <a:pt x="0" y="211480"/>
                  </a:lnTo>
                  <a:lnTo>
                    <a:pt x="0" y="748652"/>
                  </a:lnTo>
                  <a:lnTo>
                    <a:pt x="3810" y="752373"/>
                  </a:lnTo>
                  <a:lnTo>
                    <a:pt x="3810" y="207759"/>
                  </a:lnTo>
                  <a:close/>
                </a:path>
                <a:path w="2406650" h="958850">
                  <a:moveTo>
                    <a:pt x="2048916" y="3810"/>
                  </a:moveTo>
                  <a:lnTo>
                    <a:pt x="2037892" y="0"/>
                  </a:lnTo>
                  <a:lnTo>
                    <a:pt x="368477" y="0"/>
                  </a:lnTo>
                  <a:lnTo>
                    <a:pt x="357593" y="3810"/>
                  </a:lnTo>
                  <a:lnTo>
                    <a:pt x="2048916" y="3810"/>
                  </a:lnTo>
                  <a:close/>
                </a:path>
                <a:path w="2406650" h="958850">
                  <a:moveTo>
                    <a:pt x="2052320" y="956310"/>
                  </a:moveTo>
                  <a:lnTo>
                    <a:pt x="354228" y="956310"/>
                  </a:lnTo>
                  <a:lnTo>
                    <a:pt x="361759" y="958850"/>
                  </a:lnTo>
                  <a:lnTo>
                    <a:pt x="2044687" y="958850"/>
                  </a:lnTo>
                  <a:lnTo>
                    <a:pt x="2052320" y="956310"/>
                  </a:lnTo>
                  <a:close/>
                </a:path>
                <a:path w="2406650" h="958850">
                  <a:moveTo>
                    <a:pt x="2406650" y="210883"/>
                  </a:moveTo>
                  <a:lnTo>
                    <a:pt x="2404110" y="208457"/>
                  </a:lnTo>
                  <a:lnTo>
                    <a:pt x="2404110" y="751674"/>
                  </a:lnTo>
                  <a:lnTo>
                    <a:pt x="2406650" y="749249"/>
                  </a:lnTo>
                  <a:lnTo>
                    <a:pt x="2406650" y="210883"/>
                  </a:lnTo>
                  <a:close/>
                </a:path>
              </a:pathLst>
            </a:custGeom>
            <a:solidFill>
              <a:srgbClr val="34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6191250" y="4857749"/>
              <a:ext cx="2400300" cy="952500"/>
            </a:xfrm>
            <a:custGeom>
              <a:avLst/>
              <a:gdLst/>
              <a:ahLst/>
              <a:cxnLst/>
              <a:rect l="l" t="t" r="r" b="b"/>
              <a:pathLst>
                <a:path w="2400300" h="952500">
                  <a:moveTo>
                    <a:pt x="3810" y="200228"/>
                  </a:moveTo>
                  <a:lnTo>
                    <a:pt x="0" y="203949"/>
                  </a:lnTo>
                  <a:lnTo>
                    <a:pt x="0" y="748563"/>
                  </a:lnTo>
                  <a:lnTo>
                    <a:pt x="3810" y="752284"/>
                  </a:lnTo>
                  <a:lnTo>
                    <a:pt x="3810" y="200228"/>
                  </a:lnTo>
                  <a:close/>
                </a:path>
                <a:path w="2400300" h="952500">
                  <a:moveTo>
                    <a:pt x="2052447" y="2540"/>
                  </a:moveTo>
                  <a:lnTo>
                    <a:pt x="2045106" y="0"/>
                  </a:lnTo>
                  <a:lnTo>
                    <a:pt x="353783" y="0"/>
                  </a:lnTo>
                  <a:lnTo>
                    <a:pt x="346519" y="2540"/>
                  </a:lnTo>
                  <a:lnTo>
                    <a:pt x="2052447" y="2540"/>
                  </a:lnTo>
                  <a:close/>
                </a:path>
                <a:path w="2400300" h="952500">
                  <a:moveTo>
                    <a:pt x="2057641" y="948690"/>
                  </a:moveTo>
                  <a:lnTo>
                    <a:pt x="341376" y="948690"/>
                  </a:lnTo>
                  <a:lnTo>
                    <a:pt x="341376" y="949960"/>
                  </a:lnTo>
                  <a:lnTo>
                    <a:pt x="346659" y="949960"/>
                  </a:lnTo>
                  <a:lnTo>
                    <a:pt x="346659" y="952500"/>
                  </a:lnTo>
                  <a:lnTo>
                    <a:pt x="2052307" y="952500"/>
                  </a:lnTo>
                  <a:lnTo>
                    <a:pt x="2052307" y="949960"/>
                  </a:lnTo>
                  <a:lnTo>
                    <a:pt x="2057641" y="949960"/>
                  </a:lnTo>
                  <a:lnTo>
                    <a:pt x="2057641" y="948690"/>
                  </a:lnTo>
                  <a:close/>
                </a:path>
                <a:path w="2400300" h="952500">
                  <a:moveTo>
                    <a:pt x="2400300" y="204647"/>
                  </a:moveTo>
                  <a:lnTo>
                    <a:pt x="2396490" y="201015"/>
                  </a:lnTo>
                  <a:lnTo>
                    <a:pt x="2396490" y="751497"/>
                  </a:lnTo>
                  <a:lnTo>
                    <a:pt x="2400300" y="747864"/>
                  </a:lnTo>
                  <a:lnTo>
                    <a:pt x="2400300" y="204647"/>
                  </a:lnTo>
                  <a:close/>
                </a:path>
              </a:pathLst>
            </a:custGeom>
            <a:solidFill>
              <a:srgbClr val="34A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6195060" y="4860289"/>
              <a:ext cx="2392680" cy="946150"/>
            </a:xfrm>
            <a:custGeom>
              <a:avLst/>
              <a:gdLst/>
              <a:ahLst/>
              <a:cxnLst/>
              <a:rect l="l" t="t" r="r" b="b"/>
              <a:pathLst>
                <a:path w="2392679" h="946150">
                  <a:moveTo>
                    <a:pt x="2064446" y="942340"/>
                  </a:moveTo>
                  <a:lnTo>
                    <a:pt x="326963" y="942340"/>
                  </a:lnTo>
                  <a:lnTo>
                    <a:pt x="336058" y="946150"/>
                  </a:lnTo>
                  <a:lnTo>
                    <a:pt x="2055351" y="946150"/>
                  </a:lnTo>
                  <a:lnTo>
                    <a:pt x="2064446" y="942340"/>
                  </a:lnTo>
                  <a:close/>
                </a:path>
                <a:path w="2392679" h="946150">
                  <a:moveTo>
                    <a:pt x="3810" y="193955"/>
                  </a:moveTo>
                  <a:lnTo>
                    <a:pt x="0" y="197676"/>
                  </a:lnTo>
                  <a:lnTo>
                    <a:pt x="0" y="749743"/>
                  </a:lnTo>
                  <a:lnTo>
                    <a:pt x="3810" y="753464"/>
                  </a:lnTo>
                  <a:lnTo>
                    <a:pt x="3810" y="193955"/>
                  </a:lnTo>
                  <a:close/>
                </a:path>
                <a:path w="2392679" h="946150">
                  <a:moveTo>
                    <a:pt x="2388869" y="194829"/>
                  </a:moveTo>
                  <a:lnTo>
                    <a:pt x="2388869" y="752590"/>
                  </a:lnTo>
                  <a:lnTo>
                    <a:pt x="2392680" y="748953"/>
                  </a:lnTo>
                  <a:lnTo>
                    <a:pt x="2392680" y="198466"/>
                  </a:lnTo>
                  <a:lnTo>
                    <a:pt x="2388869" y="194829"/>
                  </a:lnTo>
                  <a:close/>
                </a:path>
                <a:path w="2392679" h="946150">
                  <a:moveTo>
                    <a:pt x="2048646" y="0"/>
                  </a:moveTo>
                  <a:lnTo>
                    <a:pt x="342718" y="0"/>
                  </a:lnTo>
                  <a:lnTo>
                    <a:pt x="339089" y="1270"/>
                  </a:lnTo>
                  <a:lnTo>
                    <a:pt x="332824" y="3810"/>
                  </a:lnTo>
                  <a:lnTo>
                    <a:pt x="2058585" y="3810"/>
                  </a:lnTo>
                  <a:lnTo>
                    <a:pt x="2052319" y="1270"/>
                  </a:lnTo>
                  <a:lnTo>
                    <a:pt x="2048646" y="0"/>
                  </a:lnTo>
                  <a:close/>
                </a:path>
              </a:pathLst>
            </a:custGeom>
            <a:solidFill>
              <a:srgbClr val="34A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6198870" y="4864099"/>
              <a:ext cx="2385060" cy="938530"/>
            </a:xfrm>
            <a:custGeom>
              <a:avLst/>
              <a:gdLst/>
              <a:ahLst/>
              <a:cxnLst/>
              <a:rect l="l" t="t" r="r" b="b"/>
              <a:pathLst>
                <a:path w="2385059" h="938529">
                  <a:moveTo>
                    <a:pt x="3810" y="186436"/>
                  </a:moveTo>
                  <a:lnTo>
                    <a:pt x="0" y="190157"/>
                  </a:lnTo>
                  <a:lnTo>
                    <a:pt x="0" y="749655"/>
                  </a:lnTo>
                  <a:lnTo>
                    <a:pt x="3810" y="753376"/>
                  </a:lnTo>
                  <a:lnTo>
                    <a:pt x="3810" y="186436"/>
                  </a:lnTo>
                  <a:close/>
                </a:path>
                <a:path w="2385059" h="938529">
                  <a:moveTo>
                    <a:pt x="2064169" y="3810"/>
                  </a:moveTo>
                  <a:lnTo>
                    <a:pt x="2054771" y="0"/>
                  </a:lnTo>
                  <a:lnTo>
                    <a:pt x="329006" y="0"/>
                  </a:lnTo>
                  <a:lnTo>
                    <a:pt x="319608" y="3810"/>
                  </a:lnTo>
                  <a:lnTo>
                    <a:pt x="2064169" y="3810"/>
                  </a:lnTo>
                  <a:close/>
                </a:path>
                <a:path w="2385059" h="938529">
                  <a:moveTo>
                    <a:pt x="2069719" y="934720"/>
                  </a:moveTo>
                  <a:lnTo>
                    <a:pt x="314058" y="934720"/>
                  </a:lnTo>
                  <a:lnTo>
                    <a:pt x="323151" y="938530"/>
                  </a:lnTo>
                  <a:lnTo>
                    <a:pt x="2060625" y="938530"/>
                  </a:lnTo>
                  <a:lnTo>
                    <a:pt x="2069719" y="934720"/>
                  </a:lnTo>
                  <a:close/>
                </a:path>
                <a:path w="2385059" h="938529">
                  <a:moveTo>
                    <a:pt x="2385060" y="191020"/>
                  </a:moveTo>
                  <a:lnTo>
                    <a:pt x="2381250" y="187388"/>
                  </a:lnTo>
                  <a:lnTo>
                    <a:pt x="2381250" y="752424"/>
                  </a:lnTo>
                  <a:lnTo>
                    <a:pt x="2385060" y="748792"/>
                  </a:lnTo>
                  <a:lnTo>
                    <a:pt x="2385060" y="191020"/>
                  </a:lnTo>
                  <a:close/>
                </a:path>
              </a:pathLst>
            </a:custGeom>
            <a:solidFill>
              <a:srgbClr val="34A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6202680" y="4867909"/>
              <a:ext cx="2377440" cy="930910"/>
            </a:xfrm>
            <a:custGeom>
              <a:avLst/>
              <a:gdLst/>
              <a:ahLst/>
              <a:cxnLst/>
              <a:rect l="l" t="t" r="r" b="b"/>
              <a:pathLst>
                <a:path w="2377440" h="930910">
                  <a:moveTo>
                    <a:pt x="2540" y="180136"/>
                  </a:moveTo>
                  <a:lnTo>
                    <a:pt x="0" y="182626"/>
                  </a:lnTo>
                  <a:lnTo>
                    <a:pt x="0" y="749566"/>
                  </a:lnTo>
                  <a:lnTo>
                    <a:pt x="2540" y="752055"/>
                  </a:lnTo>
                  <a:lnTo>
                    <a:pt x="2540" y="180136"/>
                  </a:lnTo>
                  <a:close/>
                </a:path>
                <a:path w="2377440" h="930910">
                  <a:moveTo>
                    <a:pt x="2069757" y="3810"/>
                  </a:moveTo>
                  <a:lnTo>
                    <a:pt x="2060359" y="0"/>
                  </a:lnTo>
                  <a:lnTo>
                    <a:pt x="315798" y="0"/>
                  </a:lnTo>
                  <a:lnTo>
                    <a:pt x="306400" y="3810"/>
                  </a:lnTo>
                  <a:lnTo>
                    <a:pt x="2069757" y="3810"/>
                  </a:lnTo>
                  <a:close/>
                </a:path>
                <a:path w="2377440" h="930910">
                  <a:moveTo>
                    <a:pt x="2075014" y="927100"/>
                  </a:moveTo>
                  <a:lnTo>
                    <a:pt x="301142" y="927100"/>
                  </a:lnTo>
                  <a:lnTo>
                    <a:pt x="310248" y="930910"/>
                  </a:lnTo>
                  <a:lnTo>
                    <a:pt x="2065909" y="930910"/>
                  </a:lnTo>
                  <a:lnTo>
                    <a:pt x="2075014" y="927100"/>
                  </a:lnTo>
                  <a:close/>
                </a:path>
                <a:path w="2377440" h="930910">
                  <a:moveTo>
                    <a:pt x="2377440" y="183578"/>
                  </a:moveTo>
                  <a:lnTo>
                    <a:pt x="2373630" y="179946"/>
                  </a:lnTo>
                  <a:lnTo>
                    <a:pt x="2373630" y="752246"/>
                  </a:lnTo>
                  <a:lnTo>
                    <a:pt x="2377440" y="748614"/>
                  </a:lnTo>
                  <a:lnTo>
                    <a:pt x="2377440" y="183578"/>
                  </a:lnTo>
                  <a:close/>
                </a:path>
              </a:pathLst>
            </a:custGeom>
            <a:solidFill>
              <a:srgbClr val="34A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6205220" y="4871719"/>
              <a:ext cx="2371090" cy="923290"/>
            </a:xfrm>
            <a:custGeom>
              <a:avLst/>
              <a:gdLst/>
              <a:ahLst/>
              <a:cxnLst/>
              <a:rect l="l" t="t" r="r" b="b"/>
              <a:pathLst>
                <a:path w="2371090" h="923289">
                  <a:moveTo>
                    <a:pt x="3810" y="172605"/>
                  </a:moveTo>
                  <a:lnTo>
                    <a:pt x="0" y="176326"/>
                  </a:lnTo>
                  <a:lnTo>
                    <a:pt x="0" y="748245"/>
                  </a:lnTo>
                  <a:lnTo>
                    <a:pt x="3810" y="751967"/>
                  </a:lnTo>
                  <a:lnTo>
                    <a:pt x="3810" y="172605"/>
                  </a:lnTo>
                  <a:close/>
                </a:path>
                <a:path w="2371090" h="923289">
                  <a:moveTo>
                    <a:pt x="2076615" y="3810"/>
                  </a:moveTo>
                  <a:lnTo>
                    <a:pt x="2067217" y="0"/>
                  </a:lnTo>
                  <a:lnTo>
                    <a:pt x="303860" y="0"/>
                  </a:lnTo>
                  <a:lnTo>
                    <a:pt x="294462" y="3810"/>
                  </a:lnTo>
                  <a:lnTo>
                    <a:pt x="2076615" y="3810"/>
                  </a:lnTo>
                  <a:close/>
                </a:path>
                <a:path w="2371090" h="923289">
                  <a:moveTo>
                    <a:pt x="2081568" y="919480"/>
                  </a:moveTo>
                  <a:lnTo>
                    <a:pt x="289509" y="919480"/>
                  </a:lnTo>
                  <a:lnTo>
                    <a:pt x="298602" y="923290"/>
                  </a:lnTo>
                  <a:lnTo>
                    <a:pt x="2072474" y="923290"/>
                  </a:lnTo>
                  <a:lnTo>
                    <a:pt x="2081568" y="919480"/>
                  </a:lnTo>
                  <a:close/>
                </a:path>
                <a:path w="2371090" h="923289">
                  <a:moveTo>
                    <a:pt x="2371090" y="176136"/>
                  </a:moveTo>
                  <a:lnTo>
                    <a:pt x="2367280" y="172491"/>
                  </a:lnTo>
                  <a:lnTo>
                    <a:pt x="2367280" y="752081"/>
                  </a:lnTo>
                  <a:lnTo>
                    <a:pt x="2371090" y="748436"/>
                  </a:lnTo>
                  <a:lnTo>
                    <a:pt x="2371090" y="176136"/>
                  </a:lnTo>
                  <a:close/>
                </a:path>
              </a:pathLst>
            </a:custGeom>
            <a:solidFill>
              <a:srgbClr val="34A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6209144" y="4875529"/>
              <a:ext cx="2363470" cy="915669"/>
            </a:xfrm>
            <a:custGeom>
              <a:avLst/>
              <a:gdLst/>
              <a:ahLst/>
              <a:cxnLst/>
              <a:rect l="l" t="t" r="r" b="b"/>
              <a:pathLst>
                <a:path w="2363470" h="915670">
                  <a:moveTo>
                    <a:pt x="3695" y="165074"/>
                  </a:moveTo>
                  <a:lnTo>
                    <a:pt x="0" y="168681"/>
                  </a:lnTo>
                  <a:lnTo>
                    <a:pt x="0" y="748271"/>
                  </a:lnTo>
                  <a:lnTo>
                    <a:pt x="3695" y="751878"/>
                  </a:lnTo>
                  <a:lnTo>
                    <a:pt x="3695" y="165074"/>
                  </a:lnTo>
                  <a:close/>
                </a:path>
                <a:path w="2363470" h="915670">
                  <a:moveTo>
                    <a:pt x="2082088" y="3810"/>
                  </a:moveTo>
                  <a:lnTo>
                    <a:pt x="2072690" y="0"/>
                  </a:lnTo>
                  <a:lnTo>
                    <a:pt x="290537" y="0"/>
                  </a:lnTo>
                  <a:lnTo>
                    <a:pt x="281139" y="3810"/>
                  </a:lnTo>
                  <a:lnTo>
                    <a:pt x="2082088" y="3810"/>
                  </a:lnTo>
                  <a:close/>
                </a:path>
                <a:path w="2363470" h="915670">
                  <a:moveTo>
                    <a:pt x="2083701" y="913130"/>
                  </a:moveTo>
                  <a:lnTo>
                    <a:pt x="279527" y="913130"/>
                  </a:lnTo>
                  <a:lnTo>
                    <a:pt x="285584" y="915670"/>
                  </a:lnTo>
                  <a:lnTo>
                    <a:pt x="2077643" y="915670"/>
                  </a:lnTo>
                  <a:lnTo>
                    <a:pt x="2083701" y="913130"/>
                  </a:lnTo>
                  <a:close/>
                </a:path>
                <a:path w="2363470" h="915670">
                  <a:moveTo>
                    <a:pt x="2363355" y="168681"/>
                  </a:moveTo>
                  <a:lnTo>
                    <a:pt x="2360815" y="166255"/>
                  </a:lnTo>
                  <a:lnTo>
                    <a:pt x="2360815" y="750697"/>
                  </a:lnTo>
                  <a:lnTo>
                    <a:pt x="2363355" y="748271"/>
                  </a:lnTo>
                  <a:lnTo>
                    <a:pt x="2363355" y="168681"/>
                  </a:lnTo>
                  <a:close/>
                </a:path>
              </a:pathLst>
            </a:custGeom>
            <a:solidFill>
              <a:srgbClr val="34A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6212839" y="4879339"/>
              <a:ext cx="2357120" cy="909319"/>
            </a:xfrm>
            <a:custGeom>
              <a:avLst/>
              <a:gdLst/>
              <a:ahLst/>
              <a:cxnLst/>
              <a:rect l="l" t="t" r="r" b="b"/>
              <a:pathLst>
                <a:path w="2357120" h="909320">
                  <a:moveTo>
                    <a:pt x="2089109" y="905510"/>
                  </a:moveTo>
                  <a:lnTo>
                    <a:pt x="266740" y="905510"/>
                  </a:lnTo>
                  <a:lnTo>
                    <a:pt x="275835" y="909320"/>
                  </a:lnTo>
                  <a:lnTo>
                    <a:pt x="2080014" y="909320"/>
                  </a:lnTo>
                  <a:lnTo>
                    <a:pt x="2089109" y="905510"/>
                  </a:lnTo>
                  <a:close/>
                </a:path>
                <a:path w="2357120" h="909320">
                  <a:moveTo>
                    <a:pt x="3810" y="158066"/>
                  </a:moveTo>
                  <a:lnTo>
                    <a:pt x="1270" y="160020"/>
                  </a:lnTo>
                  <a:lnTo>
                    <a:pt x="0" y="161260"/>
                  </a:lnTo>
                  <a:lnTo>
                    <a:pt x="0" y="748059"/>
                  </a:lnTo>
                  <a:lnTo>
                    <a:pt x="1270" y="749300"/>
                  </a:lnTo>
                  <a:lnTo>
                    <a:pt x="3810" y="751253"/>
                  </a:lnTo>
                  <a:lnTo>
                    <a:pt x="3810" y="158066"/>
                  </a:lnTo>
                  <a:close/>
                </a:path>
                <a:path w="2357120" h="909320">
                  <a:moveTo>
                    <a:pt x="2353310" y="159043"/>
                  </a:moveTo>
                  <a:lnTo>
                    <a:pt x="2353310" y="750276"/>
                  </a:lnTo>
                  <a:lnTo>
                    <a:pt x="2354580" y="749300"/>
                  </a:lnTo>
                  <a:lnTo>
                    <a:pt x="2357119" y="746875"/>
                  </a:lnTo>
                  <a:lnTo>
                    <a:pt x="2357119" y="162444"/>
                  </a:lnTo>
                  <a:lnTo>
                    <a:pt x="2354580" y="160020"/>
                  </a:lnTo>
                  <a:lnTo>
                    <a:pt x="2353310" y="159043"/>
                  </a:lnTo>
                  <a:close/>
                </a:path>
                <a:path w="2357120" h="909320">
                  <a:moveTo>
                    <a:pt x="2078397" y="0"/>
                  </a:moveTo>
                  <a:lnTo>
                    <a:pt x="277452" y="0"/>
                  </a:lnTo>
                  <a:lnTo>
                    <a:pt x="271187" y="2540"/>
                  </a:lnTo>
                  <a:lnTo>
                    <a:pt x="2084662" y="2540"/>
                  </a:lnTo>
                  <a:lnTo>
                    <a:pt x="2078397" y="0"/>
                  </a:lnTo>
                  <a:close/>
                </a:path>
              </a:pathLst>
            </a:custGeom>
            <a:solidFill>
              <a:srgbClr val="34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6216650" y="4881879"/>
              <a:ext cx="2349500" cy="902969"/>
            </a:xfrm>
            <a:custGeom>
              <a:avLst/>
              <a:gdLst/>
              <a:ahLst/>
              <a:cxnLst/>
              <a:rect l="l" t="t" r="r" b="b"/>
              <a:pathLst>
                <a:path w="2349500" h="902970">
                  <a:moveTo>
                    <a:pt x="3810" y="152603"/>
                  </a:moveTo>
                  <a:lnTo>
                    <a:pt x="0" y="155536"/>
                  </a:lnTo>
                  <a:lnTo>
                    <a:pt x="0" y="748715"/>
                  </a:lnTo>
                  <a:lnTo>
                    <a:pt x="3810" y="751649"/>
                  </a:lnTo>
                  <a:lnTo>
                    <a:pt x="3810" y="152603"/>
                  </a:lnTo>
                  <a:close/>
                </a:path>
                <a:path w="2349500" h="902970">
                  <a:moveTo>
                    <a:pt x="2090242" y="3810"/>
                  </a:moveTo>
                  <a:lnTo>
                    <a:pt x="2080844" y="0"/>
                  </a:lnTo>
                  <a:lnTo>
                    <a:pt x="267373" y="0"/>
                  </a:lnTo>
                  <a:lnTo>
                    <a:pt x="257975" y="3810"/>
                  </a:lnTo>
                  <a:lnTo>
                    <a:pt x="2090242" y="3810"/>
                  </a:lnTo>
                  <a:close/>
                </a:path>
                <a:path w="2349500" h="902970">
                  <a:moveTo>
                    <a:pt x="2094382" y="899160"/>
                  </a:moveTo>
                  <a:lnTo>
                    <a:pt x="253834" y="899160"/>
                  </a:lnTo>
                  <a:lnTo>
                    <a:pt x="262928" y="902970"/>
                  </a:lnTo>
                  <a:lnTo>
                    <a:pt x="2085289" y="902970"/>
                  </a:lnTo>
                  <a:lnTo>
                    <a:pt x="2094382" y="899160"/>
                  </a:lnTo>
                  <a:close/>
                </a:path>
                <a:path w="2349500" h="902970">
                  <a:moveTo>
                    <a:pt x="2349500" y="156514"/>
                  </a:moveTo>
                  <a:lnTo>
                    <a:pt x="2345690" y="153581"/>
                  </a:lnTo>
                  <a:lnTo>
                    <a:pt x="2345690" y="750671"/>
                  </a:lnTo>
                  <a:lnTo>
                    <a:pt x="2349500" y="747737"/>
                  </a:lnTo>
                  <a:lnTo>
                    <a:pt x="2349500" y="156514"/>
                  </a:lnTo>
                  <a:close/>
                </a:path>
              </a:pathLst>
            </a:custGeom>
            <a:solidFill>
              <a:srgbClr val="34A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6220460" y="4885689"/>
              <a:ext cx="2341880" cy="895350"/>
            </a:xfrm>
            <a:custGeom>
              <a:avLst/>
              <a:gdLst/>
              <a:ahLst/>
              <a:cxnLst/>
              <a:rect l="l" t="t" r="r" b="b"/>
              <a:pathLst>
                <a:path w="2341879" h="895350">
                  <a:moveTo>
                    <a:pt x="3810" y="145859"/>
                  </a:moveTo>
                  <a:lnTo>
                    <a:pt x="0" y="148793"/>
                  </a:lnTo>
                  <a:lnTo>
                    <a:pt x="0" y="747839"/>
                  </a:lnTo>
                  <a:lnTo>
                    <a:pt x="3810" y="750773"/>
                  </a:lnTo>
                  <a:lnTo>
                    <a:pt x="3810" y="145859"/>
                  </a:lnTo>
                  <a:close/>
                </a:path>
                <a:path w="2341879" h="895350">
                  <a:moveTo>
                    <a:pt x="2095830" y="3810"/>
                  </a:moveTo>
                  <a:lnTo>
                    <a:pt x="2086432" y="0"/>
                  </a:lnTo>
                  <a:lnTo>
                    <a:pt x="254165" y="0"/>
                  </a:lnTo>
                  <a:lnTo>
                    <a:pt x="244767" y="3810"/>
                  </a:lnTo>
                  <a:lnTo>
                    <a:pt x="2095830" y="3810"/>
                  </a:lnTo>
                  <a:close/>
                </a:path>
                <a:path w="2341879" h="895350">
                  <a:moveTo>
                    <a:pt x="2099678" y="891540"/>
                  </a:moveTo>
                  <a:lnTo>
                    <a:pt x="240919" y="891540"/>
                  </a:lnTo>
                  <a:lnTo>
                    <a:pt x="250024" y="895350"/>
                  </a:lnTo>
                  <a:lnTo>
                    <a:pt x="2090572" y="895350"/>
                  </a:lnTo>
                  <a:lnTo>
                    <a:pt x="2099678" y="891540"/>
                  </a:lnTo>
                  <a:close/>
                </a:path>
                <a:path w="2341879" h="895350">
                  <a:moveTo>
                    <a:pt x="2341880" y="149771"/>
                  </a:moveTo>
                  <a:lnTo>
                    <a:pt x="2338070" y="146837"/>
                  </a:lnTo>
                  <a:lnTo>
                    <a:pt x="2338070" y="749795"/>
                  </a:lnTo>
                  <a:lnTo>
                    <a:pt x="2341880" y="746861"/>
                  </a:lnTo>
                  <a:lnTo>
                    <a:pt x="2341880" y="149771"/>
                  </a:lnTo>
                  <a:close/>
                </a:path>
              </a:pathLst>
            </a:custGeom>
            <a:solidFill>
              <a:srgbClr val="34A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6224270" y="4889499"/>
              <a:ext cx="2334260" cy="887730"/>
            </a:xfrm>
            <a:custGeom>
              <a:avLst/>
              <a:gdLst/>
              <a:ahLst/>
              <a:cxnLst/>
              <a:rect l="l" t="t" r="r" b="b"/>
              <a:pathLst>
                <a:path w="2334259" h="887729">
                  <a:moveTo>
                    <a:pt x="2540" y="140093"/>
                  </a:moveTo>
                  <a:lnTo>
                    <a:pt x="0" y="142049"/>
                  </a:lnTo>
                  <a:lnTo>
                    <a:pt x="0" y="746963"/>
                  </a:lnTo>
                  <a:lnTo>
                    <a:pt x="2540" y="748919"/>
                  </a:lnTo>
                  <a:lnTo>
                    <a:pt x="2540" y="140093"/>
                  </a:lnTo>
                  <a:close/>
                </a:path>
                <a:path w="2334259" h="887729">
                  <a:moveTo>
                    <a:pt x="2101418" y="3810"/>
                  </a:moveTo>
                  <a:lnTo>
                    <a:pt x="2092020" y="0"/>
                  </a:lnTo>
                  <a:lnTo>
                    <a:pt x="240957" y="0"/>
                  </a:lnTo>
                  <a:lnTo>
                    <a:pt x="231559" y="3810"/>
                  </a:lnTo>
                  <a:lnTo>
                    <a:pt x="2101418" y="3810"/>
                  </a:lnTo>
                  <a:close/>
                </a:path>
                <a:path w="2334259" h="887729">
                  <a:moveTo>
                    <a:pt x="2104961" y="883920"/>
                  </a:moveTo>
                  <a:lnTo>
                    <a:pt x="228015" y="883920"/>
                  </a:lnTo>
                  <a:lnTo>
                    <a:pt x="237109" y="887730"/>
                  </a:lnTo>
                  <a:lnTo>
                    <a:pt x="2095868" y="887730"/>
                  </a:lnTo>
                  <a:lnTo>
                    <a:pt x="2104961" y="883920"/>
                  </a:lnTo>
                  <a:close/>
                </a:path>
                <a:path w="2334259" h="887729">
                  <a:moveTo>
                    <a:pt x="2334260" y="143027"/>
                  </a:moveTo>
                  <a:lnTo>
                    <a:pt x="2330450" y="140093"/>
                  </a:lnTo>
                  <a:lnTo>
                    <a:pt x="2330450" y="748919"/>
                  </a:lnTo>
                  <a:lnTo>
                    <a:pt x="2334260" y="745985"/>
                  </a:lnTo>
                  <a:lnTo>
                    <a:pt x="2334260" y="143027"/>
                  </a:lnTo>
                  <a:close/>
                </a:path>
              </a:pathLst>
            </a:custGeom>
            <a:solidFill>
              <a:srgbClr val="34A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6226810" y="4893309"/>
              <a:ext cx="2327910" cy="880110"/>
            </a:xfrm>
            <a:custGeom>
              <a:avLst/>
              <a:gdLst/>
              <a:ahLst/>
              <a:cxnLst/>
              <a:rect l="l" t="t" r="r" b="b"/>
              <a:pathLst>
                <a:path w="2327909" h="880110">
                  <a:moveTo>
                    <a:pt x="3810" y="133350"/>
                  </a:moveTo>
                  <a:lnTo>
                    <a:pt x="0" y="136283"/>
                  </a:lnTo>
                  <a:lnTo>
                    <a:pt x="0" y="745109"/>
                  </a:lnTo>
                  <a:lnTo>
                    <a:pt x="3810" y="748042"/>
                  </a:lnTo>
                  <a:lnTo>
                    <a:pt x="3810" y="133350"/>
                  </a:lnTo>
                  <a:close/>
                </a:path>
                <a:path w="2327909" h="880110">
                  <a:moveTo>
                    <a:pt x="2108276" y="3810"/>
                  </a:moveTo>
                  <a:lnTo>
                    <a:pt x="2098878" y="0"/>
                  </a:lnTo>
                  <a:lnTo>
                    <a:pt x="229019" y="0"/>
                  </a:lnTo>
                  <a:lnTo>
                    <a:pt x="219621" y="3810"/>
                  </a:lnTo>
                  <a:lnTo>
                    <a:pt x="2108276" y="3810"/>
                  </a:lnTo>
                  <a:close/>
                </a:path>
                <a:path w="2327909" h="880110">
                  <a:moveTo>
                    <a:pt x="2111514" y="876300"/>
                  </a:moveTo>
                  <a:lnTo>
                    <a:pt x="216382" y="876300"/>
                  </a:lnTo>
                  <a:lnTo>
                    <a:pt x="225475" y="880110"/>
                  </a:lnTo>
                  <a:lnTo>
                    <a:pt x="2102421" y="880110"/>
                  </a:lnTo>
                  <a:lnTo>
                    <a:pt x="2111514" y="876300"/>
                  </a:lnTo>
                  <a:close/>
                </a:path>
                <a:path w="2327909" h="880110">
                  <a:moveTo>
                    <a:pt x="2327910" y="136283"/>
                  </a:moveTo>
                  <a:lnTo>
                    <a:pt x="2324100" y="133350"/>
                  </a:lnTo>
                  <a:lnTo>
                    <a:pt x="2324100" y="748042"/>
                  </a:lnTo>
                  <a:lnTo>
                    <a:pt x="2327910" y="745109"/>
                  </a:lnTo>
                  <a:lnTo>
                    <a:pt x="2327910" y="136283"/>
                  </a:lnTo>
                  <a:close/>
                </a:path>
              </a:pathLst>
            </a:custGeom>
            <a:solidFill>
              <a:srgbClr val="35A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6230620" y="4897120"/>
              <a:ext cx="2320290" cy="872490"/>
            </a:xfrm>
            <a:custGeom>
              <a:avLst/>
              <a:gdLst/>
              <a:ahLst/>
              <a:cxnLst/>
              <a:rect l="l" t="t" r="r" b="b"/>
              <a:pathLst>
                <a:path w="2320290" h="872489">
                  <a:moveTo>
                    <a:pt x="2113242" y="869949"/>
                  </a:moveTo>
                  <a:lnTo>
                    <a:pt x="207047" y="869949"/>
                  </a:lnTo>
                  <a:lnTo>
                    <a:pt x="209550" y="871219"/>
                  </a:lnTo>
                  <a:lnTo>
                    <a:pt x="212581" y="872489"/>
                  </a:lnTo>
                  <a:lnTo>
                    <a:pt x="2107708" y="872489"/>
                  </a:lnTo>
                  <a:lnTo>
                    <a:pt x="2110739" y="871219"/>
                  </a:lnTo>
                  <a:lnTo>
                    <a:pt x="2113242" y="869949"/>
                  </a:lnTo>
                  <a:close/>
                </a:path>
                <a:path w="2320290" h="872489">
                  <a:moveTo>
                    <a:pt x="3809" y="126609"/>
                  </a:moveTo>
                  <a:lnTo>
                    <a:pt x="0" y="129539"/>
                  </a:lnTo>
                  <a:lnTo>
                    <a:pt x="0" y="744220"/>
                  </a:lnTo>
                  <a:lnTo>
                    <a:pt x="3809" y="747150"/>
                  </a:lnTo>
                  <a:lnTo>
                    <a:pt x="3809" y="126609"/>
                  </a:lnTo>
                  <a:close/>
                </a:path>
                <a:path w="2320290" h="872489">
                  <a:moveTo>
                    <a:pt x="2317750" y="127586"/>
                  </a:moveTo>
                  <a:lnTo>
                    <a:pt x="2317750" y="746173"/>
                  </a:lnTo>
                  <a:lnTo>
                    <a:pt x="2320289" y="744220"/>
                  </a:lnTo>
                  <a:lnTo>
                    <a:pt x="2320289" y="129539"/>
                  </a:lnTo>
                  <a:lnTo>
                    <a:pt x="2317750" y="127586"/>
                  </a:lnTo>
                  <a:close/>
                </a:path>
                <a:path w="2320290" h="872489">
                  <a:moveTo>
                    <a:pt x="2104474" y="0"/>
                  </a:moveTo>
                  <a:lnTo>
                    <a:pt x="215815" y="0"/>
                  </a:lnTo>
                  <a:lnTo>
                    <a:pt x="209550" y="2539"/>
                  </a:lnTo>
                  <a:lnTo>
                    <a:pt x="207047" y="3809"/>
                  </a:lnTo>
                  <a:lnTo>
                    <a:pt x="2113242" y="3809"/>
                  </a:lnTo>
                  <a:lnTo>
                    <a:pt x="2110739" y="2539"/>
                  </a:lnTo>
                  <a:lnTo>
                    <a:pt x="2104474" y="0"/>
                  </a:lnTo>
                  <a:close/>
                </a:path>
              </a:pathLst>
            </a:custGeom>
            <a:solidFill>
              <a:srgbClr val="35A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6234430" y="4900929"/>
              <a:ext cx="2313940" cy="866140"/>
            </a:xfrm>
            <a:custGeom>
              <a:avLst/>
              <a:gdLst/>
              <a:ahLst/>
              <a:cxnLst/>
              <a:rect l="l" t="t" r="r" b="b"/>
              <a:pathLst>
                <a:path w="2313940" h="866139">
                  <a:moveTo>
                    <a:pt x="3810" y="119875"/>
                  </a:moveTo>
                  <a:lnTo>
                    <a:pt x="0" y="122809"/>
                  </a:lnTo>
                  <a:lnTo>
                    <a:pt x="0" y="743343"/>
                  </a:lnTo>
                  <a:lnTo>
                    <a:pt x="3810" y="746277"/>
                  </a:lnTo>
                  <a:lnTo>
                    <a:pt x="3810" y="119875"/>
                  </a:lnTo>
                  <a:close/>
                </a:path>
                <a:path w="2313940" h="866139">
                  <a:moveTo>
                    <a:pt x="2114435" y="2540"/>
                  </a:moveTo>
                  <a:lnTo>
                    <a:pt x="2109432" y="0"/>
                  </a:lnTo>
                  <a:lnTo>
                    <a:pt x="203225" y="0"/>
                  </a:lnTo>
                  <a:lnTo>
                    <a:pt x="198221" y="2540"/>
                  </a:lnTo>
                  <a:lnTo>
                    <a:pt x="2114435" y="2540"/>
                  </a:lnTo>
                  <a:close/>
                </a:path>
                <a:path w="2313940" h="866139">
                  <a:moveTo>
                    <a:pt x="2116937" y="862330"/>
                  </a:moveTo>
                  <a:lnTo>
                    <a:pt x="195719" y="862330"/>
                  </a:lnTo>
                  <a:lnTo>
                    <a:pt x="203225" y="866140"/>
                  </a:lnTo>
                  <a:lnTo>
                    <a:pt x="2109432" y="866140"/>
                  </a:lnTo>
                  <a:lnTo>
                    <a:pt x="2116937" y="862330"/>
                  </a:lnTo>
                  <a:close/>
                </a:path>
                <a:path w="2313940" h="866139">
                  <a:moveTo>
                    <a:pt x="2313940" y="123786"/>
                  </a:moveTo>
                  <a:lnTo>
                    <a:pt x="2310130" y="120853"/>
                  </a:lnTo>
                  <a:lnTo>
                    <a:pt x="2310130" y="745299"/>
                  </a:lnTo>
                  <a:lnTo>
                    <a:pt x="2313940" y="742365"/>
                  </a:lnTo>
                  <a:lnTo>
                    <a:pt x="2313940" y="123786"/>
                  </a:lnTo>
                  <a:close/>
                </a:path>
              </a:pathLst>
            </a:custGeom>
            <a:solidFill>
              <a:srgbClr val="35A2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6238240" y="4903469"/>
              <a:ext cx="2306320" cy="859790"/>
            </a:xfrm>
            <a:custGeom>
              <a:avLst/>
              <a:gdLst/>
              <a:ahLst/>
              <a:cxnLst/>
              <a:rect l="l" t="t" r="r" b="b"/>
              <a:pathLst>
                <a:path w="2306320" h="859789">
                  <a:moveTo>
                    <a:pt x="3810" y="114401"/>
                  </a:moveTo>
                  <a:lnTo>
                    <a:pt x="0" y="117335"/>
                  </a:lnTo>
                  <a:lnTo>
                    <a:pt x="0" y="743737"/>
                  </a:lnTo>
                  <a:lnTo>
                    <a:pt x="3810" y="746671"/>
                  </a:lnTo>
                  <a:lnTo>
                    <a:pt x="3810" y="114401"/>
                  </a:lnTo>
                  <a:close/>
                </a:path>
                <a:path w="2306320" h="859789">
                  <a:moveTo>
                    <a:pt x="2118131" y="3810"/>
                  </a:moveTo>
                  <a:lnTo>
                    <a:pt x="2110625" y="0"/>
                  </a:lnTo>
                  <a:lnTo>
                    <a:pt x="194411" y="0"/>
                  </a:lnTo>
                  <a:lnTo>
                    <a:pt x="186905" y="3810"/>
                  </a:lnTo>
                  <a:lnTo>
                    <a:pt x="2118131" y="3810"/>
                  </a:lnTo>
                  <a:close/>
                </a:path>
                <a:path w="2306320" h="859789">
                  <a:moveTo>
                    <a:pt x="2120633" y="855980"/>
                  </a:moveTo>
                  <a:lnTo>
                    <a:pt x="184404" y="855980"/>
                  </a:lnTo>
                  <a:lnTo>
                    <a:pt x="191909" y="859790"/>
                  </a:lnTo>
                  <a:lnTo>
                    <a:pt x="2113127" y="859790"/>
                  </a:lnTo>
                  <a:lnTo>
                    <a:pt x="2120633" y="855980"/>
                  </a:lnTo>
                  <a:close/>
                </a:path>
                <a:path w="2306320" h="859789">
                  <a:moveTo>
                    <a:pt x="2306320" y="118313"/>
                  </a:moveTo>
                  <a:lnTo>
                    <a:pt x="2302510" y="115379"/>
                  </a:lnTo>
                  <a:lnTo>
                    <a:pt x="2302510" y="745693"/>
                  </a:lnTo>
                  <a:lnTo>
                    <a:pt x="2306320" y="742759"/>
                  </a:lnTo>
                  <a:lnTo>
                    <a:pt x="2306320" y="118313"/>
                  </a:lnTo>
                  <a:close/>
                </a:path>
              </a:pathLst>
            </a:custGeom>
            <a:solidFill>
              <a:srgbClr val="35A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6242050" y="4907279"/>
              <a:ext cx="2298700" cy="852169"/>
            </a:xfrm>
            <a:custGeom>
              <a:avLst/>
              <a:gdLst/>
              <a:ahLst/>
              <a:cxnLst/>
              <a:rect l="l" t="t" r="r" b="b"/>
              <a:pathLst>
                <a:path w="2298700" h="852170">
                  <a:moveTo>
                    <a:pt x="3810" y="107657"/>
                  </a:moveTo>
                  <a:lnTo>
                    <a:pt x="0" y="110591"/>
                  </a:lnTo>
                  <a:lnTo>
                    <a:pt x="0" y="742861"/>
                  </a:lnTo>
                  <a:lnTo>
                    <a:pt x="3810" y="745794"/>
                  </a:lnTo>
                  <a:lnTo>
                    <a:pt x="3810" y="107657"/>
                  </a:lnTo>
                  <a:close/>
                </a:path>
                <a:path w="2298700" h="852170">
                  <a:moveTo>
                    <a:pt x="2121827" y="3810"/>
                  </a:moveTo>
                  <a:lnTo>
                    <a:pt x="2114321" y="0"/>
                  </a:lnTo>
                  <a:lnTo>
                    <a:pt x="183095" y="0"/>
                  </a:lnTo>
                  <a:lnTo>
                    <a:pt x="175590" y="3810"/>
                  </a:lnTo>
                  <a:lnTo>
                    <a:pt x="2121827" y="3810"/>
                  </a:lnTo>
                  <a:close/>
                </a:path>
                <a:path w="2298700" h="852170">
                  <a:moveTo>
                    <a:pt x="2124329" y="848360"/>
                  </a:moveTo>
                  <a:lnTo>
                    <a:pt x="173088" y="848360"/>
                  </a:lnTo>
                  <a:lnTo>
                    <a:pt x="180594" y="852170"/>
                  </a:lnTo>
                  <a:lnTo>
                    <a:pt x="2116823" y="852170"/>
                  </a:lnTo>
                  <a:lnTo>
                    <a:pt x="2124329" y="848360"/>
                  </a:lnTo>
                  <a:close/>
                </a:path>
                <a:path w="2298700" h="852170">
                  <a:moveTo>
                    <a:pt x="2298700" y="111569"/>
                  </a:moveTo>
                  <a:lnTo>
                    <a:pt x="2294890" y="108635"/>
                  </a:lnTo>
                  <a:lnTo>
                    <a:pt x="2294890" y="744816"/>
                  </a:lnTo>
                  <a:lnTo>
                    <a:pt x="2298700" y="741883"/>
                  </a:lnTo>
                  <a:lnTo>
                    <a:pt x="2298700" y="111569"/>
                  </a:lnTo>
                  <a:close/>
                </a:path>
              </a:pathLst>
            </a:custGeom>
            <a:solidFill>
              <a:srgbClr val="35A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6245860" y="4911089"/>
              <a:ext cx="2291080" cy="844550"/>
            </a:xfrm>
            <a:custGeom>
              <a:avLst/>
              <a:gdLst/>
              <a:ahLst/>
              <a:cxnLst/>
              <a:rect l="l" t="t" r="r" b="b"/>
              <a:pathLst>
                <a:path w="2291079" h="844550">
                  <a:moveTo>
                    <a:pt x="2540" y="101904"/>
                  </a:moveTo>
                  <a:lnTo>
                    <a:pt x="0" y="103847"/>
                  </a:lnTo>
                  <a:lnTo>
                    <a:pt x="0" y="741984"/>
                  </a:lnTo>
                  <a:lnTo>
                    <a:pt x="2540" y="743927"/>
                  </a:lnTo>
                  <a:lnTo>
                    <a:pt x="2540" y="101904"/>
                  </a:lnTo>
                  <a:close/>
                </a:path>
                <a:path w="2291079" h="844550">
                  <a:moveTo>
                    <a:pt x="2125522" y="3810"/>
                  </a:moveTo>
                  <a:lnTo>
                    <a:pt x="2118017" y="0"/>
                  </a:lnTo>
                  <a:lnTo>
                    <a:pt x="171780" y="0"/>
                  </a:lnTo>
                  <a:lnTo>
                    <a:pt x="164274" y="3810"/>
                  </a:lnTo>
                  <a:lnTo>
                    <a:pt x="2125522" y="3810"/>
                  </a:lnTo>
                  <a:close/>
                </a:path>
                <a:path w="2291079" h="844550">
                  <a:moveTo>
                    <a:pt x="2128024" y="840740"/>
                  </a:moveTo>
                  <a:lnTo>
                    <a:pt x="161772" y="840740"/>
                  </a:lnTo>
                  <a:lnTo>
                    <a:pt x="169278" y="844550"/>
                  </a:lnTo>
                  <a:lnTo>
                    <a:pt x="2120519" y="844550"/>
                  </a:lnTo>
                  <a:lnTo>
                    <a:pt x="2128024" y="840740"/>
                  </a:lnTo>
                  <a:close/>
                </a:path>
                <a:path w="2291079" h="844550">
                  <a:moveTo>
                    <a:pt x="2291080" y="104825"/>
                  </a:moveTo>
                  <a:lnTo>
                    <a:pt x="2287270" y="101904"/>
                  </a:lnTo>
                  <a:lnTo>
                    <a:pt x="2287270" y="743927"/>
                  </a:lnTo>
                  <a:lnTo>
                    <a:pt x="2291080" y="741006"/>
                  </a:lnTo>
                  <a:lnTo>
                    <a:pt x="2291080" y="104825"/>
                  </a:lnTo>
                  <a:close/>
                </a:path>
              </a:pathLst>
            </a:custGeom>
            <a:solidFill>
              <a:srgbClr val="35A3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6248400" y="4914899"/>
              <a:ext cx="2284730" cy="836930"/>
            </a:xfrm>
            <a:custGeom>
              <a:avLst/>
              <a:gdLst/>
              <a:ahLst/>
              <a:cxnLst/>
              <a:rect l="l" t="t" r="r" b="b"/>
              <a:pathLst>
                <a:path w="2284729" h="836929">
                  <a:moveTo>
                    <a:pt x="3810" y="95161"/>
                  </a:moveTo>
                  <a:lnTo>
                    <a:pt x="0" y="98094"/>
                  </a:lnTo>
                  <a:lnTo>
                    <a:pt x="0" y="740117"/>
                  </a:lnTo>
                  <a:lnTo>
                    <a:pt x="3810" y="743051"/>
                  </a:lnTo>
                  <a:lnTo>
                    <a:pt x="3810" y="95161"/>
                  </a:lnTo>
                  <a:close/>
                </a:path>
                <a:path w="2284729" h="836929">
                  <a:moveTo>
                    <a:pt x="2130488" y="3810"/>
                  </a:moveTo>
                  <a:lnTo>
                    <a:pt x="2122982" y="0"/>
                  </a:lnTo>
                  <a:lnTo>
                    <a:pt x="161734" y="0"/>
                  </a:lnTo>
                  <a:lnTo>
                    <a:pt x="154228" y="3810"/>
                  </a:lnTo>
                  <a:lnTo>
                    <a:pt x="2130488" y="3810"/>
                  </a:lnTo>
                  <a:close/>
                </a:path>
                <a:path w="2284729" h="836929">
                  <a:moveTo>
                    <a:pt x="2132990" y="833120"/>
                  </a:moveTo>
                  <a:lnTo>
                    <a:pt x="151726" y="833120"/>
                  </a:lnTo>
                  <a:lnTo>
                    <a:pt x="159232" y="836930"/>
                  </a:lnTo>
                  <a:lnTo>
                    <a:pt x="2125484" y="836930"/>
                  </a:lnTo>
                  <a:lnTo>
                    <a:pt x="2132990" y="833120"/>
                  </a:lnTo>
                  <a:close/>
                </a:path>
                <a:path w="2284729" h="836929">
                  <a:moveTo>
                    <a:pt x="2284730" y="98094"/>
                  </a:moveTo>
                  <a:lnTo>
                    <a:pt x="2280920" y="95161"/>
                  </a:lnTo>
                  <a:lnTo>
                    <a:pt x="2280920" y="743051"/>
                  </a:lnTo>
                  <a:lnTo>
                    <a:pt x="2284730" y="740117"/>
                  </a:lnTo>
                  <a:lnTo>
                    <a:pt x="2284730" y="98094"/>
                  </a:lnTo>
                  <a:close/>
                </a:path>
              </a:pathLst>
            </a:custGeom>
            <a:solidFill>
              <a:srgbClr val="35A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6252210" y="4918709"/>
              <a:ext cx="2277110" cy="829310"/>
            </a:xfrm>
            <a:custGeom>
              <a:avLst/>
              <a:gdLst/>
              <a:ahLst/>
              <a:cxnLst/>
              <a:rect l="l" t="t" r="r" b="b"/>
              <a:pathLst>
                <a:path w="2277109" h="829310">
                  <a:moveTo>
                    <a:pt x="3810" y="88417"/>
                  </a:moveTo>
                  <a:lnTo>
                    <a:pt x="0" y="91351"/>
                  </a:lnTo>
                  <a:lnTo>
                    <a:pt x="0" y="739241"/>
                  </a:lnTo>
                  <a:lnTo>
                    <a:pt x="3810" y="742175"/>
                  </a:lnTo>
                  <a:lnTo>
                    <a:pt x="3810" y="88417"/>
                  </a:lnTo>
                  <a:close/>
                </a:path>
                <a:path w="2277109" h="829310">
                  <a:moveTo>
                    <a:pt x="2134197" y="826770"/>
                  </a:moveTo>
                  <a:lnTo>
                    <a:pt x="142900" y="826770"/>
                  </a:lnTo>
                  <a:lnTo>
                    <a:pt x="147916" y="829310"/>
                  </a:lnTo>
                  <a:lnTo>
                    <a:pt x="2129180" y="829310"/>
                  </a:lnTo>
                  <a:lnTo>
                    <a:pt x="2134197" y="826770"/>
                  </a:lnTo>
                  <a:close/>
                </a:path>
                <a:path w="2277109" h="829310">
                  <a:moveTo>
                    <a:pt x="2134197" y="3810"/>
                  </a:moveTo>
                  <a:lnTo>
                    <a:pt x="2126678" y="0"/>
                  </a:lnTo>
                  <a:lnTo>
                    <a:pt x="150418" y="0"/>
                  </a:lnTo>
                  <a:lnTo>
                    <a:pt x="142900" y="3810"/>
                  </a:lnTo>
                  <a:lnTo>
                    <a:pt x="2134197" y="3810"/>
                  </a:lnTo>
                  <a:close/>
                </a:path>
                <a:path w="2277109" h="829310">
                  <a:moveTo>
                    <a:pt x="2277110" y="91351"/>
                  </a:moveTo>
                  <a:lnTo>
                    <a:pt x="2274570" y="89395"/>
                  </a:lnTo>
                  <a:lnTo>
                    <a:pt x="2274570" y="741197"/>
                  </a:lnTo>
                  <a:lnTo>
                    <a:pt x="2277110" y="739241"/>
                  </a:lnTo>
                  <a:lnTo>
                    <a:pt x="2277110" y="91351"/>
                  </a:lnTo>
                  <a:close/>
                </a:path>
              </a:pathLst>
            </a:custGeom>
            <a:solidFill>
              <a:srgbClr val="35A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6256020" y="4922519"/>
              <a:ext cx="2270760" cy="822960"/>
            </a:xfrm>
            <a:custGeom>
              <a:avLst/>
              <a:gdLst/>
              <a:ahLst/>
              <a:cxnLst/>
              <a:rect l="l" t="t" r="r" b="b"/>
              <a:pathLst>
                <a:path w="2270759" h="822960">
                  <a:moveTo>
                    <a:pt x="3810" y="81673"/>
                  </a:moveTo>
                  <a:lnTo>
                    <a:pt x="0" y="84607"/>
                  </a:lnTo>
                  <a:lnTo>
                    <a:pt x="0" y="738365"/>
                  </a:lnTo>
                  <a:lnTo>
                    <a:pt x="3810" y="741299"/>
                  </a:lnTo>
                  <a:lnTo>
                    <a:pt x="3810" y="81673"/>
                  </a:lnTo>
                  <a:close/>
                </a:path>
                <a:path w="2270759" h="822960">
                  <a:moveTo>
                    <a:pt x="2135390" y="2540"/>
                  </a:moveTo>
                  <a:lnTo>
                    <a:pt x="2130387" y="0"/>
                  </a:lnTo>
                  <a:lnTo>
                    <a:pt x="139090" y="0"/>
                  </a:lnTo>
                  <a:lnTo>
                    <a:pt x="134086" y="2540"/>
                  </a:lnTo>
                  <a:lnTo>
                    <a:pt x="2135390" y="2540"/>
                  </a:lnTo>
                  <a:close/>
                </a:path>
                <a:path w="2270759" h="822960">
                  <a:moveTo>
                    <a:pt x="2137892" y="819150"/>
                  </a:moveTo>
                  <a:lnTo>
                    <a:pt x="131584" y="819150"/>
                  </a:lnTo>
                  <a:lnTo>
                    <a:pt x="139090" y="822960"/>
                  </a:lnTo>
                  <a:lnTo>
                    <a:pt x="2130387" y="822960"/>
                  </a:lnTo>
                  <a:lnTo>
                    <a:pt x="2137892" y="819150"/>
                  </a:lnTo>
                  <a:close/>
                </a:path>
                <a:path w="2270759" h="822960">
                  <a:moveTo>
                    <a:pt x="2270760" y="85585"/>
                  </a:moveTo>
                  <a:lnTo>
                    <a:pt x="2266950" y="82651"/>
                  </a:lnTo>
                  <a:lnTo>
                    <a:pt x="2266950" y="740321"/>
                  </a:lnTo>
                  <a:lnTo>
                    <a:pt x="2270760" y="737387"/>
                  </a:lnTo>
                  <a:lnTo>
                    <a:pt x="2270760" y="85585"/>
                  </a:lnTo>
                  <a:close/>
                </a:path>
              </a:pathLst>
            </a:custGeom>
            <a:solidFill>
              <a:srgbClr val="35A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6259830" y="4925059"/>
              <a:ext cx="2263140" cy="816610"/>
            </a:xfrm>
            <a:custGeom>
              <a:avLst/>
              <a:gdLst/>
              <a:ahLst/>
              <a:cxnLst/>
              <a:rect l="l" t="t" r="r" b="b"/>
              <a:pathLst>
                <a:path w="2263140" h="816610">
                  <a:moveTo>
                    <a:pt x="3810" y="76200"/>
                  </a:moveTo>
                  <a:lnTo>
                    <a:pt x="0" y="79133"/>
                  </a:lnTo>
                  <a:lnTo>
                    <a:pt x="0" y="738759"/>
                  </a:lnTo>
                  <a:lnTo>
                    <a:pt x="3810" y="741680"/>
                  </a:lnTo>
                  <a:lnTo>
                    <a:pt x="3810" y="76200"/>
                  </a:lnTo>
                  <a:close/>
                </a:path>
                <a:path w="2263140" h="816610">
                  <a:moveTo>
                    <a:pt x="2139086" y="3810"/>
                  </a:moveTo>
                  <a:lnTo>
                    <a:pt x="2131580" y="0"/>
                  </a:lnTo>
                  <a:lnTo>
                    <a:pt x="130276" y="0"/>
                  </a:lnTo>
                  <a:lnTo>
                    <a:pt x="122770" y="3810"/>
                  </a:lnTo>
                  <a:lnTo>
                    <a:pt x="2139086" y="3810"/>
                  </a:lnTo>
                  <a:close/>
                </a:path>
                <a:path w="2263140" h="816610">
                  <a:moveTo>
                    <a:pt x="2141588" y="812800"/>
                  </a:moveTo>
                  <a:lnTo>
                    <a:pt x="120269" y="812800"/>
                  </a:lnTo>
                  <a:lnTo>
                    <a:pt x="127774" y="816610"/>
                  </a:lnTo>
                  <a:lnTo>
                    <a:pt x="2134082" y="816610"/>
                  </a:lnTo>
                  <a:lnTo>
                    <a:pt x="2141588" y="812800"/>
                  </a:lnTo>
                  <a:close/>
                </a:path>
                <a:path w="2263140" h="816610">
                  <a:moveTo>
                    <a:pt x="2263140" y="80111"/>
                  </a:moveTo>
                  <a:lnTo>
                    <a:pt x="2259330" y="77177"/>
                  </a:lnTo>
                  <a:lnTo>
                    <a:pt x="2259330" y="740714"/>
                  </a:lnTo>
                  <a:lnTo>
                    <a:pt x="2263140" y="737781"/>
                  </a:lnTo>
                  <a:lnTo>
                    <a:pt x="2263140" y="80111"/>
                  </a:lnTo>
                  <a:close/>
                </a:path>
              </a:pathLst>
            </a:custGeom>
            <a:solidFill>
              <a:srgbClr val="35A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6263640" y="4928869"/>
              <a:ext cx="2255520" cy="808990"/>
            </a:xfrm>
            <a:custGeom>
              <a:avLst/>
              <a:gdLst/>
              <a:ahLst/>
              <a:cxnLst/>
              <a:rect l="l" t="t" r="r" b="b"/>
              <a:pathLst>
                <a:path w="2255520" h="808989">
                  <a:moveTo>
                    <a:pt x="3810" y="69469"/>
                  </a:moveTo>
                  <a:lnTo>
                    <a:pt x="0" y="72390"/>
                  </a:lnTo>
                  <a:lnTo>
                    <a:pt x="0" y="737870"/>
                  </a:lnTo>
                  <a:lnTo>
                    <a:pt x="3810" y="740803"/>
                  </a:lnTo>
                  <a:lnTo>
                    <a:pt x="3810" y="69469"/>
                  </a:lnTo>
                  <a:close/>
                </a:path>
                <a:path w="2255520" h="808989">
                  <a:moveTo>
                    <a:pt x="2142782" y="3810"/>
                  </a:moveTo>
                  <a:lnTo>
                    <a:pt x="2135276" y="0"/>
                  </a:lnTo>
                  <a:lnTo>
                    <a:pt x="118960" y="0"/>
                  </a:lnTo>
                  <a:lnTo>
                    <a:pt x="111455" y="3810"/>
                  </a:lnTo>
                  <a:lnTo>
                    <a:pt x="2142782" y="3810"/>
                  </a:lnTo>
                  <a:close/>
                </a:path>
                <a:path w="2255520" h="808989">
                  <a:moveTo>
                    <a:pt x="2145284" y="805180"/>
                  </a:moveTo>
                  <a:lnTo>
                    <a:pt x="108953" y="805180"/>
                  </a:lnTo>
                  <a:lnTo>
                    <a:pt x="116459" y="808990"/>
                  </a:lnTo>
                  <a:lnTo>
                    <a:pt x="2137778" y="808990"/>
                  </a:lnTo>
                  <a:lnTo>
                    <a:pt x="2145284" y="805180"/>
                  </a:lnTo>
                  <a:close/>
                </a:path>
                <a:path w="2255520" h="808989">
                  <a:moveTo>
                    <a:pt x="2255520" y="73367"/>
                  </a:moveTo>
                  <a:lnTo>
                    <a:pt x="2251710" y="70446"/>
                  </a:lnTo>
                  <a:lnTo>
                    <a:pt x="2251710" y="739825"/>
                  </a:lnTo>
                  <a:lnTo>
                    <a:pt x="2255520" y="736904"/>
                  </a:lnTo>
                  <a:lnTo>
                    <a:pt x="2255520" y="73367"/>
                  </a:lnTo>
                  <a:close/>
                </a:path>
              </a:pathLst>
            </a:custGeom>
            <a:solidFill>
              <a:srgbClr val="35A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6267450" y="4932679"/>
              <a:ext cx="2247900" cy="801370"/>
            </a:xfrm>
            <a:custGeom>
              <a:avLst/>
              <a:gdLst/>
              <a:ahLst/>
              <a:cxnLst/>
              <a:rect l="l" t="t" r="r" b="b"/>
              <a:pathLst>
                <a:path w="2247900" h="801370">
                  <a:moveTo>
                    <a:pt x="2540" y="63703"/>
                  </a:moveTo>
                  <a:lnTo>
                    <a:pt x="0" y="65659"/>
                  </a:lnTo>
                  <a:lnTo>
                    <a:pt x="0" y="736993"/>
                  </a:lnTo>
                  <a:lnTo>
                    <a:pt x="2540" y="738949"/>
                  </a:lnTo>
                  <a:lnTo>
                    <a:pt x="2540" y="63703"/>
                  </a:lnTo>
                  <a:close/>
                </a:path>
                <a:path w="2247900" h="801370">
                  <a:moveTo>
                    <a:pt x="2146477" y="3810"/>
                  </a:moveTo>
                  <a:lnTo>
                    <a:pt x="2138972" y="0"/>
                  </a:lnTo>
                  <a:lnTo>
                    <a:pt x="107645" y="0"/>
                  </a:lnTo>
                  <a:lnTo>
                    <a:pt x="100139" y="3810"/>
                  </a:lnTo>
                  <a:lnTo>
                    <a:pt x="2146477" y="3810"/>
                  </a:lnTo>
                  <a:close/>
                </a:path>
                <a:path w="2247900" h="801370">
                  <a:moveTo>
                    <a:pt x="2148979" y="797560"/>
                  </a:moveTo>
                  <a:lnTo>
                    <a:pt x="97637" y="797560"/>
                  </a:lnTo>
                  <a:lnTo>
                    <a:pt x="105143" y="801370"/>
                  </a:lnTo>
                  <a:lnTo>
                    <a:pt x="2141474" y="801370"/>
                  </a:lnTo>
                  <a:lnTo>
                    <a:pt x="2148979" y="797560"/>
                  </a:lnTo>
                  <a:close/>
                </a:path>
                <a:path w="2247900" h="801370">
                  <a:moveTo>
                    <a:pt x="2247900" y="66636"/>
                  </a:moveTo>
                  <a:lnTo>
                    <a:pt x="2244090" y="63703"/>
                  </a:lnTo>
                  <a:lnTo>
                    <a:pt x="2244090" y="738949"/>
                  </a:lnTo>
                  <a:lnTo>
                    <a:pt x="2247900" y="736015"/>
                  </a:lnTo>
                  <a:lnTo>
                    <a:pt x="2247900" y="66636"/>
                  </a:lnTo>
                  <a:close/>
                </a:path>
              </a:pathLst>
            </a:custGeom>
            <a:solidFill>
              <a:srgbClr val="35A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6269990" y="4936489"/>
              <a:ext cx="2241550" cy="793750"/>
            </a:xfrm>
            <a:custGeom>
              <a:avLst/>
              <a:gdLst/>
              <a:ahLst/>
              <a:cxnLst/>
              <a:rect l="l" t="t" r="r" b="b"/>
              <a:pathLst>
                <a:path w="2241550" h="793750">
                  <a:moveTo>
                    <a:pt x="3810" y="56959"/>
                  </a:moveTo>
                  <a:lnTo>
                    <a:pt x="0" y="59893"/>
                  </a:lnTo>
                  <a:lnTo>
                    <a:pt x="0" y="735139"/>
                  </a:lnTo>
                  <a:lnTo>
                    <a:pt x="3810" y="738073"/>
                  </a:lnTo>
                  <a:lnTo>
                    <a:pt x="3810" y="56959"/>
                  </a:lnTo>
                  <a:close/>
                </a:path>
                <a:path w="2241550" h="793750">
                  <a:moveTo>
                    <a:pt x="2151443" y="3810"/>
                  </a:moveTo>
                  <a:lnTo>
                    <a:pt x="2143937" y="0"/>
                  </a:lnTo>
                  <a:lnTo>
                    <a:pt x="97599" y="0"/>
                  </a:lnTo>
                  <a:lnTo>
                    <a:pt x="90093" y="3810"/>
                  </a:lnTo>
                  <a:lnTo>
                    <a:pt x="2151443" y="3810"/>
                  </a:lnTo>
                  <a:close/>
                </a:path>
                <a:path w="2241550" h="793750">
                  <a:moveTo>
                    <a:pt x="2153945" y="789940"/>
                  </a:moveTo>
                  <a:lnTo>
                    <a:pt x="87591" y="789940"/>
                  </a:lnTo>
                  <a:lnTo>
                    <a:pt x="95097" y="793750"/>
                  </a:lnTo>
                  <a:lnTo>
                    <a:pt x="2146439" y="793750"/>
                  </a:lnTo>
                  <a:lnTo>
                    <a:pt x="2153945" y="789940"/>
                  </a:lnTo>
                  <a:close/>
                </a:path>
                <a:path w="2241550" h="793750">
                  <a:moveTo>
                    <a:pt x="2241550" y="59893"/>
                  </a:moveTo>
                  <a:lnTo>
                    <a:pt x="2237740" y="56959"/>
                  </a:lnTo>
                  <a:lnTo>
                    <a:pt x="2237740" y="738073"/>
                  </a:lnTo>
                  <a:lnTo>
                    <a:pt x="2241550" y="735139"/>
                  </a:lnTo>
                  <a:lnTo>
                    <a:pt x="2241550" y="59893"/>
                  </a:lnTo>
                  <a:close/>
                </a:path>
              </a:pathLst>
            </a:custGeom>
            <a:solidFill>
              <a:srgbClr val="35A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6273800" y="4940300"/>
              <a:ext cx="2233930" cy="786130"/>
            </a:xfrm>
            <a:custGeom>
              <a:avLst/>
              <a:gdLst/>
              <a:ahLst/>
              <a:cxnLst/>
              <a:rect l="l" t="t" r="r" b="b"/>
              <a:pathLst>
                <a:path w="2233929" h="786129">
                  <a:moveTo>
                    <a:pt x="2154731" y="783590"/>
                  </a:moveTo>
                  <a:lnTo>
                    <a:pt x="79198" y="783590"/>
                  </a:lnTo>
                  <a:lnTo>
                    <a:pt x="81279" y="784860"/>
                  </a:lnTo>
                  <a:lnTo>
                    <a:pt x="83782" y="786130"/>
                  </a:lnTo>
                  <a:lnTo>
                    <a:pt x="2150147" y="786130"/>
                  </a:lnTo>
                  <a:lnTo>
                    <a:pt x="2152650" y="784860"/>
                  </a:lnTo>
                  <a:lnTo>
                    <a:pt x="2154731" y="783590"/>
                  </a:lnTo>
                  <a:close/>
                </a:path>
                <a:path w="2233929" h="786129">
                  <a:moveTo>
                    <a:pt x="3810" y="50213"/>
                  </a:moveTo>
                  <a:lnTo>
                    <a:pt x="0" y="53144"/>
                  </a:lnTo>
                  <a:lnTo>
                    <a:pt x="0" y="734255"/>
                  </a:lnTo>
                  <a:lnTo>
                    <a:pt x="3810" y="737186"/>
                  </a:lnTo>
                  <a:lnTo>
                    <a:pt x="3810" y="50213"/>
                  </a:lnTo>
                  <a:close/>
                </a:path>
                <a:path w="2233929" h="786129">
                  <a:moveTo>
                    <a:pt x="2231390" y="51190"/>
                  </a:moveTo>
                  <a:lnTo>
                    <a:pt x="2231390" y="736209"/>
                  </a:lnTo>
                  <a:lnTo>
                    <a:pt x="2233929" y="734255"/>
                  </a:lnTo>
                  <a:lnTo>
                    <a:pt x="2233929" y="53144"/>
                  </a:lnTo>
                  <a:lnTo>
                    <a:pt x="2231390" y="51190"/>
                  </a:lnTo>
                  <a:close/>
                </a:path>
                <a:path w="2233929" h="786129">
                  <a:moveTo>
                    <a:pt x="2147644" y="0"/>
                  </a:moveTo>
                  <a:lnTo>
                    <a:pt x="86285" y="0"/>
                  </a:lnTo>
                  <a:lnTo>
                    <a:pt x="81279" y="2539"/>
                  </a:lnTo>
                  <a:lnTo>
                    <a:pt x="79198" y="3810"/>
                  </a:lnTo>
                  <a:lnTo>
                    <a:pt x="2154731" y="3810"/>
                  </a:lnTo>
                  <a:lnTo>
                    <a:pt x="2152650" y="2539"/>
                  </a:lnTo>
                  <a:lnTo>
                    <a:pt x="2147644" y="0"/>
                  </a:lnTo>
                  <a:close/>
                </a:path>
              </a:pathLst>
            </a:custGeom>
            <a:solidFill>
              <a:srgbClr val="35A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6277610" y="4944109"/>
              <a:ext cx="2227580" cy="779780"/>
            </a:xfrm>
            <a:custGeom>
              <a:avLst/>
              <a:gdLst/>
              <a:ahLst/>
              <a:cxnLst/>
              <a:rect l="l" t="t" r="r" b="b"/>
              <a:pathLst>
                <a:path w="2227579" h="779779">
                  <a:moveTo>
                    <a:pt x="3810" y="43180"/>
                  </a:moveTo>
                  <a:lnTo>
                    <a:pt x="3568" y="43180"/>
                  </a:lnTo>
                  <a:lnTo>
                    <a:pt x="3568" y="44450"/>
                  </a:lnTo>
                  <a:lnTo>
                    <a:pt x="0" y="44450"/>
                  </a:lnTo>
                  <a:lnTo>
                    <a:pt x="0" y="735330"/>
                  </a:lnTo>
                  <a:lnTo>
                    <a:pt x="3568" y="735330"/>
                  </a:lnTo>
                  <a:lnTo>
                    <a:pt x="3568" y="736600"/>
                  </a:lnTo>
                  <a:lnTo>
                    <a:pt x="3810" y="736600"/>
                  </a:lnTo>
                  <a:lnTo>
                    <a:pt x="3810" y="735330"/>
                  </a:lnTo>
                  <a:lnTo>
                    <a:pt x="3810" y="44450"/>
                  </a:lnTo>
                  <a:lnTo>
                    <a:pt x="3810" y="43180"/>
                  </a:lnTo>
                  <a:close/>
                </a:path>
                <a:path w="2227579" h="779779">
                  <a:moveTo>
                    <a:pt x="2155075" y="2540"/>
                  </a:moveTo>
                  <a:lnTo>
                    <a:pt x="2150910" y="0"/>
                  </a:lnTo>
                  <a:lnTo>
                    <a:pt x="75387" y="0"/>
                  </a:lnTo>
                  <a:lnTo>
                    <a:pt x="71221" y="2540"/>
                  </a:lnTo>
                  <a:lnTo>
                    <a:pt x="2155075" y="2540"/>
                  </a:lnTo>
                  <a:close/>
                </a:path>
                <a:path w="2227579" h="779779">
                  <a:moveTo>
                    <a:pt x="2157158" y="775970"/>
                  </a:moveTo>
                  <a:lnTo>
                    <a:pt x="69138" y="775970"/>
                  </a:lnTo>
                  <a:lnTo>
                    <a:pt x="75387" y="779780"/>
                  </a:lnTo>
                  <a:lnTo>
                    <a:pt x="2150910" y="779780"/>
                  </a:lnTo>
                  <a:lnTo>
                    <a:pt x="2157158" y="775970"/>
                  </a:lnTo>
                  <a:close/>
                </a:path>
                <a:path w="2227579" h="779779">
                  <a:moveTo>
                    <a:pt x="2227580" y="47383"/>
                  </a:moveTo>
                  <a:lnTo>
                    <a:pt x="2223770" y="44450"/>
                  </a:lnTo>
                  <a:lnTo>
                    <a:pt x="2223770" y="735330"/>
                  </a:lnTo>
                  <a:lnTo>
                    <a:pt x="2227580" y="732409"/>
                  </a:lnTo>
                  <a:lnTo>
                    <a:pt x="2227580" y="47383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6281420" y="4946649"/>
              <a:ext cx="2219960" cy="773430"/>
            </a:xfrm>
            <a:custGeom>
              <a:avLst/>
              <a:gdLst/>
              <a:ahLst/>
              <a:cxnLst/>
              <a:rect l="l" t="t" r="r" b="b"/>
              <a:pathLst>
                <a:path w="2219959" h="773429">
                  <a:moveTo>
                    <a:pt x="3810" y="38811"/>
                  </a:moveTo>
                  <a:lnTo>
                    <a:pt x="0" y="41135"/>
                  </a:lnTo>
                  <a:lnTo>
                    <a:pt x="0" y="733577"/>
                  </a:lnTo>
                  <a:lnTo>
                    <a:pt x="3810" y="735901"/>
                  </a:lnTo>
                  <a:lnTo>
                    <a:pt x="3810" y="38811"/>
                  </a:lnTo>
                  <a:close/>
                </a:path>
                <a:path w="2219959" h="773429">
                  <a:moveTo>
                    <a:pt x="2157514" y="3810"/>
                  </a:moveTo>
                  <a:lnTo>
                    <a:pt x="2151265" y="0"/>
                  </a:lnTo>
                  <a:lnTo>
                    <a:pt x="67411" y="0"/>
                  </a:lnTo>
                  <a:lnTo>
                    <a:pt x="61163" y="3810"/>
                  </a:lnTo>
                  <a:lnTo>
                    <a:pt x="2157514" y="3810"/>
                  </a:lnTo>
                  <a:close/>
                </a:path>
                <a:path w="2219959" h="773429">
                  <a:moveTo>
                    <a:pt x="2159597" y="769620"/>
                  </a:moveTo>
                  <a:lnTo>
                    <a:pt x="59080" y="769620"/>
                  </a:lnTo>
                  <a:lnTo>
                    <a:pt x="65328" y="773430"/>
                  </a:lnTo>
                  <a:lnTo>
                    <a:pt x="2153348" y="773430"/>
                  </a:lnTo>
                  <a:lnTo>
                    <a:pt x="2159597" y="769620"/>
                  </a:lnTo>
                  <a:close/>
                </a:path>
                <a:path w="2219959" h="773429">
                  <a:moveTo>
                    <a:pt x="2219960" y="41910"/>
                  </a:moveTo>
                  <a:lnTo>
                    <a:pt x="2216150" y="39585"/>
                  </a:lnTo>
                  <a:lnTo>
                    <a:pt x="2216150" y="735126"/>
                  </a:lnTo>
                  <a:lnTo>
                    <a:pt x="2219960" y="732790"/>
                  </a:lnTo>
                  <a:lnTo>
                    <a:pt x="2219960" y="41910"/>
                  </a:lnTo>
                  <a:close/>
                </a:path>
              </a:pathLst>
            </a:custGeom>
            <a:solidFill>
              <a:srgbClr val="36A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6285230" y="4950459"/>
              <a:ext cx="2212340" cy="765810"/>
            </a:xfrm>
            <a:custGeom>
              <a:avLst/>
              <a:gdLst/>
              <a:ahLst/>
              <a:cxnLst/>
              <a:rect l="l" t="t" r="r" b="b"/>
              <a:pathLst>
                <a:path w="2212340" h="765810">
                  <a:moveTo>
                    <a:pt x="3810" y="32677"/>
                  </a:moveTo>
                  <a:lnTo>
                    <a:pt x="0" y="35001"/>
                  </a:lnTo>
                  <a:lnTo>
                    <a:pt x="0" y="732091"/>
                  </a:lnTo>
                  <a:lnTo>
                    <a:pt x="3810" y="734415"/>
                  </a:lnTo>
                  <a:lnTo>
                    <a:pt x="3810" y="32677"/>
                  </a:lnTo>
                  <a:close/>
                </a:path>
                <a:path w="2212340" h="765810">
                  <a:moveTo>
                    <a:pt x="2159952" y="3810"/>
                  </a:moveTo>
                  <a:lnTo>
                    <a:pt x="2153704" y="0"/>
                  </a:lnTo>
                  <a:lnTo>
                    <a:pt x="57353" y="0"/>
                  </a:lnTo>
                  <a:lnTo>
                    <a:pt x="51117" y="3810"/>
                  </a:lnTo>
                  <a:lnTo>
                    <a:pt x="2159952" y="3810"/>
                  </a:lnTo>
                  <a:close/>
                </a:path>
                <a:path w="2212340" h="765810">
                  <a:moveTo>
                    <a:pt x="2162022" y="762000"/>
                  </a:moveTo>
                  <a:lnTo>
                    <a:pt x="49034" y="762000"/>
                  </a:lnTo>
                  <a:lnTo>
                    <a:pt x="55270" y="765810"/>
                  </a:lnTo>
                  <a:lnTo>
                    <a:pt x="2155787" y="765810"/>
                  </a:lnTo>
                  <a:lnTo>
                    <a:pt x="2162022" y="762000"/>
                  </a:lnTo>
                  <a:close/>
                </a:path>
                <a:path w="2212340" h="765810">
                  <a:moveTo>
                    <a:pt x="2212340" y="35775"/>
                  </a:moveTo>
                  <a:lnTo>
                    <a:pt x="2208530" y="33451"/>
                  </a:lnTo>
                  <a:lnTo>
                    <a:pt x="2208530" y="733640"/>
                  </a:lnTo>
                  <a:lnTo>
                    <a:pt x="2212340" y="731316"/>
                  </a:lnTo>
                  <a:lnTo>
                    <a:pt x="2212340" y="35775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6289040" y="4954269"/>
              <a:ext cx="2204720" cy="732155"/>
            </a:xfrm>
            <a:custGeom>
              <a:avLst/>
              <a:gdLst/>
              <a:ahLst/>
              <a:cxnLst/>
              <a:rect l="l" t="t" r="r" b="b"/>
              <a:pathLst>
                <a:path w="2204720" h="732154">
                  <a:moveTo>
                    <a:pt x="2540" y="27317"/>
                  </a:moveTo>
                  <a:lnTo>
                    <a:pt x="0" y="28867"/>
                  </a:lnTo>
                  <a:lnTo>
                    <a:pt x="0" y="730605"/>
                  </a:lnTo>
                  <a:lnTo>
                    <a:pt x="2540" y="732155"/>
                  </a:lnTo>
                  <a:lnTo>
                    <a:pt x="2540" y="27317"/>
                  </a:lnTo>
                  <a:close/>
                </a:path>
                <a:path w="2204720" h="732154">
                  <a:moveTo>
                    <a:pt x="2162378" y="3810"/>
                  </a:moveTo>
                  <a:lnTo>
                    <a:pt x="2156142" y="0"/>
                  </a:lnTo>
                  <a:lnTo>
                    <a:pt x="47307" y="0"/>
                  </a:lnTo>
                  <a:lnTo>
                    <a:pt x="41059" y="3810"/>
                  </a:lnTo>
                  <a:lnTo>
                    <a:pt x="2162378" y="3810"/>
                  </a:lnTo>
                  <a:close/>
                </a:path>
                <a:path w="2204720" h="732154">
                  <a:moveTo>
                    <a:pt x="2204720" y="29641"/>
                  </a:moveTo>
                  <a:lnTo>
                    <a:pt x="2200910" y="27317"/>
                  </a:lnTo>
                  <a:lnTo>
                    <a:pt x="2200910" y="732155"/>
                  </a:lnTo>
                  <a:lnTo>
                    <a:pt x="2204720" y="729830"/>
                  </a:lnTo>
                  <a:lnTo>
                    <a:pt x="2204720" y="29641"/>
                  </a:lnTo>
                  <a:close/>
                </a:path>
              </a:pathLst>
            </a:custGeom>
            <a:solidFill>
              <a:srgbClr val="36A6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6291580" y="4958079"/>
              <a:ext cx="2198370" cy="730885"/>
            </a:xfrm>
            <a:custGeom>
              <a:avLst/>
              <a:gdLst/>
              <a:ahLst/>
              <a:cxnLst/>
              <a:rect l="l" t="t" r="r" b="b"/>
              <a:pathLst>
                <a:path w="2198370" h="730885">
                  <a:moveTo>
                    <a:pt x="3810" y="21183"/>
                  </a:moveTo>
                  <a:lnTo>
                    <a:pt x="0" y="23507"/>
                  </a:lnTo>
                  <a:lnTo>
                    <a:pt x="0" y="728345"/>
                  </a:lnTo>
                  <a:lnTo>
                    <a:pt x="3810" y="730669"/>
                  </a:lnTo>
                  <a:lnTo>
                    <a:pt x="3810" y="21183"/>
                  </a:lnTo>
                  <a:close/>
                </a:path>
                <a:path w="2198370" h="730885">
                  <a:moveTo>
                    <a:pt x="2166086" y="3810"/>
                  </a:moveTo>
                  <a:lnTo>
                    <a:pt x="2159838" y="0"/>
                  </a:lnTo>
                  <a:lnTo>
                    <a:pt x="38519" y="0"/>
                  </a:lnTo>
                  <a:lnTo>
                    <a:pt x="32270" y="3810"/>
                  </a:lnTo>
                  <a:lnTo>
                    <a:pt x="2166086" y="3810"/>
                  </a:lnTo>
                  <a:close/>
                </a:path>
                <a:path w="2198370" h="730885">
                  <a:moveTo>
                    <a:pt x="2198370" y="23507"/>
                  </a:moveTo>
                  <a:lnTo>
                    <a:pt x="2194560" y="21183"/>
                  </a:lnTo>
                  <a:lnTo>
                    <a:pt x="2194560" y="730669"/>
                  </a:lnTo>
                  <a:lnTo>
                    <a:pt x="2198370" y="728345"/>
                  </a:lnTo>
                  <a:lnTo>
                    <a:pt x="2198370" y="23507"/>
                  </a:lnTo>
                  <a:close/>
                </a:path>
              </a:pathLst>
            </a:custGeom>
            <a:solidFill>
              <a:srgbClr val="36A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6295390" y="4961889"/>
              <a:ext cx="2190750" cy="729615"/>
            </a:xfrm>
            <a:custGeom>
              <a:avLst/>
              <a:gdLst/>
              <a:ahLst/>
              <a:cxnLst/>
              <a:rect l="l" t="t" r="r" b="b"/>
              <a:pathLst>
                <a:path w="2190750" h="729614">
                  <a:moveTo>
                    <a:pt x="3810" y="15049"/>
                  </a:moveTo>
                  <a:lnTo>
                    <a:pt x="0" y="17373"/>
                  </a:lnTo>
                  <a:lnTo>
                    <a:pt x="0" y="726859"/>
                  </a:lnTo>
                  <a:lnTo>
                    <a:pt x="3810" y="729183"/>
                  </a:lnTo>
                  <a:lnTo>
                    <a:pt x="3810" y="15049"/>
                  </a:lnTo>
                  <a:close/>
                </a:path>
                <a:path w="2190750" h="729614">
                  <a:moveTo>
                    <a:pt x="2168512" y="3810"/>
                  </a:moveTo>
                  <a:lnTo>
                    <a:pt x="2162276" y="0"/>
                  </a:lnTo>
                  <a:lnTo>
                    <a:pt x="28460" y="0"/>
                  </a:lnTo>
                  <a:lnTo>
                    <a:pt x="22225" y="3810"/>
                  </a:lnTo>
                  <a:lnTo>
                    <a:pt x="2168512" y="3810"/>
                  </a:lnTo>
                  <a:close/>
                </a:path>
                <a:path w="2190750" h="729614">
                  <a:moveTo>
                    <a:pt x="2190750" y="17373"/>
                  </a:moveTo>
                  <a:lnTo>
                    <a:pt x="2188210" y="15824"/>
                  </a:lnTo>
                  <a:lnTo>
                    <a:pt x="2188210" y="728408"/>
                  </a:lnTo>
                  <a:lnTo>
                    <a:pt x="2190750" y="726859"/>
                  </a:lnTo>
                  <a:lnTo>
                    <a:pt x="2190750" y="17373"/>
                  </a:lnTo>
                  <a:close/>
                </a:path>
              </a:pathLst>
            </a:custGeom>
            <a:solidFill>
              <a:srgbClr val="36A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6299200" y="4965699"/>
              <a:ext cx="2184400" cy="736600"/>
            </a:xfrm>
            <a:custGeom>
              <a:avLst/>
              <a:gdLst/>
              <a:ahLst/>
              <a:cxnLst/>
              <a:rect l="l" t="t" r="r" b="b"/>
              <a:pathLst>
                <a:path w="2184400" h="736600">
                  <a:moveTo>
                    <a:pt x="3810" y="8915"/>
                  </a:moveTo>
                  <a:lnTo>
                    <a:pt x="0" y="11239"/>
                  </a:lnTo>
                  <a:lnTo>
                    <a:pt x="0" y="725373"/>
                  </a:lnTo>
                  <a:lnTo>
                    <a:pt x="3810" y="727697"/>
                  </a:lnTo>
                  <a:lnTo>
                    <a:pt x="3810" y="8915"/>
                  </a:lnTo>
                  <a:close/>
                </a:path>
                <a:path w="2184400" h="736600">
                  <a:moveTo>
                    <a:pt x="2170950" y="3810"/>
                  </a:moveTo>
                  <a:lnTo>
                    <a:pt x="2164715" y="0"/>
                  </a:lnTo>
                  <a:lnTo>
                    <a:pt x="18415" y="0"/>
                  </a:lnTo>
                  <a:lnTo>
                    <a:pt x="12166" y="3810"/>
                  </a:lnTo>
                  <a:lnTo>
                    <a:pt x="2170950" y="3810"/>
                  </a:lnTo>
                  <a:close/>
                </a:path>
                <a:path w="2184400" h="736600">
                  <a:moveTo>
                    <a:pt x="2173033" y="731520"/>
                  </a:moveTo>
                  <a:lnTo>
                    <a:pt x="10083" y="731520"/>
                  </a:lnTo>
                  <a:lnTo>
                    <a:pt x="18415" y="736600"/>
                  </a:lnTo>
                  <a:lnTo>
                    <a:pt x="2164715" y="736600"/>
                  </a:lnTo>
                  <a:lnTo>
                    <a:pt x="2173033" y="731520"/>
                  </a:lnTo>
                  <a:close/>
                </a:path>
                <a:path w="2184400" h="736600">
                  <a:moveTo>
                    <a:pt x="2184400" y="12014"/>
                  </a:moveTo>
                  <a:lnTo>
                    <a:pt x="2179320" y="8915"/>
                  </a:lnTo>
                  <a:lnTo>
                    <a:pt x="2179320" y="727697"/>
                  </a:lnTo>
                  <a:lnTo>
                    <a:pt x="2184400" y="724598"/>
                  </a:lnTo>
                  <a:lnTo>
                    <a:pt x="2184400" y="12014"/>
                  </a:lnTo>
                  <a:close/>
                </a:path>
              </a:pathLst>
            </a:custGeom>
            <a:solidFill>
              <a:srgbClr val="36A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6303009" y="4969509"/>
              <a:ext cx="2175510" cy="727710"/>
            </a:xfrm>
            <a:custGeom>
              <a:avLst/>
              <a:gdLst/>
              <a:ahLst/>
              <a:cxnLst/>
              <a:rect l="l" t="t" r="r" b="b"/>
              <a:pathLst>
                <a:path w="2175509" h="727710">
                  <a:moveTo>
                    <a:pt x="3810" y="2776"/>
                  </a:moveTo>
                  <a:lnTo>
                    <a:pt x="0" y="5101"/>
                  </a:lnTo>
                  <a:lnTo>
                    <a:pt x="0" y="723878"/>
                  </a:lnTo>
                  <a:lnTo>
                    <a:pt x="6279" y="727709"/>
                  </a:lnTo>
                  <a:lnTo>
                    <a:pt x="2169230" y="727709"/>
                  </a:lnTo>
                  <a:lnTo>
                    <a:pt x="2173393" y="725169"/>
                  </a:lnTo>
                  <a:lnTo>
                    <a:pt x="3810" y="725169"/>
                  </a:lnTo>
                  <a:lnTo>
                    <a:pt x="3810" y="2776"/>
                  </a:lnTo>
                  <a:close/>
                </a:path>
                <a:path w="2175509" h="727710">
                  <a:moveTo>
                    <a:pt x="2172969" y="3551"/>
                  </a:moveTo>
                  <a:lnTo>
                    <a:pt x="2172969" y="725169"/>
                  </a:lnTo>
                  <a:lnTo>
                    <a:pt x="2173393" y="725169"/>
                  </a:lnTo>
                  <a:lnTo>
                    <a:pt x="2175510" y="723878"/>
                  </a:lnTo>
                  <a:lnTo>
                    <a:pt x="2175510" y="5101"/>
                  </a:lnTo>
                  <a:lnTo>
                    <a:pt x="2172969" y="3551"/>
                  </a:lnTo>
                  <a:close/>
                </a:path>
                <a:path w="2175509" h="727710">
                  <a:moveTo>
                    <a:pt x="2167149" y="0"/>
                  </a:moveTo>
                  <a:lnTo>
                    <a:pt x="8360" y="0"/>
                  </a:lnTo>
                  <a:lnTo>
                    <a:pt x="4198" y="2539"/>
                  </a:lnTo>
                  <a:lnTo>
                    <a:pt x="2171311" y="2539"/>
                  </a:lnTo>
                  <a:lnTo>
                    <a:pt x="2167149" y="0"/>
                  </a:lnTo>
                  <a:close/>
                </a:path>
              </a:pathLst>
            </a:custGeom>
            <a:solidFill>
              <a:srgbClr val="36A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6306820" y="4972049"/>
              <a:ext cx="2169160" cy="722630"/>
            </a:xfrm>
            <a:custGeom>
              <a:avLst/>
              <a:gdLst/>
              <a:ahLst/>
              <a:cxnLst/>
              <a:rect l="l" t="t" r="r" b="b"/>
              <a:pathLst>
                <a:path w="2169159" h="722629">
                  <a:moveTo>
                    <a:pt x="2169160" y="1270"/>
                  </a:moveTo>
                  <a:lnTo>
                    <a:pt x="2168537" y="1270"/>
                  </a:lnTo>
                  <a:lnTo>
                    <a:pt x="2168537" y="0"/>
                  </a:lnTo>
                  <a:lnTo>
                    <a:pt x="2165350" y="0"/>
                  </a:lnTo>
                  <a:lnTo>
                    <a:pt x="2165350" y="3810"/>
                  </a:lnTo>
                  <a:lnTo>
                    <a:pt x="2165350" y="718820"/>
                  </a:lnTo>
                  <a:lnTo>
                    <a:pt x="3810" y="718820"/>
                  </a:lnTo>
                  <a:lnTo>
                    <a:pt x="3810" y="3810"/>
                  </a:lnTo>
                  <a:lnTo>
                    <a:pt x="2165350" y="3810"/>
                  </a:lnTo>
                  <a:lnTo>
                    <a:pt x="21653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718820"/>
                  </a:lnTo>
                  <a:lnTo>
                    <a:pt x="0" y="722630"/>
                  </a:lnTo>
                  <a:lnTo>
                    <a:pt x="2169160" y="722630"/>
                  </a:lnTo>
                  <a:lnTo>
                    <a:pt x="2169160" y="718820"/>
                  </a:lnTo>
                  <a:lnTo>
                    <a:pt x="2169160" y="3810"/>
                  </a:lnTo>
                  <a:lnTo>
                    <a:pt x="2169160" y="1270"/>
                  </a:lnTo>
                  <a:close/>
                </a:path>
              </a:pathLst>
            </a:custGeom>
            <a:solidFill>
              <a:srgbClr val="36A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6310630" y="4975859"/>
              <a:ext cx="2161540" cy="715010"/>
            </a:xfrm>
            <a:custGeom>
              <a:avLst/>
              <a:gdLst/>
              <a:ahLst/>
              <a:cxnLst/>
              <a:rect l="l" t="t" r="r" b="b"/>
              <a:pathLst>
                <a:path w="2161540" h="715010">
                  <a:moveTo>
                    <a:pt x="2161540" y="0"/>
                  </a:moveTo>
                  <a:lnTo>
                    <a:pt x="2157730" y="0"/>
                  </a:lnTo>
                  <a:lnTo>
                    <a:pt x="2157730" y="3810"/>
                  </a:lnTo>
                  <a:lnTo>
                    <a:pt x="2157730" y="711200"/>
                  </a:lnTo>
                  <a:lnTo>
                    <a:pt x="3810" y="711200"/>
                  </a:lnTo>
                  <a:lnTo>
                    <a:pt x="3810" y="3810"/>
                  </a:lnTo>
                  <a:lnTo>
                    <a:pt x="2157730" y="3810"/>
                  </a:lnTo>
                  <a:lnTo>
                    <a:pt x="215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1200"/>
                  </a:lnTo>
                  <a:lnTo>
                    <a:pt x="0" y="715010"/>
                  </a:lnTo>
                  <a:lnTo>
                    <a:pt x="2161540" y="715010"/>
                  </a:lnTo>
                  <a:lnTo>
                    <a:pt x="2161540" y="711212"/>
                  </a:lnTo>
                  <a:lnTo>
                    <a:pt x="2161540" y="3810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36A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6314440" y="4979669"/>
              <a:ext cx="2153920" cy="707390"/>
            </a:xfrm>
            <a:custGeom>
              <a:avLst/>
              <a:gdLst/>
              <a:ahLst/>
              <a:cxnLst/>
              <a:rect l="l" t="t" r="r" b="b"/>
              <a:pathLst>
                <a:path w="2153920" h="707389">
                  <a:moveTo>
                    <a:pt x="2153920" y="0"/>
                  </a:moveTo>
                  <a:lnTo>
                    <a:pt x="2150110" y="0"/>
                  </a:lnTo>
                  <a:lnTo>
                    <a:pt x="2150110" y="3810"/>
                  </a:lnTo>
                  <a:lnTo>
                    <a:pt x="2150110" y="703580"/>
                  </a:lnTo>
                  <a:lnTo>
                    <a:pt x="3810" y="703580"/>
                  </a:lnTo>
                  <a:lnTo>
                    <a:pt x="3810" y="3810"/>
                  </a:lnTo>
                  <a:lnTo>
                    <a:pt x="2150110" y="3810"/>
                  </a:lnTo>
                  <a:lnTo>
                    <a:pt x="2150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03580"/>
                  </a:lnTo>
                  <a:lnTo>
                    <a:pt x="0" y="707390"/>
                  </a:lnTo>
                  <a:lnTo>
                    <a:pt x="2153920" y="707390"/>
                  </a:lnTo>
                  <a:lnTo>
                    <a:pt x="2153920" y="703580"/>
                  </a:lnTo>
                  <a:lnTo>
                    <a:pt x="2153920" y="3810"/>
                  </a:lnTo>
                  <a:lnTo>
                    <a:pt x="2153920" y="0"/>
                  </a:lnTo>
                  <a:close/>
                </a:path>
              </a:pathLst>
            </a:custGeom>
            <a:solidFill>
              <a:srgbClr val="36A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6318250" y="4983479"/>
              <a:ext cx="2146300" cy="699770"/>
            </a:xfrm>
            <a:custGeom>
              <a:avLst/>
              <a:gdLst/>
              <a:ahLst/>
              <a:cxnLst/>
              <a:rect l="l" t="t" r="r" b="b"/>
              <a:pathLst>
                <a:path w="2146300" h="699770">
                  <a:moveTo>
                    <a:pt x="2146300" y="0"/>
                  </a:moveTo>
                  <a:lnTo>
                    <a:pt x="2142490" y="0"/>
                  </a:lnTo>
                  <a:lnTo>
                    <a:pt x="2142490" y="3810"/>
                  </a:lnTo>
                  <a:lnTo>
                    <a:pt x="2142490" y="695960"/>
                  </a:lnTo>
                  <a:lnTo>
                    <a:pt x="2540" y="695960"/>
                  </a:lnTo>
                  <a:lnTo>
                    <a:pt x="2540" y="3810"/>
                  </a:lnTo>
                  <a:lnTo>
                    <a:pt x="2142490" y="3810"/>
                  </a:lnTo>
                  <a:lnTo>
                    <a:pt x="2142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5960"/>
                  </a:lnTo>
                  <a:lnTo>
                    <a:pt x="0" y="699770"/>
                  </a:lnTo>
                  <a:lnTo>
                    <a:pt x="2146300" y="699770"/>
                  </a:lnTo>
                  <a:lnTo>
                    <a:pt x="2146300" y="695960"/>
                  </a:lnTo>
                  <a:lnTo>
                    <a:pt x="2146300" y="3810"/>
                  </a:lnTo>
                  <a:lnTo>
                    <a:pt x="2146300" y="0"/>
                  </a:lnTo>
                  <a:close/>
                </a:path>
              </a:pathLst>
            </a:custGeom>
            <a:solidFill>
              <a:srgbClr val="36A7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6320790" y="4987289"/>
              <a:ext cx="2139950" cy="692150"/>
            </a:xfrm>
            <a:custGeom>
              <a:avLst/>
              <a:gdLst/>
              <a:ahLst/>
              <a:cxnLst/>
              <a:rect l="l" t="t" r="r" b="b"/>
              <a:pathLst>
                <a:path w="2139950" h="692150">
                  <a:moveTo>
                    <a:pt x="2139950" y="0"/>
                  </a:moveTo>
                  <a:lnTo>
                    <a:pt x="2136140" y="0"/>
                  </a:lnTo>
                  <a:lnTo>
                    <a:pt x="2136140" y="3810"/>
                  </a:lnTo>
                  <a:lnTo>
                    <a:pt x="2136140" y="688340"/>
                  </a:lnTo>
                  <a:lnTo>
                    <a:pt x="3810" y="688340"/>
                  </a:lnTo>
                  <a:lnTo>
                    <a:pt x="3810" y="3810"/>
                  </a:lnTo>
                  <a:lnTo>
                    <a:pt x="2136140" y="3810"/>
                  </a:lnTo>
                  <a:lnTo>
                    <a:pt x="2136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8340"/>
                  </a:lnTo>
                  <a:lnTo>
                    <a:pt x="0" y="692150"/>
                  </a:lnTo>
                  <a:lnTo>
                    <a:pt x="2139950" y="692150"/>
                  </a:lnTo>
                  <a:lnTo>
                    <a:pt x="2139950" y="688340"/>
                  </a:lnTo>
                  <a:lnTo>
                    <a:pt x="2139950" y="3810"/>
                  </a:lnTo>
                  <a:lnTo>
                    <a:pt x="2139950" y="0"/>
                  </a:lnTo>
                  <a:close/>
                </a:path>
              </a:pathLst>
            </a:custGeom>
            <a:solidFill>
              <a:srgbClr val="36A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6324600" y="4991099"/>
              <a:ext cx="2132330" cy="684530"/>
            </a:xfrm>
            <a:custGeom>
              <a:avLst/>
              <a:gdLst/>
              <a:ahLst/>
              <a:cxnLst/>
              <a:rect l="l" t="t" r="r" b="b"/>
              <a:pathLst>
                <a:path w="2132329" h="684529">
                  <a:moveTo>
                    <a:pt x="2132330" y="0"/>
                  </a:moveTo>
                  <a:lnTo>
                    <a:pt x="2129790" y="0"/>
                  </a:lnTo>
                  <a:lnTo>
                    <a:pt x="2129790" y="3810"/>
                  </a:lnTo>
                  <a:lnTo>
                    <a:pt x="2129790" y="681990"/>
                  </a:lnTo>
                  <a:lnTo>
                    <a:pt x="3810" y="681990"/>
                  </a:lnTo>
                  <a:lnTo>
                    <a:pt x="3810" y="3810"/>
                  </a:lnTo>
                  <a:lnTo>
                    <a:pt x="2129790" y="3810"/>
                  </a:lnTo>
                  <a:lnTo>
                    <a:pt x="2129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1990"/>
                  </a:lnTo>
                  <a:lnTo>
                    <a:pt x="0" y="684530"/>
                  </a:lnTo>
                  <a:lnTo>
                    <a:pt x="2132330" y="684530"/>
                  </a:lnTo>
                  <a:lnTo>
                    <a:pt x="2132330" y="681990"/>
                  </a:lnTo>
                  <a:lnTo>
                    <a:pt x="2132330" y="3810"/>
                  </a:lnTo>
                  <a:lnTo>
                    <a:pt x="2132330" y="0"/>
                  </a:lnTo>
                  <a:close/>
                </a:path>
              </a:pathLst>
            </a:custGeom>
            <a:solidFill>
              <a:srgbClr val="36A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6328410" y="4994909"/>
              <a:ext cx="2125980" cy="678180"/>
            </a:xfrm>
            <a:custGeom>
              <a:avLst/>
              <a:gdLst/>
              <a:ahLst/>
              <a:cxnLst/>
              <a:rect l="l" t="t" r="r" b="b"/>
              <a:pathLst>
                <a:path w="2125979" h="678179">
                  <a:moveTo>
                    <a:pt x="2125980" y="0"/>
                  </a:moveTo>
                  <a:lnTo>
                    <a:pt x="2122170" y="0"/>
                  </a:lnTo>
                  <a:lnTo>
                    <a:pt x="2122170" y="2540"/>
                  </a:lnTo>
                  <a:lnTo>
                    <a:pt x="2122170" y="674370"/>
                  </a:lnTo>
                  <a:lnTo>
                    <a:pt x="3810" y="674370"/>
                  </a:lnTo>
                  <a:lnTo>
                    <a:pt x="3810" y="2540"/>
                  </a:lnTo>
                  <a:lnTo>
                    <a:pt x="2122170" y="2540"/>
                  </a:lnTo>
                  <a:lnTo>
                    <a:pt x="21221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74370"/>
                  </a:lnTo>
                  <a:lnTo>
                    <a:pt x="0" y="678180"/>
                  </a:lnTo>
                  <a:lnTo>
                    <a:pt x="2125980" y="678180"/>
                  </a:lnTo>
                  <a:lnTo>
                    <a:pt x="2125980" y="674370"/>
                  </a:lnTo>
                  <a:lnTo>
                    <a:pt x="2125980" y="2540"/>
                  </a:lnTo>
                  <a:lnTo>
                    <a:pt x="2125980" y="0"/>
                  </a:lnTo>
                  <a:close/>
                </a:path>
              </a:pathLst>
            </a:custGeom>
            <a:solidFill>
              <a:srgbClr val="36A8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6332220" y="4997449"/>
              <a:ext cx="2118360" cy="671830"/>
            </a:xfrm>
            <a:custGeom>
              <a:avLst/>
              <a:gdLst/>
              <a:ahLst/>
              <a:cxnLst/>
              <a:rect l="l" t="t" r="r" b="b"/>
              <a:pathLst>
                <a:path w="2118359" h="671829">
                  <a:moveTo>
                    <a:pt x="2118360" y="0"/>
                  </a:moveTo>
                  <a:lnTo>
                    <a:pt x="2114550" y="0"/>
                  </a:lnTo>
                  <a:lnTo>
                    <a:pt x="2114550" y="3810"/>
                  </a:lnTo>
                  <a:lnTo>
                    <a:pt x="2114550" y="668020"/>
                  </a:lnTo>
                  <a:lnTo>
                    <a:pt x="3810" y="668020"/>
                  </a:lnTo>
                  <a:lnTo>
                    <a:pt x="3810" y="3810"/>
                  </a:lnTo>
                  <a:lnTo>
                    <a:pt x="2114550" y="3810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8020"/>
                  </a:lnTo>
                  <a:lnTo>
                    <a:pt x="0" y="671830"/>
                  </a:lnTo>
                  <a:lnTo>
                    <a:pt x="2118360" y="671830"/>
                  </a:lnTo>
                  <a:lnTo>
                    <a:pt x="2118360" y="668020"/>
                  </a:lnTo>
                  <a:lnTo>
                    <a:pt x="2118360" y="3810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36A8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6336030" y="5001259"/>
              <a:ext cx="2110740" cy="664210"/>
            </a:xfrm>
            <a:custGeom>
              <a:avLst/>
              <a:gdLst/>
              <a:ahLst/>
              <a:cxnLst/>
              <a:rect l="l" t="t" r="r" b="b"/>
              <a:pathLst>
                <a:path w="2110740" h="664210">
                  <a:moveTo>
                    <a:pt x="2110740" y="0"/>
                  </a:moveTo>
                  <a:lnTo>
                    <a:pt x="2106930" y="0"/>
                  </a:lnTo>
                  <a:lnTo>
                    <a:pt x="2106930" y="3810"/>
                  </a:lnTo>
                  <a:lnTo>
                    <a:pt x="2106930" y="660400"/>
                  </a:lnTo>
                  <a:lnTo>
                    <a:pt x="3810" y="660400"/>
                  </a:lnTo>
                  <a:lnTo>
                    <a:pt x="3810" y="3810"/>
                  </a:lnTo>
                  <a:lnTo>
                    <a:pt x="2106930" y="3810"/>
                  </a:lnTo>
                  <a:lnTo>
                    <a:pt x="2106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0400"/>
                  </a:lnTo>
                  <a:lnTo>
                    <a:pt x="0" y="664210"/>
                  </a:lnTo>
                  <a:lnTo>
                    <a:pt x="2110740" y="664210"/>
                  </a:lnTo>
                  <a:lnTo>
                    <a:pt x="2110740" y="660400"/>
                  </a:lnTo>
                  <a:lnTo>
                    <a:pt x="2110740" y="3810"/>
                  </a:lnTo>
                  <a:lnTo>
                    <a:pt x="2110740" y="0"/>
                  </a:lnTo>
                  <a:close/>
                </a:path>
              </a:pathLst>
            </a:custGeom>
            <a:solidFill>
              <a:srgbClr val="37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6339840" y="5005069"/>
              <a:ext cx="2103120" cy="656590"/>
            </a:xfrm>
            <a:custGeom>
              <a:avLst/>
              <a:gdLst/>
              <a:ahLst/>
              <a:cxnLst/>
              <a:rect l="l" t="t" r="r" b="b"/>
              <a:pathLst>
                <a:path w="2103120" h="656589">
                  <a:moveTo>
                    <a:pt x="2103120" y="0"/>
                  </a:moveTo>
                  <a:lnTo>
                    <a:pt x="2099310" y="0"/>
                  </a:lnTo>
                  <a:lnTo>
                    <a:pt x="2099310" y="3810"/>
                  </a:lnTo>
                  <a:lnTo>
                    <a:pt x="2099310" y="652780"/>
                  </a:lnTo>
                  <a:lnTo>
                    <a:pt x="2540" y="652780"/>
                  </a:lnTo>
                  <a:lnTo>
                    <a:pt x="2540" y="3810"/>
                  </a:lnTo>
                  <a:lnTo>
                    <a:pt x="2099310" y="3810"/>
                  </a:lnTo>
                  <a:lnTo>
                    <a:pt x="2099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2780"/>
                  </a:lnTo>
                  <a:lnTo>
                    <a:pt x="0" y="656590"/>
                  </a:lnTo>
                  <a:lnTo>
                    <a:pt x="2103120" y="656590"/>
                  </a:lnTo>
                  <a:lnTo>
                    <a:pt x="2103120" y="652780"/>
                  </a:lnTo>
                  <a:lnTo>
                    <a:pt x="2103120" y="3810"/>
                  </a:lnTo>
                  <a:lnTo>
                    <a:pt x="2103120" y="0"/>
                  </a:lnTo>
                  <a:close/>
                </a:path>
              </a:pathLst>
            </a:custGeom>
            <a:solidFill>
              <a:srgbClr val="37A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6342380" y="5008879"/>
              <a:ext cx="2096770" cy="648970"/>
            </a:xfrm>
            <a:custGeom>
              <a:avLst/>
              <a:gdLst/>
              <a:ahLst/>
              <a:cxnLst/>
              <a:rect l="l" t="t" r="r" b="b"/>
              <a:pathLst>
                <a:path w="2096770" h="648970">
                  <a:moveTo>
                    <a:pt x="2096770" y="0"/>
                  </a:moveTo>
                  <a:lnTo>
                    <a:pt x="2092960" y="0"/>
                  </a:lnTo>
                  <a:lnTo>
                    <a:pt x="2092960" y="3810"/>
                  </a:lnTo>
                  <a:lnTo>
                    <a:pt x="2092960" y="645160"/>
                  </a:lnTo>
                  <a:lnTo>
                    <a:pt x="3810" y="645160"/>
                  </a:lnTo>
                  <a:lnTo>
                    <a:pt x="3810" y="3810"/>
                  </a:lnTo>
                  <a:lnTo>
                    <a:pt x="2092960" y="3810"/>
                  </a:lnTo>
                  <a:lnTo>
                    <a:pt x="2092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5160"/>
                  </a:lnTo>
                  <a:lnTo>
                    <a:pt x="0" y="648970"/>
                  </a:lnTo>
                  <a:lnTo>
                    <a:pt x="2096770" y="648970"/>
                  </a:lnTo>
                  <a:lnTo>
                    <a:pt x="2096770" y="645160"/>
                  </a:lnTo>
                  <a:lnTo>
                    <a:pt x="2096770" y="3810"/>
                  </a:lnTo>
                  <a:lnTo>
                    <a:pt x="2096770" y="0"/>
                  </a:lnTo>
                  <a:close/>
                </a:path>
              </a:pathLst>
            </a:custGeom>
            <a:solidFill>
              <a:srgbClr val="37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6346190" y="5012689"/>
              <a:ext cx="2089150" cy="641350"/>
            </a:xfrm>
            <a:custGeom>
              <a:avLst/>
              <a:gdLst/>
              <a:ahLst/>
              <a:cxnLst/>
              <a:rect l="l" t="t" r="r" b="b"/>
              <a:pathLst>
                <a:path w="2089150" h="641350">
                  <a:moveTo>
                    <a:pt x="2089150" y="0"/>
                  </a:moveTo>
                  <a:lnTo>
                    <a:pt x="2086610" y="0"/>
                  </a:lnTo>
                  <a:lnTo>
                    <a:pt x="2086610" y="3810"/>
                  </a:lnTo>
                  <a:lnTo>
                    <a:pt x="2086610" y="638810"/>
                  </a:lnTo>
                  <a:lnTo>
                    <a:pt x="3810" y="638810"/>
                  </a:lnTo>
                  <a:lnTo>
                    <a:pt x="3810" y="3810"/>
                  </a:lnTo>
                  <a:lnTo>
                    <a:pt x="2086610" y="3810"/>
                  </a:lnTo>
                  <a:lnTo>
                    <a:pt x="2086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8810"/>
                  </a:lnTo>
                  <a:lnTo>
                    <a:pt x="0" y="641350"/>
                  </a:lnTo>
                  <a:lnTo>
                    <a:pt x="2089150" y="641350"/>
                  </a:lnTo>
                  <a:lnTo>
                    <a:pt x="2089150" y="638810"/>
                  </a:lnTo>
                  <a:lnTo>
                    <a:pt x="2089150" y="3810"/>
                  </a:lnTo>
                  <a:lnTo>
                    <a:pt x="2089150" y="0"/>
                  </a:lnTo>
                  <a:close/>
                </a:path>
              </a:pathLst>
            </a:custGeom>
            <a:solidFill>
              <a:srgbClr val="37A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6350000" y="5016499"/>
              <a:ext cx="2082800" cy="635000"/>
            </a:xfrm>
            <a:custGeom>
              <a:avLst/>
              <a:gdLst/>
              <a:ahLst/>
              <a:cxnLst/>
              <a:rect l="l" t="t" r="r" b="b"/>
              <a:pathLst>
                <a:path w="2082800" h="635000">
                  <a:moveTo>
                    <a:pt x="2082800" y="0"/>
                  </a:moveTo>
                  <a:lnTo>
                    <a:pt x="2078990" y="0"/>
                  </a:lnTo>
                  <a:lnTo>
                    <a:pt x="2078990" y="2540"/>
                  </a:lnTo>
                  <a:lnTo>
                    <a:pt x="2078990" y="631190"/>
                  </a:lnTo>
                  <a:lnTo>
                    <a:pt x="3810" y="631190"/>
                  </a:lnTo>
                  <a:lnTo>
                    <a:pt x="3810" y="2540"/>
                  </a:lnTo>
                  <a:lnTo>
                    <a:pt x="2078990" y="2540"/>
                  </a:lnTo>
                  <a:lnTo>
                    <a:pt x="20789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1190"/>
                  </a:lnTo>
                  <a:lnTo>
                    <a:pt x="0" y="635000"/>
                  </a:lnTo>
                  <a:lnTo>
                    <a:pt x="2082800" y="635000"/>
                  </a:lnTo>
                  <a:lnTo>
                    <a:pt x="2082800" y="631202"/>
                  </a:lnTo>
                  <a:lnTo>
                    <a:pt x="2082800" y="2540"/>
                  </a:lnTo>
                  <a:lnTo>
                    <a:pt x="2082800" y="0"/>
                  </a:lnTo>
                  <a:close/>
                </a:path>
              </a:pathLst>
            </a:custGeom>
            <a:solidFill>
              <a:srgbClr val="37A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6353810" y="5019039"/>
              <a:ext cx="2075180" cy="628650"/>
            </a:xfrm>
            <a:custGeom>
              <a:avLst/>
              <a:gdLst/>
              <a:ahLst/>
              <a:cxnLst/>
              <a:rect l="l" t="t" r="r" b="b"/>
              <a:pathLst>
                <a:path w="2075179" h="628650">
                  <a:moveTo>
                    <a:pt x="2075180" y="0"/>
                  </a:moveTo>
                  <a:lnTo>
                    <a:pt x="2071370" y="0"/>
                  </a:lnTo>
                  <a:lnTo>
                    <a:pt x="2071370" y="3810"/>
                  </a:lnTo>
                  <a:lnTo>
                    <a:pt x="2071370" y="624840"/>
                  </a:lnTo>
                  <a:lnTo>
                    <a:pt x="3810" y="624840"/>
                  </a:lnTo>
                  <a:lnTo>
                    <a:pt x="3810" y="3810"/>
                  </a:lnTo>
                  <a:lnTo>
                    <a:pt x="2071370" y="3810"/>
                  </a:lnTo>
                  <a:lnTo>
                    <a:pt x="2071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4840"/>
                  </a:lnTo>
                  <a:lnTo>
                    <a:pt x="0" y="628650"/>
                  </a:lnTo>
                  <a:lnTo>
                    <a:pt x="2075180" y="628650"/>
                  </a:lnTo>
                  <a:lnTo>
                    <a:pt x="2075180" y="624840"/>
                  </a:lnTo>
                  <a:lnTo>
                    <a:pt x="2075180" y="3810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37A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6357620" y="5022849"/>
              <a:ext cx="2067560" cy="621030"/>
            </a:xfrm>
            <a:custGeom>
              <a:avLst/>
              <a:gdLst/>
              <a:ahLst/>
              <a:cxnLst/>
              <a:rect l="l" t="t" r="r" b="b"/>
              <a:pathLst>
                <a:path w="2067559" h="621029">
                  <a:moveTo>
                    <a:pt x="2067560" y="0"/>
                  </a:moveTo>
                  <a:lnTo>
                    <a:pt x="2063750" y="0"/>
                  </a:lnTo>
                  <a:lnTo>
                    <a:pt x="2063750" y="3810"/>
                  </a:lnTo>
                  <a:lnTo>
                    <a:pt x="2063750" y="617220"/>
                  </a:lnTo>
                  <a:lnTo>
                    <a:pt x="3810" y="617220"/>
                  </a:lnTo>
                  <a:lnTo>
                    <a:pt x="3810" y="3810"/>
                  </a:lnTo>
                  <a:lnTo>
                    <a:pt x="2063750" y="3810"/>
                  </a:lnTo>
                  <a:lnTo>
                    <a:pt x="2063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7220"/>
                  </a:lnTo>
                  <a:lnTo>
                    <a:pt x="0" y="621030"/>
                  </a:lnTo>
                  <a:lnTo>
                    <a:pt x="2067560" y="621030"/>
                  </a:lnTo>
                  <a:lnTo>
                    <a:pt x="2067560" y="617220"/>
                  </a:lnTo>
                  <a:lnTo>
                    <a:pt x="2067560" y="3810"/>
                  </a:lnTo>
                  <a:lnTo>
                    <a:pt x="2067560" y="0"/>
                  </a:lnTo>
                  <a:close/>
                </a:path>
              </a:pathLst>
            </a:custGeom>
            <a:solidFill>
              <a:srgbClr val="37A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6361430" y="5026659"/>
              <a:ext cx="2059939" cy="613410"/>
            </a:xfrm>
            <a:custGeom>
              <a:avLst/>
              <a:gdLst/>
              <a:ahLst/>
              <a:cxnLst/>
              <a:rect l="l" t="t" r="r" b="b"/>
              <a:pathLst>
                <a:path w="2059940" h="613410">
                  <a:moveTo>
                    <a:pt x="2059940" y="0"/>
                  </a:moveTo>
                  <a:lnTo>
                    <a:pt x="2056130" y="0"/>
                  </a:lnTo>
                  <a:lnTo>
                    <a:pt x="2056130" y="3810"/>
                  </a:lnTo>
                  <a:lnTo>
                    <a:pt x="2056130" y="609600"/>
                  </a:lnTo>
                  <a:lnTo>
                    <a:pt x="2540" y="609600"/>
                  </a:lnTo>
                  <a:lnTo>
                    <a:pt x="2540" y="3810"/>
                  </a:lnTo>
                  <a:lnTo>
                    <a:pt x="2056130" y="3810"/>
                  </a:lnTo>
                  <a:lnTo>
                    <a:pt x="2056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0"/>
                  </a:lnTo>
                  <a:lnTo>
                    <a:pt x="0" y="613410"/>
                  </a:lnTo>
                  <a:lnTo>
                    <a:pt x="2059940" y="613410"/>
                  </a:lnTo>
                  <a:lnTo>
                    <a:pt x="2059940" y="609600"/>
                  </a:lnTo>
                  <a:lnTo>
                    <a:pt x="2059940" y="3810"/>
                  </a:lnTo>
                  <a:lnTo>
                    <a:pt x="2059940" y="0"/>
                  </a:lnTo>
                  <a:close/>
                </a:path>
              </a:pathLst>
            </a:custGeom>
            <a:solidFill>
              <a:srgbClr val="37AA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6363970" y="5030469"/>
              <a:ext cx="2053589" cy="605790"/>
            </a:xfrm>
            <a:custGeom>
              <a:avLst/>
              <a:gdLst/>
              <a:ahLst/>
              <a:cxnLst/>
              <a:rect l="l" t="t" r="r" b="b"/>
              <a:pathLst>
                <a:path w="2053590" h="605789">
                  <a:moveTo>
                    <a:pt x="2053590" y="0"/>
                  </a:moveTo>
                  <a:lnTo>
                    <a:pt x="2047240" y="0"/>
                  </a:lnTo>
                  <a:lnTo>
                    <a:pt x="2047240" y="7620"/>
                  </a:lnTo>
                  <a:lnTo>
                    <a:pt x="2047240" y="599440"/>
                  </a:lnTo>
                  <a:lnTo>
                    <a:pt x="7620" y="599440"/>
                  </a:lnTo>
                  <a:lnTo>
                    <a:pt x="7620" y="7620"/>
                  </a:lnTo>
                  <a:lnTo>
                    <a:pt x="2047240" y="7620"/>
                  </a:lnTo>
                  <a:lnTo>
                    <a:pt x="2047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1980"/>
                  </a:lnTo>
                  <a:lnTo>
                    <a:pt x="0" y="605790"/>
                  </a:lnTo>
                  <a:lnTo>
                    <a:pt x="2053590" y="605790"/>
                  </a:lnTo>
                  <a:lnTo>
                    <a:pt x="2053590" y="601980"/>
                  </a:lnTo>
                  <a:lnTo>
                    <a:pt x="2053590" y="3810"/>
                  </a:lnTo>
                  <a:lnTo>
                    <a:pt x="2053590" y="0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6371590" y="5038089"/>
              <a:ext cx="2039620" cy="591820"/>
            </a:xfrm>
            <a:custGeom>
              <a:avLst/>
              <a:gdLst/>
              <a:ahLst/>
              <a:cxnLst/>
              <a:rect l="l" t="t" r="r" b="b"/>
              <a:pathLst>
                <a:path w="2039620" h="591820">
                  <a:moveTo>
                    <a:pt x="2039620" y="0"/>
                  </a:moveTo>
                  <a:lnTo>
                    <a:pt x="2035810" y="0"/>
                  </a:lnTo>
                  <a:lnTo>
                    <a:pt x="2035810" y="2540"/>
                  </a:lnTo>
                  <a:lnTo>
                    <a:pt x="2035810" y="588010"/>
                  </a:lnTo>
                  <a:lnTo>
                    <a:pt x="3810" y="588010"/>
                  </a:lnTo>
                  <a:lnTo>
                    <a:pt x="3810" y="2540"/>
                  </a:lnTo>
                  <a:lnTo>
                    <a:pt x="2035810" y="2540"/>
                  </a:lnTo>
                  <a:lnTo>
                    <a:pt x="20358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88010"/>
                  </a:lnTo>
                  <a:lnTo>
                    <a:pt x="0" y="591820"/>
                  </a:lnTo>
                  <a:lnTo>
                    <a:pt x="2039620" y="591820"/>
                  </a:lnTo>
                  <a:lnTo>
                    <a:pt x="2039620" y="588010"/>
                  </a:lnTo>
                  <a:lnTo>
                    <a:pt x="2039620" y="2540"/>
                  </a:lnTo>
                  <a:lnTo>
                    <a:pt x="2039620" y="0"/>
                  </a:lnTo>
                  <a:close/>
                </a:path>
              </a:pathLst>
            </a:custGeom>
            <a:solidFill>
              <a:srgbClr val="37A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6375400" y="5040629"/>
              <a:ext cx="2032000" cy="585470"/>
            </a:xfrm>
            <a:custGeom>
              <a:avLst/>
              <a:gdLst/>
              <a:ahLst/>
              <a:cxnLst/>
              <a:rect l="l" t="t" r="r" b="b"/>
              <a:pathLst>
                <a:path w="2032000" h="585470">
                  <a:moveTo>
                    <a:pt x="2032000" y="0"/>
                  </a:moveTo>
                  <a:lnTo>
                    <a:pt x="2028190" y="0"/>
                  </a:lnTo>
                  <a:lnTo>
                    <a:pt x="2028190" y="3810"/>
                  </a:lnTo>
                  <a:lnTo>
                    <a:pt x="2028190" y="581660"/>
                  </a:lnTo>
                  <a:lnTo>
                    <a:pt x="3810" y="581660"/>
                  </a:lnTo>
                  <a:lnTo>
                    <a:pt x="3810" y="3810"/>
                  </a:lnTo>
                  <a:lnTo>
                    <a:pt x="2028190" y="3810"/>
                  </a:lnTo>
                  <a:lnTo>
                    <a:pt x="2028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1660"/>
                  </a:lnTo>
                  <a:lnTo>
                    <a:pt x="0" y="585470"/>
                  </a:lnTo>
                  <a:lnTo>
                    <a:pt x="2032000" y="585470"/>
                  </a:lnTo>
                  <a:lnTo>
                    <a:pt x="2032000" y="581660"/>
                  </a:lnTo>
                  <a:lnTo>
                    <a:pt x="2032000" y="3810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37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6379210" y="5044439"/>
              <a:ext cx="2024380" cy="577850"/>
            </a:xfrm>
            <a:custGeom>
              <a:avLst/>
              <a:gdLst/>
              <a:ahLst/>
              <a:cxnLst/>
              <a:rect l="l" t="t" r="r" b="b"/>
              <a:pathLst>
                <a:path w="2024379" h="577850">
                  <a:moveTo>
                    <a:pt x="2024380" y="0"/>
                  </a:moveTo>
                  <a:lnTo>
                    <a:pt x="2020570" y="0"/>
                  </a:lnTo>
                  <a:lnTo>
                    <a:pt x="2020570" y="3810"/>
                  </a:lnTo>
                  <a:lnTo>
                    <a:pt x="2020570" y="574040"/>
                  </a:lnTo>
                  <a:lnTo>
                    <a:pt x="3810" y="574040"/>
                  </a:lnTo>
                  <a:lnTo>
                    <a:pt x="3810" y="3810"/>
                  </a:lnTo>
                  <a:lnTo>
                    <a:pt x="2020570" y="3810"/>
                  </a:lnTo>
                  <a:lnTo>
                    <a:pt x="2020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74040"/>
                  </a:lnTo>
                  <a:lnTo>
                    <a:pt x="0" y="577850"/>
                  </a:lnTo>
                  <a:lnTo>
                    <a:pt x="2024380" y="577850"/>
                  </a:lnTo>
                  <a:lnTo>
                    <a:pt x="2024380" y="574040"/>
                  </a:lnTo>
                  <a:lnTo>
                    <a:pt x="2024380" y="381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37A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6383020" y="5048249"/>
              <a:ext cx="2016760" cy="570230"/>
            </a:xfrm>
            <a:custGeom>
              <a:avLst/>
              <a:gdLst/>
              <a:ahLst/>
              <a:cxnLst/>
              <a:rect l="l" t="t" r="r" b="b"/>
              <a:pathLst>
                <a:path w="2016759" h="570229">
                  <a:moveTo>
                    <a:pt x="2016760" y="0"/>
                  </a:moveTo>
                  <a:lnTo>
                    <a:pt x="2012950" y="0"/>
                  </a:lnTo>
                  <a:lnTo>
                    <a:pt x="2012950" y="3810"/>
                  </a:lnTo>
                  <a:lnTo>
                    <a:pt x="2012950" y="566420"/>
                  </a:lnTo>
                  <a:lnTo>
                    <a:pt x="2540" y="566420"/>
                  </a:lnTo>
                  <a:lnTo>
                    <a:pt x="2540" y="3810"/>
                  </a:lnTo>
                  <a:lnTo>
                    <a:pt x="2012950" y="3810"/>
                  </a:lnTo>
                  <a:lnTo>
                    <a:pt x="2012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6420"/>
                  </a:lnTo>
                  <a:lnTo>
                    <a:pt x="0" y="570230"/>
                  </a:lnTo>
                  <a:lnTo>
                    <a:pt x="2016760" y="570230"/>
                  </a:lnTo>
                  <a:lnTo>
                    <a:pt x="2016760" y="566420"/>
                  </a:lnTo>
                  <a:lnTo>
                    <a:pt x="2016760" y="3810"/>
                  </a:lnTo>
                  <a:lnTo>
                    <a:pt x="2016760" y="0"/>
                  </a:lnTo>
                  <a:close/>
                </a:path>
              </a:pathLst>
            </a:custGeom>
            <a:solidFill>
              <a:srgbClr val="37AB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6385560" y="5052059"/>
              <a:ext cx="2010410" cy="562610"/>
            </a:xfrm>
            <a:custGeom>
              <a:avLst/>
              <a:gdLst/>
              <a:ahLst/>
              <a:cxnLst/>
              <a:rect l="l" t="t" r="r" b="b"/>
              <a:pathLst>
                <a:path w="2010409" h="562610">
                  <a:moveTo>
                    <a:pt x="2010410" y="0"/>
                  </a:moveTo>
                  <a:lnTo>
                    <a:pt x="2006600" y="0"/>
                  </a:lnTo>
                  <a:lnTo>
                    <a:pt x="2006600" y="3810"/>
                  </a:lnTo>
                  <a:lnTo>
                    <a:pt x="2006600" y="558800"/>
                  </a:lnTo>
                  <a:lnTo>
                    <a:pt x="3810" y="558800"/>
                  </a:lnTo>
                  <a:lnTo>
                    <a:pt x="3810" y="3810"/>
                  </a:lnTo>
                  <a:lnTo>
                    <a:pt x="2006600" y="3810"/>
                  </a:lnTo>
                  <a:lnTo>
                    <a:pt x="20066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8800"/>
                  </a:lnTo>
                  <a:lnTo>
                    <a:pt x="0" y="562610"/>
                  </a:lnTo>
                  <a:lnTo>
                    <a:pt x="2010410" y="562610"/>
                  </a:lnTo>
                  <a:lnTo>
                    <a:pt x="2010410" y="558800"/>
                  </a:lnTo>
                  <a:lnTo>
                    <a:pt x="2010410" y="3810"/>
                  </a:lnTo>
                  <a:lnTo>
                    <a:pt x="2010410" y="0"/>
                  </a:lnTo>
                  <a:close/>
                </a:path>
              </a:pathLst>
            </a:custGeom>
            <a:solidFill>
              <a:srgbClr val="37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6389370" y="5055869"/>
              <a:ext cx="2002789" cy="554990"/>
            </a:xfrm>
            <a:custGeom>
              <a:avLst/>
              <a:gdLst/>
              <a:ahLst/>
              <a:cxnLst/>
              <a:rect l="l" t="t" r="r" b="b"/>
              <a:pathLst>
                <a:path w="2002790" h="554989">
                  <a:moveTo>
                    <a:pt x="2002790" y="0"/>
                  </a:moveTo>
                  <a:lnTo>
                    <a:pt x="2000250" y="0"/>
                  </a:lnTo>
                  <a:lnTo>
                    <a:pt x="2000250" y="3810"/>
                  </a:lnTo>
                  <a:lnTo>
                    <a:pt x="2000250" y="552450"/>
                  </a:lnTo>
                  <a:lnTo>
                    <a:pt x="3810" y="552450"/>
                  </a:lnTo>
                  <a:lnTo>
                    <a:pt x="3810" y="3810"/>
                  </a:lnTo>
                  <a:lnTo>
                    <a:pt x="2000250" y="3810"/>
                  </a:lnTo>
                  <a:lnTo>
                    <a:pt x="2000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2450"/>
                  </a:lnTo>
                  <a:lnTo>
                    <a:pt x="0" y="554990"/>
                  </a:lnTo>
                  <a:lnTo>
                    <a:pt x="2002790" y="554990"/>
                  </a:lnTo>
                  <a:lnTo>
                    <a:pt x="2002790" y="552450"/>
                  </a:lnTo>
                  <a:lnTo>
                    <a:pt x="2002790" y="3810"/>
                  </a:lnTo>
                  <a:lnTo>
                    <a:pt x="2002790" y="0"/>
                  </a:lnTo>
                  <a:close/>
                </a:path>
              </a:pathLst>
            </a:custGeom>
            <a:solidFill>
              <a:srgbClr val="37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6393180" y="5059679"/>
              <a:ext cx="1996439" cy="548640"/>
            </a:xfrm>
            <a:custGeom>
              <a:avLst/>
              <a:gdLst/>
              <a:ahLst/>
              <a:cxnLst/>
              <a:rect l="l" t="t" r="r" b="b"/>
              <a:pathLst>
                <a:path w="1996440" h="548639">
                  <a:moveTo>
                    <a:pt x="1996440" y="0"/>
                  </a:moveTo>
                  <a:lnTo>
                    <a:pt x="1992630" y="0"/>
                  </a:lnTo>
                  <a:lnTo>
                    <a:pt x="1992630" y="2540"/>
                  </a:lnTo>
                  <a:lnTo>
                    <a:pt x="1992630" y="544830"/>
                  </a:lnTo>
                  <a:lnTo>
                    <a:pt x="3810" y="544830"/>
                  </a:lnTo>
                  <a:lnTo>
                    <a:pt x="3810" y="2540"/>
                  </a:lnTo>
                  <a:lnTo>
                    <a:pt x="1992630" y="2540"/>
                  </a:lnTo>
                  <a:lnTo>
                    <a:pt x="19926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44830"/>
                  </a:lnTo>
                  <a:lnTo>
                    <a:pt x="0" y="548640"/>
                  </a:lnTo>
                  <a:lnTo>
                    <a:pt x="1996440" y="548640"/>
                  </a:lnTo>
                  <a:lnTo>
                    <a:pt x="1996440" y="544830"/>
                  </a:lnTo>
                  <a:lnTo>
                    <a:pt x="1996440" y="2540"/>
                  </a:lnTo>
                  <a:lnTo>
                    <a:pt x="1996440" y="0"/>
                  </a:lnTo>
                  <a:close/>
                </a:path>
              </a:pathLst>
            </a:custGeom>
            <a:solidFill>
              <a:srgbClr val="38A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6396990" y="5062219"/>
              <a:ext cx="1988820" cy="542290"/>
            </a:xfrm>
            <a:custGeom>
              <a:avLst/>
              <a:gdLst/>
              <a:ahLst/>
              <a:cxnLst/>
              <a:rect l="l" t="t" r="r" b="b"/>
              <a:pathLst>
                <a:path w="1988820" h="542289">
                  <a:moveTo>
                    <a:pt x="1988820" y="0"/>
                  </a:moveTo>
                  <a:lnTo>
                    <a:pt x="1985010" y="0"/>
                  </a:lnTo>
                  <a:lnTo>
                    <a:pt x="1985010" y="3810"/>
                  </a:lnTo>
                  <a:lnTo>
                    <a:pt x="1985010" y="538480"/>
                  </a:lnTo>
                  <a:lnTo>
                    <a:pt x="3810" y="538480"/>
                  </a:lnTo>
                  <a:lnTo>
                    <a:pt x="3810" y="3810"/>
                  </a:lnTo>
                  <a:lnTo>
                    <a:pt x="1985010" y="3810"/>
                  </a:lnTo>
                  <a:lnTo>
                    <a:pt x="1985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8480"/>
                  </a:lnTo>
                  <a:lnTo>
                    <a:pt x="0" y="542290"/>
                  </a:lnTo>
                  <a:lnTo>
                    <a:pt x="1988820" y="542290"/>
                  </a:lnTo>
                  <a:lnTo>
                    <a:pt x="1988820" y="538480"/>
                  </a:lnTo>
                  <a:lnTo>
                    <a:pt x="1988820" y="3810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38A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6400800" y="5066029"/>
              <a:ext cx="1981200" cy="534670"/>
            </a:xfrm>
            <a:custGeom>
              <a:avLst/>
              <a:gdLst/>
              <a:ahLst/>
              <a:cxnLst/>
              <a:rect l="l" t="t" r="r" b="b"/>
              <a:pathLst>
                <a:path w="1981200" h="534670">
                  <a:moveTo>
                    <a:pt x="1981200" y="0"/>
                  </a:moveTo>
                  <a:lnTo>
                    <a:pt x="1977390" y="0"/>
                  </a:lnTo>
                  <a:lnTo>
                    <a:pt x="1977390" y="3810"/>
                  </a:lnTo>
                  <a:lnTo>
                    <a:pt x="1977390" y="530860"/>
                  </a:lnTo>
                  <a:lnTo>
                    <a:pt x="3810" y="530860"/>
                  </a:lnTo>
                  <a:lnTo>
                    <a:pt x="3810" y="3810"/>
                  </a:lnTo>
                  <a:lnTo>
                    <a:pt x="1977390" y="3810"/>
                  </a:lnTo>
                  <a:lnTo>
                    <a:pt x="1977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0860"/>
                  </a:lnTo>
                  <a:lnTo>
                    <a:pt x="0" y="534670"/>
                  </a:lnTo>
                  <a:lnTo>
                    <a:pt x="1981200" y="534670"/>
                  </a:lnTo>
                  <a:lnTo>
                    <a:pt x="1981200" y="530860"/>
                  </a:lnTo>
                  <a:lnTo>
                    <a:pt x="1981200" y="381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38A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6404610" y="5069839"/>
              <a:ext cx="1973580" cy="527050"/>
            </a:xfrm>
            <a:custGeom>
              <a:avLst/>
              <a:gdLst/>
              <a:ahLst/>
              <a:cxnLst/>
              <a:rect l="l" t="t" r="r" b="b"/>
              <a:pathLst>
                <a:path w="1973579" h="527050">
                  <a:moveTo>
                    <a:pt x="1973580" y="0"/>
                  </a:moveTo>
                  <a:lnTo>
                    <a:pt x="1969770" y="0"/>
                  </a:lnTo>
                  <a:lnTo>
                    <a:pt x="1969770" y="3810"/>
                  </a:lnTo>
                  <a:lnTo>
                    <a:pt x="1969770" y="523240"/>
                  </a:lnTo>
                  <a:lnTo>
                    <a:pt x="2540" y="523240"/>
                  </a:lnTo>
                  <a:lnTo>
                    <a:pt x="2540" y="3810"/>
                  </a:lnTo>
                  <a:lnTo>
                    <a:pt x="1969770" y="3810"/>
                  </a:lnTo>
                  <a:lnTo>
                    <a:pt x="1969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3240"/>
                  </a:lnTo>
                  <a:lnTo>
                    <a:pt x="0" y="527050"/>
                  </a:lnTo>
                  <a:lnTo>
                    <a:pt x="1973580" y="527050"/>
                  </a:lnTo>
                  <a:lnTo>
                    <a:pt x="1973580" y="523240"/>
                  </a:lnTo>
                  <a:lnTo>
                    <a:pt x="1973580" y="3810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38A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6407150" y="5073649"/>
              <a:ext cx="1967230" cy="519430"/>
            </a:xfrm>
            <a:custGeom>
              <a:avLst/>
              <a:gdLst/>
              <a:ahLst/>
              <a:cxnLst/>
              <a:rect l="l" t="t" r="r" b="b"/>
              <a:pathLst>
                <a:path w="1967229" h="519429">
                  <a:moveTo>
                    <a:pt x="1967230" y="0"/>
                  </a:moveTo>
                  <a:lnTo>
                    <a:pt x="1963420" y="0"/>
                  </a:lnTo>
                  <a:lnTo>
                    <a:pt x="1963420" y="3810"/>
                  </a:lnTo>
                  <a:lnTo>
                    <a:pt x="1963420" y="515620"/>
                  </a:lnTo>
                  <a:lnTo>
                    <a:pt x="3810" y="515620"/>
                  </a:lnTo>
                  <a:lnTo>
                    <a:pt x="3810" y="3810"/>
                  </a:lnTo>
                  <a:lnTo>
                    <a:pt x="1963420" y="3810"/>
                  </a:lnTo>
                  <a:lnTo>
                    <a:pt x="1963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5620"/>
                  </a:lnTo>
                  <a:lnTo>
                    <a:pt x="0" y="519430"/>
                  </a:lnTo>
                  <a:lnTo>
                    <a:pt x="1967230" y="519430"/>
                  </a:lnTo>
                  <a:lnTo>
                    <a:pt x="1967230" y="515620"/>
                  </a:lnTo>
                  <a:lnTo>
                    <a:pt x="1967230" y="3810"/>
                  </a:lnTo>
                  <a:lnTo>
                    <a:pt x="1967230" y="0"/>
                  </a:lnTo>
                  <a:close/>
                </a:path>
              </a:pathLst>
            </a:custGeom>
            <a:solidFill>
              <a:srgbClr val="38A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6410960" y="5077459"/>
              <a:ext cx="1959610" cy="511809"/>
            </a:xfrm>
            <a:custGeom>
              <a:avLst/>
              <a:gdLst/>
              <a:ahLst/>
              <a:cxnLst/>
              <a:rect l="l" t="t" r="r" b="b"/>
              <a:pathLst>
                <a:path w="1959609" h="511810">
                  <a:moveTo>
                    <a:pt x="1959610" y="0"/>
                  </a:moveTo>
                  <a:lnTo>
                    <a:pt x="1957070" y="0"/>
                  </a:lnTo>
                  <a:lnTo>
                    <a:pt x="1957070" y="3810"/>
                  </a:lnTo>
                  <a:lnTo>
                    <a:pt x="1957070" y="509270"/>
                  </a:lnTo>
                  <a:lnTo>
                    <a:pt x="3810" y="509270"/>
                  </a:lnTo>
                  <a:lnTo>
                    <a:pt x="3810" y="3810"/>
                  </a:lnTo>
                  <a:lnTo>
                    <a:pt x="1957070" y="3810"/>
                  </a:lnTo>
                  <a:lnTo>
                    <a:pt x="1957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9270"/>
                  </a:lnTo>
                  <a:lnTo>
                    <a:pt x="0" y="511810"/>
                  </a:lnTo>
                  <a:lnTo>
                    <a:pt x="1959610" y="511810"/>
                  </a:lnTo>
                  <a:lnTo>
                    <a:pt x="1959610" y="509270"/>
                  </a:lnTo>
                  <a:lnTo>
                    <a:pt x="1959610" y="3810"/>
                  </a:lnTo>
                  <a:lnTo>
                    <a:pt x="1959610" y="0"/>
                  </a:lnTo>
                  <a:close/>
                </a:path>
              </a:pathLst>
            </a:custGeom>
            <a:solidFill>
              <a:srgbClr val="38A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6414770" y="5081269"/>
              <a:ext cx="1953260" cy="505459"/>
            </a:xfrm>
            <a:custGeom>
              <a:avLst/>
              <a:gdLst/>
              <a:ahLst/>
              <a:cxnLst/>
              <a:rect l="l" t="t" r="r" b="b"/>
              <a:pathLst>
                <a:path w="1953259" h="505460">
                  <a:moveTo>
                    <a:pt x="1953260" y="0"/>
                  </a:moveTo>
                  <a:lnTo>
                    <a:pt x="1949450" y="0"/>
                  </a:lnTo>
                  <a:lnTo>
                    <a:pt x="1949450" y="2540"/>
                  </a:lnTo>
                  <a:lnTo>
                    <a:pt x="1949450" y="501650"/>
                  </a:lnTo>
                  <a:lnTo>
                    <a:pt x="3810" y="501650"/>
                  </a:lnTo>
                  <a:lnTo>
                    <a:pt x="3810" y="2540"/>
                  </a:lnTo>
                  <a:lnTo>
                    <a:pt x="1949450" y="2540"/>
                  </a:lnTo>
                  <a:lnTo>
                    <a:pt x="19494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1650"/>
                  </a:lnTo>
                  <a:lnTo>
                    <a:pt x="0" y="505460"/>
                  </a:lnTo>
                  <a:lnTo>
                    <a:pt x="1953260" y="505460"/>
                  </a:lnTo>
                  <a:lnTo>
                    <a:pt x="1953260" y="501650"/>
                  </a:lnTo>
                  <a:lnTo>
                    <a:pt x="1953260" y="2540"/>
                  </a:lnTo>
                  <a:lnTo>
                    <a:pt x="1953260" y="0"/>
                  </a:lnTo>
                  <a:close/>
                </a:path>
              </a:pathLst>
            </a:custGeom>
            <a:solidFill>
              <a:srgbClr val="38A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6418580" y="5083809"/>
              <a:ext cx="1945639" cy="499109"/>
            </a:xfrm>
            <a:custGeom>
              <a:avLst/>
              <a:gdLst/>
              <a:ahLst/>
              <a:cxnLst/>
              <a:rect l="l" t="t" r="r" b="b"/>
              <a:pathLst>
                <a:path w="1945640" h="499110">
                  <a:moveTo>
                    <a:pt x="1945640" y="0"/>
                  </a:moveTo>
                  <a:lnTo>
                    <a:pt x="1941830" y="0"/>
                  </a:lnTo>
                  <a:lnTo>
                    <a:pt x="1941830" y="3810"/>
                  </a:lnTo>
                  <a:lnTo>
                    <a:pt x="1941830" y="495300"/>
                  </a:lnTo>
                  <a:lnTo>
                    <a:pt x="3810" y="495300"/>
                  </a:lnTo>
                  <a:lnTo>
                    <a:pt x="3810" y="3810"/>
                  </a:lnTo>
                  <a:lnTo>
                    <a:pt x="1941830" y="3810"/>
                  </a:lnTo>
                  <a:lnTo>
                    <a:pt x="1941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5300"/>
                  </a:lnTo>
                  <a:lnTo>
                    <a:pt x="0" y="499110"/>
                  </a:lnTo>
                  <a:lnTo>
                    <a:pt x="1945640" y="499110"/>
                  </a:lnTo>
                  <a:lnTo>
                    <a:pt x="1945640" y="495300"/>
                  </a:lnTo>
                  <a:lnTo>
                    <a:pt x="1945640" y="3810"/>
                  </a:lnTo>
                  <a:lnTo>
                    <a:pt x="1945640" y="0"/>
                  </a:lnTo>
                  <a:close/>
                </a:path>
              </a:pathLst>
            </a:custGeom>
            <a:solidFill>
              <a:srgbClr val="38AD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6422390" y="5087619"/>
              <a:ext cx="1938020" cy="491490"/>
            </a:xfrm>
            <a:custGeom>
              <a:avLst/>
              <a:gdLst/>
              <a:ahLst/>
              <a:cxnLst/>
              <a:rect l="l" t="t" r="r" b="b"/>
              <a:pathLst>
                <a:path w="1938020" h="491489">
                  <a:moveTo>
                    <a:pt x="1938020" y="0"/>
                  </a:moveTo>
                  <a:lnTo>
                    <a:pt x="1934210" y="0"/>
                  </a:lnTo>
                  <a:lnTo>
                    <a:pt x="1934210" y="3810"/>
                  </a:lnTo>
                  <a:lnTo>
                    <a:pt x="1934210" y="487680"/>
                  </a:lnTo>
                  <a:lnTo>
                    <a:pt x="3810" y="487680"/>
                  </a:lnTo>
                  <a:lnTo>
                    <a:pt x="3810" y="3810"/>
                  </a:lnTo>
                  <a:lnTo>
                    <a:pt x="1934210" y="3810"/>
                  </a:lnTo>
                  <a:lnTo>
                    <a:pt x="1934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7680"/>
                  </a:lnTo>
                  <a:lnTo>
                    <a:pt x="0" y="491490"/>
                  </a:lnTo>
                  <a:lnTo>
                    <a:pt x="1938020" y="491490"/>
                  </a:lnTo>
                  <a:lnTo>
                    <a:pt x="1938020" y="487680"/>
                  </a:lnTo>
                  <a:lnTo>
                    <a:pt x="1938020" y="3810"/>
                  </a:lnTo>
                  <a:lnTo>
                    <a:pt x="1938020" y="0"/>
                  </a:lnTo>
                  <a:close/>
                </a:path>
              </a:pathLst>
            </a:custGeom>
            <a:solidFill>
              <a:srgbClr val="38A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6426200" y="5091429"/>
              <a:ext cx="1930400" cy="483870"/>
            </a:xfrm>
            <a:custGeom>
              <a:avLst/>
              <a:gdLst/>
              <a:ahLst/>
              <a:cxnLst/>
              <a:rect l="l" t="t" r="r" b="b"/>
              <a:pathLst>
                <a:path w="1930400" h="483870">
                  <a:moveTo>
                    <a:pt x="1930400" y="0"/>
                  </a:moveTo>
                  <a:lnTo>
                    <a:pt x="1926590" y="0"/>
                  </a:lnTo>
                  <a:lnTo>
                    <a:pt x="1926590" y="3810"/>
                  </a:lnTo>
                  <a:lnTo>
                    <a:pt x="1926590" y="480060"/>
                  </a:lnTo>
                  <a:lnTo>
                    <a:pt x="3810" y="480060"/>
                  </a:lnTo>
                  <a:lnTo>
                    <a:pt x="3810" y="3810"/>
                  </a:lnTo>
                  <a:lnTo>
                    <a:pt x="1926590" y="3810"/>
                  </a:lnTo>
                  <a:lnTo>
                    <a:pt x="1926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0060"/>
                  </a:lnTo>
                  <a:lnTo>
                    <a:pt x="0" y="483870"/>
                  </a:lnTo>
                  <a:lnTo>
                    <a:pt x="1930400" y="483870"/>
                  </a:lnTo>
                  <a:lnTo>
                    <a:pt x="1930400" y="480060"/>
                  </a:lnTo>
                  <a:lnTo>
                    <a:pt x="1930400" y="381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38A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6430010" y="5095239"/>
              <a:ext cx="1922780" cy="476250"/>
            </a:xfrm>
            <a:custGeom>
              <a:avLst/>
              <a:gdLst/>
              <a:ahLst/>
              <a:cxnLst/>
              <a:rect l="l" t="t" r="r" b="b"/>
              <a:pathLst>
                <a:path w="1922779" h="476250">
                  <a:moveTo>
                    <a:pt x="1922780" y="0"/>
                  </a:moveTo>
                  <a:lnTo>
                    <a:pt x="1918970" y="0"/>
                  </a:lnTo>
                  <a:lnTo>
                    <a:pt x="1918970" y="3810"/>
                  </a:lnTo>
                  <a:lnTo>
                    <a:pt x="1918970" y="472440"/>
                  </a:lnTo>
                  <a:lnTo>
                    <a:pt x="3810" y="472440"/>
                  </a:lnTo>
                  <a:lnTo>
                    <a:pt x="3810" y="3810"/>
                  </a:lnTo>
                  <a:lnTo>
                    <a:pt x="1918970" y="3810"/>
                  </a:lnTo>
                  <a:lnTo>
                    <a:pt x="1918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72440"/>
                  </a:lnTo>
                  <a:lnTo>
                    <a:pt x="0" y="476250"/>
                  </a:lnTo>
                  <a:lnTo>
                    <a:pt x="1922780" y="476250"/>
                  </a:lnTo>
                  <a:lnTo>
                    <a:pt x="1922780" y="472440"/>
                  </a:lnTo>
                  <a:lnTo>
                    <a:pt x="1922780" y="3810"/>
                  </a:lnTo>
                  <a:lnTo>
                    <a:pt x="1922780" y="0"/>
                  </a:lnTo>
                  <a:close/>
                </a:path>
              </a:pathLst>
            </a:custGeom>
            <a:solidFill>
              <a:srgbClr val="38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6433820" y="5099049"/>
              <a:ext cx="1915160" cy="468630"/>
            </a:xfrm>
            <a:custGeom>
              <a:avLst/>
              <a:gdLst/>
              <a:ahLst/>
              <a:cxnLst/>
              <a:rect l="l" t="t" r="r" b="b"/>
              <a:pathLst>
                <a:path w="1915159" h="468629">
                  <a:moveTo>
                    <a:pt x="1915160" y="0"/>
                  </a:moveTo>
                  <a:lnTo>
                    <a:pt x="1911350" y="0"/>
                  </a:lnTo>
                  <a:lnTo>
                    <a:pt x="1911350" y="3810"/>
                  </a:lnTo>
                  <a:lnTo>
                    <a:pt x="1911350" y="464820"/>
                  </a:lnTo>
                  <a:lnTo>
                    <a:pt x="2540" y="464820"/>
                  </a:lnTo>
                  <a:lnTo>
                    <a:pt x="2540" y="3810"/>
                  </a:lnTo>
                  <a:lnTo>
                    <a:pt x="1911350" y="3810"/>
                  </a:lnTo>
                  <a:lnTo>
                    <a:pt x="1911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4820"/>
                  </a:lnTo>
                  <a:lnTo>
                    <a:pt x="0" y="468630"/>
                  </a:lnTo>
                  <a:lnTo>
                    <a:pt x="1915160" y="468630"/>
                  </a:lnTo>
                  <a:lnTo>
                    <a:pt x="1915160" y="464820"/>
                  </a:lnTo>
                  <a:lnTo>
                    <a:pt x="1915160" y="3810"/>
                  </a:lnTo>
                  <a:lnTo>
                    <a:pt x="1915160" y="0"/>
                  </a:lnTo>
                  <a:close/>
                </a:path>
              </a:pathLst>
            </a:custGeom>
            <a:solidFill>
              <a:srgbClr val="3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6436360" y="5102859"/>
              <a:ext cx="1908810" cy="461009"/>
            </a:xfrm>
            <a:custGeom>
              <a:avLst/>
              <a:gdLst/>
              <a:ahLst/>
              <a:cxnLst/>
              <a:rect l="l" t="t" r="r" b="b"/>
              <a:pathLst>
                <a:path w="1908809" h="461010">
                  <a:moveTo>
                    <a:pt x="1908810" y="0"/>
                  </a:moveTo>
                  <a:lnTo>
                    <a:pt x="1905000" y="0"/>
                  </a:lnTo>
                  <a:lnTo>
                    <a:pt x="1905000" y="3810"/>
                  </a:lnTo>
                  <a:lnTo>
                    <a:pt x="1905000" y="457200"/>
                  </a:lnTo>
                  <a:lnTo>
                    <a:pt x="3810" y="457200"/>
                  </a:lnTo>
                  <a:lnTo>
                    <a:pt x="3810" y="3810"/>
                  </a:lnTo>
                  <a:lnTo>
                    <a:pt x="1905000" y="381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7200"/>
                  </a:lnTo>
                  <a:lnTo>
                    <a:pt x="0" y="461010"/>
                  </a:lnTo>
                  <a:lnTo>
                    <a:pt x="1908810" y="461010"/>
                  </a:lnTo>
                  <a:lnTo>
                    <a:pt x="1908810" y="457200"/>
                  </a:lnTo>
                  <a:lnTo>
                    <a:pt x="1908810" y="3810"/>
                  </a:lnTo>
                  <a:lnTo>
                    <a:pt x="1908810" y="0"/>
                  </a:lnTo>
                  <a:close/>
                </a:path>
              </a:pathLst>
            </a:custGeom>
            <a:solidFill>
              <a:srgbClr val="38A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6440170" y="5106669"/>
              <a:ext cx="1901189" cy="453390"/>
            </a:xfrm>
            <a:custGeom>
              <a:avLst/>
              <a:gdLst/>
              <a:ahLst/>
              <a:cxnLst/>
              <a:rect l="l" t="t" r="r" b="b"/>
              <a:pathLst>
                <a:path w="1901190" h="453389">
                  <a:moveTo>
                    <a:pt x="1901190" y="0"/>
                  </a:moveTo>
                  <a:lnTo>
                    <a:pt x="1898650" y="0"/>
                  </a:lnTo>
                  <a:lnTo>
                    <a:pt x="1898650" y="2540"/>
                  </a:lnTo>
                  <a:lnTo>
                    <a:pt x="1898650" y="450850"/>
                  </a:lnTo>
                  <a:lnTo>
                    <a:pt x="3810" y="450850"/>
                  </a:lnTo>
                  <a:lnTo>
                    <a:pt x="3810" y="2540"/>
                  </a:lnTo>
                  <a:lnTo>
                    <a:pt x="1898650" y="2540"/>
                  </a:lnTo>
                  <a:lnTo>
                    <a:pt x="18986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50850"/>
                  </a:lnTo>
                  <a:lnTo>
                    <a:pt x="0" y="453390"/>
                  </a:lnTo>
                  <a:lnTo>
                    <a:pt x="1901190" y="453390"/>
                  </a:lnTo>
                  <a:lnTo>
                    <a:pt x="1901190" y="450850"/>
                  </a:lnTo>
                  <a:lnTo>
                    <a:pt x="1901190" y="2540"/>
                  </a:lnTo>
                  <a:lnTo>
                    <a:pt x="190119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6443980" y="5109209"/>
              <a:ext cx="1894839" cy="448309"/>
            </a:xfrm>
            <a:custGeom>
              <a:avLst/>
              <a:gdLst/>
              <a:ahLst/>
              <a:cxnLst/>
              <a:rect l="l" t="t" r="r" b="b"/>
              <a:pathLst>
                <a:path w="1894840" h="448310">
                  <a:moveTo>
                    <a:pt x="1894840" y="0"/>
                  </a:moveTo>
                  <a:lnTo>
                    <a:pt x="1891030" y="0"/>
                  </a:lnTo>
                  <a:lnTo>
                    <a:pt x="1891030" y="3810"/>
                  </a:lnTo>
                  <a:lnTo>
                    <a:pt x="1891030" y="444500"/>
                  </a:lnTo>
                  <a:lnTo>
                    <a:pt x="3810" y="444500"/>
                  </a:lnTo>
                  <a:lnTo>
                    <a:pt x="3810" y="3810"/>
                  </a:lnTo>
                  <a:lnTo>
                    <a:pt x="1891030" y="3810"/>
                  </a:lnTo>
                  <a:lnTo>
                    <a:pt x="1891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4500"/>
                  </a:lnTo>
                  <a:lnTo>
                    <a:pt x="0" y="448310"/>
                  </a:lnTo>
                  <a:lnTo>
                    <a:pt x="1894840" y="448310"/>
                  </a:lnTo>
                  <a:lnTo>
                    <a:pt x="1894840" y="444512"/>
                  </a:lnTo>
                  <a:lnTo>
                    <a:pt x="1894840" y="3810"/>
                  </a:lnTo>
                  <a:lnTo>
                    <a:pt x="1894840" y="0"/>
                  </a:lnTo>
                  <a:close/>
                </a:path>
              </a:pathLst>
            </a:custGeom>
            <a:solidFill>
              <a:srgbClr val="38A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6447790" y="5113019"/>
              <a:ext cx="1887220" cy="440690"/>
            </a:xfrm>
            <a:custGeom>
              <a:avLst/>
              <a:gdLst/>
              <a:ahLst/>
              <a:cxnLst/>
              <a:rect l="l" t="t" r="r" b="b"/>
              <a:pathLst>
                <a:path w="1887220" h="440689">
                  <a:moveTo>
                    <a:pt x="1887220" y="0"/>
                  </a:moveTo>
                  <a:lnTo>
                    <a:pt x="1883410" y="0"/>
                  </a:lnTo>
                  <a:lnTo>
                    <a:pt x="1883410" y="3810"/>
                  </a:lnTo>
                  <a:lnTo>
                    <a:pt x="1883410" y="436880"/>
                  </a:lnTo>
                  <a:lnTo>
                    <a:pt x="3810" y="436880"/>
                  </a:lnTo>
                  <a:lnTo>
                    <a:pt x="3810" y="3810"/>
                  </a:lnTo>
                  <a:lnTo>
                    <a:pt x="1883410" y="3810"/>
                  </a:lnTo>
                  <a:lnTo>
                    <a:pt x="1883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6880"/>
                  </a:lnTo>
                  <a:lnTo>
                    <a:pt x="0" y="440690"/>
                  </a:lnTo>
                  <a:lnTo>
                    <a:pt x="1887220" y="440690"/>
                  </a:lnTo>
                  <a:lnTo>
                    <a:pt x="1887220" y="436880"/>
                  </a:lnTo>
                  <a:lnTo>
                    <a:pt x="1887220" y="3810"/>
                  </a:lnTo>
                  <a:lnTo>
                    <a:pt x="188722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6451600" y="5116829"/>
              <a:ext cx="1879600" cy="433070"/>
            </a:xfrm>
            <a:custGeom>
              <a:avLst/>
              <a:gdLst/>
              <a:ahLst/>
              <a:cxnLst/>
              <a:rect l="l" t="t" r="r" b="b"/>
              <a:pathLst>
                <a:path w="1879600" h="433070">
                  <a:moveTo>
                    <a:pt x="1879600" y="0"/>
                  </a:moveTo>
                  <a:lnTo>
                    <a:pt x="1875790" y="0"/>
                  </a:lnTo>
                  <a:lnTo>
                    <a:pt x="1875790" y="3810"/>
                  </a:lnTo>
                  <a:lnTo>
                    <a:pt x="1875790" y="429260"/>
                  </a:lnTo>
                  <a:lnTo>
                    <a:pt x="3810" y="429260"/>
                  </a:lnTo>
                  <a:lnTo>
                    <a:pt x="3810" y="3810"/>
                  </a:lnTo>
                  <a:lnTo>
                    <a:pt x="1875790" y="3810"/>
                  </a:lnTo>
                  <a:lnTo>
                    <a:pt x="1875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9260"/>
                  </a:lnTo>
                  <a:lnTo>
                    <a:pt x="0" y="433070"/>
                  </a:lnTo>
                  <a:lnTo>
                    <a:pt x="1879600" y="433070"/>
                  </a:lnTo>
                  <a:lnTo>
                    <a:pt x="1879600" y="429260"/>
                  </a:lnTo>
                  <a:lnTo>
                    <a:pt x="1879600" y="3810"/>
                  </a:lnTo>
                  <a:lnTo>
                    <a:pt x="1879600" y="0"/>
                  </a:lnTo>
                  <a:close/>
                </a:path>
              </a:pathLst>
            </a:custGeom>
            <a:solidFill>
              <a:srgbClr val="39A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6455410" y="5120639"/>
              <a:ext cx="1871980" cy="425450"/>
            </a:xfrm>
            <a:custGeom>
              <a:avLst/>
              <a:gdLst/>
              <a:ahLst/>
              <a:cxnLst/>
              <a:rect l="l" t="t" r="r" b="b"/>
              <a:pathLst>
                <a:path w="1871979" h="425450">
                  <a:moveTo>
                    <a:pt x="1871980" y="0"/>
                  </a:moveTo>
                  <a:lnTo>
                    <a:pt x="1868170" y="0"/>
                  </a:lnTo>
                  <a:lnTo>
                    <a:pt x="1868170" y="3810"/>
                  </a:lnTo>
                  <a:lnTo>
                    <a:pt x="1868170" y="421640"/>
                  </a:lnTo>
                  <a:lnTo>
                    <a:pt x="2540" y="421640"/>
                  </a:lnTo>
                  <a:lnTo>
                    <a:pt x="2540" y="3810"/>
                  </a:lnTo>
                  <a:lnTo>
                    <a:pt x="1868170" y="3810"/>
                  </a:lnTo>
                  <a:lnTo>
                    <a:pt x="1868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1640"/>
                  </a:lnTo>
                  <a:lnTo>
                    <a:pt x="0" y="425450"/>
                  </a:lnTo>
                  <a:lnTo>
                    <a:pt x="1871980" y="425450"/>
                  </a:lnTo>
                  <a:lnTo>
                    <a:pt x="1871980" y="421640"/>
                  </a:lnTo>
                  <a:lnTo>
                    <a:pt x="1871980" y="3810"/>
                  </a:lnTo>
                  <a:lnTo>
                    <a:pt x="1871980" y="0"/>
                  </a:lnTo>
                  <a:close/>
                </a:path>
              </a:pathLst>
            </a:custGeom>
            <a:solidFill>
              <a:srgbClr val="39B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6457950" y="5124449"/>
              <a:ext cx="1865630" cy="417830"/>
            </a:xfrm>
            <a:custGeom>
              <a:avLst/>
              <a:gdLst/>
              <a:ahLst/>
              <a:cxnLst/>
              <a:rect l="l" t="t" r="r" b="b"/>
              <a:pathLst>
                <a:path w="1865629" h="417829">
                  <a:moveTo>
                    <a:pt x="1865630" y="0"/>
                  </a:moveTo>
                  <a:lnTo>
                    <a:pt x="1861820" y="0"/>
                  </a:lnTo>
                  <a:lnTo>
                    <a:pt x="1861820" y="3810"/>
                  </a:lnTo>
                  <a:lnTo>
                    <a:pt x="1861820" y="414020"/>
                  </a:lnTo>
                  <a:lnTo>
                    <a:pt x="3810" y="414020"/>
                  </a:lnTo>
                  <a:lnTo>
                    <a:pt x="3810" y="3810"/>
                  </a:lnTo>
                  <a:lnTo>
                    <a:pt x="1861820" y="3810"/>
                  </a:lnTo>
                  <a:lnTo>
                    <a:pt x="1861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4020"/>
                  </a:lnTo>
                  <a:lnTo>
                    <a:pt x="0" y="417830"/>
                  </a:lnTo>
                  <a:lnTo>
                    <a:pt x="1865630" y="417830"/>
                  </a:lnTo>
                  <a:lnTo>
                    <a:pt x="1865630" y="414020"/>
                  </a:lnTo>
                  <a:lnTo>
                    <a:pt x="1865630" y="3810"/>
                  </a:lnTo>
                  <a:lnTo>
                    <a:pt x="1865630" y="0"/>
                  </a:lnTo>
                  <a:close/>
                </a:path>
              </a:pathLst>
            </a:custGeom>
            <a:solidFill>
              <a:srgbClr val="39B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6461760" y="5128259"/>
              <a:ext cx="1858010" cy="410209"/>
            </a:xfrm>
            <a:custGeom>
              <a:avLst/>
              <a:gdLst/>
              <a:ahLst/>
              <a:cxnLst/>
              <a:rect l="l" t="t" r="r" b="b"/>
              <a:pathLst>
                <a:path w="1858009" h="410210">
                  <a:moveTo>
                    <a:pt x="1858010" y="0"/>
                  </a:moveTo>
                  <a:lnTo>
                    <a:pt x="1855470" y="0"/>
                  </a:lnTo>
                  <a:lnTo>
                    <a:pt x="1855470" y="3810"/>
                  </a:lnTo>
                  <a:lnTo>
                    <a:pt x="1855470" y="407670"/>
                  </a:lnTo>
                  <a:lnTo>
                    <a:pt x="3810" y="407670"/>
                  </a:lnTo>
                  <a:lnTo>
                    <a:pt x="3810" y="3810"/>
                  </a:lnTo>
                  <a:lnTo>
                    <a:pt x="1855470" y="3810"/>
                  </a:lnTo>
                  <a:lnTo>
                    <a:pt x="1855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7670"/>
                  </a:lnTo>
                  <a:lnTo>
                    <a:pt x="0" y="410210"/>
                  </a:lnTo>
                  <a:lnTo>
                    <a:pt x="1858010" y="410210"/>
                  </a:lnTo>
                  <a:lnTo>
                    <a:pt x="1858010" y="407670"/>
                  </a:lnTo>
                  <a:lnTo>
                    <a:pt x="1858010" y="3810"/>
                  </a:lnTo>
                  <a:lnTo>
                    <a:pt x="1858010" y="0"/>
                  </a:lnTo>
                  <a:close/>
                </a:path>
              </a:pathLst>
            </a:custGeom>
            <a:solidFill>
              <a:srgbClr val="39B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6465570" y="5132069"/>
              <a:ext cx="1851660" cy="403860"/>
            </a:xfrm>
            <a:custGeom>
              <a:avLst/>
              <a:gdLst/>
              <a:ahLst/>
              <a:cxnLst/>
              <a:rect l="l" t="t" r="r" b="b"/>
              <a:pathLst>
                <a:path w="1851659" h="403860">
                  <a:moveTo>
                    <a:pt x="1851660" y="0"/>
                  </a:moveTo>
                  <a:lnTo>
                    <a:pt x="1847850" y="0"/>
                  </a:lnTo>
                  <a:lnTo>
                    <a:pt x="1847850" y="2540"/>
                  </a:lnTo>
                  <a:lnTo>
                    <a:pt x="1847850" y="400050"/>
                  </a:lnTo>
                  <a:lnTo>
                    <a:pt x="3810" y="400050"/>
                  </a:lnTo>
                  <a:lnTo>
                    <a:pt x="3810" y="2540"/>
                  </a:lnTo>
                  <a:lnTo>
                    <a:pt x="1847850" y="2540"/>
                  </a:lnTo>
                  <a:lnTo>
                    <a:pt x="18478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00050"/>
                  </a:lnTo>
                  <a:lnTo>
                    <a:pt x="0" y="403860"/>
                  </a:lnTo>
                  <a:lnTo>
                    <a:pt x="1851660" y="403860"/>
                  </a:lnTo>
                  <a:lnTo>
                    <a:pt x="1851660" y="400050"/>
                  </a:lnTo>
                  <a:lnTo>
                    <a:pt x="1851660" y="2540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39B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6469380" y="5134609"/>
              <a:ext cx="1844039" cy="397510"/>
            </a:xfrm>
            <a:custGeom>
              <a:avLst/>
              <a:gdLst/>
              <a:ahLst/>
              <a:cxnLst/>
              <a:rect l="l" t="t" r="r" b="b"/>
              <a:pathLst>
                <a:path w="1844040" h="397510">
                  <a:moveTo>
                    <a:pt x="1844040" y="0"/>
                  </a:moveTo>
                  <a:lnTo>
                    <a:pt x="1840230" y="0"/>
                  </a:lnTo>
                  <a:lnTo>
                    <a:pt x="1840230" y="3810"/>
                  </a:lnTo>
                  <a:lnTo>
                    <a:pt x="184023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1840230" y="3810"/>
                  </a:lnTo>
                  <a:lnTo>
                    <a:pt x="1840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7510"/>
                  </a:lnTo>
                  <a:lnTo>
                    <a:pt x="1844040" y="397510"/>
                  </a:lnTo>
                  <a:lnTo>
                    <a:pt x="1844040" y="393700"/>
                  </a:lnTo>
                  <a:lnTo>
                    <a:pt x="1844040" y="3810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39B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6473190" y="5138419"/>
              <a:ext cx="1836420" cy="389890"/>
            </a:xfrm>
            <a:custGeom>
              <a:avLst/>
              <a:gdLst/>
              <a:ahLst/>
              <a:cxnLst/>
              <a:rect l="l" t="t" r="r" b="b"/>
              <a:pathLst>
                <a:path w="1836420" h="389889">
                  <a:moveTo>
                    <a:pt x="1836420" y="0"/>
                  </a:moveTo>
                  <a:lnTo>
                    <a:pt x="1832610" y="0"/>
                  </a:lnTo>
                  <a:lnTo>
                    <a:pt x="1832610" y="3810"/>
                  </a:lnTo>
                  <a:lnTo>
                    <a:pt x="1832610" y="386080"/>
                  </a:lnTo>
                  <a:lnTo>
                    <a:pt x="3810" y="386080"/>
                  </a:lnTo>
                  <a:lnTo>
                    <a:pt x="3810" y="3810"/>
                  </a:lnTo>
                  <a:lnTo>
                    <a:pt x="1832610" y="3810"/>
                  </a:lnTo>
                  <a:lnTo>
                    <a:pt x="1832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6080"/>
                  </a:lnTo>
                  <a:lnTo>
                    <a:pt x="0" y="389890"/>
                  </a:lnTo>
                  <a:lnTo>
                    <a:pt x="1836420" y="389890"/>
                  </a:lnTo>
                  <a:lnTo>
                    <a:pt x="1836420" y="386080"/>
                  </a:lnTo>
                  <a:lnTo>
                    <a:pt x="1836420" y="3810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39B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6477000" y="5142229"/>
              <a:ext cx="1828800" cy="382270"/>
            </a:xfrm>
            <a:custGeom>
              <a:avLst/>
              <a:gdLst/>
              <a:ahLst/>
              <a:cxnLst/>
              <a:rect l="l" t="t" r="r" b="b"/>
              <a:pathLst>
                <a:path w="1828800" h="382270">
                  <a:moveTo>
                    <a:pt x="1828800" y="0"/>
                  </a:moveTo>
                  <a:lnTo>
                    <a:pt x="1824990" y="0"/>
                  </a:lnTo>
                  <a:lnTo>
                    <a:pt x="1824990" y="3810"/>
                  </a:lnTo>
                  <a:lnTo>
                    <a:pt x="1824990" y="378460"/>
                  </a:lnTo>
                  <a:lnTo>
                    <a:pt x="2540" y="378460"/>
                  </a:lnTo>
                  <a:lnTo>
                    <a:pt x="2540" y="3810"/>
                  </a:lnTo>
                  <a:lnTo>
                    <a:pt x="1824990" y="3810"/>
                  </a:lnTo>
                  <a:lnTo>
                    <a:pt x="1824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8460"/>
                  </a:lnTo>
                  <a:lnTo>
                    <a:pt x="0" y="382270"/>
                  </a:lnTo>
                  <a:lnTo>
                    <a:pt x="1828800" y="382270"/>
                  </a:lnTo>
                  <a:lnTo>
                    <a:pt x="1828800" y="378460"/>
                  </a:lnTo>
                  <a:lnTo>
                    <a:pt x="1828800" y="381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39B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6479540" y="5146039"/>
              <a:ext cx="1822450" cy="374650"/>
            </a:xfrm>
            <a:custGeom>
              <a:avLst/>
              <a:gdLst/>
              <a:ahLst/>
              <a:cxnLst/>
              <a:rect l="l" t="t" r="r" b="b"/>
              <a:pathLst>
                <a:path w="1822450" h="374650">
                  <a:moveTo>
                    <a:pt x="1822450" y="0"/>
                  </a:moveTo>
                  <a:lnTo>
                    <a:pt x="1818640" y="0"/>
                  </a:lnTo>
                  <a:lnTo>
                    <a:pt x="1818640" y="3810"/>
                  </a:lnTo>
                  <a:lnTo>
                    <a:pt x="1818640" y="370840"/>
                  </a:lnTo>
                  <a:lnTo>
                    <a:pt x="3810" y="370840"/>
                  </a:lnTo>
                  <a:lnTo>
                    <a:pt x="3810" y="3810"/>
                  </a:lnTo>
                  <a:lnTo>
                    <a:pt x="1818640" y="3810"/>
                  </a:lnTo>
                  <a:lnTo>
                    <a:pt x="18186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0840"/>
                  </a:lnTo>
                  <a:lnTo>
                    <a:pt x="0" y="374650"/>
                  </a:lnTo>
                  <a:lnTo>
                    <a:pt x="1822450" y="374650"/>
                  </a:lnTo>
                  <a:lnTo>
                    <a:pt x="1822450" y="370840"/>
                  </a:lnTo>
                  <a:lnTo>
                    <a:pt x="1822450" y="3810"/>
                  </a:lnTo>
                  <a:lnTo>
                    <a:pt x="1822450" y="0"/>
                  </a:lnTo>
                  <a:close/>
                </a:path>
              </a:pathLst>
            </a:custGeom>
            <a:solidFill>
              <a:srgbClr val="39B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6483350" y="5149849"/>
              <a:ext cx="1814830" cy="367030"/>
            </a:xfrm>
            <a:custGeom>
              <a:avLst/>
              <a:gdLst/>
              <a:ahLst/>
              <a:cxnLst/>
              <a:rect l="l" t="t" r="r" b="b"/>
              <a:pathLst>
                <a:path w="1814829" h="367029">
                  <a:moveTo>
                    <a:pt x="1814830" y="0"/>
                  </a:moveTo>
                  <a:lnTo>
                    <a:pt x="1812290" y="0"/>
                  </a:lnTo>
                  <a:lnTo>
                    <a:pt x="1812290" y="3810"/>
                  </a:lnTo>
                  <a:lnTo>
                    <a:pt x="1812290" y="364490"/>
                  </a:lnTo>
                  <a:lnTo>
                    <a:pt x="3810" y="364490"/>
                  </a:lnTo>
                  <a:lnTo>
                    <a:pt x="3810" y="3810"/>
                  </a:lnTo>
                  <a:lnTo>
                    <a:pt x="1812290" y="3810"/>
                  </a:lnTo>
                  <a:lnTo>
                    <a:pt x="1812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0" y="367030"/>
                  </a:lnTo>
                  <a:lnTo>
                    <a:pt x="1814830" y="367030"/>
                  </a:lnTo>
                  <a:lnTo>
                    <a:pt x="1814830" y="364490"/>
                  </a:lnTo>
                  <a:lnTo>
                    <a:pt x="1814830" y="3810"/>
                  </a:lnTo>
                  <a:lnTo>
                    <a:pt x="1814830" y="0"/>
                  </a:lnTo>
                  <a:close/>
                </a:path>
              </a:pathLst>
            </a:custGeom>
            <a:solidFill>
              <a:srgbClr val="39B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6487160" y="5153659"/>
              <a:ext cx="1808480" cy="360680"/>
            </a:xfrm>
            <a:custGeom>
              <a:avLst/>
              <a:gdLst/>
              <a:ahLst/>
              <a:cxnLst/>
              <a:rect l="l" t="t" r="r" b="b"/>
              <a:pathLst>
                <a:path w="1808479" h="360679">
                  <a:moveTo>
                    <a:pt x="1808480" y="0"/>
                  </a:moveTo>
                  <a:lnTo>
                    <a:pt x="1804670" y="0"/>
                  </a:lnTo>
                  <a:lnTo>
                    <a:pt x="1804670" y="2540"/>
                  </a:lnTo>
                  <a:lnTo>
                    <a:pt x="1804670" y="356870"/>
                  </a:lnTo>
                  <a:lnTo>
                    <a:pt x="3810" y="356870"/>
                  </a:lnTo>
                  <a:lnTo>
                    <a:pt x="3810" y="2540"/>
                  </a:lnTo>
                  <a:lnTo>
                    <a:pt x="1804670" y="2540"/>
                  </a:lnTo>
                  <a:lnTo>
                    <a:pt x="18046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56870"/>
                  </a:lnTo>
                  <a:lnTo>
                    <a:pt x="0" y="360680"/>
                  </a:lnTo>
                  <a:lnTo>
                    <a:pt x="1808480" y="360680"/>
                  </a:lnTo>
                  <a:lnTo>
                    <a:pt x="1808480" y="356870"/>
                  </a:lnTo>
                  <a:lnTo>
                    <a:pt x="1808480" y="2540"/>
                  </a:lnTo>
                  <a:lnTo>
                    <a:pt x="1808480" y="0"/>
                  </a:lnTo>
                  <a:close/>
                </a:path>
              </a:pathLst>
            </a:custGeom>
            <a:solidFill>
              <a:srgbClr val="39B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6490970" y="5156199"/>
              <a:ext cx="1800860" cy="354330"/>
            </a:xfrm>
            <a:custGeom>
              <a:avLst/>
              <a:gdLst/>
              <a:ahLst/>
              <a:cxnLst/>
              <a:rect l="l" t="t" r="r" b="b"/>
              <a:pathLst>
                <a:path w="1800859" h="354329">
                  <a:moveTo>
                    <a:pt x="1800860" y="0"/>
                  </a:moveTo>
                  <a:lnTo>
                    <a:pt x="1797050" y="0"/>
                  </a:lnTo>
                  <a:lnTo>
                    <a:pt x="1797050" y="3810"/>
                  </a:lnTo>
                  <a:lnTo>
                    <a:pt x="179705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1797050" y="3810"/>
                  </a:lnTo>
                  <a:lnTo>
                    <a:pt x="1797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1800860" y="354330"/>
                  </a:lnTo>
                  <a:lnTo>
                    <a:pt x="1800860" y="350520"/>
                  </a:lnTo>
                  <a:lnTo>
                    <a:pt x="1800860" y="3810"/>
                  </a:lnTo>
                  <a:lnTo>
                    <a:pt x="1800860" y="0"/>
                  </a:lnTo>
                  <a:close/>
                </a:path>
              </a:pathLst>
            </a:custGeom>
            <a:solidFill>
              <a:srgbClr val="39B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6494780" y="5160009"/>
              <a:ext cx="1793239" cy="346710"/>
            </a:xfrm>
            <a:custGeom>
              <a:avLst/>
              <a:gdLst/>
              <a:ahLst/>
              <a:cxnLst/>
              <a:rect l="l" t="t" r="r" b="b"/>
              <a:pathLst>
                <a:path w="1793240" h="346710">
                  <a:moveTo>
                    <a:pt x="1793240" y="0"/>
                  </a:moveTo>
                  <a:lnTo>
                    <a:pt x="1789430" y="0"/>
                  </a:lnTo>
                  <a:lnTo>
                    <a:pt x="1789430" y="3810"/>
                  </a:lnTo>
                  <a:lnTo>
                    <a:pt x="1789430" y="342900"/>
                  </a:lnTo>
                  <a:lnTo>
                    <a:pt x="3810" y="342900"/>
                  </a:lnTo>
                  <a:lnTo>
                    <a:pt x="3810" y="3810"/>
                  </a:lnTo>
                  <a:lnTo>
                    <a:pt x="1789430" y="3810"/>
                  </a:lnTo>
                  <a:lnTo>
                    <a:pt x="1789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1793240" y="346710"/>
                  </a:lnTo>
                  <a:lnTo>
                    <a:pt x="1793240" y="342900"/>
                  </a:lnTo>
                  <a:lnTo>
                    <a:pt x="1793240" y="3810"/>
                  </a:lnTo>
                  <a:lnTo>
                    <a:pt x="1793240" y="0"/>
                  </a:lnTo>
                  <a:close/>
                </a:path>
              </a:pathLst>
            </a:custGeom>
            <a:solidFill>
              <a:srgbClr val="39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6498590" y="5163819"/>
              <a:ext cx="1785620" cy="339090"/>
            </a:xfrm>
            <a:custGeom>
              <a:avLst/>
              <a:gdLst/>
              <a:ahLst/>
              <a:cxnLst/>
              <a:rect l="l" t="t" r="r" b="b"/>
              <a:pathLst>
                <a:path w="1785620" h="339089">
                  <a:moveTo>
                    <a:pt x="1785620" y="0"/>
                  </a:moveTo>
                  <a:lnTo>
                    <a:pt x="1781810" y="0"/>
                  </a:lnTo>
                  <a:lnTo>
                    <a:pt x="1781810" y="3810"/>
                  </a:lnTo>
                  <a:lnTo>
                    <a:pt x="1781810" y="335280"/>
                  </a:lnTo>
                  <a:lnTo>
                    <a:pt x="2540" y="335280"/>
                  </a:lnTo>
                  <a:lnTo>
                    <a:pt x="2540" y="3810"/>
                  </a:lnTo>
                  <a:lnTo>
                    <a:pt x="1781810" y="3810"/>
                  </a:lnTo>
                  <a:lnTo>
                    <a:pt x="1781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1785620" y="339090"/>
                  </a:lnTo>
                  <a:lnTo>
                    <a:pt x="1785620" y="335280"/>
                  </a:lnTo>
                  <a:lnTo>
                    <a:pt x="1785620" y="3810"/>
                  </a:lnTo>
                  <a:lnTo>
                    <a:pt x="1785620" y="0"/>
                  </a:lnTo>
                  <a:close/>
                </a:path>
              </a:pathLst>
            </a:custGeom>
            <a:solidFill>
              <a:srgbClr val="39B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6501130" y="5167629"/>
              <a:ext cx="1779270" cy="331470"/>
            </a:xfrm>
            <a:custGeom>
              <a:avLst/>
              <a:gdLst/>
              <a:ahLst/>
              <a:cxnLst/>
              <a:rect l="l" t="t" r="r" b="b"/>
              <a:pathLst>
                <a:path w="1779270" h="331470">
                  <a:moveTo>
                    <a:pt x="1779270" y="0"/>
                  </a:moveTo>
                  <a:lnTo>
                    <a:pt x="1775460" y="0"/>
                  </a:lnTo>
                  <a:lnTo>
                    <a:pt x="1775460" y="3810"/>
                  </a:lnTo>
                  <a:lnTo>
                    <a:pt x="1775460" y="327660"/>
                  </a:lnTo>
                  <a:lnTo>
                    <a:pt x="3810" y="327660"/>
                  </a:lnTo>
                  <a:lnTo>
                    <a:pt x="3810" y="3810"/>
                  </a:lnTo>
                  <a:lnTo>
                    <a:pt x="1775460" y="3810"/>
                  </a:lnTo>
                  <a:lnTo>
                    <a:pt x="1775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7660"/>
                  </a:lnTo>
                  <a:lnTo>
                    <a:pt x="0" y="331470"/>
                  </a:lnTo>
                  <a:lnTo>
                    <a:pt x="1779270" y="331470"/>
                  </a:lnTo>
                  <a:lnTo>
                    <a:pt x="1779270" y="327660"/>
                  </a:lnTo>
                  <a:lnTo>
                    <a:pt x="1779270" y="3810"/>
                  </a:lnTo>
                  <a:lnTo>
                    <a:pt x="1779270" y="0"/>
                  </a:lnTo>
                  <a:close/>
                </a:path>
              </a:pathLst>
            </a:custGeom>
            <a:solidFill>
              <a:srgbClr val="3AB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6504940" y="5171439"/>
              <a:ext cx="1771650" cy="323850"/>
            </a:xfrm>
            <a:custGeom>
              <a:avLst/>
              <a:gdLst/>
              <a:ahLst/>
              <a:cxnLst/>
              <a:rect l="l" t="t" r="r" b="b"/>
              <a:pathLst>
                <a:path w="1771650" h="323850">
                  <a:moveTo>
                    <a:pt x="1771650" y="0"/>
                  </a:moveTo>
                  <a:lnTo>
                    <a:pt x="1769110" y="0"/>
                  </a:lnTo>
                  <a:lnTo>
                    <a:pt x="1769110" y="3810"/>
                  </a:lnTo>
                  <a:lnTo>
                    <a:pt x="1769110" y="321310"/>
                  </a:lnTo>
                  <a:lnTo>
                    <a:pt x="3810" y="321310"/>
                  </a:lnTo>
                  <a:lnTo>
                    <a:pt x="3810" y="3810"/>
                  </a:lnTo>
                  <a:lnTo>
                    <a:pt x="1769110" y="3810"/>
                  </a:lnTo>
                  <a:lnTo>
                    <a:pt x="1769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1310"/>
                  </a:lnTo>
                  <a:lnTo>
                    <a:pt x="0" y="323850"/>
                  </a:lnTo>
                  <a:lnTo>
                    <a:pt x="1771650" y="323850"/>
                  </a:lnTo>
                  <a:lnTo>
                    <a:pt x="1771650" y="321310"/>
                  </a:lnTo>
                  <a:lnTo>
                    <a:pt x="1771650" y="381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3AB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6508750" y="5175249"/>
              <a:ext cx="1765300" cy="317500"/>
            </a:xfrm>
            <a:custGeom>
              <a:avLst/>
              <a:gdLst/>
              <a:ahLst/>
              <a:cxnLst/>
              <a:rect l="l" t="t" r="r" b="b"/>
              <a:pathLst>
                <a:path w="1765300" h="317500">
                  <a:moveTo>
                    <a:pt x="1765300" y="0"/>
                  </a:moveTo>
                  <a:lnTo>
                    <a:pt x="1761490" y="0"/>
                  </a:lnTo>
                  <a:lnTo>
                    <a:pt x="1761490" y="2540"/>
                  </a:lnTo>
                  <a:lnTo>
                    <a:pt x="1761490" y="313690"/>
                  </a:lnTo>
                  <a:lnTo>
                    <a:pt x="3797" y="313690"/>
                  </a:lnTo>
                  <a:lnTo>
                    <a:pt x="3797" y="2540"/>
                  </a:lnTo>
                  <a:lnTo>
                    <a:pt x="1761490" y="2540"/>
                  </a:lnTo>
                  <a:lnTo>
                    <a:pt x="1761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13690"/>
                  </a:lnTo>
                  <a:lnTo>
                    <a:pt x="0" y="317500"/>
                  </a:lnTo>
                  <a:lnTo>
                    <a:pt x="1765300" y="317500"/>
                  </a:lnTo>
                  <a:lnTo>
                    <a:pt x="1765300" y="313690"/>
                  </a:lnTo>
                  <a:lnTo>
                    <a:pt x="1765300" y="2540"/>
                  </a:lnTo>
                  <a:lnTo>
                    <a:pt x="1765300" y="0"/>
                  </a:lnTo>
                  <a:close/>
                </a:path>
              </a:pathLst>
            </a:custGeom>
            <a:solidFill>
              <a:srgbClr val="3AB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6512547" y="5177789"/>
              <a:ext cx="1758314" cy="311150"/>
            </a:xfrm>
            <a:custGeom>
              <a:avLst/>
              <a:gdLst/>
              <a:ahLst/>
              <a:cxnLst/>
              <a:rect l="l" t="t" r="r" b="b"/>
              <a:pathLst>
                <a:path w="1758315" h="311150">
                  <a:moveTo>
                    <a:pt x="1757692" y="0"/>
                  </a:moveTo>
                  <a:lnTo>
                    <a:pt x="1753882" y="0"/>
                  </a:lnTo>
                  <a:lnTo>
                    <a:pt x="1753882" y="3810"/>
                  </a:lnTo>
                  <a:lnTo>
                    <a:pt x="1753882" y="307340"/>
                  </a:lnTo>
                  <a:lnTo>
                    <a:pt x="3822" y="307340"/>
                  </a:lnTo>
                  <a:lnTo>
                    <a:pt x="3822" y="3810"/>
                  </a:lnTo>
                  <a:lnTo>
                    <a:pt x="1753882" y="3810"/>
                  </a:lnTo>
                  <a:lnTo>
                    <a:pt x="17538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7340"/>
                  </a:lnTo>
                  <a:lnTo>
                    <a:pt x="0" y="311150"/>
                  </a:lnTo>
                  <a:lnTo>
                    <a:pt x="1757692" y="311150"/>
                  </a:lnTo>
                  <a:lnTo>
                    <a:pt x="1757692" y="307340"/>
                  </a:lnTo>
                  <a:lnTo>
                    <a:pt x="1757692" y="3810"/>
                  </a:lnTo>
                  <a:lnTo>
                    <a:pt x="1757692" y="0"/>
                  </a:lnTo>
                  <a:close/>
                </a:path>
              </a:pathLst>
            </a:custGeom>
            <a:solidFill>
              <a:srgbClr val="3A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6516370" y="5181599"/>
              <a:ext cx="1750060" cy="303530"/>
            </a:xfrm>
            <a:custGeom>
              <a:avLst/>
              <a:gdLst/>
              <a:ahLst/>
              <a:cxnLst/>
              <a:rect l="l" t="t" r="r" b="b"/>
              <a:pathLst>
                <a:path w="1750059" h="303529">
                  <a:moveTo>
                    <a:pt x="1750060" y="0"/>
                  </a:moveTo>
                  <a:lnTo>
                    <a:pt x="1746250" y="0"/>
                  </a:lnTo>
                  <a:lnTo>
                    <a:pt x="1746250" y="3810"/>
                  </a:lnTo>
                  <a:lnTo>
                    <a:pt x="1746250" y="299720"/>
                  </a:lnTo>
                  <a:lnTo>
                    <a:pt x="3810" y="299720"/>
                  </a:lnTo>
                  <a:lnTo>
                    <a:pt x="3810" y="3810"/>
                  </a:lnTo>
                  <a:lnTo>
                    <a:pt x="1746250" y="3810"/>
                  </a:lnTo>
                  <a:lnTo>
                    <a:pt x="1746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9720"/>
                  </a:lnTo>
                  <a:lnTo>
                    <a:pt x="0" y="303530"/>
                  </a:lnTo>
                  <a:lnTo>
                    <a:pt x="1750060" y="303530"/>
                  </a:lnTo>
                  <a:lnTo>
                    <a:pt x="1750060" y="299720"/>
                  </a:lnTo>
                  <a:lnTo>
                    <a:pt x="1750060" y="3810"/>
                  </a:lnTo>
                  <a:lnTo>
                    <a:pt x="175006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6520180" y="5185409"/>
              <a:ext cx="1742439" cy="295910"/>
            </a:xfrm>
            <a:custGeom>
              <a:avLst/>
              <a:gdLst/>
              <a:ahLst/>
              <a:cxnLst/>
              <a:rect l="l" t="t" r="r" b="b"/>
              <a:pathLst>
                <a:path w="1742440" h="295910">
                  <a:moveTo>
                    <a:pt x="1742440" y="0"/>
                  </a:moveTo>
                  <a:lnTo>
                    <a:pt x="1738630" y="0"/>
                  </a:lnTo>
                  <a:lnTo>
                    <a:pt x="1738630" y="3810"/>
                  </a:lnTo>
                  <a:lnTo>
                    <a:pt x="1738630" y="292100"/>
                  </a:lnTo>
                  <a:lnTo>
                    <a:pt x="2540" y="292100"/>
                  </a:lnTo>
                  <a:lnTo>
                    <a:pt x="2540" y="3810"/>
                  </a:lnTo>
                  <a:lnTo>
                    <a:pt x="1738630" y="3810"/>
                  </a:lnTo>
                  <a:lnTo>
                    <a:pt x="1738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1742440" y="295910"/>
                  </a:lnTo>
                  <a:lnTo>
                    <a:pt x="1742440" y="292100"/>
                  </a:lnTo>
                  <a:lnTo>
                    <a:pt x="1742440" y="3810"/>
                  </a:lnTo>
                  <a:lnTo>
                    <a:pt x="1742440" y="0"/>
                  </a:lnTo>
                  <a:close/>
                </a:path>
              </a:pathLst>
            </a:custGeom>
            <a:solidFill>
              <a:srgbClr val="3AB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6522720" y="5189219"/>
              <a:ext cx="1736089" cy="288290"/>
            </a:xfrm>
            <a:custGeom>
              <a:avLst/>
              <a:gdLst/>
              <a:ahLst/>
              <a:cxnLst/>
              <a:rect l="l" t="t" r="r" b="b"/>
              <a:pathLst>
                <a:path w="1736090" h="288289">
                  <a:moveTo>
                    <a:pt x="1736090" y="0"/>
                  </a:moveTo>
                  <a:lnTo>
                    <a:pt x="1732280" y="0"/>
                  </a:lnTo>
                  <a:lnTo>
                    <a:pt x="1732280" y="3810"/>
                  </a:lnTo>
                  <a:lnTo>
                    <a:pt x="1732280" y="284480"/>
                  </a:lnTo>
                  <a:lnTo>
                    <a:pt x="3810" y="284480"/>
                  </a:lnTo>
                  <a:lnTo>
                    <a:pt x="3810" y="3810"/>
                  </a:lnTo>
                  <a:lnTo>
                    <a:pt x="1732280" y="3810"/>
                  </a:lnTo>
                  <a:lnTo>
                    <a:pt x="17322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4480"/>
                  </a:lnTo>
                  <a:lnTo>
                    <a:pt x="0" y="288290"/>
                  </a:lnTo>
                  <a:lnTo>
                    <a:pt x="1736090" y="288290"/>
                  </a:lnTo>
                  <a:lnTo>
                    <a:pt x="1736090" y="284480"/>
                  </a:lnTo>
                  <a:lnTo>
                    <a:pt x="1736090" y="3810"/>
                  </a:lnTo>
                  <a:lnTo>
                    <a:pt x="1736090" y="0"/>
                  </a:lnTo>
                  <a:close/>
                </a:path>
              </a:pathLst>
            </a:custGeom>
            <a:solidFill>
              <a:srgbClr val="3A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6526530" y="5193029"/>
              <a:ext cx="1728470" cy="280670"/>
            </a:xfrm>
            <a:custGeom>
              <a:avLst/>
              <a:gdLst/>
              <a:ahLst/>
              <a:cxnLst/>
              <a:rect l="l" t="t" r="r" b="b"/>
              <a:pathLst>
                <a:path w="1728470" h="280670">
                  <a:moveTo>
                    <a:pt x="1728470" y="0"/>
                  </a:moveTo>
                  <a:lnTo>
                    <a:pt x="1725930" y="0"/>
                  </a:lnTo>
                  <a:lnTo>
                    <a:pt x="1725930" y="3810"/>
                  </a:lnTo>
                  <a:lnTo>
                    <a:pt x="1725930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1725930" y="3810"/>
                  </a:lnTo>
                  <a:lnTo>
                    <a:pt x="1725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80670"/>
                  </a:lnTo>
                  <a:lnTo>
                    <a:pt x="1728470" y="280670"/>
                  </a:lnTo>
                  <a:lnTo>
                    <a:pt x="1728470" y="278130"/>
                  </a:lnTo>
                  <a:lnTo>
                    <a:pt x="1728470" y="381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3AB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6530340" y="5196839"/>
              <a:ext cx="1722120" cy="274320"/>
            </a:xfrm>
            <a:custGeom>
              <a:avLst/>
              <a:gdLst/>
              <a:ahLst/>
              <a:cxnLst/>
              <a:rect l="l" t="t" r="r" b="b"/>
              <a:pathLst>
                <a:path w="1722120" h="274320">
                  <a:moveTo>
                    <a:pt x="1722120" y="0"/>
                  </a:moveTo>
                  <a:lnTo>
                    <a:pt x="1718310" y="0"/>
                  </a:lnTo>
                  <a:lnTo>
                    <a:pt x="1718310" y="2540"/>
                  </a:lnTo>
                  <a:lnTo>
                    <a:pt x="1718310" y="270510"/>
                  </a:lnTo>
                  <a:lnTo>
                    <a:pt x="3810" y="270510"/>
                  </a:lnTo>
                  <a:lnTo>
                    <a:pt x="3810" y="2540"/>
                  </a:lnTo>
                  <a:lnTo>
                    <a:pt x="1718310" y="2540"/>
                  </a:lnTo>
                  <a:lnTo>
                    <a:pt x="17183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0510"/>
                  </a:lnTo>
                  <a:lnTo>
                    <a:pt x="0" y="274320"/>
                  </a:lnTo>
                  <a:lnTo>
                    <a:pt x="1722120" y="274320"/>
                  </a:lnTo>
                  <a:lnTo>
                    <a:pt x="1722120" y="270510"/>
                  </a:lnTo>
                  <a:lnTo>
                    <a:pt x="1722120" y="2540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3AB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6534150" y="5199379"/>
              <a:ext cx="1714500" cy="267970"/>
            </a:xfrm>
            <a:custGeom>
              <a:avLst/>
              <a:gdLst/>
              <a:ahLst/>
              <a:cxnLst/>
              <a:rect l="l" t="t" r="r" b="b"/>
              <a:pathLst>
                <a:path w="1714500" h="267970">
                  <a:moveTo>
                    <a:pt x="1714500" y="0"/>
                  </a:moveTo>
                  <a:lnTo>
                    <a:pt x="1710690" y="0"/>
                  </a:lnTo>
                  <a:lnTo>
                    <a:pt x="1710690" y="3810"/>
                  </a:lnTo>
                  <a:lnTo>
                    <a:pt x="1710690" y="264160"/>
                  </a:lnTo>
                  <a:lnTo>
                    <a:pt x="3797" y="264160"/>
                  </a:lnTo>
                  <a:lnTo>
                    <a:pt x="3797" y="3810"/>
                  </a:lnTo>
                  <a:lnTo>
                    <a:pt x="1710690" y="3810"/>
                  </a:lnTo>
                  <a:lnTo>
                    <a:pt x="17106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7970"/>
                  </a:lnTo>
                  <a:lnTo>
                    <a:pt x="1714500" y="267970"/>
                  </a:lnTo>
                  <a:lnTo>
                    <a:pt x="1714500" y="264160"/>
                  </a:lnTo>
                  <a:lnTo>
                    <a:pt x="1714500" y="3810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3AB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6537947" y="5203189"/>
              <a:ext cx="1707514" cy="260350"/>
            </a:xfrm>
            <a:custGeom>
              <a:avLst/>
              <a:gdLst/>
              <a:ahLst/>
              <a:cxnLst/>
              <a:rect l="l" t="t" r="r" b="b"/>
              <a:pathLst>
                <a:path w="1707515" h="260350">
                  <a:moveTo>
                    <a:pt x="1706892" y="0"/>
                  </a:moveTo>
                  <a:lnTo>
                    <a:pt x="1703082" y="0"/>
                  </a:lnTo>
                  <a:lnTo>
                    <a:pt x="1703082" y="3810"/>
                  </a:lnTo>
                  <a:lnTo>
                    <a:pt x="1703082" y="256540"/>
                  </a:lnTo>
                  <a:lnTo>
                    <a:pt x="3822" y="256540"/>
                  </a:lnTo>
                  <a:lnTo>
                    <a:pt x="3822" y="3810"/>
                  </a:lnTo>
                  <a:lnTo>
                    <a:pt x="1703082" y="3810"/>
                  </a:lnTo>
                  <a:lnTo>
                    <a:pt x="17030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6540"/>
                  </a:lnTo>
                  <a:lnTo>
                    <a:pt x="0" y="260350"/>
                  </a:lnTo>
                  <a:lnTo>
                    <a:pt x="1706892" y="260350"/>
                  </a:lnTo>
                  <a:lnTo>
                    <a:pt x="1706892" y="256540"/>
                  </a:lnTo>
                  <a:lnTo>
                    <a:pt x="1706892" y="3810"/>
                  </a:lnTo>
                  <a:lnTo>
                    <a:pt x="1706892" y="0"/>
                  </a:lnTo>
                  <a:close/>
                </a:path>
              </a:pathLst>
            </a:custGeom>
            <a:solidFill>
              <a:srgbClr val="3AB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6541770" y="5206999"/>
              <a:ext cx="1699260" cy="252729"/>
            </a:xfrm>
            <a:custGeom>
              <a:avLst/>
              <a:gdLst/>
              <a:ahLst/>
              <a:cxnLst/>
              <a:rect l="l" t="t" r="r" b="b"/>
              <a:pathLst>
                <a:path w="1699259" h="252729">
                  <a:moveTo>
                    <a:pt x="16992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48920"/>
                  </a:lnTo>
                  <a:lnTo>
                    <a:pt x="0" y="252730"/>
                  </a:lnTo>
                  <a:lnTo>
                    <a:pt x="1699260" y="252730"/>
                  </a:lnTo>
                  <a:lnTo>
                    <a:pt x="1699260" y="248920"/>
                  </a:lnTo>
                  <a:lnTo>
                    <a:pt x="1699260" y="3822"/>
                  </a:lnTo>
                  <a:lnTo>
                    <a:pt x="1695450" y="3822"/>
                  </a:lnTo>
                  <a:lnTo>
                    <a:pt x="1695450" y="248920"/>
                  </a:lnTo>
                  <a:lnTo>
                    <a:pt x="2527" y="248920"/>
                  </a:lnTo>
                  <a:lnTo>
                    <a:pt x="2527" y="3810"/>
                  </a:lnTo>
                  <a:lnTo>
                    <a:pt x="1699260" y="3810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3AB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6544297" y="5210809"/>
              <a:ext cx="1693545" cy="245110"/>
            </a:xfrm>
            <a:custGeom>
              <a:avLst/>
              <a:gdLst/>
              <a:ahLst/>
              <a:cxnLst/>
              <a:rect l="l" t="t" r="r" b="b"/>
              <a:pathLst>
                <a:path w="1693545" h="245110">
                  <a:moveTo>
                    <a:pt x="1692922" y="0"/>
                  </a:moveTo>
                  <a:lnTo>
                    <a:pt x="1689112" y="0"/>
                  </a:lnTo>
                  <a:lnTo>
                    <a:pt x="1689112" y="3810"/>
                  </a:lnTo>
                  <a:lnTo>
                    <a:pt x="1689112" y="241300"/>
                  </a:lnTo>
                  <a:lnTo>
                    <a:pt x="5092" y="241300"/>
                  </a:lnTo>
                  <a:lnTo>
                    <a:pt x="5092" y="3810"/>
                  </a:lnTo>
                  <a:lnTo>
                    <a:pt x="1689112" y="3810"/>
                  </a:lnTo>
                  <a:lnTo>
                    <a:pt x="168911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0"/>
                  </a:lnTo>
                  <a:lnTo>
                    <a:pt x="0" y="245110"/>
                  </a:lnTo>
                  <a:lnTo>
                    <a:pt x="1692922" y="245110"/>
                  </a:lnTo>
                  <a:lnTo>
                    <a:pt x="1692922" y="241300"/>
                  </a:lnTo>
                  <a:lnTo>
                    <a:pt x="1692922" y="3810"/>
                  </a:lnTo>
                  <a:lnTo>
                    <a:pt x="1692922" y="0"/>
                  </a:lnTo>
                  <a:close/>
                </a:path>
              </a:pathLst>
            </a:custGeom>
            <a:solidFill>
              <a:srgbClr val="3AB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6549390" y="5214619"/>
              <a:ext cx="1684020" cy="237490"/>
            </a:xfrm>
            <a:custGeom>
              <a:avLst/>
              <a:gdLst/>
              <a:ahLst/>
              <a:cxnLst/>
              <a:rect l="l" t="t" r="r" b="b"/>
              <a:pathLst>
                <a:path w="1684020" h="237489">
                  <a:moveTo>
                    <a:pt x="1684020" y="0"/>
                  </a:moveTo>
                  <a:lnTo>
                    <a:pt x="1680210" y="0"/>
                  </a:lnTo>
                  <a:lnTo>
                    <a:pt x="1680210" y="3810"/>
                  </a:lnTo>
                  <a:lnTo>
                    <a:pt x="1680210" y="233680"/>
                  </a:lnTo>
                  <a:lnTo>
                    <a:pt x="2540" y="233680"/>
                  </a:lnTo>
                  <a:lnTo>
                    <a:pt x="2540" y="3810"/>
                  </a:lnTo>
                  <a:lnTo>
                    <a:pt x="1680210" y="3810"/>
                  </a:lnTo>
                  <a:lnTo>
                    <a:pt x="1680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1684020" y="237490"/>
                  </a:lnTo>
                  <a:lnTo>
                    <a:pt x="1684020" y="233680"/>
                  </a:lnTo>
                  <a:lnTo>
                    <a:pt x="1684020" y="3810"/>
                  </a:lnTo>
                  <a:lnTo>
                    <a:pt x="1684020" y="0"/>
                  </a:lnTo>
                  <a:close/>
                </a:path>
              </a:pathLst>
            </a:custGeom>
            <a:solidFill>
              <a:srgbClr val="3AB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6551930" y="5218429"/>
              <a:ext cx="1677670" cy="229870"/>
            </a:xfrm>
            <a:custGeom>
              <a:avLst/>
              <a:gdLst/>
              <a:ahLst/>
              <a:cxnLst/>
              <a:rect l="l" t="t" r="r" b="b"/>
              <a:pathLst>
                <a:path w="1677670" h="229870">
                  <a:moveTo>
                    <a:pt x="1677670" y="0"/>
                  </a:moveTo>
                  <a:lnTo>
                    <a:pt x="1673860" y="0"/>
                  </a:lnTo>
                  <a:lnTo>
                    <a:pt x="1673860" y="3810"/>
                  </a:lnTo>
                  <a:lnTo>
                    <a:pt x="1673860" y="226060"/>
                  </a:lnTo>
                  <a:lnTo>
                    <a:pt x="3810" y="226060"/>
                  </a:lnTo>
                  <a:lnTo>
                    <a:pt x="3810" y="3810"/>
                  </a:lnTo>
                  <a:lnTo>
                    <a:pt x="1673860" y="3810"/>
                  </a:lnTo>
                  <a:lnTo>
                    <a:pt x="1673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6060"/>
                  </a:lnTo>
                  <a:lnTo>
                    <a:pt x="0" y="229870"/>
                  </a:lnTo>
                  <a:lnTo>
                    <a:pt x="1677670" y="229870"/>
                  </a:lnTo>
                  <a:lnTo>
                    <a:pt x="1677670" y="226060"/>
                  </a:lnTo>
                  <a:lnTo>
                    <a:pt x="1677670" y="3810"/>
                  </a:lnTo>
                  <a:lnTo>
                    <a:pt x="1677670" y="0"/>
                  </a:lnTo>
                  <a:close/>
                </a:path>
              </a:pathLst>
            </a:custGeom>
            <a:solidFill>
              <a:srgbClr val="3AB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6555740" y="5222239"/>
              <a:ext cx="1670050" cy="222250"/>
            </a:xfrm>
            <a:custGeom>
              <a:avLst/>
              <a:gdLst/>
              <a:ahLst/>
              <a:cxnLst/>
              <a:rect l="l" t="t" r="r" b="b"/>
              <a:pathLst>
                <a:path w="1670050" h="222250">
                  <a:moveTo>
                    <a:pt x="1670050" y="0"/>
                  </a:moveTo>
                  <a:lnTo>
                    <a:pt x="1667510" y="0"/>
                  </a:lnTo>
                  <a:lnTo>
                    <a:pt x="1667510" y="2540"/>
                  </a:lnTo>
                  <a:lnTo>
                    <a:pt x="1667510" y="219710"/>
                  </a:lnTo>
                  <a:lnTo>
                    <a:pt x="3810" y="219710"/>
                  </a:lnTo>
                  <a:lnTo>
                    <a:pt x="3810" y="2540"/>
                  </a:lnTo>
                  <a:lnTo>
                    <a:pt x="1667510" y="2540"/>
                  </a:lnTo>
                  <a:lnTo>
                    <a:pt x="16675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9710"/>
                  </a:lnTo>
                  <a:lnTo>
                    <a:pt x="0" y="222250"/>
                  </a:lnTo>
                  <a:lnTo>
                    <a:pt x="1670050" y="222250"/>
                  </a:lnTo>
                  <a:lnTo>
                    <a:pt x="1670050" y="219710"/>
                  </a:lnTo>
                  <a:lnTo>
                    <a:pt x="1670050" y="2540"/>
                  </a:lnTo>
                  <a:lnTo>
                    <a:pt x="1670050" y="0"/>
                  </a:lnTo>
                  <a:close/>
                </a:path>
              </a:pathLst>
            </a:custGeom>
            <a:solidFill>
              <a:srgbClr val="3AB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6559550" y="5224779"/>
              <a:ext cx="1663700" cy="217170"/>
            </a:xfrm>
            <a:custGeom>
              <a:avLst/>
              <a:gdLst/>
              <a:ahLst/>
              <a:cxnLst/>
              <a:rect l="l" t="t" r="r" b="b"/>
              <a:pathLst>
                <a:path w="1663700" h="217170">
                  <a:moveTo>
                    <a:pt x="1663700" y="0"/>
                  </a:moveTo>
                  <a:lnTo>
                    <a:pt x="1659890" y="0"/>
                  </a:lnTo>
                  <a:lnTo>
                    <a:pt x="1659890" y="3810"/>
                  </a:lnTo>
                  <a:lnTo>
                    <a:pt x="1659890" y="213360"/>
                  </a:lnTo>
                  <a:lnTo>
                    <a:pt x="3797" y="213360"/>
                  </a:lnTo>
                  <a:lnTo>
                    <a:pt x="3797" y="3810"/>
                  </a:lnTo>
                  <a:lnTo>
                    <a:pt x="1659890" y="3810"/>
                  </a:lnTo>
                  <a:lnTo>
                    <a:pt x="1659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17170"/>
                  </a:lnTo>
                  <a:lnTo>
                    <a:pt x="1663700" y="217170"/>
                  </a:lnTo>
                  <a:lnTo>
                    <a:pt x="1663700" y="213360"/>
                  </a:lnTo>
                  <a:lnTo>
                    <a:pt x="1663700" y="3810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3B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6563347" y="5228589"/>
              <a:ext cx="1656714" cy="209550"/>
            </a:xfrm>
            <a:custGeom>
              <a:avLst/>
              <a:gdLst/>
              <a:ahLst/>
              <a:cxnLst/>
              <a:rect l="l" t="t" r="r" b="b"/>
              <a:pathLst>
                <a:path w="1656715" h="209550">
                  <a:moveTo>
                    <a:pt x="1656092" y="0"/>
                  </a:moveTo>
                  <a:lnTo>
                    <a:pt x="1652282" y="0"/>
                  </a:lnTo>
                  <a:lnTo>
                    <a:pt x="1652282" y="3810"/>
                  </a:lnTo>
                  <a:lnTo>
                    <a:pt x="1652282" y="205740"/>
                  </a:lnTo>
                  <a:lnTo>
                    <a:pt x="3822" y="205740"/>
                  </a:lnTo>
                  <a:lnTo>
                    <a:pt x="3822" y="3810"/>
                  </a:lnTo>
                  <a:lnTo>
                    <a:pt x="1652282" y="3810"/>
                  </a:lnTo>
                  <a:lnTo>
                    <a:pt x="16522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1656092" y="209550"/>
                  </a:lnTo>
                  <a:lnTo>
                    <a:pt x="1656092" y="205740"/>
                  </a:lnTo>
                  <a:lnTo>
                    <a:pt x="1656092" y="3810"/>
                  </a:lnTo>
                  <a:lnTo>
                    <a:pt x="1656092" y="0"/>
                  </a:lnTo>
                  <a:close/>
                </a:path>
              </a:pathLst>
            </a:custGeom>
            <a:solidFill>
              <a:srgbClr val="3BB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6567170" y="5232399"/>
              <a:ext cx="1648460" cy="201930"/>
            </a:xfrm>
            <a:custGeom>
              <a:avLst/>
              <a:gdLst/>
              <a:ahLst/>
              <a:cxnLst/>
              <a:rect l="l" t="t" r="r" b="b"/>
              <a:pathLst>
                <a:path w="1648459" h="201929">
                  <a:moveTo>
                    <a:pt x="1648460" y="0"/>
                  </a:moveTo>
                  <a:lnTo>
                    <a:pt x="1644650" y="0"/>
                  </a:lnTo>
                  <a:lnTo>
                    <a:pt x="1644650" y="3810"/>
                  </a:lnTo>
                  <a:lnTo>
                    <a:pt x="1644650" y="198120"/>
                  </a:lnTo>
                  <a:lnTo>
                    <a:pt x="3810" y="198120"/>
                  </a:lnTo>
                  <a:lnTo>
                    <a:pt x="3810" y="3810"/>
                  </a:lnTo>
                  <a:lnTo>
                    <a:pt x="1644650" y="3810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8120"/>
                  </a:lnTo>
                  <a:lnTo>
                    <a:pt x="0" y="201930"/>
                  </a:lnTo>
                  <a:lnTo>
                    <a:pt x="1648460" y="201930"/>
                  </a:lnTo>
                  <a:lnTo>
                    <a:pt x="1648460" y="198120"/>
                  </a:lnTo>
                  <a:lnTo>
                    <a:pt x="1648460" y="381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3BB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6570980" y="5236209"/>
              <a:ext cx="1640839" cy="194310"/>
            </a:xfrm>
            <a:custGeom>
              <a:avLst/>
              <a:gdLst/>
              <a:ahLst/>
              <a:cxnLst/>
              <a:rect l="l" t="t" r="r" b="b"/>
              <a:pathLst>
                <a:path w="1640840" h="194310">
                  <a:moveTo>
                    <a:pt x="1640840" y="0"/>
                  </a:moveTo>
                  <a:lnTo>
                    <a:pt x="1637030" y="0"/>
                  </a:lnTo>
                  <a:lnTo>
                    <a:pt x="1637030" y="3810"/>
                  </a:lnTo>
                  <a:lnTo>
                    <a:pt x="1637030" y="190500"/>
                  </a:lnTo>
                  <a:lnTo>
                    <a:pt x="2540" y="190500"/>
                  </a:lnTo>
                  <a:lnTo>
                    <a:pt x="2540" y="3810"/>
                  </a:lnTo>
                  <a:lnTo>
                    <a:pt x="1637030" y="3810"/>
                  </a:lnTo>
                  <a:lnTo>
                    <a:pt x="1637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0500"/>
                  </a:lnTo>
                  <a:lnTo>
                    <a:pt x="0" y="194310"/>
                  </a:lnTo>
                  <a:lnTo>
                    <a:pt x="1640840" y="194310"/>
                  </a:lnTo>
                  <a:lnTo>
                    <a:pt x="1640840" y="190500"/>
                  </a:lnTo>
                  <a:lnTo>
                    <a:pt x="1640840" y="3810"/>
                  </a:lnTo>
                  <a:lnTo>
                    <a:pt x="1640840" y="0"/>
                  </a:lnTo>
                  <a:close/>
                </a:path>
              </a:pathLst>
            </a:custGeom>
            <a:solidFill>
              <a:srgbClr val="3BB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6573520" y="5240019"/>
              <a:ext cx="1634489" cy="186690"/>
            </a:xfrm>
            <a:custGeom>
              <a:avLst/>
              <a:gdLst/>
              <a:ahLst/>
              <a:cxnLst/>
              <a:rect l="l" t="t" r="r" b="b"/>
              <a:pathLst>
                <a:path w="1634490" h="186689">
                  <a:moveTo>
                    <a:pt x="1634490" y="0"/>
                  </a:moveTo>
                  <a:lnTo>
                    <a:pt x="1630680" y="0"/>
                  </a:lnTo>
                  <a:lnTo>
                    <a:pt x="1630680" y="3810"/>
                  </a:lnTo>
                  <a:lnTo>
                    <a:pt x="1630680" y="182880"/>
                  </a:lnTo>
                  <a:lnTo>
                    <a:pt x="3810" y="182880"/>
                  </a:lnTo>
                  <a:lnTo>
                    <a:pt x="3810" y="3810"/>
                  </a:lnTo>
                  <a:lnTo>
                    <a:pt x="1630680" y="3810"/>
                  </a:lnTo>
                  <a:lnTo>
                    <a:pt x="1630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2880"/>
                  </a:lnTo>
                  <a:lnTo>
                    <a:pt x="0" y="186690"/>
                  </a:lnTo>
                  <a:lnTo>
                    <a:pt x="1634490" y="186690"/>
                  </a:lnTo>
                  <a:lnTo>
                    <a:pt x="1634490" y="182880"/>
                  </a:lnTo>
                  <a:lnTo>
                    <a:pt x="1634490" y="3810"/>
                  </a:lnTo>
                  <a:lnTo>
                    <a:pt x="1634490" y="0"/>
                  </a:lnTo>
                  <a:close/>
                </a:path>
              </a:pathLst>
            </a:custGeom>
            <a:solidFill>
              <a:srgbClr val="3BB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6577330" y="5243829"/>
              <a:ext cx="1626870" cy="179070"/>
            </a:xfrm>
            <a:custGeom>
              <a:avLst/>
              <a:gdLst/>
              <a:ahLst/>
              <a:cxnLst/>
              <a:rect l="l" t="t" r="r" b="b"/>
              <a:pathLst>
                <a:path w="1626870" h="179070">
                  <a:moveTo>
                    <a:pt x="1626870" y="0"/>
                  </a:moveTo>
                  <a:lnTo>
                    <a:pt x="1624330" y="0"/>
                  </a:lnTo>
                  <a:lnTo>
                    <a:pt x="1624330" y="2540"/>
                  </a:lnTo>
                  <a:lnTo>
                    <a:pt x="1624330" y="176530"/>
                  </a:lnTo>
                  <a:lnTo>
                    <a:pt x="3810" y="176530"/>
                  </a:lnTo>
                  <a:lnTo>
                    <a:pt x="3810" y="2540"/>
                  </a:lnTo>
                  <a:lnTo>
                    <a:pt x="1624330" y="2540"/>
                  </a:lnTo>
                  <a:lnTo>
                    <a:pt x="16243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6530"/>
                  </a:lnTo>
                  <a:lnTo>
                    <a:pt x="0" y="179070"/>
                  </a:lnTo>
                  <a:lnTo>
                    <a:pt x="1626870" y="179070"/>
                  </a:lnTo>
                  <a:lnTo>
                    <a:pt x="1626870" y="176530"/>
                  </a:lnTo>
                  <a:lnTo>
                    <a:pt x="1626870" y="2540"/>
                  </a:lnTo>
                  <a:lnTo>
                    <a:pt x="1626870" y="0"/>
                  </a:lnTo>
                  <a:close/>
                </a:path>
              </a:pathLst>
            </a:custGeom>
            <a:solidFill>
              <a:srgbClr val="3B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6581140" y="5246369"/>
              <a:ext cx="1620520" cy="173990"/>
            </a:xfrm>
            <a:custGeom>
              <a:avLst/>
              <a:gdLst/>
              <a:ahLst/>
              <a:cxnLst/>
              <a:rect l="l" t="t" r="r" b="b"/>
              <a:pathLst>
                <a:path w="1620520" h="173989">
                  <a:moveTo>
                    <a:pt x="1620520" y="0"/>
                  </a:moveTo>
                  <a:lnTo>
                    <a:pt x="1616710" y="0"/>
                  </a:lnTo>
                  <a:lnTo>
                    <a:pt x="1616710" y="3810"/>
                  </a:lnTo>
                  <a:lnTo>
                    <a:pt x="1616710" y="170180"/>
                  </a:lnTo>
                  <a:lnTo>
                    <a:pt x="3810" y="170180"/>
                  </a:lnTo>
                  <a:lnTo>
                    <a:pt x="3810" y="3810"/>
                  </a:lnTo>
                  <a:lnTo>
                    <a:pt x="1616710" y="3810"/>
                  </a:lnTo>
                  <a:lnTo>
                    <a:pt x="1616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0180"/>
                  </a:lnTo>
                  <a:lnTo>
                    <a:pt x="0" y="173990"/>
                  </a:lnTo>
                  <a:lnTo>
                    <a:pt x="1620520" y="173990"/>
                  </a:lnTo>
                  <a:lnTo>
                    <a:pt x="1620520" y="170180"/>
                  </a:lnTo>
                  <a:lnTo>
                    <a:pt x="1620520" y="3810"/>
                  </a:lnTo>
                  <a:lnTo>
                    <a:pt x="1620520" y="0"/>
                  </a:lnTo>
                  <a:close/>
                </a:path>
              </a:pathLst>
            </a:custGeom>
            <a:solidFill>
              <a:srgbClr val="3BB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6584950" y="5250179"/>
              <a:ext cx="1612900" cy="166370"/>
            </a:xfrm>
            <a:custGeom>
              <a:avLst/>
              <a:gdLst/>
              <a:ahLst/>
              <a:cxnLst/>
              <a:rect l="l" t="t" r="r" b="b"/>
              <a:pathLst>
                <a:path w="1612900" h="166370">
                  <a:moveTo>
                    <a:pt x="1612900" y="0"/>
                  </a:moveTo>
                  <a:lnTo>
                    <a:pt x="1609090" y="0"/>
                  </a:lnTo>
                  <a:lnTo>
                    <a:pt x="1609090" y="3810"/>
                  </a:lnTo>
                  <a:lnTo>
                    <a:pt x="1609090" y="162560"/>
                  </a:lnTo>
                  <a:lnTo>
                    <a:pt x="3797" y="162560"/>
                  </a:lnTo>
                  <a:lnTo>
                    <a:pt x="3797" y="3810"/>
                  </a:lnTo>
                  <a:lnTo>
                    <a:pt x="1609090" y="3810"/>
                  </a:lnTo>
                  <a:lnTo>
                    <a:pt x="1609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1612900" y="166370"/>
                  </a:lnTo>
                  <a:lnTo>
                    <a:pt x="1612900" y="162560"/>
                  </a:lnTo>
                  <a:lnTo>
                    <a:pt x="1612900" y="381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3BB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6588747" y="5253989"/>
              <a:ext cx="1605915" cy="158750"/>
            </a:xfrm>
            <a:custGeom>
              <a:avLst/>
              <a:gdLst/>
              <a:ahLst/>
              <a:cxnLst/>
              <a:rect l="l" t="t" r="r" b="b"/>
              <a:pathLst>
                <a:path w="1605915" h="158750">
                  <a:moveTo>
                    <a:pt x="1605292" y="0"/>
                  </a:moveTo>
                  <a:lnTo>
                    <a:pt x="1601482" y="0"/>
                  </a:lnTo>
                  <a:lnTo>
                    <a:pt x="1601482" y="3810"/>
                  </a:lnTo>
                  <a:lnTo>
                    <a:pt x="1601482" y="154940"/>
                  </a:lnTo>
                  <a:lnTo>
                    <a:pt x="3822" y="154940"/>
                  </a:lnTo>
                  <a:lnTo>
                    <a:pt x="3822" y="3810"/>
                  </a:lnTo>
                  <a:lnTo>
                    <a:pt x="1601482" y="3810"/>
                  </a:lnTo>
                  <a:lnTo>
                    <a:pt x="16014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1605292" y="158750"/>
                  </a:lnTo>
                  <a:lnTo>
                    <a:pt x="1605292" y="154940"/>
                  </a:lnTo>
                  <a:lnTo>
                    <a:pt x="1605292" y="3810"/>
                  </a:lnTo>
                  <a:lnTo>
                    <a:pt x="1605292" y="0"/>
                  </a:lnTo>
                  <a:close/>
                </a:path>
              </a:pathLst>
            </a:custGeom>
            <a:solidFill>
              <a:srgbClr val="3BB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6592570" y="5257799"/>
              <a:ext cx="1597660" cy="151130"/>
            </a:xfrm>
            <a:custGeom>
              <a:avLst/>
              <a:gdLst/>
              <a:ahLst/>
              <a:cxnLst/>
              <a:rect l="l" t="t" r="r" b="b"/>
              <a:pathLst>
                <a:path w="1597659" h="151129">
                  <a:moveTo>
                    <a:pt x="1597660" y="0"/>
                  </a:moveTo>
                  <a:lnTo>
                    <a:pt x="1593850" y="0"/>
                  </a:lnTo>
                  <a:lnTo>
                    <a:pt x="1593850" y="3810"/>
                  </a:lnTo>
                  <a:lnTo>
                    <a:pt x="1593850" y="147320"/>
                  </a:lnTo>
                  <a:lnTo>
                    <a:pt x="2527" y="147320"/>
                  </a:lnTo>
                  <a:lnTo>
                    <a:pt x="2527" y="3810"/>
                  </a:lnTo>
                  <a:lnTo>
                    <a:pt x="1593850" y="3810"/>
                  </a:lnTo>
                  <a:lnTo>
                    <a:pt x="1593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7320"/>
                  </a:lnTo>
                  <a:lnTo>
                    <a:pt x="0" y="151130"/>
                  </a:lnTo>
                  <a:lnTo>
                    <a:pt x="1597660" y="151130"/>
                  </a:lnTo>
                  <a:lnTo>
                    <a:pt x="1597660" y="147320"/>
                  </a:lnTo>
                  <a:lnTo>
                    <a:pt x="1597660" y="3810"/>
                  </a:lnTo>
                  <a:lnTo>
                    <a:pt x="1597660" y="0"/>
                  </a:lnTo>
                  <a:close/>
                </a:path>
              </a:pathLst>
            </a:custGeom>
            <a:solidFill>
              <a:srgbClr val="3BB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6595097" y="5261609"/>
              <a:ext cx="1591945" cy="143510"/>
            </a:xfrm>
            <a:custGeom>
              <a:avLst/>
              <a:gdLst/>
              <a:ahLst/>
              <a:cxnLst/>
              <a:rect l="l" t="t" r="r" b="b"/>
              <a:pathLst>
                <a:path w="1591945" h="143510">
                  <a:moveTo>
                    <a:pt x="1591322" y="0"/>
                  </a:moveTo>
                  <a:lnTo>
                    <a:pt x="1587512" y="0"/>
                  </a:lnTo>
                  <a:lnTo>
                    <a:pt x="1587512" y="3810"/>
                  </a:lnTo>
                  <a:lnTo>
                    <a:pt x="1587512" y="139700"/>
                  </a:lnTo>
                  <a:lnTo>
                    <a:pt x="3822" y="139700"/>
                  </a:lnTo>
                  <a:lnTo>
                    <a:pt x="3822" y="3810"/>
                  </a:lnTo>
                  <a:lnTo>
                    <a:pt x="1587512" y="3810"/>
                  </a:lnTo>
                  <a:lnTo>
                    <a:pt x="158751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0"/>
                  </a:lnTo>
                  <a:lnTo>
                    <a:pt x="0" y="143510"/>
                  </a:lnTo>
                  <a:lnTo>
                    <a:pt x="1591322" y="143510"/>
                  </a:lnTo>
                  <a:lnTo>
                    <a:pt x="1591322" y="139700"/>
                  </a:lnTo>
                  <a:lnTo>
                    <a:pt x="1591322" y="3810"/>
                  </a:lnTo>
                  <a:lnTo>
                    <a:pt x="1591322" y="0"/>
                  </a:lnTo>
                  <a:close/>
                </a:path>
              </a:pathLst>
            </a:custGeom>
            <a:solidFill>
              <a:srgbClr val="3BB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6598920" y="5265419"/>
              <a:ext cx="1583690" cy="135890"/>
            </a:xfrm>
            <a:custGeom>
              <a:avLst/>
              <a:gdLst/>
              <a:ahLst/>
              <a:cxnLst/>
              <a:rect l="l" t="t" r="r" b="b"/>
              <a:pathLst>
                <a:path w="1583690" h="135889">
                  <a:moveTo>
                    <a:pt x="1583690" y="0"/>
                  </a:moveTo>
                  <a:lnTo>
                    <a:pt x="1581150" y="0"/>
                  </a:lnTo>
                  <a:lnTo>
                    <a:pt x="1581150" y="3810"/>
                  </a:lnTo>
                  <a:lnTo>
                    <a:pt x="1581150" y="133350"/>
                  </a:lnTo>
                  <a:lnTo>
                    <a:pt x="3810" y="133350"/>
                  </a:lnTo>
                  <a:lnTo>
                    <a:pt x="3810" y="3810"/>
                  </a:lnTo>
                  <a:lnTo>
                    <a:pt x="1581150" y="3810"/>
                  </a:lnTo>
                  <a:lnTo>
                    <a:pt x="1581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3350"/>
                  </a:lnTo>
                  <a:lnTo>
                    <a:pt x="0" y="135890"/>
                  </a:lnTo>
                  <a:lnTo>
                    <a:pt x="1583690" y="135890"/>
                  </a:lnTo>
                  <a:lnTo>
                    <a:pt x="1583690" y="133350"/>
                  </a:lnTo>
                  <a:lnTo>
                    <a:pt x="1583690" y="3810"/>
                  </a:lnTo>
                  <a:lnTo>
                    <a:pt x="1583690" y="0"/>
                  </a:lnTo>
                  <a:close/>
                </a:path>
              </a:pathLst>
            </a:custGeom>
            <a:solidFill>
              <a:srgbClr val="3BB8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6602730" y="5269229"/>
              <a:ext cx="1577340" cy="129539"/>
            </a:xfrm>
            <a:custGeom>
              <a:avLst/>
              <a:gdLst/>
              <a:ahLst/>
              <a:cxnLst/>
              <a:rect l="l" t="t" r="r" b="b"/>
              <a:pathLst>
                <a:path w="1577340" h="129539">
                  <a:moveTo>
                    <a:pt x="1577340" y="0"/>
                  </a:moveTo>
                  <a:lnTo>
                    <a:pt x="1573530" y="0"/>
                  </a:lnTo>
                  <a:lnTo>
                    <a:pt x="1573530" y="2540"/>
                  </a:lnTo>
                  <a:lnTo>
                    <a:pt x="1573530" y="125730"/>
                  </a:lnTo>
                  <a:lnTo>
                    <a:pt x="3810" y="125730"/>
                  </a:lnTo>
                  <a:lnTo>
                    <a:pt x="3810" y="2540"/>
                  </a:lnTo>
                  <a:lnTo>
                    <a:pt x="1573530" y="2540"/>
                  </a:lnTo>
                  <a:lnTo>
                    <a:pt x="1573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1577340" y="129540"/>
                  </a:lnTo>
                  <a:lnTo>
                    <a:pt x="1577340" y="125730"/>
                  </a:lnTo>
                  <a:lnTo>
                    <a:pt x="1577340" y="254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3BB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6606540" y="5271769"/>
              <a:ext cx="1569720" cy="123189"/>
            </a:xfrm>
            <a:custGeom>
              <a:avLst/>
              <a:gdLst/>
              <a:ahLst/>
              <a:cxnLst/>
              <a:rect l="l" t="t" r="r" b="b"/>
              <a:pathLst>
                <a:path w="1569720" h="123189">
                  <a:moveTo>
                    <a:pt x="1569720" y="0"/>
                  </a:moveTo>
                  <a:lnTo>
                    <a:pt x="1565910" y="0"/>
                  </a:lnTo>
                  <a:lnTo>
                    <a:pt x="1565910" y="3810"/>
                  </a:lnTo>
                  <a:lnTo>
                    <a:pt x="156591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1565910" y="3810"/>
                  </a:lnTo>
                  <a:lnTo>
                    <a:pt x="1565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1569720" y="123190"/>
                  </a:lnTo>
                  <a:lnTo>
                    <a:pt x="1569720" y="119380"/>
                  </a:lnTo>
                  <a:lnTo>
                    <a:pt x="1569720" y="3810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3BB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6610350" y="5275579"/>
              <a:ext cx="1562100" cy="115570"/>
            </a:xfrm>
            <a:custGeom>
              <a:avLst/>
              <a:gdLst/>
              <a:ahLst/>
              <a:cxnLst/>
              <a:rect l="l" t="t" r="r" b="b"/>
              <a:pathLst>
                <a:path w="1562100" h="115570">
                  <a:moveTo>
                    <a:pt x="1562100" y="0"/>
                  </a:moveTo>
                  <a:lnTo>
                    <a:pt x="1558290" y="0"/>
                  </a:lnTo>
                  <a:lnTo>
                    <a:pt x="1558290" y="3810"/>
                  </a:lnTo>
                  <a:lnTo>
                    <a:pt x="1558290" y="111760"/>
                  </a:lnTo>
                  <a:lnTo>
                    <a:pt x="3797" y="111760"/>
                  </a:lnTo>
                  <a:lnTo>
                    <a:pt x="3797" y="3810"/>
                  </a:lnTo>
                  <a:lnTo>
                    <a:pt x="1558290" y="3810"/>
                  </a:lnTo>
                  <a:lnTo>
                    <a:pt x="1558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562100" y="115570"/>
                  </a:lnTo>
                  <a:lnTo>
                    <a:pt x="1562100" y="111760"/>
                  </a:lnTo>
                  <a:lnTo>
                    <a:pt x="1562100" y="3810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6614147" y="5279389"/>
              <a:ext cx="1555115" cy="107950"/>
            </a:xfrm>
            <a:custGeom>
              <a:avLst/>
              <a:gdLst/>
              <a:ahLst/>
              <a:cxnLst/>
              <a:rect l="l" t="t" r="r" b="b"/>
              <a:pathLst>
                <a:path w="1555115" h="107950">
                  <a:moveTo>
                    <a:pt x="1554492" y="0"/>
                  </a:moveTo>
                  <a:lnTo>
                    <a:pt x="1550682" y="0"/>
                  </a:lnTo>
                  <a:lnTo>
                    <a:pt x="1550682" y="3810"/>
                  </a:lnTo>
                  <a:lnTo>
                    <a:pt x="1550682" y="104140"/>
                  </a:lnTo>
                  <a:lnTo>
                    <a:pt x="2552" y="104140"/>
                  </a:lnTo>
                  <a:lnTo>
                    <a:pt x="2552" y="3810"/>
                  </a:lnTo>
                  <a:lnTo>
                    <a:pt x="1550682" y="3810"/>
                  </a:lnTo>
                  <a:lnTo>
                    <a:pt x="15506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1554492" y="107950"/>
                  </a:lnTo>
                  <a:lnTo>
                    <a:pt x="1554492" y="104140"/>
                  </a:lnTo>
                  <a:lnTo>
                    <a:pt x="1554492" y="3810"/>
                  </a:lnTo>
                  <a:lnTo>
                    <a:pt x="1554492" y="0"/>
                  </a:lnTo>
                  <a:close/>
                </a:path>
              </a:pathLst>
            </a:custGeom>
            <a:solidFill>
              <a:srgbClr val="3CB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6616700" y="5283199"/>
              <a:ext cx="1548130" cy="100330"/>
            </a:xfrm>
            <a:custGeom>
              <a:avLst/>
              <a:gdLst/>
              <a:ahLst/>
              <a:cxnLst/>
              <a:rect l="l" t="t" r="r" b="b"/>
              <a:pathLst>
                <a:path w="1548129" h="100329">
                  <a:moveTo>
                    <a:pt x="1548130" y="0"/>
                  </a:moveTo>
                  <a:lnTo>
                    <a:pt x="1544320" y="0"/>
                  </a:lnTo>
                  <a:lnTo>
                    <a:pt x="1544320" y="3810"/>
                  </a:lnTo>
                  <a:lnTo>
                    <a:pt x="1544320" y="96520"/>
                  </a:lnTo>
                  <a:lnTo>
                    <a:pt x="3797" y="96520"/>
                  </a:lnTo>
                  <a:lnTo>
                    <a:pt x="3797" y="3810"/>
                  </a:lnTo>
                  <a:lnTo>
                    <a:pt x="1544320" y="3810"/>
                  </a:lnTo>
                  <a:lnTo>
                    <a:pt x="1544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520"/>
                  </a:lnTo>
                  <a:lnTo>
                    <a:pt x="0" y="100330"/>
                  </a:lnTo>
                  <a:lnTo>
                    <a:pt x="1548130" y="100330"/>
                  </a:lnTo>
                  <a:lnTo>
                    <a:pt x="1548130" y="96520"/>
                  </a:lnTo>
                  <a:lnTo>
                    <a:pt x="1548130" y="3810"/>
                  </a:lnTo>
                  <a:lnTo>
                    <a:pt x="1548130" y="0"/>
                  </a:lnTo>
                  <a:close/>
                </a:path>
              </a:pathLst>
            </a:custGeom>
            <a:solidFill>
              <a:srgbClr val="3CB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6620497" y="5287009"/>
              <a:ext cx="1541145" cy="92710"/>
            </a:xfrm>
            <a:custGeom>
              <a:avLst/>
              <a:gdLst/>
              <a:ahLst/>
              <a:cxnLst/>
              <a:rect l="l" t="t" r="r" b="b"/>
              <a:pathLst>
                <a:path w="1541145" h="92710">
                  <a:moveTo>
                    <a:pt x="1540522" y="0"/>
                  </a:moveTo>
                  <a:lnTo>
                    <a:pt x="1537982" y="0"/>
                  </a:lnTo>
                  <a:lnTo>
                    <a:pt x="1537982" y="3810"/>
                  </a:lnTo>
                  <a:lnTo>
                    <a:pt x="1537982" y="90170"/>
                  </a:lnTo>
                  <a:lnTo>
                    <a:pt x="3822" y="90170"/>
                  </a:lnTo>
                  <a:lnTo>
                    <a:pt x="3822" y="3810"/>
                  </a:lnTo>
                  <a:lnTo>
                    <a:pt x="1537982" y="3810"/>
                  </a:lnTo>
                  <a:lnTo>
                    <a:pt x="153798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2710"/>
                  </a:lnTo>
                  <a:lnTo>
                    <a:pt x="1540522" y="92710"/>
                  </a:lnTo>
                  <a:lnTo>
                    <a:pt x="1540522" y="90170"/>
                  </a:lnTo>
                  <a:lnTo>
                    <a:pt x="1540522" y="3810"/>
                  </a:lnTo>
                  <a:lnTo>
                    <a:pt x="1540522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6624320" y="5290819"/>
              <a:ext cx="1534160" cy="86360"/>
            </a:xfrm>
            <a:custGeom>
              <a:avLst/>
              <a:gdLst/>
              <a:ahLst/>
              <a:cxnLst/>
              <a:rect l="l" t="t" r="r" b="b"/>
              <a:pathLst>
                <a:path w="1534159" h="86360">
                  <a:moveTo>
                    <a:pt x="1534160" y="0"/>
                  </a:moveTo>
                  <a:lnTo>
                    <a:pt x="1530350" y="0"/>
                  </a:lnTo>
                  <a:lnTo>
                    <a:pt x="1530350" y="2540"/>
                  </a:lnTo>
                  <a:lnTo>
                    <a:pt x="1530350" y="82550"/>
                  </a:lnTo>
                  <a:lnTo>
                    <a:pt x="3810" y="82550"/>
                  </a:lnTo>
                  <a:lnTo>
                    <a:pt x="3810" y="2540"/>
                  </a:lnTo>
                  <a:lnTo>
                    <a:pt x="1530350" y="2540"/>
                  </a:lnTo>
                  <a:lnTo>
                    <a:pt x="15303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2550"/>
                  </a:lnTo>
                  <a:lnTo>
                    <a:pt x="0" y="86360"/>
                  </a:lnTo>
                  <a:lnTo>
                    <a:pt x="1534160" y="86360"/>
                  </a:lnTo>
                  <a:lnTo>
                    <a:pt x="1534160" y="82550"/>
                  </a:lnTo>
                  <a:lnTo>
                    <a:pt x="1534160" y="2540"/>
                  </a:lnTo>
                  <a:lnTo>
                    <a:pt x="1534160" y="0"/>
                  </a:lnTo>
                  <a:close/>
                </a:path>
              </a:pathLst>
            </a:custGeom>
            <a:solidFill>
              <a:srgbClr val="3CB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6628130" y="5293359"/>
              <a:ext cx="1526540" cy="80010"/>
            </a:xfrm>
            <a:custGeom>
              <a:avLst/>
              <a:gdLst/>
              <a:ahLst/>
              <a:cxnLst/>
              <a:rect l="l" t="t" r="r" b="b"/>
              <a:pathLst>
                <a:path w="1526540" h="80010">
                  <a:moveTo>
                    <a:pt x="1526540" y="0"/>
                  </a:moveTo>
                  <a:lnTo>
                    <a:pt x="1522730" y="0"/>
                  </a:lnTo>
                  <a:lnTo>
                    <a:pt x="1522730" y="3810"/>
                  </a:lnTo>
                  <a:lnTo>
                    <a:pt x="152273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1522730" y="3810"/>
                  </a:lnTo>
                  <a:lnTo>
                    <a:pt x="1522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1526540" y="80010"/>
                  </a:lnTo>
                  <a:lnTo>
                    <a:pt x="1526540" y="76200"/>
                  </a:lnTo>
                  <a:lnTo>
                    <a:pt x="1526540" y="3810"/>
                  </a:lnTo>
                  <a:lnTo>
                    <a:pt x="1526540" y="0"/>
                  </a:lnTo>
                  <a:close/>
                </a:path>
              </a:pathLst>
            </a:custGeom>
            <a:solidFill>
              <a:srgbClr val="3CB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6631940" y="5297169"/>
              <a:ext cx="1518920" cy="72390"/>
            </a:xfrm>
            <a:custGeom>
              <a:avLst/>
              <a:gdLst/>
              <a:ahLst/>
              <a:cxnLst/>
              <a:rect l="l" t="t" r="r" b="b"/>
              <a:pathLst>
                <a:path w="1518920" h="72389">
                  <a:moveTo>
                    <a:pt x="1518920" y="0"/>
                  </a:moveTo>
                  <a:lnTo>
                    <a:pt x="1515110" y="0"/>
                  </a:lnTo>
                  <a:lnTo>
                    <a:pt x="1515110" y="3810"/>
                  </a:lnTo>
                  <a:lnTo>
                    <a:pt x="151511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1515110" y="3810"/>
                  </a:lnTo>
                  <a:lnTo>
                    <a:pt x="1515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1518920" y="72390"/>
                  </a:lnTo>
                  <a:lnTo>
                    <a:pt x="1518920" y="68580"/>
                  </a:lnTo>
                  <a:lnTo>
                    <a:pt x="1518920" y="3810"/>
                  </a:lnTo>
                  <a:lnTo>
                    <a:pt x="1518920" y="0"/>
                  </a:lnTo>
                  <a:close/>
                </a:path>
              </a:pathLst>
            </a:custGeom>
            <a:solidFill>
              <a:srgbClr val="3CB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6635750" y="5300979"/>
              <a:ext cx="1511300" cy="64769"/>
            </a:xfrm>
            <a:custGeom>
              <a:avLst/>
              <a:gdLst/>
              <a:ahLst/>
              <a:cxnLst/>
              <a:rect l="l" t="t" r="r" b="b"/>
              <a:pathLst>
                <a:path w="1511300" h="64770">
                  <a:moveTo>
                    <a:pt x="1511300" y="0"/>
                  </a:moveTo>
                  <a:lnTo>
                    <a:pt x="1507490" y="0"/>
                  </a:lnTo>
                  <a:lnTo>
                    <a:pt x="1507490" y="3810"/>
                  </a:lnTo>
                  <a:lnTo>
                    <a:pt x="1507490" y="60960"/>
                  </a:lnTo>
                  <a:lnTo>
                    <a:pt x="2540" y="60960"/>
                  </a:lnTo>
                  <a:lnTo>
                    <a:pt x="2540" y="3810"/>
                  </a:lnTo>
                  <a:lnTo>
                    <a:pt x="1507490" y="3810"/>
                  </a:lnTo>
                  <a:lnTo>
                    <a:pt x="1507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1511300" y="64770"/>
                  </a:lnTo>
                  <a:lnTo>
                    <a:pt x="1511300" y="60960"/>
                  </a:lnTo>
                  <a:lnTo>
                    <a:pt x="1511300" y="3810"/>
                  </a:lnTo>
                  <a:lnTo>
                    <a:pt x="1511300" y="0"/>
                  </a:lnTo>
                  <a:close/>
                </a:path>
              </a:pathLst>
            </a:custGeom>
            <a:solidFill>
              <a:srgbClr val="3CB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6638290" y="5304789"/>
              <a:ext cx="1504950" cy="57150"/>
            </a:xfrm>
            <a:custGeom>
              <a:avLst/>
              <a:gdLst/>
              <a:ahLst/>
              <a:cxnLst/>
              <a:rect l="l" t="t" r="r" b="b"/>
              <a:pathLst>
                <a:path w="1504950" h="57150">
                  <a:moveTo>
                    <a:pt x="1504950" y="0"/>
                  </a:moveTo>
                  <a:lnTo>
                    <a:pt x="1501140" y="0"/>
                  </a:lnTo>
                  <a:lnTo>
                    <a:pt x="1501140" y="3810"/>
                  </a:lnTo>
                  <a:lnTo>
                    <a:pt x="150114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1501140" y="3810"/>
                  </a:lnTo>
                  <a:lnTo>
                    <a:pt x="1501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1504950" y="57150"/>
                  </a:lnTo>
                  <a:lnTo>
                    <a:pt x="1504950" y="53340"/>
                  </a:lnTo>
                  <a:lnTo>
                    <a:pt x="1504950" y="3810"/>
                  </a:lnTo>
                  <a:lnTo>
                    <a:pt x="1504950" y="0"/>
                  </a:lnTo>
                  <a:close/>
                </a:path>
              </a:pathLst>
            </a:custGeom>
            <a:solidFill>
              <a:srgbClr val="3C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6642100" y="5308599"/>
              <a:ext cx="1497330" cy="49530"/>
            </a:xfrm>
            <a:custGeom>
              <a:avLst/>
              <a:gdLst/>
              <a:ahLst/>
              <a:cxnLst/>
              <a:rect l="l" t="t" r="r" b="b"/>
              <a:pathLst>
                <a:path w="1497329" h="49529">
                  <a:moveTo>
                    <a:pt x="1497330" y="0"/>
                  </a:moveTo>
                  <a:lnTo>
                    <a:pt x="1494790" y="0"/>
                  </a:lnTo>
                  <a:lnTo>
                    <a:pt x="1494790" y="3810"/>
                  </a:lnTo>
                  <a:lnTo>
                    <a:pt x="1494790" y="46990"/>
                  </a:lnTo>
                  <a:lnTo>
                    <a:pt x="3797" y="46990"/>
                  </a:lnTo>
                  <a:lnTo>
                    <a:pt x="3797" y="3810"/>
                  </a:lnTo>
                  <a:lnTo>
                    <a:pt x="1494790" y="3810"/>
                  </a:lnTo>
                  <a:lnTo>
                    <a:pt x="1494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49530"/>
                  </a:lnTo>
                  <a:lnTo>
                    <a:pt x="1497330" y="49530"/>
                  </a:lnTo>
                  <a:lnTo>
                    <a:pt x="1497330" y="46990"/>
                  </a:lnTo>
                  <a:lnTo>
                    <a:pt x="1497330" y="3810"/>
                  </a:lnTo>
                  <a:lnTo>
                    <a:pt x="1497330" y="0"/>
                  </a:lnTo>
                  <a:close/>
                </a:path>
              </a:pathLst>
            </a:custGeom>
            <a:solidFill>
              <a:srgbClr val="3CB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6645897" y="5312409"/>
              <a:ext cx="1491615" cy="43180"/>
            </a:xfrm>
            <a:custGeom>
              <a:avLst/>
              <a:gdLst/>
              <a:ahLst/>
              <a:cxnLst/>
              <a:rect l="l" t="t" r="r" b="b"/>
              <a:pathLst>
                <a:path w="1491615" h="43179">
                  <a:moveTo>
                    <a:pt x="1490992" y="0"/>
                  </a:moveTo>
                  <a:lnTo>
                    <a:pt x="1487182" y="0"/>
                  </a:lnTo>
                  <a:lnTo>
                    <a:pt x="1487182" y="2540"/>
                  </a:lnTo>
                  <a:lnTo>
                    <a:pt x="1487182" y="39370"/>
                  </a:lnTo>
                  <a:lnTo>
                    <a:pt x="3822" y="39370"/>
                  </a:lnTo>
                  <a:lnTo>
                    <a:pt x="3822" y="2540"/>
                  </a:lnTo>
                  <a:lnTo>
                    <a:pt x="1487182" y="2540"/>
                  </a:lnTo>
                  <a:lnTo>
                    <a:pt x="148718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1490992" y="43180"/>
                  </a:lnTo>
                  <a:lnTo>
                    <a:pt x="1490992" y="39370"/>
                  </a:lnTo>
                  <a:lnTo>
                    <a:pt x="1490992" y="2540"/>
                  </a:lnTo>
                  <a:lnTo>
                    <a:pt x="1490992" y="0"/>
                  </a:lnTo>
                  <a:close/>
                </a:path>
              </a:pathLst>
            </a:custGeom>
            <a:solidFill>
              <a:srgbClr val="3CB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6649720" y="5314949"/>
              <a:ext cx="1483360" cy="36830"/>
            </a:xfrm>
            <a:custGeom>
              <a:avLst/>
              <a:gdLst/>
              <a:ahLst/>
              <a:cxnLst/>
              <a:rect l="l" t="t" r="r" b="b"/>
              <a:pathLst>
                <a:path w="1483359" h="36829">
                  <a:moveTo>
                    <a:pt x="1483360" y="0"/>
                  </a:moveTo>
                  <a:lnTo>
                    <a:pt x="1479550" y="0"/>
                  </a:lnTo>
                  <a:lnTo>
                    <a:pt x="1479550" y="3810"/>
                  </a:lnTo>
                  <a:lnTo>
                    <a:pt x="147955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1479550" y="3810"/>
                  </a:lnTo>
                  <a:lnTo>
                    <a:pt x="1479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1483360" y="36830"/>
                  </a:lnTo>
                  <a:lnTo>
                    <a:pt x="1483360" y="33020"/>
                  </a:lnTo>
                  <a:lnTo>
                    <a:pt x="1483360" y="3810"/>
                  </a:lnTo>
                  <a:lnTo>
                    <a:pt x="1483360" y="0"/>
                  </a:lnTo>
                  <a:close/>
                </a:path>
              </a:pathLst>
            </a:custGeom>
            <a:solidFill>
              <a:srgbClr val="3CB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6653530" y="5318759"/>
              <a:ext cx="1475740" cy="29209"/>
            </a:xfrm>
            <a:custGeom>
              <a:avLst/>
              <a:gdLst/>
              <a:ahLst/>
              <a:cxnLst/>
              <a:rect l="l" t="t" r="r" b="b"/>
              <a:pathLst>
                <a:path w="1475740" h="29210">
                  <a:moveTo>
                    <a:pt x="1475740" y="0"/>
                  </a:moveTo>
                  <a:lnTo>
                    <a:pt x="1471930" y="0"/>
                  </a:lnTo>
                  <a:lnTo>
                    <a:pt x="1471930" y="3810"/>
                  </a:lnTo>
                  <a:lnTo>
                    <a:pt x="147193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1471930" y="3810"/>
                  </a:lnTo>
                  <a:lnTo>
                    <a:pt x="1471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1475740" y="29210"/>
                  </a:lnTo>
                  <a:lnTo>
                    <a:pt x="1475740" y="25400"/>
                  </a:lnTo>
                  <a:lnTo>
                    <a:pt x="1475740" y="3810"/>
                  </a:lnTo>
                  <a:lnTo>
                    <a:pt x="1475740" y="0"/>
                  </a:lnTo>
                  <a:close/>
                </a:path>
              </a:pathLst>
            </a:custGeom>
            <a:solidFill>
              <a:srgbClr val="3CBC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6657340" y="5322569"/>
              <a:ext cx="1468120" cy="21590"/>
            </a:xfrm>
            <a:custGeom>
              <a:avLst/>
              <a:gdLst/>
              <a:ahLst/>
              <a:cxnLst/>
              <a:rect l="l" t="t" r="r" b="b"/>
              <a:pathLst>
                <a:path w="1468120" h="21589">
                  <a:moveTo>
                    <a:pt x="1468120" y="0"/>
                  </a:moveTo>
                  <a:lnTo>
                    <a:pt x="1464310" y="0"/>
                  </a:lnTo>
                  <a:lnTo>
                    <a:pt x="1464310" y="3810"/>
                  </a:lnTo>
                  <a:lnTo>
                    <a:pt x="1464310" y="17780"/>
                  </a:lnTo>
                  <a:lnTo>
                    <a:pt x="2540" y="17780"/>
                  </a:lnTo>
                  <a:lnTo>
                    <a:pt x="2540" y="3810"/>
                  </a:lnTo>
                  <a:lnTo>
                    <a:pt x="1464310" y="3810"/>
                  </a:lnTo>
                  <a:lnTo>
                    <a:pt x="1464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468120" y="21590"/>
                  </a:lnTo>
                  <a:lnTo>
                    <a:pt x="1468120" y="17780"/>
                  </a:lnTo>
                  <a:lnTo>
                    <a:pt x="1468120" y="3810"/>
                  </a:lnTo>
                  <a:lnTo>
                    <a:pt x="1468120" y="0"/>
                  </a:lnTo>
                  <a:close/>
                </a:path>
              </a:pathLst>
            </a:custGeom>
            <a:solidFill>
              <a:srgbClr val="3C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6659880" y="5326379"/>
              <a:ext cx="1461770" cy="13970"/>
            </a:xfrm>
            <a:custGeom>
              <a:avLst/>
              <a:gdLst/>
              <a:ahLst/>
              <a:cxnLst/>
              <a:rect l="l" t="t" r="r" b="b"/>
              <a:pathLst>
                <a:path w="1461770" h="13970">
                  <a:moveTo>
                    <a:pt x="1461770" y="0"/>
                  </a:moveTo>
                  <a:lnTo>
                    <a:pt x="1457960" y="0"/>
                  </a:lnTo>
                  <a:lnTo>
                    <a:pt x="1457960" y="3810"/>
                  </a:lnTo>
                  <a:lnTo>
                    <a:pt x="145796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1457960" y="3810"/>
                  </a:lnTo>
                  <a:lnTo>
                    <a:pt x="1457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461770" y="13970"/>
                  </a:lnTo>
                  <a:lnTo>
                    <a:pt x="1461770" y="10160"/>
                  </a:lnTo>
                  <a:lnTo>
                    <a:pt x="1461770" y="3810"/>
                  </a:lnTo>
                  <a:lnTo>
                    <a:pt x="1461770" y="0"/>
                  </a:lnTo>
                  <a:close/>
                </a:path>
              </a:pathLst>
            </a:custGeom>
            <a:solidFill>
              <a:srgbClr val="3CBC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6663690" y="5330190"/>
              <a:ext cx="1454150" cy="6350"/>
            </a:xfrm>
            <a:custGeom>
              <a:avLst/>
              <a:gdLst/>
              <a:ahLst/>
              <a:cxnLst/>
              <a:rect l="l" t="t" r="r" b="b"/>
              <a:pathLst>
                <a:path w="1454150" h="6350">
                  <a:moveTo>
                    <a:pt x="145415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454150" y="6350"/>
                  </a:lnTo>
                  <a:lnTo>
                    <a:pt x="1454150" y="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6057900" y="4724400"/>
              <a:ext cx="2667000" cy="1219200"/>
            </a:xfrm>
            <a:custGeom>
              <a:avLst/>
              <a:gdLst/>
              <a:ahLst/>
              <a:cxnLst/>
              <a:rect l="l" t="t" r="r" b="b"/>
              <a:pathLst>
                <a:path w="2667000" h="1219200">
                  <a:moveTo>
                    <a:pt x="1333500" y="0"/>
                  </a:moveTo>
                  <a:lnTo>
                    <a:pt x="1399703" y="677"/>
                  </a:lnTo>
                  <a:lnTo>
                    <a:pt x="1464922" y="2692"/>
                  </a:lnTo>
                  <a:lnTo>
                    <a:pt x="1529097" y="6017"/>
                  </a:lnTo>
                  <a:lnTo>
                    <a:pt x="1592165" y="10624"/>
                  </a:lnTo>
                  <a:lnTo>
                    <a:pt x="1654067" y="16486"/>
                  </a:lnTo>
                  <a:lnTo>
                    <a:pt x="1714740" y="23576"/>
                  </a:lnTo>
                  <a:lnTo>
                    <a:pt x="1774124" y="31867"/>
                  </a:lnTo>
                  <a:lnTo>
                    <a:pt x="1832157" y="41330"/>
                  </a:lnTo>
                  <a:lnTo>
                    <a:pt x="1888780" y="51940"/>
                  </a:lnTo>
                  <a:lnTo>
                    <a:pt x="1943929" y="63668"/>
                  </a:lnTo>
                  <a:lnTo>
                    <a:pt x="1997545" y="76487"/>
                  </a:lnTo>
                  <a:lnTo>
                    <a:pt x="2049567" y="90369"/>
                  </a:lnTo>
                  <a:lnTo>
                    <a:pt x="2099933" y="105289"/>
                  </a:lnTo>
                  <a:lnTo>
                    <a:pt x="2148582" y="121217"/>
                  </a:lnTo>
                  <a:lnTo>
                    <a:pt x="2195453" y="138127"/>
                  </a:lnTo>
                  <a:lnTo>
                    <a:pt x="2240486" y="155992"/>
                  </a:lnTo>
                  <a:lnTo>
                    <a:pt x="2283618" y="174783"/>
                  </a:lnTo>
                  <a:lnTo>
                    <a:pt x="2324790" y="194475"/>
                  </a:lnTo>
                  <a:lnTo>
                    <a:pt x="2363939" y="215039"/>
                  </a:lnTo>
                  <a:lnTo>
                    <a:pt x="2401005" y="236447"/>
                  </a:lnTo>
                  <a:lnTo>
                    <a:pt x="2435927" y="258674"/>
                  </a:lnTo>
                  <a:lnTo>
                    <a:pt x="2468644" y="281691"/>
                  </a:lnTo>
                  <a:lnTo>
                    <a:pt x="2499094" y="305472"/>
                  </a:lnTo>
                  <a:lnTo>
                    <a:pt x="2552951" y="355212"/>
                  </a:lnTo>
                  <a:lnTo>
                    <a:pt x="2597010" y="407677"/>
                  </a:lnTo>
                  <a:lnTo>
                    <a:pt x="2630782" y="462647"/>
                  </a:lnTo>
                  <a:lnTo>
                    <a:pt x="2653778" y="519904"/>
                  </a:lnTo>
                  <a:lnTo>
                    <a:pt x="2665510" y="579230"/>
                  </a:lnTo>
                  <a:lnTo>
                    <a:pt x="2667000" y="609600"/>
                  </a:lnTo>
                  <a:lnTo>
                    <a:pt x="2665510" y="639864"/>
                  </a:lnTo>
                  <a:lnTo>
                    <a:pt x="2653778" y="699015"/>
                  </a:lnTo>
                  <a:lnTo>
                    <a:pt x="2630782" y="756145"/>
                  </a:lnTo>
                  <a:lnTo>
                    <a:pt x="2597010" y="811028"/>
                  </a:lnTo>
                  <a:lnTo>
                    <a:pt x="2552951" y="863442"/>
                  </a:lnTo>
                  <a:lnTo>
                    <a:pt x="2499094" y="913163"/>
                  </a:lnTo>
                  <a:lnTo>
                    <a:pt x="2468644" y="936945"/>
                  </a:lnTo>
                  <a:lnTo>
                    <a:pt x="2435927" y="959969"/>
                  </a:lnTo>
                  <a:lnTo>
                    <a:pt x="2401005" y="982209"/>
                  </a:lnTo>
                  <a:lnTo>
                    <a:pt x="2363939" y="1003636"/>
                  </a:lnTo>
                  <a:lnTo>
                    <a:pt x="2324790" y="1024222"/>
                  </a:lnTo>
                  <a:lnTo>
                    <a:pt x="2283618" y="1043940"/>
                  </a:lnTo>
                  <a:lnTo>
                    <a:pt x="2240486" y="1062761"/>
                  </a:lnTo>
                  <a:lnTo>
                    <a:pt x="2195453" y="1080658"/>
                  </a:lnTo>
                  <a:lnTo>
                    <a:pt x="2148582" y="1097602"/>
                  </a:lnTo>
                  <a:lnTo>
                    <a:pt x="2099933" y="1113566"/>
                  </a:lnTo>
                  <a:lnTo>
                    <a:pt x="2049567" y="1128523"/>
                  </a:lnTo>
                  <a:lnTo>
                    <a:pt x="1997545" y="1142443"/>
                  </a:lnTo>
                  <a:lnTo>
                    <a:pt x="1943929" y="1155299"/>
                  </a:lnTo>
                  <a:lnTo>
                    <a:pt x="1888780" y="1167063"/>
                  </a:lnTo>
                  <a:lnTo>
                    <a:pt x="1832157" y="1177707"/>
                  </a:lnTo>
                  <a:lnTo>
                    <a:pt x="1774124" y="1187204"/>
                  </a:lnTo>
                  <a:lnTo>
                    <a:pt x="1714740" y="1195525"/>
                  </a:lnTo>
                  <a:lnTo>
                    <a:pt x="1654067" y="1202643"/>
                  </a:lnTo>
                  <a:lnTo>
                    <a:pt x="1592165" y="1208529"/>
                  </a:lnTo>
                  <a:lnTo>
                    <a:pt x="1529097" y="1213155"/>
                  </a:lnTo>
                  <a:lnTo>
                    <a:pt x="1464922" y="1216495"/>
                  </a:lnTo>
                  <a:lnTo>
                    <a:pt x="1399703" y="1218519"/>
                  </a:lnTo>
                  <a:lnTo>
                    <a:pt x="1333500" y="1219200"/>
                  </a:lnTo>
                  <a:lnTo>
                    <a:pt x="1267296" y="1218519"/>
                  </a:lnTo>
                  <a:lnTo>
                    <a:pt x="1202077" y="1216495"/>
                  </a:lnTo>
                  <a:lnTo>
                    <a:pt x="1137902" y="1213155"/>
                  </a:lnTo>
                  <a:lnTo>
                    <a:pt x="1074834" y="1208529"/>
                  </a:lnTo>
                  <a:lnTo>
                    <a:pt x="1012932" y="1202643"/>
                  </a:lnTo>
                  <a:lnTo>
                    <a:pt x="952259" y="1195525"/>
                  </a:lnTo>
                  <a:lnTo>
                    <a:pt x="892875" y="1187204"/>
                  </a:lnTo>
                  <a:lnTo>
                    <a:pt x="834842" y="1177707"/>
                  </a:lnTo>
                  <a:lnTo>
                    <a:pt x="778219" y="1167063"/>
                  </a:lnTo>
                  <a:lnTo>
                    <a:pt x="723070" y="1155299"/>
                  </a:lnTo>
                  <a:lnTo>
                    <a:pt x="669454" y="1142443"/>
                  </a:lnTo>
                  <a:lnTo>
                    <a:pt x="617432" y="1128523"/>
                  </a:lnTo>
                  <a:lnTo>
                    <a:pt x="567066" y="1113566"/>
                  </a:lnTo>
                  <a:lnTo>
                    <a:pt x="518417" y="1097602"/>
                  </a:lnTo>
                  <a:lnTo>
                    <a:pt x="471546" y="1080658"/>
                  </a:lnTo>
                  <a:lnTo>
                    <a:pt x="426513" y="1062761"/>
                  </a:lnTo>
                  <a:lnTo>
                    <a:pt x="383381" y="1043939"/>
                  </a:lnTo>
                  <a:lnTo>
                    <a:pt x="342209" y="1024222"/>
                  </a:lnTo>
                  <a:lnTo>
                    <a:pt x="303060" y="1003636"/>
                  </a:lnTo>
                  <a:lnTo>
                    <a:pt x="265994" y="982209"/>
                  </a:lnTo>
                  <a:lnTo>
                    <a:pt x="231072" y="959969"/>
                  </a:lnTo>
                  <a:lnTo>
                    <a:pt x="198355" y="936945"/>
                  </a:lnTo>
                  <a:lnTo>
                    <a:pt x="167905" y="913163"/>
                  </a:lnTo>
                  <a:lnTo>
                    <a:pt x="114048" y="863442"/>
                  </a:lnTo>
                  <a:lnTo>
                    <a:pt x="69989" y="811028"/>
                  </a:lnTo>
                  <a:lnTo>
                    <a:pt x="36217" y="756145"/>
                  </a:lnTo>
                  <a:lnTo>
                    <a:pt x="13221" y="699015"/>
                  </a:lnTo>
                  <a:lnTo>
                    <a:pt x="1489" y="639864"/>
                  </a:lnTo>
                  <a:lnTo>
                    <a:pt x="0" y="609600"/>
                  </a:lnTo>
                  <a:lnTo>
                    <a:pt x="1489" y="579230"/>
                  </a:lnTo>
                  <a:lnTo>
                    <a:pt x="13221" y="519904"/>
                  </a:lnTo>
                  <a:lnTo>
                    <a:pt x="36217" y="462647"/>
                  </a:lnTo>
                  <a:lnTo>
                    <a:pt x="69989" y="407677"/>
                  </a:lnTo>
                  <a:lnTo>
                    <a:pt x="114048" y="355212"/>
                  </a:lnTo>
                  <a:lnTo>
                    <a:pt x="167905" y="305472"/>
                  </a:lnTo>
                  <a:lnTo>
                    <a:pt x="198355" y="281691"/>
                  </a:lnTo>
                  <a:lnTo>
                    <a:pt x="231072" y="258674"/>
                  </a:lnTo>
                  <a:lnTo>
                    <a:pt x="265994" y="236447"/>
                  </a:lnTo>
                  <a:lnTo>
                    <a:pt x="303060" y="215039"/>
                  </a:lnTo>
                  <a:lnTo>
                    <a:pt x="342209" y="194475"/>
                  </a:lnTo>
                  <a:lnTo>
                    <a:pt x="383381" y="174783"/>
                  </a:lnTo>
                  <a:lnTo>
                    <a:pt x="426513" y="155992"/>
                  </a:lnTo>
                  <a:lnTo>
                    <a:pt x="471546" y="138127"/>
                  </a:lnTo>
                  <a:lnTo>
                    <a:pt x="518417" y="121217"/>
                  </a:lnTo>
                  <a:lnTo>
                    <a:pt x="567066" y="105289"/>
                  </a:lnTo>
                  <a:lnTo>
                    <a:pt x="617432" y="90369"/>
                  </a:lnTo>
                  <a:lnTo>
                    <a:pt x="669454" y="76487"/>
                  </a:lnTo>
                  <a:lnTo>
                    <a:pt x="723070" y="63668"/>
                  </a:lnTo>
                  <a:lnTo>
                    <a:pt x="778219" y="51940"/>
                  </a:lnTo>
                  <a:lnTo>
                    <a:pt x="834842" y="41330"/>
                  </a:lnTo>
                  <a:lnTo>
                    <a:pt x="892875" y="31867"/>
                  </a:lnTo>
                  <a:lnTo>
                    <a:pt x="952259" y="23576"/>
                  </a:lnTo>
                  <a:lnTo>
                    <a:pt x="1012932" y="16486"/>
                  </a:lnTo>
                  <a:lnTo>
                    <a:pt x="1074834" y="10624"/>
                  </a:lnTo>
                  <a:lnTo>
                    <a:pt x="1137902" y="6017"/>
                  </a:lnTo>
                  <a:lnTo>
                    <a:pt x="1202077" y="2692"/>
                  </a:lnTo>
                  <a:lnTo>
                    <a:pt x="1267296" y="677"/>
                  </a:lnTo>
                  <a:lnTo>
                    <a:pt x="1333500" y="0"/>
                  </a:lnTo>
                  <a:close/>
                </a:path>
                <a:path w="2667000" h="1219200">
                  <a:moveTo>
                    <a:pt x="0" y="0"/>
                  </a:moveTo>
                  <a:lnTo>
                    <a:pt x="0" y="0"/>
                  </a:lnTo>
                </a:path>
                <a:path w="2667000" h="1219200">
                  <a:moveTo>
                    <a:pt x="2667000" y="1219200"/>
                  </a:moveTo>
                  <a:lnTo>
                    <a:pt x="2667000" y="12192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1" name="object 1671"/>
          <p:cNvSpPr txBox="1"/>
          <p:nvPr/>
        </p:nvSpPr>
        <p:spPr>
          <a:xfrm>
            <a:off x="7063740" y="4946650"/>
            <a:ext cx="650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9" dirty="0">
                <a:latin typeface="Arial"/>
                <a:cs typeface="Arial"/>
              </a:rPr>
              <a:t>W</a:t>
            </a:r>
            <a:r>
              <a:rPr sz="2400" b="1" spc="-270" dirty="0">
                <a:latin typeface="Arial"/>
                <a:cs typeface="Arial"/>
              </a:rPr>
              <a:t>o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245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72" name="object 1672"/>
          <p:cNvGrpSpPr/>
          <p:nvPr/>
        </p:nvGrpSpPr>
        <p:grpSpPr>
          <a:xfrm>
            <a:off x="3041650" y="2355850"/>
            <a:ext cx="3054350" cy="2908300"/>
            <a:chOff x="3041650" y="2355850"/>
            <a:chExt cx="3054350" cy="2908300"/>
          </a:xfrm>
        </p:grpSpPr>
        <p:sp>
          <p:nvSpPr>
            <p:cNvPr id="1673" name="object 1673"/>
            <p:cNvSpPr/>
            <p:nvPr/>
          </p:nvSpPr>
          <p:spPr>
            <a:xfrm>
              <a:off x="3124200" y="2362200"/>
              <a:ext cx="483870" cy="483870"/>
            </a:xfrm>
            <a:custGeom>
              <a:avLst/>
              <a:gdLst/>
              <a:ahLst/>
              <a:cxnLst/>
              <a:rect l="l" t="t" r="r" b="b"/>
              <a:pathLst>
                <a:path w="483870" h="483869">
                  <a:moveTo>
                    <a:pt x="0" y="0"/>
                  </a:moveTo>
                  <a:lnTo>
                    <a:pt x="483870" y="48387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3577590" y="281559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53339" y="0"/>
                  </a:moveTo>
                  <a:lnTo>
                    <a:pt x="0" y="53339"/>
                  </a:lnTo>
                  <a:lnTo>
                    <a:pt x="80010" y="8001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3124200" y="3810000"/>
              <a:ext cx="462280" cy="0"/>
            </a:xfrm>
            <a:custGeom>
              <a:avLst/>
              <a:gdLst/>
              <a:ahLst/>
              <a:cxnLst/>
              <a:rect l="l" t="t" r="r" b="b"/>
              <a:pathLst>
                <a:path w="462279">
                  <a:moveTo>
                    <a:pt x="0" y="0"/>
                  </a:moveTo>
                  <a:lnTo>
                    <a:pt x="46227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3581400" y="37719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3048000" y="4697729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70" h="560070">
                  <a:moveTo>
                    <a:pt x="0" y="560070"/>
                  </a:moveTo>
                  <a:lnTo>
                    <a:pt x="56007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3577590" y="464820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80010" y="0"/>
                  </a:moveTo>
                  <a:lnTo>
                    <a:pt x="0" y="26669"/>
                  </a:lnTo>
                  <a:lnTo>
                    <a:pt x="53339" y="8001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5486400" y="2470150"/>
              <a:ext cx="546100" cy="273050"/>
            </a:xfrm>
            <a:custGeom>
              <a:avLst/>
              <a:gdLst/>
              <a:ahLst/>
              <a:cxnLst/>
              <a:rect l="l" t="t" r="r" b="b"/>
              <a:pathLst>
                <a:path w="546100" h="273050">
                  <a:moveTo>
                    <a:pt x="0" y="273050"/>
                  </a:moveTo>
                  <a:lnTo>
                    <a:pt x="5461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6010910" y="2438400"/>
              <a:ext cx="85090" cy="67310"/>
            </a:xfrm>
            <a:custGeom>
              <a:avLst/>
              <a:gdLst/>
              <a:ahLst/>
              <a:cxnLst/>
              <a:rect l="l" t="t" r="r" b="b"/>
              <a:pathLst>
                <a:path w="85089" h="67310">
                  <a:moveTo>
                    <a:pt x="85089" y="0"/>
                  </a:moveTo>
                  <a:lnTo>
                    <a:pt x="0" y="0"/>
                  </a:lnTo>
                  <a:lnTo>
                    <a:pt x="34289" y="6731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5486400" y="3733800"/>
              <a:ext cx="463550" cy="0"/>
            </a:xfrm>
            <a:custGeom>
              <a:avLst/>
              <a:gdLst/>
              <a:ahLst/>
              <a:cxnLst/>
              <a:rect l="l" t="t" r="r" b="b"/>
              <a:pathLst>
                <a:path w="463550">
                  <a:moveTo>
                    <a:pt x="0" y="0"/>
                  </a:moveTo>
                  <a:lnTo>
                    <a:pt x="4635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5944870" y="36957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5486400" y="4724400"/>
              <a:ext cx="552450" cy="414020"/>
            </a:xfrm>
            <a:custGeom>
              <a:avLst/>
              <a:gdLst/>
              <a:ahLst/>
              <a:cxnLst/>
              <a:rect l="l" t="t" r="r" b="b"/>
              <a:pathLst>
                <a:path w="552450" h="414020">
                  <a:moveTo>
                    <a:pt x="0" y="0"/>
                  </a:moveTo>
                  <a:lnTo>
                    <a:pt x="552450" y="41401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6012179" y="5105400"/>
              <a:ext cx="83820" cy="76200"/>
            </a:xfrm>
            <a:custGeom>
              <a:avLst/>
              <a:gdLst/>
              <a:ahLst/>
              <a:cxnLst/>
              <a:rect l="l" t="t" r="r" b="b"/>
              <a:pathLst>
                <a:path w="83820" h="76200">
                  <a:moveTo>
                    <a:pt x="45720" y="0"/>
                  </a:moveTo>
                  <a:lnTo>
                    <a:pt x="0" y="60960"/>
                  </a:lnTo>
                  <a:lnTo>
                    <a:pt x="83820" y="7620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4419600" y="3048000"/>
              <a:ext cx="381000" cy="1295400"/>
            </a:xfrm>
            <a:custGeom>
              <a:avLst/>
              <a:gdLst/>
              <a:ahLst/>
              <a:cxnLst/>
              <a:rect l="l" t="t" r="r" b="b"/>
              <a:pathLst>
                <a:path w="381000" h="1295400">
                  <a:moveTo>
                    <a:pt x="193315" y="1291589"/>
                  </a:moveTo>
                  <a:lnTo>
                    <a:pt x="187684" y="1291589"/>
                  </a:lnTo>
                  <a:lnTo>
                    <a:pt x="190500" y="1295400"/>
                  </a:lnTo>
                  <a:lnTo>
                    <a:pt x="193315" y="1291589"/>
                  </a:lnTo>
                  <a:close/>
                </a:path>
                <a:path w="381000" h="1295400">
                  <a:moveTo>
                    <a:pt x="3810" y="1037589"/>
                  </a:moveTo>
                  <a:lnTo>
                    <a:pt x="0" y="1037589"/>
                  </a:lnTo>
                  <a:lnTo>
                    <a:pt x="3810" y="1042746"/>
                  </a:lnTo>
                  <a:lnTo>
                    <a:pt x="3810" y="1037589"/>
                  </a:lnTo>
                  <a:close/>
                </a:path>
                <a:path w="381000" h="1295400">
                  <a:moveTo>
                    <a:pt x="381000" y="1037589"/>
                  </a:moveTo>
                  <a:lnTo>
                    <a:pt x="377189" y="1037589"/>
                  </a:lnTo>
                  <a:lnTo>
                    <a:pt x="377189" y="1042746"/>
                  </a:lnTo>
                  <a:lnTo>
                    <a:pt x="381000" y="1037589"/>
                  </a:lnTo>
                  <a:close/>
                </a:path>
                <a:path w="381000" h="1295400">
                  <a:moveTo>
                    <a:pt x="3810" y="253898"/>
                  </a:moveTo>
                  <a:lnTo>
                    <a:pt x="0" y="259079"/>
                  </a:lnTo>
                  <a:lnTo>
                    <a:pt x="3810" y="259079"/>
                  </a:lnTo>
                  <a:lnTo>
                    <a:pt x="3810" y="253898"/>
                  </a:lnTo>
                  <a:close/>
                </a:path>
                <a:path w="381000" h="1295400">
                  <a:moveTo>
                    <a:pt x="377189" y="253898"/>
                  </a:moveTo>
                  <a:lnTo>
                    <a:pt x="377189" y="259079"/>
                  </a:lnTo>
                  <a:lnTo>
                    <a:pt x="381000" y="259079"/>
                  </a:lnTo>
                  <a:lnTo>
                    <a:pt x="377189" y="253898"/>
                  </a:lnTo>
                  <a:close/>
                </a:path>
                <a:path w="381000" h="1295400">
                  <a:moveTo>
                    <a:pt x="190500" y="0"/>
                  </a:moveTo>
                  <a:lnTo>
                    <a:pt x="187698" y="3810"/>
                  </a:lnTo>
                  <a:lnTo>
                    <a:pt x="193301" y="381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4423410" y="3051809"/>
              <a:ext cx="373380" cy="1287780"/>
            </a:xfrm>
            <a:custGeom>
              <a:avLst/>
              <a:gdLst/>
              <a:ahLst/>
              <a:cxnLst/>
              <a:rect l="l" t="t" r="r" b="b"/>
              <a:pathLst>
                <a:path w="373379" h="1287779">
                  <a:moveTo>
                    <a:pt x="191382" y="1285240"/>
                  </a:moveTo>
                  <a:lnTo>
                    <a:pt x="181997" y="1285240"/>
                  </a:lnTo>
                  <a:lnTo>
                    <a:pt x="183874" y="1287779"/>
                  </a:lnTo>
                  <a:lnTo>
                    <a:pt x="189505" y="1287779"/>
                  </a:lnTo>
                  <a:lnTo>
                    <a:pt x="191382" y="1285240"/>
                  </a:lnTo>
                  <a:close/>
                </a:path>
                <a:path w="373379" h="1287779">
                  <a:moveTo>
                    <a:pt x="2539" y="1033779"/>
                  </a:moveTo>
                  <a:lnTo>
                    <a:pt x="0" y="1033779"/>
                  </a:lnTo>
                  <a:lnTo>
                    <a:pt x="0" y="1038936"/>
                  </a:lnTo>
                  <a:lnTo>
                    <a:pt x="2539" y="1042373"/>
                  </a:lnTo>
                  <a:lnTo>
                    <a:pt x="2539" y="1033779"/>
                  </a:lnTo>
                  <a:close/>
                </a:path>
                <a:path w="373379" h="1287779">
                  <a:moveTo>
                    <a:pt x="373379" y="1033779"/>
                  </a:moveTo>
                  <a:lnTo>
                    <a:pt x="370839" y="1033779"/>
                  </a:lnTo>
                  <a:lnTo>
                    <a:pt x="370839" y="1042373"/>
                  </a:lnTo>
                  <a:lnTo>
                    <a:pt x="373379" y="1038936"/>
                  </a:lnTo>
                  <a:lnTo>
                    <a:pt x="373379" y="1033779"/>
                  </a:lnTo>
                  <a:close/>
                </a:path>
                <a:path w="373379" h="1287779">
                  <a:moveTo>
                    <a:pt x="2539" y="246633"/>
                  </a:moveTo>
                  <a:lnTo>
                    <a:pt x="0" y="250088"/>
                  </a:lnTo>
                  <a:lnTo>
                    <a:pt x="0" y="255269"/>
                  </a:lnTo>
                  <a:lnTo>
                    <a:pt x="2539" y="255269"/>
                  </a:lnTo>
                  <a:lnTo>
                    <a:pt x="2539" y="246633"/>
                  </a:lnTo>
                  <a:close/>
                </a:path>
                <a:path w="373379" h="1287779">
                  <a:moveTo>
                    <a:pt x="370839" y="246633"/>
                  </a:moveTo>
                  <a:lnTo>
                    <a:pt x="370839" y="255269"/>
                  </a:lnTo>
                  <a:lnTo>
                    <a:pt x="373379" y="255269"/>
                  </a:lnTo>
                  <a:lnTo>
                    <a:pt x="373379" y="250088"/>
                  </a:lnTo>
                  <a:lnTo>
                    <a:pt x="370839" y="246633"/>
                  </a:lnTo>
                  <a:close/>
                </a:path>
                <a:path w="373379" h="1287779">
                  <a:moveTo>
                    <a:pt x="189491" y="0"/>
                  </a:moveTo>
                  <a:lnTo>
                    <a:pt x="183888" y="0"/>
                  </a:lnTo>
                  <a:lnTo>
                    <a:pt x="182020" y="2539"/>
                  </a:lnTo>
                  <a:lnTo>
                    <a:pt x="191359" y="2539"/>
                  </a:lnTo>
                  <a:lnTo>
                    <a:pt x="189491" y="0"/>
                  </a:lnTo>
                  <a:close/>
                </a:path>
              </a:pathLst>
            </a:custGeom>
            <a:solidFill>
              <a:srgbClr val="339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4425950" y="3054350"/>
              <a:ext cx="368300" cy="1282700"/>
            </a:xfrm>
            <a:custGeom>
              <a:avLst/>
              <a:gdLst/>
              <a:ahLst/>
              <a:cxnLst/>
              <a:rect l="l" t="t" r="r" b="b"/>
              <a:pathLst>
                <a:path w="368300" h="1282700">
                  <a:moveTo>
                    <a:pt x="191657" y="1278889"/>
                  </a:moveTo>
                  <a:lnTo>
                    <a:pt x="176642" y="1278889"/>
                  </a:lnTo>
                  <a:lnTo>
                    <a:pt x="179457" y="1282700"/>
                  </a:lnTo>
                  <a:lnTo>
                    <a:pt x="188842" y="1282700"/>
                  </a:lnTo>
                  <a:lnTo>
                    <a:pt x="191657" y="1278889"/>
                  </a:lnTo>
                  <a:close/>
                </a:path>
                <a:path w="368300" h="1282700">
                  <a:moveTo>
                    <a:pt x="3810" y="1031239"/>
                  </a:moveTo>
                  <a:lnTo>
                    <a:pt x="0" y="1031239"/>
                  </a:lnTo>
                  <a:lnTo>
                    <a:pt x="0" y="1039833"/>
                  </a:lnTo>
                  <a:lnTo>
                    <a:pt x="3810" y="1044989"/>
                  </a:lnTo>
                  <a:lnTo>
                    <a:pt x="3810" y="1031239"/>
                  </a:lnTo>
                  <a:close/>
                </a:path>
                <a:path w="368300" h="1282700">
                  <a:moveTo>
                    <a:pt x="368300" y="1031239"/>
                  </a:moveTo>
                  <a:lnTo>
                    <a:pt x="364489" y="1031239"/>
                  </a:lnTo>
                  <a:lnTo>
                    <a:pt x="364489" y="1044989"/>
                  </a:lnTo>
                  <a:lnTo>
                    <a:pt x="368300" y="1039833"/>
                  </a:lnTo>
                  <a:lnTo>
                    <a:pt x="368300" y="1031239"/>
                  </a:lnTo>
                  <a:close/>
                </a:path>
                <a:path w="368300" h="1282700">
                  <a:moveTo>
                    <a:pt x="3810" y="238912"/>
                  </a:moveTo>
                  <a:lnTo>
                    <a:pt x="0" y="244093"/>
                  </a:lnTo>
                  <a:lnTo>
                    <a:pt x="0" y="252729"/>
                  </a:lnTo>
                  <a:lnTo>
                    <a:pt x="3810" y="252729"/>
                  </a:lnTo>
                  <a:lnTo>
                    <a:pt x="3810" y="238912"/>
                  </a:lnTo>
                  <a:close/>
                </a:path>
                <a:path w="368300" h="1282700">
                  <a:moveTo>
                    <a:pt x="364489" y="238912"/>
                  </a:moveTo>
                  <a:lnTo>
                    <a:pt x="364489" y="252729"/>
                  </a:lnTo>
                  <a:lnTo>
                    <a:pt x="368300" y="252729"/>
                  </a:lnTo>
                  <a:lnTo>
                    <a:pt x="368300" y="244093"/>
                  </a:lnTo>
                  <a:lnTo>
                    <a:pt x="364489" y="238912"/>
                  </a:lnTo>
                  <a:close/>
                </a:path>
                <a:path w="368300" h="1282700">
                  <a:moveTo>
                    <a:pt x="188819" y="0"/>
                  </a:moveTo>
                  <a:lnTo>
                    <a:pt x="179480" y="0"/>
                  </a:lnTo>
                  <a:lnTo>
                    <a:pt x="176679" y="3810"/>
                  </a:lnTo>
                  <a:lnTo>
                    <a:pt x="191620" y="3810"/>
                  </a:lnTo>
                  <a:lnTo>
                    <a:pt x="188819" y="0"/>
                  </a:lnTo>
                  <a:close/>
                </a:path>
              </a:pathLst>
            </a:custGeom>
            <a:solidFill>
              <a:srgbClr val="3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4429760" y="3058159"/>
              <a:ext cx="360680" cy="1275080"/>
            </a:xfrm>
            <a:custGeom>
              <a:avLst/>
              <a:gdLst/>
              <a:ahLst/>
              <a:cxnLst/>
              <a:rect l="l" t="t" r="r" b="b"/>
              <a:pathLst>
                <a:path w="360679" h="1275079">
                  <a:moveTo>
                    <a:pt x="190662" y="1271270"/>
                  </a:moveTo>
                  <a:lnTo>
                    <a:pt x="170017" y="1271270"/>
                  </a:lnTo>
                  <a:lnTo>
                    <a:pt x="172832" y="1275079"/>
                  </a:lnTo>
                  <a:lnTo>
                    <a:pt x="187847" y="1275079"/>
                  </a:lnTo>
                  <a:lnTo>
                    <a:pt x="190662" y="1271270"/>
                  </a:lnTo>
                  <a:close/>
                </a:path>
                <a:path w="360679" h="1275079">
                  <a:moveTo>
                    <a:pt x="3810" y="1027429"/>
                  </a:moveTo>
                  <a:lnTo>
                    <a:pt x="0" y="1027429"/>
                  </a:lnTo>
                  <a:lnTo>
                    <a:pt x="0" y="1041179"/>
                  </a:lnTo>
                  <a:lnTo>
                    <a:pt x="3810" y="1046336"/>
                  </a:lnTo>
                  <a:lnTo>
                    <a:pt x="3810" y="1027429"/>
                  </a:lnTo>
                  <a:close/>
                </a:path>
                <a:path w="360679" h="1275079">
                  <a:moveTo>
                    <a:pt x="360679" y="1027429"/>
                  </a:moveTo>
                  <a:lnTo>
                    <a:pt x="356869" y="1027429"/>
                  </a:lnTo>
                  <a:lnTo>
                    <a:pt x="356869" y="1046336"/>
                  </a:lnTo>
                  <a:lnTo>
                    <a:pt x="360679" y="1041179"/>
                  </a:lnTo>
                  <a:lnTo>
                    <a:pt x="360679" y="1027429"/>
                  </a:lnTo>
                  <a:close/>
                </a:path>
                <a:path w="360679" h="1275079">
                  <a:moveTo>
                    <a:pt x="3810" y="229920"/>
                  </a:moveTo>
                  <a:lnTo>
                    <a:pt x="0" y="235102"/>
                  </a:lnTo>
                  <a:lnTo>
                    <a:pt x="0" y="248919"/>
                  </a:lnTo>
                  <a:lnTo>
                    <a:pt x="3810" y="248919"/>
                  </a:lnTo>
                  <a:lnTo>
                    <a:pt x="3810" y="229920"/>
                  </a:lnTo>
                  <a:close/>
                </a:path>
                <a:path w="360679" h="1275079">
                  <a:moveTo>
                    <a:pt x="356869" y="229920"/>
                  </a:moveTo>
                  <a:lnTo>
                    <a:pt x="356869" y="248919"/>
                  </a:lnTo>
                  <a:lnTo>
                    <a:pt x="360679" y="248919"/>
                  </a:lnTo>
                  <a:lnTo>
                    <a:pt x="360679" y="235102"/>
                  </a:lnTo>
                  <a:lnTo>
                    <a:pt x="356869" y="229920"/>
                  </a:lnTo>
                  <a:close/>
                </a:path>
                <a:path w="360679" h="1275079">
                  <a:moveTo>
                    <a:pt x="187810" y="0"/>
                  </a:moveTo>
                  <a:lnTo>
                    <a:pt x="172869" y="0"/>
                  </a:lnTo>
                  <a:lnTo>
                    <a:pt x="170067" y="3810"/>
                  </a:lnTo>
                  <a:lnTo>
                    <a:pt x="190612" y="3810"/>
                  </a:lnTo>
                  <a:lnTo>
                    <a:pt x="187810" y="0"/>
                  </a:lnTo>
                  <a:close/>
                </a:path>
              </a:pathLst>
            </a:custGeom>
            <a:solidFill>
              <a:srgbClr val="33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4433569" y="3061969"/>
              <a:ext cx="353060" cy="1267460"/>
            </a:xfrm>
            <a:custGeom>
              <a:avLst/>
              <a:gdLst/>
              <a:ahLst/>
              <a:cxnLst/>
              <a:rect l="l" t="t" r="r" b="b"/>
              <a:pathLst>
                <a:path w="353060" h="1267460">
                  <a:moveTo>
                    <a:pt x="189667" y="1263649"/>
                  </a:moveTo>
                  <a:lnTo>
                    <a:pt x="163392" y="1263649"/>
                  </a:lnTo>
                  <a:lnTo>
                    <a:pt x="166207" y="1267459"/>
                  </a:lnTo>
                  <a:lnTo>
                    <a:pt x="186852" y="1267459"/>
                  </a:lnTo>
                  <a:lnTo>
                    <a:pt x="189667" y="1263649"/>
                  </a:lnTo>
                  <a:close/>
                </a:path>
                <a:path w="353060" h="1267460">
                  <a:moveTo>
                    <a:pt x="3809" y="1023619"/>
                  </a:moveTo>
                  <a:lnTo>
                    <a:pt x="0" y="1023619"/>
                  </a:lnTo>
                  <a:lnTo>
                    <a:pt x="0" y="1042526"/>
                  </a:lnTo>
                  <a:lnTo>
                    <a:pt x="3809" y="1047682"/>
                  </a:lnTo>
                  <a:lnTo>
                    <a:pt x="3809" y="1023619"/>
                  </a:lnTo>
                  <a:close/>
                </a:path>
                <a:path w="353060" h="1267460">
                  <a:moveTo>
                    <a:pt x="353059" y="1023619"/>
                  </a:moveTo>
                  <a:lnTo>
                    <a:pt x="349250" y="1023619"/>
                  </a:lnTo>
                  <a:lnTo>
                    <a:pt x="349250" y="1047682"/>
                  </a:lnTo>
                  <a:lnTo>
                    <a:pt x="353059" y="1042526"/>
                  </a:lnTo>
                  <a:lnTo>
                    <a:pt x="353059" y="1023619"/>
                  </a:lnTo>
                  <a:close/>
                </a:path>
                <a:path w="353060" h="1267460">
                  <a:moveTo>
                    <a:pt x="3809" y="220929"/>
                  </a:moveTo>
                  <a:lnTo>
                    <a:pt x="0" y="226110"/>
                  </a:lnTo>
                  <a:lnTo>
                    <a:pt x="0" y="245109"/>
                  </a:lnTo>
                  <a:lnTo>
                    <a:pt x="3809" y="245109"/>
                  </a:lnTo>
                  <a:lnTo>
                    <a:pt x="3809" y="220929"/>
                  </a:lnTo>
                  <a:close/>
                </a:path>
                <a:path w="353060" h="1267460">
                  <a:moveTo>
                    <a:pt x="349250" y="220929"/>
                  </a:moveTo>
                  <a:lnTo>
                    <a:pt x="349250" y="245109"/>
                  </a:lnTo>
                  <a:lnTo>
                    <a:pt x="353059" y="245109"/>
                  </a:lnTo>
                  <a:lnTo>
                    <a:pt x="353059" y="226110"/>
                  </a:lnTo>
                  <a:lnTo>
                    <a:pt x="349250" y="220929"/>
                  </a:lnTo>
                  <a:close/>
                </a:path>
                <a:path w="353060" h="1267460">
                  <a:moveTo>
                    <a:pt x="186802" y="0"/>
                  </a:moveTo>
                  <a:lnTo>
                    <a:pt x="166257" y="0"/>
                  </a:lnTo>
                  <a:lnTo>
                    <a:pt x="163456" y="3809"/>
                  </a:lnTo>
                  <a:lnTo>
                    <a:pt x="189603" y="3809"/>
                  </a:lnTo>
                  <a:lnTo>
                    <a:pt x="186802" y="0"/>
                  </a:lnTo>
                  <a:close/>
                </a:path>
              </a:pathLst>
            </a:custGeom>
            <a:solidFill>
              <a:srgbClr val="339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4437380" y="3065780"/>
              <a:ext cx="345440" cy="1259840"/>
            </a:xfrm>
            <a:custGeom>
              <a:avLst/>
              <a:gdLst/>
              <a:ahLst/>
              <a:cxnLst/>
              <a:rect l="l" t="t" r="r" b="b"/>
              <a:pathLst>
                <a:path w="345439" h="1259839">
                  <a:moveTo>
                    <a:pt x="188673" y="1256030"/>
                  </a:moveTo>
                  <a:lnTo>
                    <a:pt x="156766" y="1256030"/>
                  </a:lnTo>
                  <a:lnTo>
                    <a:pt x="159582" y="1259840"/>
                  </a:lnTo>
                  <a:lnTo>
                    <a:pt x="185857" y="1259840"/>
                  </a:lnTo>
                  <a:lnTo>
                    <a:pt x="188673" y="1256030"/>
                  </a:lnTo>
                  <a:close/>
                </a:path>
                <a:path w="345439" h="1259839">
                  <a:moveTo>
                    <a:pt x="3810" y="1019810"/>
                  </a:moveTo>
                  <a:lnTo>
                    <a:pt x="0" y="1019810"/>
                  </a:lnTo>
                  <a:lnTo>
                    <a:pt x="0" y="1043872"/>
                  </a:lnTo>
                  <a:lnTo>
                    <a:pt x="3810" y="1049028"/>
                  </a:lnTo>
                  <a:lnTo>
                    <a:pt x="3810" y="1019810"/>
                  </a:lnTo>
                  <a:close/>
                </a:path>
                <a:path w="345439" h="1259839">
                  <a:moveTo>
                    <a:pt x="345440" y="1019810"/>
                  </a:moveTo>
                  <a:lnTo>
                    <a:pt x="341630" y="1019810"/>
                  </a:lnTo>
                  <a:lnTo>
                    <a:pt x="341630" y="1049028"/>
                  </a:lnTo>
                  <a:lnTo>
                    <a:pt x="345440" y="1043872"/>
                  </a:lnTo>
                  <a:lnTo>
                    <a:pt x="345440" y="1019810"/>
                  </a:lnTo>
                  <a:close/>
                </a:path>
                <a:path w="345439" h="1259839">
                  <a:moveTo>
                    <a:pt x="3810" y="211937"/>
                  </a:moveTo>
                  <a:lnTo>
                    <a:pt x="0" y="217119"/>
                  </a:lnTo>
                  <a:lnTo>
                    <a:pt x="0" y="241300"/>
                  </a:lnTo>
                  <a:lnTo>
                    <a:pt x="3810" y="241300"/>
                  </a:lnTo>
                  <a:lnTo>
                    <a:pt x="3810" y="211937"/>
                  </a:lnTo>
                  <a:close/>
                </a:path>
                <a:path w="345439" h="1259839">
                  <a:moveTo>
                    <a:pt x="341630" y="211937"/>
                  </a:moveTo>
                  <a:lnTo>
                    <a:pt x="341630" y="241300"/>
                  </a:lnTo>
                  <a:lnTo>
                    <a:pt x="345440" y="241300"/>
                  </a:lnTo>
                  <a:lnTo>
                    <a:pt x="345440" y="217119"/>
                  </a:lnTo>
                  <a:lnTo>
                    <a:pt x="341630" y="211937"/>
                  </a:lnTo>
                  <a:close/>
                </a:path>
                <a:path w="345439" h="1259839">
                  <a:moveTo>
                    <a:pt x="185793" y="0"/>
                  </a:moveTo>
                  <a:lnTo>
                    <a:pt x="159646" y="0"/>
                  </a:lnTo>
                  <a:lnTo>
                    <a:pt x="156845" y="3810"/>
                  </a:lnTo>
                  <a:lnTo>
                    <a:pt x="188595" y="3810"/>
                  </a:lnTo>
                  <a:lnTo>
                    <a:pt x="185793" y="0"/>
                  </a:lnTo>
                  <a:close/>
                </a:path>
              </a:pathLst>
            </a:custGeom>
            <a:solidFill>
              <a:srgbClr val="339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4441189" y="3069590"/>
              <a:ext cx="337820" cy="1252220"/>
            </a:xfrm>
            <a:custGeom>
              <a:avLst/>
              <a:gdLst/>
              <a:ahLst/>
              <a:cxnLst/>
              <a:rect l="l" t="t" r="r" b="b"/>
              <a:pathLst>
                <a:path w="337820" h="1252220">
                  <a:moveTo>
                    <a:pt x="187678" y="1248410"/>
                  </a:moveTo>
                  <a:lnTo>
                    <a:pt x="150141" y="1248410"/>
                  </a:lnTo>
                  <a:lnTo>
                    <a:pt x="152956" y="1252220"/>
                  </a:lnTo>
                  <a:lnTo>
                    <a:pt x="184863" y="1252220"/>
                  </a:lnTo>
                  <a:lnTo>
                    <a:pt x="187678" y="1248410"/>
                  </a:lnTo>
                  <a:close/>
                </a:path>
                <a:path w="337820" h="1252220">
                  <a:moveTo>
                    <a:pt x="3810" y="1016000"/>
                  </a:moveTo>
                  <a:lnTo>
                    <a:pt x="0" y="1016000"/>
                  </a:lnTo>
                  <a:lnTo>
                    <a:pt x="0" y="1045218"/>
                  </a:lnTo>
                  <a:lnTo>
                    <a:pt x="3810" y="1050374"/>
                  </a:lnTo>
                  <a:lnTo>
                    <a:pt x="3810" y="1016000"/>
                  </a:lnTo>
                  <a:close/>
                </a:path>
                <a:path w="337820" h="1252220">
                  <a:moveTo>
                    <a:pt x="337820" y="1016000"/>
                  </a:moveTo>
                  <a:lnTo>
                    <a:pt x="334010" y="1016000"/>
                  </a:lnTo>
                  <a:lnTo>
                    <a:pt x="334010" y="1050374"/>
                  </a:lnTo>
                  <a:lnTo>
                    <a:pt x="337820" y="1045218"/>
                  </a:lnTo>
                  <a:lnTo>
                    <a:pt x="337820" y="1016000"/>
                  </a:lnTo>
                  <a:close/>
                </a:path>
                <a:path w="337820" h="1252220">
                  <a:moveTo>
                    <a:pt x="3810" y="202946"/>
                  </a:moveTo>
                  <a:lnTo>
                    <a:pt x="0" y="208127"/>
                  </a:lnTo>
                  <a:lnTo>
                    <a:pt x="0" y="237489"/>
                  </a:lnTo>
                  <a:lnTo>
                    <a:pt x="3810" y="237489"/>
                  </a:lnTo>
                  <a:lnTo>
                    <a:pt x="3810" y="202946"/>
                  </a:lnTo>
                  <a:close/>
                </a:path>
                <a:path w="337820" h="1252220">
                  <a:moveTo>
                    <a:pt x="334010" y="202946"/>
                  </a:moveTo>
                  <a:lnTo>
                    <a:pt x="334010" y="237489"/>
                  </a:lnTo>
                  <a:lnTo>
                    <a:pt x="337820" y="237489"/>
                  </a:lnTo>
                  <a:lnTo>
                    <a:pt x="337820" y="208127"/>
                  </a:lnTo>
                  <a:lnTo>
                    <a:pt x="334010" y="202946"/>
                  </a:lnTo>
                  <a:close/>
                </a:path>
                <a:path w="337820" h="1252220">
                  <a:moveTo>
                    <a:pt x="184785" y="0"/>
                  </a:moveTo>
                  <a:lnTo>
                    <a:pt x="153035" y="0"/>
                  </a:lnTo>
                  <a:lnTo>
                    <a:pt x="150233" y="3810"/>
                  </a:lnTo>
                  <a:lnTo>
                    <a:pt x="187586" y="3810"/>
                  </a:lnTo>
                  <a:lnTo>
                    <a:pt x="184785" y="0"/>
                  </a:lnTo>
                  <a:close/>
                </a:path>
              </a:pathLst>
            </a:custGeom>
            <a:solidFill>
              <a:srgbClr val="339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4445000" y="3073400"/>
              <a:ext cx="330200" cy="1244600"/>
            </a:xfrm>
            <a:custGeom>
              <a:avLst/>
              <a:gdLst/>
              <a:ahLst/>
              <a:cxnLst/>
              <a:rect l="l" t="t" r="r" b="b"/>
              <a:pathLst>
                <a:path w="330200" h="1244600">
                  <a:moveTo>
                    <a:pt x="185745" y="1242060"/>
                  </a:moveTo>
                  <a:lnTo>
                    <a:pt x="144454" y="1242060"/>
                  </a:lnTo>
                  <a:lnTo>
                    <a:pt x="146331" y="1244600"/>
                  </a:lnTo>
                  <a:lnTo>
                    <a:pt x="183868" y="1244600"/>
                  </a:lnTo>
                  <a:lnTo>
                    <a:pt x="185745" y="1242060"/>
                  </a:lnTo>
                  <a:close/>
                </a:path>
                <a:path w="330200" h="1244600">
                  <a:moveTo>
                    <a:pt x="2539" y="1012189"/>
                  </a:moveTo>
                  <a:lnTo>
                    <a:pt x="0" y="1012189"/>
                  </a:lnTo>
                  <a:lnTo>
                    <a:pt x="0" y="1046564"/>
                  </a:lnTo>
                  <a:lnTo>
                    <a:pt x="2539" y="1050002"/>
                  </a:lnTo>
                  <a:lnTo>
                    <a:pt x="2539" y="1012189"/>
                  </a:lnTo>
                  <a:close/>
                </a:path>
                <a:path w="330200" h="1244600">
                  <a:moveTo>
                    <a:pt x="330200" y="1012189"/>
                  </a:moveTo>
                  <a:lnTo>
                    <a:pt x="327660" y="1012189"/>
                  </a:lnTo>
                  <a:lnTo>
                    <a:pt x="327660" y="1050002"/>
                  </a:lnTo>
                  <a:lnTo>
                    <a:pt x="330200" y="1046564"/>
                  </a:lnTo>
                  <a:lnTo>
                    <a:pt x="330200" y="1012189"/>
                  </a:lnTo>
                  <a:close/>
                </a:path>
                <a:path w="330200" h="1244600">
                  <a:moveTo>
                    <a:pt x="2539" y="195681"/>
                  </a:moveTo>
                  <a:lnTo>
                    <a:pt x="0" y="199136"/>
                  </a:lnTo>
                  <a:lnTo>
                    <a:pt x="0" y="233679"/>
                  </a:lnTo>
                  <a:lnTo>
                    <a:pt x="2539" y="233679"/>
                  </a:lnTo>
                  <a:lnTo>
                    <a:pt x="2539" y="195681"/>
                  </a:lnTo>
                  <a:close/>
                </a:path>
                <a:path w="330200" h="1244600">
                  <a:moveTo>
                    <a:pt x="327660" y="195681"/>
                  </a:moveTo>
                  <a:lnTo>
                    <a:pt x="327660" y="233679"/>
                  </a:lnTo>
                  <a:lnTo>
                    <a:pt x="330200" y="233679"/>
                  </a:lnTo>
                  <a:lnTo>
                    <a:pt x="330200" y="199136"/>
                  </a:lnTo>
                  <a:lnTo>
                    <a:pt x="327660" y="195681"/>
                  </a:lnTo>
                  <a:close/>
                </a:path>
                <a:path w="330200" h="1244600">
                  <a:moveTo>
                    <a:pt x="183776" y="0"/>
                  </a:moveTo>
                  <a:lnTo>
                    <a:pt x="146423" y="0"/>
                  </a:lnTo>
                  <a:lnTo>
                    <a:pt x="144555" y="2539"/>
                  </a:lnTo>
                  <a:lnTo>
                    <a:pt x="185644" y="2539"/>
                  </a:lnTo>
                  <a:lnTo>
                    <a:pt x="183776" y="0"/>
                  </a:lnTo>
                  <a:close/>
                </a:path>
              </a:pathLst>
            </a:custGeom>
            <a:solidFill>
              <a:srgbClr val="339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4447539" y="3075940"/>
              <a:ext cx="325120" cy="1239520"/>
            </a:xfrm>
            <a:custGeom>
              <a:avLst/>
              <a:gdLst/>
              <a:ahLst/>
              <a:cxnLst/>
              <a:rect l="l" t="t" r="r" b="b"/>
              <a:pathLst>
                <a:path w="325120" h="1239520">
                  <a:moveTo>
                    <a:pt x="186020" y="1235710"/>
                  </a:moveTo>
                  <a:lnTo>
                    <a:pt x="139099" y="1235710"/>
                  </a:lnTo>
                  <a:lnTo>
                    <a:pt x="141914" y="1239520"/>
                  </a:lnTo>
                  <a:lnTo>
                    <a:pt x="183205" y="1239520"/>
                  </a:lnTo>
                  <a:lnTo>
                    <a:pt x="186020" y="1235710"/>
                  </a:lnTo>
                  <a:close/>
                </a:path>
                <a:path w="325120" h="1239520">
                  <a:moveTo>
                    <a:pt x="3810" y="1009650"/>
                  </a:moveTo>
                  <a:lnTo>
                    <a:pt x="0" y="1009650"/>
                  </a:lnTo>
                  <a:lnTo>
                    <a:pt x="0" y="1047462"/>
                  </a:lnTo>
                  <a:lnTo>
                    <a:pt x="3810" y="1052618"/>
                  </a:lnTo>
                  <a:lnTo>
                    <a:pt x="3810" y="1009650"/>
                  </a:lnTo>
                  <a:close/>
                </a:path>
                <a:path w="325120" h="1239520">
                  <a:moveTo>
                    <a:pt x="325120" y="1009650"/>
                  </a:moveTo>
                  <a:lnTo>
                    <a:pt x="321310" y="1009650"/>
                  </a:lnTo>
                  <a:lnTo>
                    <a:pt x="321310" y="1052618"/>
                  </a:lnTo>
                  <a:lnTo>
                    <a:pt x="325120" y="1047462"/>
                  </a:lnTo>
                  <a:lnTo>
                    <a:pt x="325120" y="1009650"/>
                  </a:lnTo>
                  <a:close/>
                </a:path>
                <a:path w="325120" h="1239520">
                  <a:moveTo>
                    <a:pt x="3810" y="187960"/>
                  </a:moveTo>
                  <a:lnTo>
                    <a:pt x="0" y="193141"/>
                  </a:lnTo>
                  <a:lnTo>
                    <a:pt x="0" y="231139"/>
                  </a:lnTo>
                  <a:lnTo>
                    <a:pt x="3810" y="231139"/>
                  </a:lnTo>
                  <a:lnTo>
                    <a:pt x="3810" y="187960"/>
                  </a:lnTo>
                  <a:close/>
                </a:path>
                <a:path w="325120" h="1239520">
                  <a:moveTo>
                    <a:pt x="321310" y="187960"/>
                  </a:moveTo>
                  <a:lnTo>
                    <a:pt x="321310" y="231139"/>
                  </a:lnTo>
                  <a:lnTo>
                    <a:pt x="325120" y="231139"/>
                  </a:lnTo>
                  <a:lnTo>
                    <a:pt x="325120" y="193141"/>
                  </a:lnTo>
                  <a:lnTo>
                    <a:pt x="321310" y="187960"/>
                  </a:lnTo>
                  <a:close/>
                </a:path>
                <a:path w="325120" h="1239520">
                  <a:moveTo>
                    <a:pt x="183104" y="0"/>
                  </a:moveTo>
                  <a:lnTo>
                    <a:pt x="142015" y="0"/>
                  </a:lnTo>
                  <a:lnTo>
                    <a:pt x="139214" y="3810"/>
                  </a:lnTo>
                  <a:lnTo>
                    <a:pt x="185905" y="3810"/>
                  </a:lnTo>
                  <a:lnTo>
                    <a:pt x="183104" y="0"/>
                  </a:lnTo>
                  <a:close/>
                </a:path>
              </a:pathLst>
            </a:custGeom>
            <a:solidFill>
              <a:srgbClr val="339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4451350" y="3079750"/>
              <a:ext cx="317500" cy="1231900"/>
            </a:xfrm>
            <a:custGeom>
              <a:avLst/>
              <a:gdLst/>
              <a:ahLst/>
              <a:cxnLst/>
              <a:rect l="l" t="t" r="r" b="b"/>
              <a:pathLst>
                <a:path w="317500" h="1231900">
                  <a:moveTo>
                    <a:pt x="185025" y="1228089"/>
                  </a:moveTo>
                  <a:lnTo>
                    <a:pt x="132474" y="1228089"/>
                  </a:lnTo>
                  <a:lnTo>
                    <a:pt x="135289" y="1231900"/>
                  </a:lnTo>
                  <a:lnTo>
                    <a:pt x="182210" y="1231900"/>
                  </a:lnTo>
                  <a:lnTo>
                    <a:pt x="185025" y="1228089"/>
                  </a:lnTo>
                  <a:close/>
                </a:path>
                <a:path w="317500" h="1231900">
                  <a:moveTo>
                    <a:pt x="3810" y="1005839"/>
                  </a:moveTo>
                  <a:lnTo>
                    <a:pt x="0" y="1005839"/>
                  </a:lnTo>
                  <a:lnTo>
                    <a:pt x="0" y="1048808"/>
                  </a:lnTo>
                  <a:lnTo>
                    <a:pt x="3810" y="1053964"/>
                  </a:lnTo>
                  <a:lnTo>
                    <a:pt x="3810" y="1005839"/>
                  </a:lnTo>
                  <a:close/>
                </a:path>
                <a:path w="317500" h="1231900">
                  <a:moveTo>
                    <a:pt x="317500" y="1005839"/>
                  </a:moveTo>
                  <a:lnTo>
                    <a:pt x="313689" y="1005839"/>
                  </a:lnTo>
                  <a:lnTo>
                    <a:pt x="313689" y="1053964"/>
                  </a:lnTo>
                  <a:lnTo>
                    <a:pt x="317500" y="1048808"/>
                  </a:lnTo>
                  <a:lnTo>
                    <a:pt x="317500" y="1005839"/>
                  </a:lnTo>
                  <a:close/>
                </a:path>
                <a:path w="317500" h="1231900">
                  <a:moveTo>
                    <a:pt x="3810" y="178968"/>
                  </a:moveTo>
                  <a:lnTo>
                    <a:pt x="0" y="184150"/>
                  </a:lnTo>
                  <a:lnTo>
                    <a:pt x="0" y="227329"/>
                  </a:lnTo>
                  <a:lnTo>
                    <a:pt x="3810" y="227329"/>
                  </a:lnTo>
                  <a:lnTo>
                    <a:pt x="3810" y="178968"/>
                  </a:lnTo>
                  <a:close/>
                </a:path>
                <a:path w="317500" h="1231900">
                  <a:moveTo>
                    <a:pt x="313689" y="178968"/>
                  </a:moveTo>
                  <a:lnTo>
                    <a:pt x="313689" y="227329"/>
                  </a:lnTo>
                  <a:lnTo>
                    <a:pt x="317500" y="227329"/>
                  </a:lnTo>
                  <a:lnTo>
                    <a:pt x="317500" y="184150"/>
                  </a:lnTo>
                  <a:lnTo>
                    <a:pt x="313689" y="178968"/>
                  </a:lnTo>
                  <a:close/>
                </a:path>
                <a:path w="317500" h="1231900">
                  <a:moveTo>
                    <a:pt x="182095" y="0"/>
                  </a:moveTo>
                  <a:lnTo>
                    <a:pt x="135404" y="0"/>
                  </a:lnTo>
                  <a:lnTo>
                    <a:pt x="132602" y="3810"/>
                  </a:lnTo>
                  <a:lnTo>
                    <a:pt x="184897" y="3810"/>
                  </a:lnTo>
                  <a:lnTo>
                    <a:pt x="182095" y="0"/>
                  </a:lnTo>
                  <a:close/>
                </a:path>
              </a:pathLst>
            </a:custGeom>
            <a:solidFill>
              <a:srgbClr val="339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4455160" y="3083559"/>
              <a:ext cx="309880" cy="1224280"/>
            </a:xfrm>
            <a:custGeom>
              <a:avLst/>
              <a:gdLst/>
              <a:ahLst/>
              <a:cxnLst/>
              <a:rect l="l" t="t" r="r" b="b"/>
              <a:pathLst>
                <a:path w="309879" h="1224279">
                  <a:moveTo>
                    <a:pt x="184031" y="1220470"/>
                  </a:moveTo>
                  <a:lnTo>
                    <a:pt x="125848" y="1220470"/>
                  </a:lnTo>
                  <a:lnTo>
                    <a:pt x="128664" y="1224279"/>
                  </a:lnTo>
                  <a:lnTo>
                    <a:pt x="181215" y="1224279"/>
                  </a:lnTo>
                  <a:lnTo>
                    <a:pt x="184031" y="1220470"/>
                  </a:lnTo>
                  <a:close/>
                </a:path>
                <a:path w="309879" h="1224279">
                  <a:moveTo>
                    <a:pt x="3810" y="1002029"/>
                  </a:moveTo>
                  <a:lnTo>
                    <a:pt x="0" y="1002029"/>
                  </a:lnTo>
                  <a:lnTo>
                    <a:pt x="0" y="1050154"/>
                  </a:lnTo>
                  <a:lnTo>
                    <a:pt x="3810" y="1055310"/>
                  </a:lnTo>
                  <a:lnTo>
                    <a:pt x="3810" y="1002029"/>
                  </a:lnTo>
                  <a:close/>
                </a:path>
                <a:path w="309879" h="1224279">
                  <a:moveTo>
                    <a:pt x="309879" y="1002029"/>
                  </a:moveTo>
                  <a:lnTo>
                    <a:pt x="306069" y="1002029"/>
                  </a:lnTo>
                  <a:lnTo>
                    <a:pt x="306070" y="1055310"/>
                  </a:lnTo>
                  <a:lnTo>
                    <a:pt x="309879" y="1050154"/>
                  </a:lnTo>
                  <a:lnTo>
                    <a:pt x="309879" y="1002029"/>
                  </a:lnTo>
                  <a:close/>
                </a:path>
                <a:path w="309879" h="1224279">
                  <a:moveTo>
                    <a:pt x="3810" y="169976"/>
                  </a:moveTo>
                  <a:lnTo>
                    <a:pt x="0" y="175158"/>
                  </a:lnTo>
                  <a:lnTo>
                    <a:pt x="0" y="223519"/>
                  </a:lnTo>
                  <a:lnTo>
                    <a:pt x="3810" y="223519"/>
                  </a:lnTo>
                  <a:lnTo>
                    <a:pt x="3810" y="169976"/>
                  </a:lnTo>
                  <a:close/>
                </a:path>
                <a:path w="309879" h="1224279">
                  <a:moveTo>
                    <a:pt x="306069" y="169976"/>
                  </a:moveTo>
                  <a:lnTo>
                    <a:pt x="306069" y="223519"/>
                  </a:lnTo>
                  <a:lnTo>
                    <a:pt x="309879" y="223519"/>
                  </a:lnTo>
                  <a:lnTo>
                    <a:pt x="309879" y="175158"/>
                  </a:lnTo>
                  <a:lnTo>
                    <a:pt x="306069" y="169976"/>
                  </a:lnTo>
                  <a:close/>
                </a:path>
                <a:path w="309879" h="1224279">
                  <a:moveTo>
                    <a:pt x="181087" y="0"/>
                  </a:moveTo>
                  <a:lnTo>
                    <a:pt x="128792" y="0"/>
                  </a:lnTo>
                  <a:lnTo>
                    <a:pt x="125991" y="3810"/>
                  </a:lnTo>
                  <a:lnTo>
                    <a:pt x="183888" y="3810"/>
                  </a:lnTo>
                  <a:lnTo>
                    <a:pt x="181087" y="0"/>
                  </a:lnTo>
                  <a:close/>
                </a:path>
              </a:pathLst>
            </a:custGeom>
            <a:solidFill>
              <a:srgbClr val="349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4458969" y="3087369"/>
              <a:ext cx="302260" cy="1216660"/>
            </a:xfrm>
            <a:custGeom>
              <a:avLst/>
              <a:gdLst/>
              <a:ahLst/>
              <a:cxnLst/>
              <a:rect l="l" t="t" r="r" b="b"/>
              <a:pathLst>
                <a:path w="302260" h="1216660">
                  <a:moveTo>
                    <a:pt x="183036" y="1212849"/>
                  </a:moveTo>
                  <a:lnTo>
                    <a:pt x="119223" y="1212849"/>
                  </a:lnTo>
                  <a:lnTo>
                    <a:pt x="122038" y="1216659"/>
                  </a:lnTo>
                  <a:lnTo>
                    <a:pt x="180221" y="1216659"/>
                  </a:lnTo>
                  <a:lnTo>
                    <a:pt x="183036" y="1212849"/>
                  </a:lnTo>
                  <a:close/>
                </a:path>
                <a:path w="302260" h="1216660">
                  <a:moveTo>
                    <a:pt x="3809" y="998219"/>
                  </a:moveTo>
                  <a:lnTo>
                    <a:pt x="0" y="998219"/>
                  </a:lnTo>
                  <a:lnTo>
                    <a:pt x="0" y="1051500"/>
                  </a:lnTo>
                  <a:lnTo>
                    <a:pt x="3809" y="1056656"/>
                  </a:lnTo>
                  <a:lnTo>
                    <a:pt x="3809" y="998219"/>
                  </a:lnTo>
                  <a:close/>
                </a:path>
                <a:path w="302260" h="1216660">
                  <a:moveTo>
                    <a:pt x="302259" y="998219"/>
                  </a:moveTo>
                  <a:lnTo>
                    <a:pt x="298450" y="998219"/>
                  </a:lnTo>
                  <a:lnTo>
                    <a:pt x="298450" y="1056656"/>
                  </a:lnTo>
                  <a:lnTo>
                    <a:pt x="302259" y="1051500"/>
                  </a:lnTo>
                  <a:lnTo>
                    <a:pt x="302259" y="998219"/>
                  </a:lnTo>
                  <a:close/>
                </a:path>
                <a:path w="302260" h="1216660">
                  <a:moveTo>
                    <a:pt x="3809" y="160985"/>
                  </a:moveTo>
                  <a:lnTo>
                    <a:pt x="0" y="166166"/>
                  </a:lnTo>
                  <a:lnTo>
                    <a:pt x="0" y="219709"/>
                  </a:lnTo>
                  <a:lnTo>
                    <a:pt x="3809" y="219709"/>
                  </a:lnTo>
                  <a:lnTo>
                    <a:pt x="3809" y="160985"/>
                  </a:lnTo>
                  <a:close/>
                </a:path>
                <a:path w="302260" h="1216660">
                  <a:moveTo>
                    <a:pt x="298450" y="160985"/>
                  </a:moveTo>
                  <a:lnTo>
                    <a:pt x="298450" y="219709"/>
                  </a:lnTo>
                  <a:lnTo>
                    <a:pt x="302259" y="219709"/>
                  </a:lnTo>
                  <a:lnTo>
                    <a:pt x="302259" y="166166"/>
                  </a:lnTo>
                  <a:lnTo>
                    <a:pt x="298450" y="160985"/>
                  </a:lnTo>
                  <a:close/>
                </a:path>
                <a:path w="302260" h="1216660">
                  <a:moveTo>
                    <a:pt x="180078" y="0"/>
                  </a:moveTo>
                  <a:lnTo>
                    <a:pt x="122181" y="0"/>
                  </a:lnTo>
                  <a:lnTo>
                    <a:pt x="119379" y="3809"/>
                  </a:lnTo>
                  <a:lnTo>
                    <a:pt x="182879" y="3809"/>
                  </a:lnTo>
                  <a:lnTo>
                    <a:pt x="180078" y="0"/>
                  </a:lnTo>
                  <a:close/>
                </a:path>
              </a:pathLst>
            </a:custGeom>
            <a:solidFill>
              <a:srgbClr val="349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4462780" y="3091180"/>
              <a:ext cx="294640" cy="1209040"/>
            </a:xfrm>
            <a:custGeom>
              <a:avLst/>
              <a:gdLst/>
              <a:ahLst/>
              <a:cxnLst/>
              <a:rect l="l" t="t" r="r" b="b"/>
              <a:pathLst>
                <a:path w="294639" h="1209039">
                  <a:moveTo>
                    <a:pt x="182041" y="1205230"/>
                  </a:moveTo>
                  <a:lnTo>
                    <a:pt x="112598" y="1205230"/>
                  </a:lnTo>
                  <a:lnTo>
                    <a:pt x="115413" y="1209040"/>
                  </a:lnTo>
                  <a:lnTo>
                    <a:pt x="179226" y="1209040"/>
                  </a:lnTo>
                  <a:lnTo>
                    <a:pt x="182041" y="1205230"/>
                  </a:lnTo>
                  <a:close/>
                </a:path>
                <a:path w="294639" h="1209039">
                  <a:moveTo>
                    <a:pt x="3810" y="994410"/>
                  </a:moveTo>
                  <a:lnTo>
                    <a:pt x="0" y="994410"/>
                  </a:lnTo>
                  <a:lnTo>
                    <a:pt x="0" y="1052846"/>
                  </a:lnTo>
                  <a:lnTo>
                    <a:pt x="3810" y="1058003"/>
                  </a:lnTo>
                  <a:lnTo>
                    <a:pt x="3810" y="994410"/>
                  </a:lnTo>
                  <a:close/>
                </a:path>
                <a:path w="294639" h="1209039">
                  <a:moveTo>
                    <a:pt x="294640" y="994410"/>
                  </a:moveTo>
                  <a:lnTo>
                    <a:pt x="290830" y="994410"/>
                  </a:lnTo>
                  <a:lnTo>
                    <a:pt x="290830" y="1058003"/>
                  </a:lnTo>
                  <a:lnTo>
                    <a:pt x="294640" y="1052846"/>
                  </a:lnTo>
                  <a:lnTo>
                    <a:pt x="294640" y="994410"/>
                  </a:lnTo>
                  <a:close/>
                </a:path>
                <a:path w="294639" h="1209039">
                  <a:moveTo>
                    <a:pt x="3810" y="151993"/>
                  </a:moveTo>
                  <a:lnTo>
                    <a:pt x="0" y="157175"/>
                  </a:lnTo>
                  <a:lnTo>
                    <a:pt x="0" y="215900"/>
                  </a:lnTo>
                  <a:lnTo>
                    <a:pt x="3810" y="215900"/>
                  </a:lnTo>
                  <a:lnTo>
                    <a:pt x="3810" y="151993"/>
                  </a:lnTo>
                  <a:close/>
                </a:path>
                <a:path w="294639" h="1209039">
                  <a:moveTo>
                    <a:pt x="290830" y="151993"/>
                  </a:moveTo>
                  <a:lnTo>
                    <a:pt x="290830" y="215900"/>
                  </a:lnTo>
                  <a:lnTo>
                    <a:pt x="294640" y="215900"/>
                  </a:lnTo>
                  <a:lnTo>
                    <a:pt x="294640" y="157175"/>
                  </a:lnTo>
                  <a:lnTo>
                    <a:pt x="290830" y="151993"/>
                  </a:lnTo>
                  <a:close/>
                </a:path>
                <a:path w="294639" h="1209039">
                  <a:moveTo>
                    <a:pt x="179070" y="0"/>
                  </a:moveTo>
                  <a:lnTo>
                    <a:pt x="115570" y="0"/>
                  </a:lnTo>
                  <a:lnTo>
                    <a:pt x="112768" y="3810"/>
                  </a:lnTo>
                  <a:lnTo>
                    <a:pt x="181871" y="3810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34A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4466589" y="3094990"/>
              <a:ext cx="287020" cy="1201420"/>
            </a:xfrm>
            <a:custGeom>
              <a:avLst/>
              <a:gdLst/>
              <a:ahLst/>
              <a:cxnLst/>
              <a:rect l="l" t="t" r="r" b="b"/>
              <a:pathLst>
                <a:path w="287020" h="1201420">
                  <a:moveTo>
                    <a:pt x="180108" y="1198880"/>
                  </a:moveTo>
                  <a:lnTo>
                    <a:pt x="106911" y="1198880"/>
                  </a:lnTo>
                  <a:lnTo>
                    <a:pt x="108788" y="1201420"/>
                  </a:lnTo>
                  <a:lnTo>
                    <a:pt x="178231" y="1201420"/>
                  </a:lnTo>
                  <a:lnTo>
                    <a:pt x="180108" y="1198880"/>
                  </a:lnTo>
                  <a:close/>
                </a:path>
                <a:path w="287020" h="1201420">
                  <a:moveTo>
                    <a:pt x="2539" y="990600"/>
                  </a:moveTo>
                  <a:lnTo>
                    <a:pt x="0" y="990600"/>
                  </a:lnTo>
                  <a:lnTo>
                    <a:pt x="0" y="1054193"/>
                  </a:lnTo>
                  <a:lnTo>
                    <a:pt x="2539" y="1057630"/>
                  </a:lnTo>
                  <a:lnTo>
                    <a:pt x="2539" y="990600"/>
                  </a:lnTo>
                  <a:close/>
                </a:path>
                <a:path w="287020" h="1201420">
                  <a:moveTo>
                    <a:pt x="287020" y="990600"/>
                  </a:moveTo>
                  <a:lnTo>
                    <a:pt x="284480" y="990600"/>
                  </a:lnTo>
                  <a:lnTo>
                    <a:pt x="284480" y="1057630"/>
                  </a:lnTo>
                  <a:lnTo>
                    <a:pt x="287020" y="1054193"/>
                  </a:lnTo>
                  <a:lnTo>
                    <a:pt x="287020" y="990600"/>
                  </a:lnTo>
                  <a:close/>
                </a:path>
                <a:path w="287020" h="1201420">
                  <a:moveTo>
                    <a:pt x="2539" y="144729"/>
                  </a:moveTo>
                  <a:lnTo>
                    <a:pt x="0" y="148183"/>
                  </a:lnTo>
                  <a:lnTo>
                    <a:pt x="0" y="212089"/>
                  </a:lnTo>
                  <a:lnTo>
                    <a:pt x="2539" y="212089"/>
                  </a:lnTo>
                  <a:lnTo>
                    <a:pt x="2539" y="144729"/>
                  </a:lnTo>
                  <a:close/>
                </a:path>
                <a:path w="287020" h="1201420">
                  <a:moveTo>
                    <a:pt x="284480" y="144729"/>
                  </a:moveTo>
                  <a:lnTo>
                    <a:pt x="284480" y="212089"/>
                  </a:lnTo>
                  <a:lnTo>
                    <a:pt x="287020" y="212089"/>
                  </a:lnTo>
                  <a:lnTo>
                    <a:pt x="287020" y="148183"/>
                  </a:lnTo>
                  <a:lnTo>
                    <a:pt x="284480" y="144729"/>
                  </a:lnTo>
                  <a:close/>
                </a:path>
                <a:path w="287020" h="1201420">
                  <a:moveTo>
                    <a:pt x="178061" y="0"/>
                  </a:moveTo>
                  <a:lnTo>
                    <a:pt x="108958" y="0"/>
                  </a:lnTo>
                  <a:lnTo>
                    <a:pt x="107090" y="2539"/>
                  </a:lnTo>
                  <a:lnTo>
                    <a:pt x="179929" y="2539"/>
                  </a:lnTo>
                  <a:lnTo>
                    <a:pt x="178061" y="0"/>
                  </a:lnTo>
                  <a:close/>
                </a:path>
              </a:pathLst>
            </a:custGeom>
            <a:solidFill>
              <a:srgbClr val="34A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4469130" y="3097530"/>
              <a:ext cx="281940" cy="1196340"/>
            </a:xfrm>
            <a:custGeom>
              <a:avLst/>
              <a:gdLst/>
              <a:ahLst/>
              <a:cxnLst/>
              <a:rect l="l" t="t" r="r" b="b"/>
              <a:pathLst>
                <a:path w="281939" h="1196339">
                  <a:moveTo>
                    <a:pt x="180383" y="1192530"/>
                  </a:moveTo>
                  <a:lnTo>
                    <a:pt x="101556" y="1192530"/>
                  </a:lnTo>
                  <a:lnTo>
                    <a:pt x="104371" y="1196340"/>
                  </a:lnTo>
                  <a:lnTo>
                    <a:pt x="177568" y="1196340"/>
                  </a:lnTo>
                  <a:lnTo>
                    <a:pt x="180383" y="1192530"/>
                  </a:lnTo>
                  <a:close/>
                </a:path>
                <a:path w="281939" h="1196339">
                  <a:moveTo>
                    <a:pt x="3810" y="988060"/>
                  </a:moveTo>
                  <a:lnTo>
                    <a:pt x="0" y="988060"/>
                  </a:lnTo>
                  <a:lnTo>
                    <a:pt x="0" y="1055090"/>
                  </a:lnTo>
                  <a:lnTo>
                    <a:pt x="3810" y="1060246"/>
                  </a:lnTo>
                  <a:lnTo>
                    <a:pt x="3810" y="988060"/>
                  </a:lnTo>
                  <a:close/>
                </a:path>
                <a:path w="281939" h="1196339">
                  <a:moveTo>
                    <a:pt x="281940" y="988060"/>
                  </a:moveTo>
                  <a:lnTo>
                    <a:pt x="278130" y="988060"/>
                  </a:lnTo>
                  <a:lnTo>
                    <a:pt x="278130" y="1060246"/>
                  </a:lnTo>
                  <a:lnTo>
                    <a:pt x="281940" y="1055090"/>
                  </a:lnTo>
                  <a:lnTo>
                    <a:pt x="281940" y="988060"/>
                  </a:lnTo>
                  <a:close/>
                </a:path>
                <a:path w="281939" h="1196339">
                  <a:moveTo>
                    <a:pt x="3810" y="137007"/>
                  </a:moveTo>
                  <a:lnTo>
                    <a:pt x="0" y="142189"/>
                  </a:lnTo>
                  <a:lnTo>
                    <a:pt x="0" y="209550"/>
                  </a:lnTo>
                  <a:lnTo>
                    <a:pt x="3810" y="209550"/>
                  </a:lnTo>
                  <a:lnTo>
                    <a:pt x="3810" y="137007"/>
                  </a:lnTo>
                  <a:close/>
                </a:path>
                <a:path w="281939" h="1196339">
                  <a:moveTo>
                    <a:pt x="278130" y="137007"/>
                  </a:moveTo>
                  <a:lnTo>
                    <a:pt x="278130" y="209550"/>
                  </a:lnTo>
                  <a:lnTo>
                    <a:pt x="281940" y="209550"/>
                  </a:lnTo>
                  <a:lnTo>
                    <a:pt x="281940" y="142189"/>
                  </a:lnTo>
                  <a:lnTo>
                    <a:pt x="278130" y="137007"/>
                  </a:lnTo>
                  <a:close/>
                </a:path>
                <a:path w="281939" h="1196339">
                  <a:moveTo>
                    <a:pt x="177389" y="0"/>
                  </a:moveTo>
                  <a:lnTo>
                    <a:pt x="104550" y="0"/>
                  </a:lnTo>
                  <a:lnTo>
                    <a:pt x="101749" y="3810"/>
                  </a:lnTo>
                  <a:lnTo>
                    <a:pt x="180190" y="3810"/>
                  </a:lnTo>
                  <a:lnTo>
                    <a:pt x="177389" y="0"/>
                  </a:lnTo>
                  <a:close/>
                </a:path>
              </a:pathLst>
            </a:custGeom>
            <a:solidFill>
              <a:srgbClr val="34A1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4472939" y="3101340"/>
              <a:ext cx="274320" cy="1188720"/>
            </a:xfrm>
            <a:custGeom>
              <a:avLst/>
              <a:gdLst/>
              <a:ahLst/>
              <a:cxnLst/>
              <a:rect l="l" t="t" r="r" b="b"/>
              <a:pathLst>
                <a:path w="274320" h="1188720">
                  <a:moveTo>
                    <a:pt x="179389" y="1184910"/>
                  </a:moveTo>
                  <a:lnTo>
                    <a:pt x="94930" y="1184910"/>
                  </a:lnTo>
                  <a:lnTo>
                    <a:pt x="97746" y="1188720"/>
                  </a:lnTo>
                  <a:lnTo>
                    <a:pt x="176573" y="1188720"/>
                  </a:lnTo>
                  <a:lnTo>
                    <a:pt x="179389" y="1184910"/>
                  </a:lnTo>
                  <a:close/>
                </a:path>
                <a:path w="274320" h="1188720">
                  <a:moveTo>
                    <a:pt x="3810" y="984250"/>
                  </a:moveTo>
                  <a:lnTo>
                    <a:pt x="0" y="984250"/>
                  </a:lnTo>
                  <a:lnTo>
                    <a:pt x="0" y="1056436"/>
                  </a:lnTo>
                  <a:lnTo>
                    <a:pt x="3810" y="1061593"/>
                  </a:lnTo>
                  <a:lnTo>
                    <a:pt x="3810" y="984250"/>
                  </a:lnTo>
                  <a:close/>
                </a:path>
                <a:path w="274320" h="1188720">
                  <a:moveTo>
                    <a:pt x="274320" y="984250"/>
                  </a:moveTo>
                  <a:lnTo>
                    <a:pt x="270510" y="984250"/>
                  </a:lnTo>
                  <a:lnTo>
                    <a:pt x="270510" y="1061593"/>
                  </a:lnTo>
                  <a:lnTo>
                    <a:pt x="274320" y="1056436"/>
                  </a:lnTo>
                  <a:lnTo>
                    <a:pt x="274320" y="984250"/>
                  </a:lnTo>
                  <a:close/>
                </a:path>
                <a:path w="274320" h="1188720">
                  <a:moveTo>
                    <a:pt x="3810" y="128015"/>
                  </a:moveTo>
                  <a:lnTo>
                    <a:pt x="0" y="133197"/>
                  </a:lnTo>
                  <a:lnTo>
                    <a:pt x="0" y="205739"/>
                  </a:lnTo>
                  <a:lnTo>
                    <a:pt x="3810" y="205739"/>
                  </a:lnTo>
                  <a:lnTo>
                    <a:pt x="3810" y="128015"/>
                  </a:lnTo>
                  <a:close/>
                </a:path>
                <a:path w="274320" h="1188720">
                  <a:moveTo>
                    <a:pt x="270510" y="128015"/>
                  </a:moveTo>
                  <a:lnTo>
                    <a:pt x="270510" y="205739"/>
                  </a:lnTo>
                  <a:lnTo>
                    <a:pt x="274320" y="205739"/>
                  </a:lnTo>
                  <a:lnTo>
                    <a:pt x="274320" y="133197"/>
                  </a:lnTo>
                  <a:lnTo>
                    <a:pt x="270510" y="128015"/>
                  </a:lnTo>
                  <a:close/>
                </a:path>
                <a:path w="274320" h="1188720">
                  <a:moveTo>
                    <a:pt x="176380" y="0"/>
                  </a:moveTo>
                  <a:lnTo>
                    <a:pt x="97939" y="0"/>
                  </a:lnTo>
                  <a:lnTo>
                    <a:pt x="95137" y="3810"/>
                  </a:lnTo>
                  <a:lnTo>
                    <a:pt x="179182" y="3810"/>
                  </a:lnTo>
                  <a:lnTo>
                    <a:pt x="176380" y="0"/>
                  </a:lnTo>
                  <a:close/>
                </a:path>
              </a:pathLst>
            </a:custGeom>
            <a:solidFill>
              <a:srgbClr val="35A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4476750" y="3105149"/>
              <a:ext cx="266700" cy="1181100"/>
            </a:xfrm>
            <a:custGeom>
              <a:avLst/>
              <a:gdLst/>
              <a:ahLst/>
              <a:cxnLst/>
              <a:rect l="l" t="t" r="r" b="b"/>
              <a:pathLst>
                <a:path w="266700" h="1181100">
                  <a:moveTo>
                    <a:pt x="3810" y="980440"/>
                  </a:moveTo>
                  <a:lnTo>
                    <a:pt x="0" y="980440"/>
                  </a:lnTo>
                  <a:lnTo>
                    <a:pt x="0" y="1057783"/>
                  </a:lnTo>
                  <a:lnTo>
                    <a:pt x="3810" y="1062951"/>
                  </a:lnTo>
                  <a:lnTo>
                    <a:pt x="3810" y="980440"/>
                  </a:lnTo>
                  <a:close/>
                </a:path>
                <a:path w="266700" h="1181100">
                  <a:moveTo>
                    <a:pt x="3810" y="119024"/>
                  </a:moveTo>
                  <a:lnTo>
                    <a:pt x="0" y="124206"/>
                  </a:lnTo>
                  <a:lnTo>
                    <a:pt x="0" y="201930"/>
                  </a:lnTo>
                  <a:lnTo>
                    <a:pt x="3810" y="201930"/>
                  </a:lnTo>
                  <a:lnTo>
                    <a:pt x="3810" y="119024"/>
                  </a:lnTo>
                  <a:close/>
                </a:path>
                <a:path w="266700" h="1181100">
                  <a:moveTo>
                    <a:pt x="178168" y="3810"/>
                  </a:moveTo>
                  <a:lnTo>
                    <a:pt x="175361" y="0"/>
                  </a:lnTo>
                  <a:lnTo>
                    <a:pt x="91325" y="0"/>
                  </a:lnTo>
                  <a:lnTo>
                    <a:pt x="88519" y="3810"/>
                  </a:lnTo>
                  <a:lnTo>
                    <a:pt x="178168" y="3810"/>
                  </a:lnTo>
                  <a:close/>
                </a:path>
                <a:path w="266700" h="1181100">
                  <a:moveTo>
                    <a:pt x="178384" y="1177290"/>
                  </a:moveTo>
                  <a:lnTo>
                    <a:pt x="88303" y="1177290"/>
                  </a:lnTo>
                  <a:lnTo>
                    <a:pt x="91109" y="1181100"/>
                  </a:lnTo>
                  <a:lnTo>
                    <a:pt x="175577" y="1181100"/>
                  </a:lnTo>
                  <a:lnTo>
                    <a:pt x="178384" y="1177290"/>
                  </a:lnTo>
                  <a:close/>
                </a:path>
                <a:path w="266700" h="1181100">
                  <a:moveTo>
                    <a:pt x="266700" y="980440"/>
                  </a:moveTo>
                  <a:lnTo>
                    <a:pt x="262890" y="980440"/>
                  </a:lnTo>
                  <a:lnTo>
                    <a:pt x="262890" y="1062951"/>
                  </a:lnTo>
                  <a:lnTo>
                    <a:pt x="266700" y="1057783"/>
                  </a:lnTo>
                  <a:lnTo>
                    <a:pt x="266700" y="980440"/>
                  </a:lnTo>
                  <a:close/>
                </a:path>
                <a:path w="266700" h="1181100">
                  <a:moveTo>
                    <a:pt x="266700" y="124206"/>
                  </a:moveTo>
                  <a:lnTo>
                    <a:pt x="262890" y="119024"/>
                  </a:lnTo>
                  <a:lnTo>
                    <a:pt x="262890" y="201930"/>
                  </a:lnTo>
                  <a:lnTo>
                    <a:pt x="266700" y="201930"/>
                  </a:lnTo>
                  <a:lnTo>
                    <a:pt x="266700" y="124206"/>
                  </a:lnTo>
                  <a:close/>
                </a:path>
              </a:pathLst>
            </a:custGeom>
            <a:solidFill>
              <a:srgbClr val="35A3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4480560" y="3108959"/>
              <a:ext cx="259079" cy="1173480"/>
            </a:xfrm>
            <a:custGeom>
              <a:avLst/>
              <a:gdLst/>
              <a:ahLst/>
              <a:cxnLst/>
              <a:rect l="l" t="t" r="r" b="b"/>
              <a:pathLst>
                <a:path w="259079" h="1173479">
                  <a:moveTo>
                    <a:pt x="3810" y="976630"/>
                  </a:moveTo>
                  <a:lnTo>
                    <a:pt x="0" y="976630"/>
                  </a:lnTo>
                  <a:lnTo>
                    <a:pt x="0" y="1059141"/>
                  </a:lnTo>
                  <a:lnTo>
                    <a:pt x="3810" y="1064298"/>
                  </a:lnTo>
                  <a:lnTo>
                    <a:pt x="3810" y="976630"/>
                  </a:lnTo>
                  <a:close/>
                </a:path>
                <a:path w="259079" h="1173479">
                  <a:moveTo>
                    <a:pt x="3810" y="110032"/>
                  </a:moveTo>
                  <a:lnTo>
                    <a:pt x="0" y="115214"/>
                  </a:lnTo>
                  <a:lnTo>
                    <a:pt x="0" y="198120"/>
                  </a:lnTo>
                  <a:lnTo>
                    <a:pt x="3810" y="198120"/>
                  </a:lnTo>
                  <a:lnTo>
                    <a:pt x="3810" y="110032"/>
                  </a:lnTo>
                  <a:close/>
                </a:path>
                <a:path w="259079" h="1173479">
                  <a:moveTo>
                    <a:pt x="177165" y="3810"/>
                  </a:moveTo>
                  <a:lnTo>
                    <a:pt x="174358" y="0"/>
                  </a:lnTo>
                  <a:lnTo>
                    <a:pt x="84709" y="0"/>
                  </a:lnTo>
                  <a:lnTo>
                    <a:pt x="81902" y="3810"/>
                  </a:lnTo>
                  <a:lnTo>
                    <a:pt x="177165" y="3810"/>
                  </a:lnTo>
                  <a:close/>
                </a:path>
                <a:path w="259079" h="1173479">
                  <a:moveTo>
                    <a:pt x="177393" y="1169682"/>
                  </a:moveTo>
                  <a:lnTo>
                    <a:pt x="81673" y="1169682"/>
                  </a:lnTo>
                  <a:lnTo>
                    <a:pt x="84493" y="1173480"/>
                  </a:lnTo>
                  <a:lnTo>
                    <a:pt x="174574" y="1173480"/>
                  </a:lnTo>
                  <a:lnTo>
                    <a:pt x="177393" y="1169682"/>
                  </a:lnTo>
                  <a:close/>
                </a:path>
                <a:path w="259079" h="1173479">
                  <a:moveTo>
                    <a:pt x="259080" y="976630"/>
                  </a:moveTo>
                  <a:lnTo>
                    <a:pt x="255270" y="976630"/>
                  </a:lnTo>
                  <a:lnTo>
                    <a:pt x="255270" y="1064298"/>
                  </a:lnTo>
                  <a:lnTo>
                    <a:pt x="259080" y="1059141"/>
                  </a:lnTo>
                  <a:lnTo>
                    <a:pt x="259080" y="976630"/>
                  </a:lnTo>
                  <a:close/>
                </a:path>
                <a:path w="259079" h="1173479">
                  <a:moveTo>
                    <a:pt x="259080" y="115214"/>
                  </a:moveTo>
                  <a:lnTo>
                    <a:pt x="255270" y="110032"/>
                  </a:lnTo>
                  <a:lnTo>
                    <a:pt x="255270" y="198120"/>
                  </a:lnTo>
                  <a:lnTo>
                    <a:pt x="259080" y="198120"/>
                  </a:lnTo>
                  <a:lnTo>
                    <a:pt x="259080" y="115214"/>
                  </a:lnTo>
                  <a:close/>
                </a:path>
              </a:pathLst>
            </a:custGeom>
            <a:solidFill>
              <a:srgbClr val="35A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4484370" y="3112769"/>
              <a:ext cx="251460" cy="1165860"/>
            </a:xfrm>
            <a:custGeom>
              <a:avLst/>
              <a:gdLst/>
              <a:ahLst/>
              <a:cxnLst/>
              <a:rect l="l" t="t" r="r" b="b"/>
              <a:pathLst>
                <a:path w="251460" h="1165860">
                  <a:moveTo>
                    <a:pt x="3810" y="972820"/>
                  </a:moveTo>
                  <a:lnTo>
                    <a:pt x="0" y="972820"/>
                  </a:lnTo>
                  <a:lnTo>
                    <a:pt x="0" y="1060488"/>
                  </a:lnTo>
                  <a:lnTo>
                    <a:pt x="3810" y="1065631"/>
                  </a:lnTo>
                  <a:lnTo>
                    <a:pt x="3810" y="972820"/>
                  </a:lnTo>
                  <a:close/>
                </a:path>
                <a:path w="251460" h="1165860">
                  <a:moveTo>
                    <a:pt x="3810" y="101053"/>
                  </a:moveTo>
                  <a:lnTo>
                    <a:pt x="0" y="106222"/>
                  </a:lnTo>
                  <a:lnTo>
                    <a:pt x="0" y="194310"/>
                  </a:lnTo>
                  <a:lnTo>
                    <a:pt x="3810" y="194310"/>
                  </a:lnTo>
                  <a:lnTo>
                    <a:pt x="3810" y="101053"/>
                  </a:lnTo>
                  <a:close/>
                </a:path>
                <a:path w="251460" h="1165860">
                  <a:moveTo>
                    <a:pt x="176149" y="3810"/>
                  </a:moveTo>
                  <a:lnTo>
                    <a:pt x="173355" y="0"/>
                  </a:lnTo>
                  <a:lnTo>
                    <a:pt x="78105" y="0"/>
                  </a:lnTo>
                  <a:lnTo>
                    <a:pt x="75298" y="3810"/>
                  </a:lnTo>
                  <a:lnTo>
                    <a:pt x="176149" y="3810"/>
                  </a:lnTo>
                  <a:close/>
                </a:path>
                <a:path w="251460" h="1165860">
                  <a:moveTo>
                    <a:pt x="176403" y="1162050"/>
                  </a:moveTo>
                  <a:lnTo>
                    <a:pt x="75044" y="1162050"/>
                  </a:lnTo>
                  <a:lnTo>
                    <a:pt x="77863" y="1165860"/>
                  </a:lnTo>
                  <a:lnTo>
                    <a:pt x="173583" y="1165860"/>
                  </a:lnTo>
                  <a:lnTo>
                    <a:pt x="176403" y="1162050"/>
                  </a:lnTo>
                  <a:close/>
                </a:path>
                <a:path w="251460" h="1165860">
                  <a:moveTo>
                    <a:pt x="251460" y="972820"/>
                  </a:moveTo>
                  <a:lnTo>
                    <a:pt x="247650" y="972820"/>
                  </a:lnTo>
                  <a:lnTo>
                    <a:pt x="247650" y="1065631"/>
                  </a:lnTo>
                  <a:lnTo>
                    <a:pt x="251460" y="1060488"/>
                  </a:lnTo>
                  <a:lnTo>
                    <a:pt x="251460" y="972820"/>
                  </a:lnTo>
                  <a:close/>
                </a:path>
                <a:path w="251460" h="1165860">
                  <a:moveTo>
                    <a:pt x="251460" y="106222"/>
                  </a:moveTo>
                  <a:lnTo>
                    <a:pt x="247650" y="101053"/>
                  </a:lnTo>
                  <a:lnTo>
                    <a:pt x="247650" y="194310"/>
                  </a:lnTo>
                  <a:lnTo>
                    <a:pt x="251460" y="194310"/>
                  </a:lnTo>
                  <a:lnTo>
                    <a:pt x="251460" y="106222"/>
                  </a:lnTo>
                  <a:close/>
                </a:path>
              </a:pathLst>
            </a:custGeom>
            <a:solidFill>
              <a:srgbClr val="35A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4488180" y="3116579"/>
              <a:ext cx="243840" cy="1158240"/>
            </a:xfrm>
            <a:custGeom>
              <a:avLst/>
              <a:gdLst/>
              <a:ahLst/>
              <a:cxnLst/>
              <a:rect l="l" t="t" r="r" b="b"/>
              <a:pathLst>
                <a:path w="243839" h="1158239">
                  <a:moveTo>
                    <a:pt x="3810" y="969010"/>
                  </a:moveTo>
                  <a:lnTo>
                    <a:pt x="0" y="969010"/>
                  </a:lnTo>
                  <a:lnTo>
                    <a:pt x="0" y="1061821"/>
                  </a:lnTo>
                  <a:lnTo>
                    <a:pt x="3810" y="1066977"/>
                  </a:lnTo>
                  <a:lnTo>
                    <a:pt x="3810" y="969010"/>
                  </a:lnTo>
                  <a:close/>
                </a:path>
                <a:path w="243839" h="1158239">
                  <a:moveTo>
                    <a:pt x="3810" y="92049"/>
                  </a:moveTo>
                  <a:lnTo>
                    <a:pt x="0" y="97243"/>
                  </a:lnTo>
                  <a:lnTo>
                    <a:pt x="0" y="190500"/>
                  </a:lnTo>
                  <a:lnTo>
                    <a:pt x="3810" y="190500"/>
                  </a:lnTo>
                  <a:lnTo>
                    <a:pt x="3810" y="92049"/>
                  </a:lnTo>
                  <a:close/>
                </a:path>
                <a:path w="243839" h="1158239">
                  <a:moveTo>
                    <a:pt x="174459" y="1155700"/>
                  </a:moveTo>
                  <a:lnTo>
                    <a:pt x="69367" y="1155700"/>
                  </a:lnTo>
                  <a:lnTo>
                    <a:pt x="71234" y="1158240"/>
                  </a:lnTo>
                  <a:lnTo>
                    <a:pt x="172593" y="1158240"/>
                  </a:lnTo>
                  <a:lnTo>
                    <a:pt x="174459" y="1155700"/>
                  </a:lnTo>
                  <a:close/>
                </a:path>
                <a:path w="243839" h="1158239">
                  <a:moveTo>
                    <a:pt x="175145" y="3810"/>
                  </a:moveTo>
                  <a:lnTo>
                    <a:pt x="172339" y="0"/>
                  </a:lnTo>
                  <a:lnTo>
                    <a:pt x="71488" y="0"/>
                  </a:lnTo>
                  <a:lnTo>
                    <a:pt x="68681" y="3810"/>
                  </a:lnTo>
                  <a:lnTo>
                    <a:pt x="175145" y="3810"/>
                  </a:lnTo>
                  <a:close/>
                </a:path>
                <a:path w="243839" h="1158239">
                  <a:moveTo>
                    <a:pt x="243840" y="969010"/>
                  </a:moveTo>
                  <a:lnTo>
                    <a:pt x="241300" y="969010"/>
                  </a:lnTo>
                  <a:lnTo>
                    <a:pt x="241300" y="1065263"/>
                  </a:lnTo>
                  <a:lnTo>
                    <a:pt x="243840" y="1061821"/>
                  </a:lnTo>
                  <a:lnTo>
                    <a:pt x="243840" y="969010"/>
                  </a:lnTo>
                  <a:close/>
                </a:path>
                <a:path w="243839" h="1158239">
                  <a:moveTo>
                    <a:pt x="243840" y="97243"/>
                  </a:moveTo>
                  <a:lnTo>
                    <a:pt x="241300" y="93776"/>
                  </a:lnTo>
                  <a:lnTo>
                    <a:pt x="241300" y="190500"/>
                  </a:lnTo>
                  <a:lnTo>
                    <a:pt x="243840" y="190500"/>
                  </a:lnTo>
                  <a:lnTo>
                    <a:pt x="243840" y="97243"/>
                  </a:lnTo>
                  <a:close/>
                </a:path>
              </a:pathLst>
            </a:custGeom>
            <a:solidFill>
              <a:srgbClr val="35A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4491990" y="3120389"/>
              <a:ext cx="237490" cy="1151890"/>
            </a:xfrm>
            <a:custGeom>
              <a:avLst/>
              <a:gdLst/>
              <a:ahLst/>
              <a:cxnLst/>
              <a:rect l="l" t="t" r="r" b="b"/>
              <a:pathLst>
                <a:path w="237489" h="1151889">
                  <a:moveTo>
                    <a:pt x="2540" y="965200"/>
                  </a:moveTo>
                  <a:lnTo>
                    <a:pt x="0" y="965200"/>
                  </a:lnTo>
                  <a:lnTo>
                    <a:pt x="0" y="1063167"/>
                  </a:lnTo>
                  <a:lnTo>
                    <a:pt x="2540" y="1066609"/>
                  </a:lnTo>
                  <a:lnTo>
                    <a:pt x="2540" y="965200"/>
                  </a:lnTo>
                  <a:close/>
                </a:path>
                <a:path w="237489" h="1151889">
                  <a:moveTo>
                    <a:pt x="2540" y="84797"/>
                  </a:moveTo>
                  <a:lnTo>
                    <a:pt x="0" y="88239"/>
                  </a:lnTo>
                  <a:lnTo>
                    <a:pt x="0" y="186690"/>
                  </a:lnTo>
                  <a:lnTo>
                    <a:pt x="2540" y="186690"/>
                  </a:lnTo>
                  <a:lnTo>
                    <a:pt x="2540" y="84797"/>
                  </a:lnTo>
                  <a:close/>
                </a:path>
                <a:path w="237489" h="1151889">
                  <a:moveTo>
                    <a:pt x="173202" y="2540"/>
                  </a:moveTo>
                  <a:lnTo>
                    <a:pt x="171335" y="0"/>
                  </a:lnTo>
                  <a:lnTo>
                    <a:pt x="64871" y="0"/>
                  </a:lnTo>
                  <a:lnTo>
                    <a:pt x="63004" y="2540"/>
                  </a:lnTo>
                  <a:lnTo>
                    <a:pt x="173202" y="2540"/>
                  </a:lnTo>
                  <a:close/>
                </a:path>
                <a:path w="237489" h="1151889">
                  <a:moveTo>
                    <a:pt x="173469" y="1148080"/>
                  </a:moveTo>
                  <a:lnTo>
                    <a:pt x="62738" y="1148080"/>
                  </a:lnTo>
                  <a:lnTo>
                    <a:pt x="65557" y="1151890"/>
                  </a:lnTo>
                  <a:lnTo>
                    <a:pt x="170649" y="1151890"/>
                  </a:lnTo>
                  <a:lnTo>
                    <a:pt x="173469" y="1148080"/>
                  </a:lnTo>
                  <a:close/>
                </a:path>
                <a:path w="237489" h="1151889">
                  <a:moveTo>
                    <a:pt x="237490" y="965200"/>
                  </a:moveTo>
                  <a:lnTo>
                    <a:pt x="233680" y="965200"/>
                  </a:lnTo>
                  <a:lnTo>
                    <a:pt x="233680" y="1066609"/>
                  </a:lnTo>
                  <a:lnTo>
                    <a:pt x="237490" y="1061453"/>
                  </a:lnTo>
                  <a:lnTo>
                    <a:pt x="237490" y="965200"/>
                  </a:lnTo>
                  <a:close/>
                </a:path>
                <a:path w="237489" h="1151889">
                  <a:moveTo>
                    <a:pt x="237490" y="89966"/>
                  </a:moveTo>
                  <a:lnTo>
                    <a:pt x="233680" y="84797"/>
                  </a:lnTo>
                  <a:lnTo>
                    <a:pt x="233680" y="186690"/>
                  </a:lnTo>
                  <a:lnTo>
                    <a:pt x="237490" y="186690"/>
                  </a:lnTo>
                  <a:lnTo>
                    <a:pt x="237490" y="89966"/>
                  </a:lnTo>
                  <a:close/>
                </a:path>
              </a:pathLst>
            </a:custGeom>
            <a:solidFill>
              <a:srgbClr val="36A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4494530" y="3122929"/>
              <a:ext cx="231140" cy="1145540"/>
            </a:xfrm>
            <a:custGeom>
              <a:avLst/>
              <a:gdLst/>
              <a:ahLst/>
              <a:cxnLst/>
              <a:rect l="l" t="t" r="r" b="b"/>
              <a:pathLst>
                <a:path w="231139" h="1145539">
                  <a:moveTo>
                    <a:pt x="3810" y="962660"/>
                  </a:moveTo>
                  <a:lnTo>
                    <a:pt x="0" y="962660"/>
                  </a:lnTo>
                  <a:lnTo>
                    <a:pt x="0" y="1064069"/>
                  </a:lnTo>
                  <a:lnTo>
                    <a:pt x="3810" y="1069225"/>
                  </a:lnTo>
                  <a:lnTo>
                    <a:pt x="3810" y="962660"/>
                  </a:lnTo>
                  <a:close/>
                </a:path>
                <a:path w="231139" h="1145539">
                  <a:moveTo>
                    <a:pt x="3810" y="77063"/>
                  </a:moveTo>
                  <a:lnTo>
                    <a:pt x="0" y="82257"/>
                  </a:lnTo>
                  <a:lnTo>
                    <a:pt x="0" y="184150"/>
                  </a:lnTo>
                  <a:lnTo>
                    <a:pt x="3810" y="184150"/>
                  </a:lnTo>
                  <a:lnTo>
                    <a:pt x="3810" y="77063"/>
                  </a:lnTo>
                  <a:close/>
                </a:path>
                <a:path w="231139" h="1145539">
                  <a:moveTo>
                    <a:pt x="173456" y="3810"/>
                  </a:moveTo>
                  <a:lnTo>
                    <a:pt x="170662" y="0"/>
                  </a:lnTo>
                  <a:lnTo>
                    <a:pt x="60464" y="0"/>
                  </a:lnTo>
                  <a:lnTo>
                    <a:pt x="57670" y="3810"/>
                  </a:lnTo>
                  <a:lnTo>
                    <a:pt x="173456" y="3810"/>
                  </a:lnTo>
                  <a:close/>
                </a:path>
                <a:path w="231139" h="1145539">
                  <a:moveTo>
                    <a:pt x="173748" y="1141742"/>
                  </a:moveTo>
                  <a:lnTo>
                    <a:pt x="57378" y="1141742"/>
                  </a:lnTo>
                  <a:lnTo>
                    <a:pt x="60198" y="1145540"/>
                  </a:lnTo>
                  <a:lnTo>
                    <a:pt x="170929" y="1145540"/>
                  </a:lnTo>
                  <a:lnTo>
                    <a:pt x="173748" y="1141742"/>
                  </a:lnTo>
                  <a:close/>
                </a:path>
                <a:path w="231139" h="1145539">
                  <a:moveTo>
                    <a:pt x="231140" y="962660"/>
                  </a:moveTo>
                  <a:lnTo>
                    <a:pt x="227330" y="962660"/>
                  </a:lnTo>
                  <a:lnTo>
                    <a:pt x="227330" y="1069225"/>
                  </a:lnTo>
                  <a:lnTo>
                    <a:pt x="231140" y="1064069"/>
                  </a:lnTo>
                  <a:lnTo>
                    <a:pt x="231140" y="962660"/>
                  </a:lnTo>
                  <a:close/>
                </a:path>
                <a:path w="231139" h="1145539">
                  <a:moveTo>
                    <a:pt x="231140" y="82257"/>
                  </a:moveTo>
                  <a:lnTo>
                    <a:pt x="227330" y="77063"/>
                  </a:lnTo>
                  <a:lnTo>
                    <a:pt x="227330" y="184150"/>
                  </a:lnTo>
                  <a:lnTo>
                    <a:pt x="231140" y="184150"/>
                  </a:lnTo>
                  <a:lnTo>
                    <a:pt x="231140" y="82257"/>
                  </a:lnTo>
                  <a:close/>
                </a:path>
              </a:pathLst>
            </a:custGeom>
            <a:solidFill>
              <a:srgbClr val="36A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4498340" y="3126739"/>
              <a:ext cx="223520" cy="1137920"/>
            </a:xfrm>
            <a:custGeom>
              <a:avLst/>
              <a:gdLst/>
              <a:ahLst/>
              <a:cxnLst/>
              <a:rect l="l" t="t" r="r" b="b"/>
              <a:pathLst>
                <a:path w="223520" h="1137920">
                  <a:moveTo>
                    <a:pt x="3810" y="958850"/>
                  </a:moveTo>
                  <a:lnTo>
                    <a:pt x="0" y="958850"/>
                  </a:lnTo>
                  <a:lnTo>
                    <a:pt x="0" y="1065415"/>
                  </a:lnTo>
                  <a:lnTo>
                    <a:pt x="3810" y="1070571"/>
                  </a:lnTo>
                  <a:lnTo>
                    <a:pt x="3810" y="958850"/>
                  </a:lnTo>
                  <a:close/>
                </a:path>
                <a:path w="223520" h="1137920">
                  <a:moveTo>
                    <a:pt x="3810" y="68072"/>
                  </a:moveTo>
                  <a:lnTo>
                    <a:pt x="0" y="73253"/>
                  </a:lnTo>
                  <a:lnTo>
                    <a:pt x="0" y="180340"/>
                  </a:lnTo>
                  <a:lnTo>
                    <a:pt x="3810" y="180340"/>
                  </a:lnTo>
                  <a:lnTo>
                    <a:pt x="3810" y="68072"/>
                  </a:lnTo>
                  <a:close/>
                </a:path>
                <a:path w="223520" h="1137920">
                  <a:moveTo>
                    <a:pt x="172453" y="3810"/>
                  </a:moveTo>
                  <a:lnTo>
                    <a:pt x="169646" y="0"/>
                  </a:lnTo>
                  <a:lnTo>
                    <a:pt x="53860" y="0"/>
                  </a:lnTo>
                  <a:lnTo>
                    <a:pt x="51054" y="3810"/>
                  </a:lnTo>
                  <a:lnTo>
                    <a:pt x="172453" y="3810"/>
                  </a:lnTo>
                  <a:close/>
                </a:path>
                <a:path w="223520" h="1137920">
                  <a:moveTo>
                    <a:pt x="172745" y="1134110"/>
                  </a:moveTo>
                  <a:lnTo>
                    <a:pt x="50761" y="1134110"/>
                  </a:lnTo>
                  <a:lnTo>
                    <a:pt x="53568" y="1137920"/>
                  </a:lnTo>
                  <a:lnTo>
                    <a:pt x="169938" y="1137920"/>
                  </a:lnTo>
                  <a:lnTo>
                    <a:pt x="172745" y="1134110"/>
                  </a:lnTo>
                  <a:close/>
                </a:path>
                <a:path w="223520" h="1137920">
                  <a:moveTo>
                    <a:pt x="223520" y="958850"/>
                  </a:moveTo>
                  <a:lnTo>
                    <a:pt x="219710" y="958850"/>
                  </a:lnTo>
                  <a:lnTo>
                    <a:pt x="219710" y="1070571"/>
                  </a:lnTo>
                  <a:lnTo>
                    <a:pt x="223520" y="1065415"/>
                  </a:lnTo>
                  <a:lnTo>
                    <a:pt x="223520" y="958850"/>
                  </a:lnTo>
                  <a:close/>
                </a:path>
                <a:path w="223520" h="1137920">
                  <a:moveTo>
                    <a:pt x="223520" y="73253"/>
                  </a:moveTo>
                  <a:lnTo>
                    <a:pt x="219710" y="68072"/>
                  </a:lnTo>
                  <a:lnTo>
                    <a:pt x="219710" y="180340"/>
                  </a:lnTo>
                  <a:lnTo>
                    <a:pt x="223520" y="180340"/>
                  </a:lnTo>
                  <a:lnTo>
                    <a:pt x="223520" y="73253"/>
                  </a:lnTo>
                  <a:close/>
                </a:path>
              </a:pathLst>
            </a:custGeom>
            <a:solidFill>
              <a:srgbClr val="36A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4502150" y="3130549"/>
              <a:ext cx="215900" cy="1130300"/>
            </a:xfrm>
            <a:custGeom>
              <a:avLst/>
              <a:gdLst/>
              <a:ahLst/>
              <a:cxnLst/>
              <a:rect l="l" t="t" r="r" b="b"/>
              <a:pathLst>
                <a:path w="215900" h="1130300">
                  <a:moveTo>
                    <a:pt x="3810" y="955040"/>
                  </a:moveTo>
                  <a:lnTo>
                    <a:pt x="0" y="955040"/>
                  </a:lnTo>
                  <a:lnTo>
                    <a:pt x="0" y="1066761"/>
                  </a:lnTo>
                  <a:lnTo>
                    <a:pt x="3810" y="1071918"/>
                  </a:lnTo>
                  <a:lnTo>
                    <a:pt x="3810" y="955040"/>
                  </a:lnTo>
                  <a:close/>
                </a:path>
                <a:path w="215900" h="1130300">
                  <a:moveTo>
                    <a:pt x="3810" y="59080"/>
                  </a:moveTo>
                  <a:lnTo>
                    <a:pt x="0" y="64262"/>
                  </a:lnTo>
                  <a:lnTo>
                    <a:pt x="0" y="176530"/>
                  </a:lnTo>
                  <a:lnTo>
                    <a:pt x="3810" y="176530"/>
                  </a:lnTo>
                  <a:lnTo>
                    <a:pt x="3810" y="59080"/>
                  </a:lnTo>
                  <a:close/>
                </a:path>
                <a:path w="215900" h="1130300">
                  <a:moveTo>
                    <a:pt x="171450" y="3810"/>
                  </a:moveTo>
                  <a:lnTo>
                    <a:pt x="168643" y="0"/>
                  </a:lnTo>
                  <a:lnTo>
                    <a:pt x="47244" y="0"/>
                  </a:lnTo>
                  <a:lnTo>
                    <a:pt x="44437" y="3810"/>
                  </a:lnTo>
                  <a:lnTo>
                    <a:pt x="171450" y="3810"/>
                  </a:lnTo>
                  <a:close/>
                </a:path>
                <a:path w="215900" h="1130300">
                  <a:moveTo>
                    <a:pt x="171754" y="1126490"/>
                  </a:moveTo>
                  <a:lnTo>
                    <a:pt x="44132" y="1126490"/>
                  </a:lnTo>
                  <a:lnTo>
                    <a:pt x="46951" y="1130300"/>
                  </a:lnTo>
                  <a:lnTo>
                    <a:pt x="168935" y="1130300"/>
                  </a:lnTo>
                  <a:lnTo>
                    <a:pt x="171754" y="1126490"/>
                  </a:lnTo>
                  <a:close/>
                </a:path>
                <a:path w="215900" h="1130300">
                  <a:moveTo>
                    <a:pt x="215900" y="955040"/>
                  </a:moveTo>
                  <a:lnTo>
                    <a:pt x="212090" y="955040"/>
                  </a:lnTo>
                  <a:lnTo>
                    <a:pt x="212090" y="1071918"/>
                  </a:lnTo>
                  <a:lnTo>
                    <a:pt x="215900" y="1066761"/>
                  </a:lnTo>
                  <a:lnTo>
                    <a:pt x="215900" y="955040"/>
                  </a:lnTo>
                  <a:close/>
                </a:path>
                <a:path w="215900" h="1130300">
                  <a:moveTo>
                    <a:pt x="215900" y="64262"/>
                  </a:moveTo>
                  <a:lnTo>
                    <a:pt x="212090" y="59080"/>
                  </a:lnTo>
                  <a:lnTo>
                    <a:pt x="212090" y="176530"/>
                  </a:lnTo>
                  <a:lnTo>
                    <a:pt x="215900" y="176530"/>
                  </a:lnTo>
                  <a:lnTo>
                    <a:pt x="215900" y="64262"/>
                  </a:lnTo>
                  <a:close/>
                </a:path>
              </a:pathLst>
            </a:custGeom>
            <a:solidFill>
              <a:srgbClr val="36A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4505960" y="3134359"/>
              <a:ext cx="208279" cy="1122680"/>
            </a:xfrm>
            <a:custGeom>
              <a:avLst/>
              <a:gdLst/>
              <a:ahLst/>
              <a:cxnLst/>
              <a:rect l="l" t="t" r="r" b="b"/>
              <a:pathLst>
                <a:path w="208279" h="1122679">
                  <a:moveTo>
                    <a:pt x="3810" y="951230"/>
                  </a:moveTo>
                  <a:lnTo>
                    <a:pt x="0" y="951230"/>
                  </a:lnTo>
                  <a:lnTo>
                    <a:pt x="0" y="1068108"/>
                  </a:lnTo>
                  <a:lnTo>
                    <a:pt x="3810" y="1073264"/>
                  </a:lnTo>
                  <a:lnTo>
                    <a:pt x="3810" y="951230"/>
                  </a:lnTo>
                  <a:close/>
                </a:path>
                <a:path w="208279" h="1122679">
                  <a:moveTo>
                    <a:pt x="3810" y="50088"/>
                  </a:moveTo>
                  <a:lnTo>
                    <a:pt x="0" y="55270"/>
                  </a:lnTo>
                  <a:lnTo>
                    <a:pt x="0" y="172720"/>
                  </a:lnTo>
                  <a:lnTo>
                    <a:pt x="3810" y="172720"/>
                  </a:lnTo>
                  <a:lnTo>
                    <a:pt x="3810" y="50088"/>
                  </a:lnTo>
                  <a:close/>
                </a:path>
                <a:path w="208279" h="1122679">
                  <a:moveTo>
                    <a:pt x="170434" y="3810"/>
                  </a:moveTo>
                  <a:lnTo>
                    <a:pt x="167640" y="0"/>
                  </a:lnTo>
                  <a:lnTo>
                    <a:pt x="40640" y="0"/>
                  </a:lnTo>
                  <a:lnTo>
                    <a:pt x="37833" y="3810"/>
                  </a:lnTo>
                  <a:lnTo>
                    <a:pt x="170434" y="3810"/>
                  </a:lnTo>
                  <a:close/>
                </a:path>
                <a:path w="208279" h="1122679">
                  <a:moveTo>
                    <a:pt x="170764" y="1118882"/>
                  </a:moveTo>
                  <a:lnTo>
                    <a:pt x="37503" y="1118882"/>
                  </a:lnTo>
                  <a:lnTo>
                    <a:pt x="40322" y="1122680"/>
                  </a:lnTo>
                  <a:lnTo>
                    <a:pt x="167944" y="1122680"/>
                  </a:lnTo>
                  <a:lnTo>
                    <a:pt x="170764" y="1118882"/>
                  </a:lnTo>
                  <a:close/>
                </a:path>
                <a:path w="208279" h="1122679">
                  <a:moveTo>
                    <a:pt x="208280" y="951230"/>
                  </a:moveTo>
                  <a:lnTo>
                    <a:pt x="204470" y="951230"/>
                  </a:lnTo>
                  <a:lnTo>
                    <a:pt x="204470" y="1073264"/>
                  </a:lnTo>
                  <a:lnTo>
                    <a:pt x="208280" y="1068108"/>
                  </a:lnTo>
                  <a:lnTo>
                    <a:pt x="208280" y="951230"/>
                  </a:lnTo>
                  <a:close/>
                </a:path>
                <a:path w="208279" h="1122679">
                  <a:moveTo>
                    <a:pt x="208280" y="55270"/>
                  </a:moveTo>
                  <a:lnTo>
                    <a:pt x="204470" y="50088"/>
                  </a:lnTo>
                  <a:lnTo>
                    <a:pt x="204470" y="172720"/>
                  </a:lnTo>
                  <a:lnTo>
                    <a:pt x="208280" y="172720"/>
                  </a:lnTo>
                  <a:lnTo>
                    <a:pt x="208280" y="55270"/>
                  </a:lnTo>
                  <a:close/>
                </a:path>
              </a:pathLst>
            </a:custGeom>
            <a:solidFill>
              <a:srgbClr val="36A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4509770" y="3138169"/>
              <a:ext cx="200660" cy="1115060"/>
            </a:xfrm>
            <a:custGeom>
              <a:avLst/>
              <a:gdLst/>
              <a:ahLst/>
              <a:cxnLst/>
              <a:rect l="l" t="t" r="r" b="b"/>
              <a:pathLst>
                <a:path w="200660" h="1115060">
                  <a:moveTo>
                    <a:pt x="3810" y="947420"/>
                  </a:moveTo>
                  <a:lnTo>
                    <a:pt x="0" y="947420"/>
                  </a:lnTo>
                  <a:lnTo>
                    <a:pt x="0" y="1069454"/>
                  </a:lnTo>
                  <a:lnTo>
                    <a:pt x="3810" y="1074610"/>
                  </a:lnTo>
                  <a:lnTo>
                    <a:pt x="3810" y="947420"/>
                  </a:lnTo>
                  <a:close/>
                </a:path>
                <a:path w="200660" h="1115060">
                  <a:moveTo>
                    <a:pt x="3810" y="41097"/>
                  </a:moveTo>
                  <a:lnTo>
                    <a:pt x="0" y="46278"/>
                  </a:lnTo>
                  <a:lnTo>
                    <a:pt x="0" y="168910"/>
                  </a:lnTo>
                  <a:lnTo>
                    <a:pt x="3810" y="168910"/>
                  </a:lnTo>
                  <a:lnTo>
                    <a:pt x="3810" y="41097"/>
                  </a:lnTo>
                  <a:close/>
                </a:path>
                <a:path w="200660" h="1115060">
                  <a:moveTo>
                    <a:pt x="168833" y="1112520"/>
                  </a:moveTo>
                  <a:lnTo>
                    <a:pt x="31813" y="1112520"/>
                  </a:lnTo>
                  <a:lnTo>
                    <a:pt x="33693" y="1115060"/>
                  </a:lnTo>
                  <a:lnTo>
                    <a:pt x="166954" y="1115060"/>
                  </a:lnTo>
                  <a:lnTo>
                    <a:pt x="168833" y="1112520"/>
                  </a:lnTo>
                  <a:close/>
                </a:path>
                <a:path w="200660" h="1115060">
                  <a:moveTo>
                    <a:pt x="169430" y="3810"/>
                  </a:moveTo>
                  <a:lnTo>
                    <a:pt x="166624" y="0"/>
                  </a:lnTo>
                  <a:lnTo>
                    <a:pt x="34023" y="0"/>
                  </a:lnTo>
                  <a:lnTo>
                    <a:pt x="31216" y="3810"/>
                  </a:lnTo>
                  <a:lnTo>
                    <a:pt x="169430" y="3810"/>
                  </a:lnTo>
                  <a:close/>
                </a:path>
                <a:path w="200660" h="1115060">
                  <a:moveTo>
                    <a:pt x="200660" y="947420"/>
                  </a:moveTo>
                  <a:lnTo>
                    <a:pt x="198120" y="947420"/>
                  </a:lnTo>
                  <a:lnTo>
                    <a:pt x="198120" y="1072896"/>
                  </a:lnTo>
                  <a:lnTo>
                    <a:pt x="200660" y="1069454"/>
                  </a:lnTo>
                  <a:lnTo>
                    <a:pt x="200660" y="947420"/>
                  </a:lnTo>
                  <a:close/>
                </a:path>
                <a:path w="200660" h="1115060">
                  <a:moveTo>
                    <a:pt x="200660" y="46278"/>
                  </a:moveTo>
                  <a:lnTo>
                    <a:pt x="198120" y="42824"/>
                  </a:lnTo>
                  <a:lnTo>
                    <a:pt x="198120" y="168910"/>
                  </a:lnTo>
                  <a:lnTo>
                    <a:pt x="200660" y="168910"/>
                  </a:lnTo>
                  <a:lnTo>
                    <a:pt x="200660" y="46278"/>
                  </a:lnTo>
                  <a:close/>
                </a:path>
              </a:pathLst>
            </a:custGeom>
            <a:solidFill>
              <a:srgbClr val="37A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4513580" y="3141980"/>
              <a:ext cx="194310" cy="1108710"/>
            </a:xfrm>
            <a:custGeom>
              <a:avLst/>
              <a:gdLst/>
              <a:ahLst/>
              <a:cxnLst/>
              <a:rect l="l" t="t" r="r" b="b"/>
              <a:pathLst>
                <a:path w="194310" h="1108710">
                  <a:moveTo>
                    <a:pt x="167840" y="1104900"/>
                  </a:moveTo>
                  <a:lnTo>
                    <a:pt x="25199" y="1104900"/>
                  </a:lnTo>
                  <a:lnTo>
                    <a:pt x="28015" y="1108710"/>
                  </a:lnTo>
                  <a:lnTo>
                    <a:pt x="165024" y="1108710"/>
                  </a:lnTo>
                  <a:lnTo>
                    <a:pt x="167840" y="1104900"/>
                  </a:lnTo>
                  <a:close/>
                </a:path>
                <a:path w="194310" h="1108710">
                  <a:moveTo>
                    <a:pt x="2540" y="33832"/>
                  </a:moveTo>
                  <a:lnTo>
                    <a:pt x="0" y="37287"/>
                  </a:lnTo>
                  <a:lnTo>
                    <a:pt x="0" y="1070796"/>
                  </a:lnTo>
                  <a:lnTo>
                    <a:pt x="2540" y="1074233"/>
                  </a:lnTo>
                  <a:lnTo>
                    <a:pt x="2540" y="33832"/>
                  </a:lnTo>
                  <a:close/>
                </a:path>
                <a:path w="194310" h="1108710">
                  <a:moveTo>
                    <a:pt x="190500" y="33832"/>
                  </a:moveTo>
                  <a:lnTo>
                    <a:pt x="190500" y="1074233"/>
                  </a:lnTo>
                  <a:lnTo>
                    <a:pt x="194310" y="1069077"/>
                  </a:lnTo>
                  <a:lnTo>
                    <a:pt x="194310" y="943610"/>
                  </a:lnTo>
                  <a:lnTo>
                    <a:pt x="191770" y="943610"/>
                  </a:lnTo>
                  <a:lnTo>
                    <a:pt x="191770" y="165100"/>
                  </a:lnTo>
                  <a:lnTo>
                    <a:pt x="194310" y="165100"/>
                  </a:lnTo>
                  <a:lnTo>
                    <a:pt x="194310" y="39014"/>
                  </a:lnTo>
                  <a:lnTo>
                    <a:pt x="190500" y="33832"/>
                  </a:lnTo>
                  <a:close/>
                </a:path>
                <a:path w="194310" h="1108710">
                  <a:moveTo>
                    <a:pt x="165622" y="0"/>
                  </a:moveTo>
                  <a:lnTo>
                    <a:pt x="27417" y="0"/>
                  </a:lnTo>
                  <a:lnTo>
                    <a:pt x="25549" y="2540"/>
                  </a:lnTo>
                  <a:lnTo>
                    <a:pt x="167490" y="2540"/>
                  </a:lnTo>
                  <a:lnTo>
                    <a:pt x="165622" y="0"/>
                  </a:lnTo>
                  <a:close/>
                </a:path>
              </a:pathLst>
            </a:custGeom>
            <a:solidFill>
              <a:srgbClr val="37A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4516120" y="3144519"/>
              <a:ext cx="187960" cy="1102360"/>
            </a:xfrm>
            <a:custGeom>
              <a:avLst/>
              <a:gdLst/>
              <a:ahLst/>
              <a:cxnLst/>
              <a:rect l="l" t="t" r="r" b="b"/>
              <a:pathLst>
                <a:path w="187960" h="1102360">
                  <a:moveTo>
                    <a:pt x="3810" y="26111"/>
                  </a:moveTo>
                  <a:lnTo>
                    <a:pt x="0" y="31292"/>
                  </a:lnTo>
                  <a:lnTo>
                    <a:pt x="0" y="1071702"/>
                  </a:lnTo>
                  <a:lnTo>
                    <a:pt x="3810" y="1076858"/>
                  </a:lnTo>
                  <a:lnTo>
                    <a:pt x="3810" y="26111"/>
                  </a:lnTo>
                  <a:close/>
                </a:path>
                <a:path w="187960" h="1102360">
                  <a:moveTo>
                    <a:pt x="167741" y="3810"/>
                  </a:moveTo>
                  <a:lnTo>
                    <a:pt x="164947" y="0"/>
                  </a:lnTo>
                  <a:lnTo>
                    <a:pt x="22999" y="0"/>
                  </a:lnTo>
                  <a:lnTo>
                    <a:pt x="20205" y="3810"/>
                  </a:lnTo>
                  <a:lnTo>
                    <a:pt x="167741" y="3810"/>
                  </a:lnTo>
                  <a:close/>
                </a:path>
                <a:path w="187960" h="1102360">
                  <a:moveTo>
                    <a:pt x="168109" y="1098550"/>
                  </a:moveTo>
                  <a:lnTo>
                    <a:pt x="19837" y="1098550"/>
                  </a:lnTo>
                  <a:lnTo>
                    <a:pt x="22656" y="1102360"/>
                  </a:lnTo>
                  <a:lnTo>
                    <a:pt x="165290" y="1102360"/>
                  </a:lnTo>
                  <a:lnTo>
                    <a:pt x="168109" y="1098550"/>
                  </a:lnTo>
                  <a:close/>
                </a:path>
                <a:path w="187960" h="1102360">
                  <a:moveTo>
                    <a:pt x="187960" y="31292"/>
                  </a:moveTo>
                  <a:lnTo>
                    <a:pt x="184150" y="26111"/>
                  </a:lnTo>
                  <a:lnTo>
                    <a:pt x="184150" y="1076858"/>
                  </a:lnTo>
                  <a:lnTo>
                    <a:pt x="187960" y="1071702"/>
                  </a:lnTo>
                  <a:lnTo>
                    <a:pt x="187960" y="31292"/>
                  </a:lnTo>
                  <a:close/>
                </a:path>
              </a:pathLst>
            </a:custGeom>
            <a:solidFill>
              <a:srgbClr val="37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4519930" y="3148329"/>
              <a:ext cx="180340" cy="1094740"/>
            </a:xfrm>
            <a:custGeom>
              <a:avLst/>
              <a:gdLst/>
              <a:ahLst/>
              <a:cxnLst/>
              <a:rect l="l" t="t" r="r" b="b"/>
              <a:pathLst>
                <a:path w="180339" h="1094739">
                  <a:moveTo>
                    <a:pt x="3810" y="17119"/>
                  </a:moveTo>
                  <a:lnTo>
                    <a:pt x="0" y="22301"/>
                  </a:lnTo>
                  <a:lnTo>
                    <a:pt x="0" y="1073048"/>
                  </a:lnTo>
                  <a:lnTo>
                    <a:pt x="3810" y="1078204"/>
                  </a:lnTo>
                  <a:lnTo>
                    <a:pt x="3810" y="17119"/>
                  </a:lnTo>
                  <a:close/>
                </a:path>
                <a:path w="180339" h="1094739">
                  <a:moveTo>
                    <a:pt x="166738" y="3810"/>
                  </a:moveTo>
                  <a:lnTo>
                    <a:pt x="163931" y="0"/>
                  </a:lnTo>
                  <a:lnTo>
                    <a:pt x="16395" y="0"/>
                  </a:lnTo>
                  <a:lnTo>
                    <a:pt x="13589" y="3810"/>
                  </a:lnTo>
                  <a:lnTo>
                    <a:pt x="166738" y="3810"/>
                  </a:lnTo>
                  <a:close/>
                </a:path>
                <a:path w="180339" h="1094739">
                  <a:moveTo>
                    <a:pt x="167119" y="1090930"/>
                  </a:moveTo>
                  <a:lnTo>
                    <a:pt x="13208" y="1090930"/>
                  </a:lnTo>
                  <a:lnTo>
                    <a:pt x="16027" y="1094740"/>
                  </a:lnTo>
                  <a:lnTo>
                    <a:pt x="164299" y="1094740"/>
                  </a:lnTo>
                  <a:lnTo>
                    <a:pt x="167119" y="1090930"/>
                  </a:lnTo>
                  <a:close/>
                </a:path>
                <a:path w="180339" h="1094739">
                  <a:moveTo>
                    <a:pt x="180340" y="22301"/>
                  </a:moveTo>
                  <a:lnTo>
                    <a:pt x="176530" y="17119"/>
                  </a:lnTo>
                  <a:lnTo>
                    <a:pt x="176530" y="1078204"/>
                  </a:lnTo>
                  <a:lnTo>
                    <a:pt x="180340" y="1073048"/>
                  </a:lnTo>
                  <a:lnTo>
                    <a:pt x="180340" y="22301"/>
                  </a:lnTo>
                  <a:close/>
                </a:path>
              </a:pathLst>
            </a:custGeom>
            <a:solidFill>
              <a:srgbClr val="37A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4523740" y="3152139"/>
              <a:ext cx="172720" cy="1087120"/>
            </a:xfrm>
            <a:custGeom>
              <a:avLst/>
              <a:gdLst/>
              <a:ahLst/>
              <a:cxnLst/>
              <a:rect l="l" t="t" r="r" b="b"/>
              <a:pathLst>
                <a:path w="172720" h="1087120">
                  <a:moveTo>
                    <a:pt x="3810" y="8128"/>
                  </a:moveTo>
                  <a:lnTo>
                    <a:pt x="0" y="13309"/>
                  </a:lnTo>
                  <a:lnTo>
                    <a:pt x="0" y="1074394"/>
                  </a:lnTo>
                  <a:lnTo>
                    <a:pt x="3810" y="1079550"/>
                  </a:lnTo>
                  <a:lnTo>
                    <a:pt x="3810" y="8128"/>
                  </a:lnTo>
                  <a:close/>
                </a:path>
                <a:path w="172720" h="1087120">
                  <a:moveTo>
                    <a:pt x="165735" y="3810"/>
                  </a:moveTo>
                  <a:lnTo>
                    <a:pt x="162928" y="0"/>
                  </a:lnTo>
                  <a:lnTo>
                    <a:pt x="9779" y="0"/>
                  </a:lnTo>
                  <a:lnTo>
                    <a:pt x="6985" y="3810"/>
                  </a:lnTo>
                  <a:lnTo>
                    <a:pt x="165735" y="3810"/>
                  </a:lnTo>
                  <a:close/>
                </a:path>
                <a:path w="172720" h="1087120">
                  <a:moveTo>
                    <a:pt x="166116" y="1083310"/>
                  </a:moveTo>
                  <a:lnTo>
                    <a:pt x="6591" y="1083310"/>
                  </a:lnTo>
                  <a:lnTo>
                    <a:pt x="9398" y="1087120"/>
                  </a:lnTo>
                  <a:lnTo>
                    <a:pt x="163309" y="1087120"/>
                  </a:lnTo>
                  <a:lnTo>
                    <a:pt x="166116" y="1083310"/>
                  </a:lnTo>
                  <a:close/>
                </a:path>
                <a:path w="172720" h="1087120">
                  <a:moveTo>
                    <a:pt x="172720" y="13309"/>
                  </a:moveTo>
                  <a:lnTo>
                    <a:pt x="168910" y="8128"/>
                  </a:lnTo>
                  <a:lnTo>
                    <a:pt x="168910" y="1079550"/>
                  </a:lnTo>
                  <a:lnTo>
                    <a:pt x="172720" y="1074394"/>
                  </a:lnTo>
                  <a:lnTo>
                    <a:pt x="172720" y="13309"/>
                  </a:lnTo>
                  <a:close/>
                </a:path>
              </a:pathLst>
            </a:custGeom>
            <a:solidFill>
              <a:srgbClr val="38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4527550" y="3155950"/>
              <a:ext cx="165100" cy="1079500"/>
            </a:xfrm>
            <a:custGeom>
              <a:avLst/>
              <a:gdLst/>
              <a:ahLst/>
              <a:cxnLst/>
              <a:rect l="l" t="t" r="r" b="b"/>
              <a:pathLst>
                <a:path w="165100" h="1079500">
                  <a:moveTo>
                    <a:pt x="161925" y="0"/>
                  </a:moveTo>
                  <a:lnTo>
                    <a:pt x="3175" y="0"/>
                  </a:lnTo>
                  <a:lnTo>
                    <a:pt x="0" y="4317"/>
                  </a:lnTo>
                  <a:lnTo>
                    <a:pt x="0" y="1075732"/>
                  </a:lnTo>
                  <a:lnTo>
                    <a:pt x="2783" y="1079500"/>
                  </a:lnTo>
                  <a:lnTo>
                    <a:pt x="162316" y="1079500"/>
                  </a:lnTo>
                  <a:lnTo>
                    <a:pt x="165100" y="1075732"/>
                  </a:lnTo>
                  <a:lnTo>
                    <a:pt x="3810" y="1075689"/>
                  </a:lnTo>
                  <a:lnTo>
                    <a:pt x="3810" y="3810"/>
                  </a:lnTo>
                  <a:lnTo>
                    <a:pt x="164726" y="3810"/>
                  </a:lnTo>
                  <a:lnTo>
                    <a:pt x="161925" y="0"/>
                  </a:lnTo>
                  <a:close/>
                </a:path>
                <a:path w="165100" h="1079500">
                  <a:moveTo>
                    <a:pt x="164726" y="3810"/>
                  </a:moveTo>
                  <a:lnTo>
                    <a:pt x="161289" y="3810"/>
                  </a:lnTo>
                  <a:lnTo>
                    <a:pt x="161289" y="1075689"/>
                  </a:lnTo>
                  <a:lnTo>
                    <a:pt x="165100" y="1075689"/>
                  </a:lnTo>
                  <a:lnTo>
                    <a:pt x="165100" y="4317"/>
                  </a:lnTo>
                  <a:lnTo>
                    <a:pt x="164726" y="3810"/>
                  </a:lnTo>
                  <a:close/>
                </a:path>
              </a:pathLst>
            </a:custGeom>
            <a:solidFill>
              <a:srgbClr val="38AC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4531360" y="3159759"/>
              <a:ext cx="157480" cy="1071880"/>
            </a:xfrm>
            <a:custGeom>
              <a:avLst/>
              <a:gdLst/>
              <a:ahLst/>
              <a:cxnLst/>
              <a:rect l="l" t="t" r="r" b="b"/>
              <a:pathLst>
                <a:path w="157479" h="1071879">
                  <a:moveTo>
                    <a:pt x="157480" y="0"/>
                  </a:moveTo>
                  <a:lnTo>
                    <a:pt x="154940" y="0"/>
                  </a:lnTo>
                  <a:lnTo>
                    <a:pt x="154940" y="3810"/>
                  </a:lnTo>
                  <a:lnTo>
                    <a:pt x="154940" y="1069340"/>
                  </a:lnTo>
                  <a:lnTo>
                    <a:pt x="3810" y="1069340"/>
                  </a:lnTo>
                  <a:lnTo>
                    <a:pt x="3810" y="3810"/>
                  </a:lnTo>
                  <a:lnTo>
                    <a:pt x="154940" y="3810"/>
                  </a:lnTo>
                  <a:lnTo>
                    <a:pt x="154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69340"/>
                  </a:lnTo>
                  <a:lnTo>
                    <a:pt x="0" y="1071880"/>
                  </a:lnTo>
                  <a:lnTo>
                    <a:pt x="157480" y="1071880"/>
                  </a:lnTo>
                  <a:lnTo>
                    <a:pt x="157480" y="1069340"/>
                  </a:lnTo>
                  <a:lnTo>
                    <a:pt x="157480" y="381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38A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4535170" y="3163569"/>
              <a:ext cx="151130" cy="1065530"/>
            </a:xfrm>
            <a:custGeom>
              <a:avLst/>
              <a:gdLst/>
              <a:ahLst/>
              <a:cxnLst/>
              <a:rect l="l" t="t" r="r" b="b"/>
              <a:pathLst>
                <a:path w="151129" h="1065529">
                  <a:moveTo>
                    <a:pt x="151130" y="0"/>
                  </a:moveTo>
                  <a:lnTo>
                    <a:pt x="147320" y="0"/>
                  </a:lnTo>
                  <a:lnTo>
                    <a:pt x="147320" y="2540"/>
                  </a:lnTo>
                  <a:lnTo>
                    <a:pt x="147320" y="1061720"/>
                  </a:lnTo>
                  <a:lnTo>
                    <a:pt x="2540" y="1061720"/>
                  </a:lnTo>
                  <a:lnTo>
                    <a:pt x="2540" y="2540"/>
                  </a:lnTo>
                  <a:lnTo>
                    <a:pt x="147320" y="2540"/>
                  </a:lnTo>
                  <a:lnTo>
                    <a:pt x="1473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61720"/>
                  </a:lnTo>
                  <a:lnTo>
                    <a:pt x="0" y="1065530"/>
                  </a:lnTo>
                  <a:lnTo>
                    <a:pt x="151130" y="1065530"/>
                  </a:lnTo>
                  <a:lnTo>
                    <a:pt x="151130" y="1061720"/>
                  </a:lnTo>
                  <a:lnTo>
                    <a:pt x="151130" y="254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38A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4537710" y="3166109"/>
              <a:ext cx="144780" cy="1059180"/>
            </a:xfrm>
            <a:custGeom>
              <a:avLst/>
              <a:gdLst/>
              <a:ahLst/>
              <a:cxnLst/>
              <a:rect l="l" t="t" r="r" b="b"/>
              <a:pathLst>
                <a:path w="144779" h="1059179">
                  <a:moveTo>
                    <a:pt x="144780" y="0"/>
                  </a:moveTo>
                  <a:lnTo>
                    <a:pt x="140970" y="0"/>
                  </a:lnTo>
                  <a:lnTo>
                    <a:pt x="140970" y="3810"/>
                  </a:lnTo>
                  <a:lnTo>
                    <a:pt x="140970" y="1055370"/>
                  </a:lnTo>
                  <a:lnTo>
                    <a:pt x="3810" y="1055370"/>
                  </a:lnTo>
                  <a:lnTo>
                    <a:pt x="3810" y="3810"/>
                  </a:lnTo>
                  <a:lnTo>
                    <a:pt x="140970" y="3810"/>
                  </a:lnTo>
                  <a:lnTo>
                    <a:pt x="140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55370"/>
                  </a:lnTo>
                  <a:lnTo>
                    <a:pt x="0" y="1059180"/>
                  </a:lnTo>
                  <a:lnTo>
                    <a:pt x="144780" y="1059180"/>
                  </a:lnTo>
                  <a:lnTo>
                    <a:pt x="144780" y="1055370"/>
                  </a:lnTo>
                  <a:lnTo>
                    <a:pt x="144780" y="381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8A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4541520" y="3169919"/>
              <a:ext cx="137160" cy="1051560"/>
            </a:xfrm>
            <a:custGeom>
              <a:avLst/>
              <a:gdLst/>
              <a:ahLst/>
              <a:cxnLst/>
              <a:rect l="l" t="t" r="r" b="b"/>
              <a:pathLst>
                <a:path w="137160" h="1051560">
                  <a:moveTo>
                    <a:pt x="137160" y="0"/>
                  </a:moveTo>
                  <a:lnTo>
                    <a:pt x="133350" y="0"/>
                  </a:lnTo>
                  <a:lnTo>
                    <a:pt x="133350" y="3810"/>
                  </a:lnTo>
                  <a:lnTo>
                    <a:pt x="133350" y="1047750"/>
                  </a:lnTo>
                  <a:lnTo>
                    <a:pt x="3810" y="1047750"/>
                  </a:lnTo>
                  <a:lnTo>
                    <a:pt x="3810" y="3810"/>
                  </a:lnTo>
                  <a:lnTo>
                    <a:pt x="133350" y="3810"/>
                  </a:lnTo>
                  <a:lnTo>
                    <a:pt x="133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7750"/>
                  </a:lnTo>
                  <a:lnTo>
                    <a:pt x="0" y="1051560"/>
                  </a:lnTo>
                  <a:lnTo>
                    <a:pt x="137160" y="1051560"/>
                  </a:lnTo>
                  <a:lnTo>
                    <a:pt x="137160" y="1047750"/>
                  </a:lnTo>
                  <a:lnTo>
                    <a:pt x="137160" y="381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39A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4545330" y="3173729"/>
              <a:ext cx="129539" cy="1043940"/>
            </a:xfrm>
            <a:custGeom>
              <a:avLst/>
              <a:gdLst/>
              <a:ahLst/>
              <a:cxnLst/>
              <a:rect l="l" t="t" r="r" b="b"/>
              <a:pathLst>
                <a:path w="129539" h="1043939">
                  <a:moveTo>
                    <a:pt x="129540" y="0"/>
                  </a:moveTo>
                  <a:lnTo>
                    <a:pt x="125730" y="0"/>
                  </a:lnTo>
                  <a:lnTo>
                    <a:pt x="125730" y="3810"/>
                  </a:lnTo>
                  <a:lnTo>
                    <a:pt x="125730" y="1040130"/>
                  </a:lnTo>
                  <a:lnTo>
                    <a:pt x="3810" y="1040130"/>
                  </a:lnTo>
                  <a:lnTo>
                    <a:pt x="3810" y="3810"/>
                  </a:lnTo>
                  <a:lnTo>
                    <a:pt x="125730" y="3810"/>
                  </a:lnTo>
                  <a:lnTo>
                    <a:pt x="125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0130"/>
                  </a:lnTo>
                  <a:lnTo>
                    <a:pt x="0" y="1043940"/>
                  </a:lnTo>
                  <a:lnTo>
                    <a:pt x="129540" y="1043940"/>
                  </a:lnTo>
                  <a:lnTo>
                    <a:pt x="129540" y="1040130"/>
                  </a:lnTo>
                  <a:lnTo>
                    <a:pt x="129540" y="3810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39B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4549140" y="3177539"/>
              <a:ext cx="121920" cy="1036319"/>
            </a:xfrm>
            <a:custGeom>
              <a:avLst/>
              <a:gdLst/>
              <a:ahLst/>
              <a:cxnLst/>
              <a:rect l="l" t="t" r="r" b="b"/>
              <a:pathLst>
                <a:path w="121920" h="1036320">
                  <a:moveTo>
                    <a:pt x="121920" y="0"/>
                  </a:moveTo>
                  <a:lnTo>
                    <a:pt x="118110" y="0"/>
                  </a:lnTo>
                  <a:lnTo>
                    <a:pt x="118110" y="3810"/>
                  </a:lnTo>
                  <a:lnTo>
                    <a:pt x="118110" y="1032510"/>
                  </a:lnTo>
                  <a:lnTo>
                    <a:pt x="3810" y="1032510"/>
                  </a:lnTo>
                  <a:lnTo>
                    <a:pt x="3810" y="3810"/>
                  </a:lnTo>
                  <a:lnTo>
                    <a:pt x="118110" y="3810"/>
                  </a:lnTo>
                  <a:lnTo>
                    <a:pt x="118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32510"/>
                  </a:lnTo>
                  <a:lnTo>
                    <a:pt x="0" y="1036320"/>
                  </a:lnTo>
                  <a:lnTo>
                    <a:pt x="121920" y="1036320"/>
                  </a:lnTo>
                  <a:lnTo>
                    <a:pt x="121920" y="1032510"/>
                  </a:lnTo>
                  <a:lnTo>
                    <a:pt x="121920" y="381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39B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4552950" y="3181349"/>
              <a:ext cx="114300" cy="1028700"/>
            </a:xfrm>
            <a:custGeom>
              <a:avLst/>
              <a:gdLst/>
              <a:ahLst/>
              <a:cxnLst/>
              <a:rect l="l" t="t" r="r" b="b"/>
              <a:pathLst>
                <a:path w="114300" h="1028700">
                  <a:moveTo>
                    <a:pt x="114300" y="0"/>
                  </a:moveTo>
                  <a:lnTo>
                    <a:pt x="111760" y="0"/>
                  </a:lnTo>
                  <a:lnTo>
                    <a:pt x="111760" y="3810"/>
                  </a:lnTo>
                  <a:lnTo>
                    <a:pt x="111760" y="1026160"/>
                  </a:lnTo>
                  <a:lnTo>
                    <a:pt x="3810" y="1026160"/>
                  </a:lnTo>
                  <a:lnTo>
                    <a:pt x="3810" y="3810"/>
                  </a:lnTo>
                  <a:lnTo>
                    <a:pt x="111760" y="3810"/>
                  </a:lnTo>
                  <a:lnTo>
                    <a:pt x="111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26160"/>
                  </a:lnTo>
                  <a:lnTo>
                    <a:pt x="0" y="1028700"/>
                  </a:lnTo>
                  <a:lnTo>
                    <a:pt x="114300" y="1028700"/>
                  </a:lnTo>
                  <a:lnTo>
                    <a:pt x="114300" y="1026160"/>
                  </a:lnTo>
                  <a:lnTo>
                    <a:pt x="114300" y="381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39B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4556760" y="3185159"/>
              <a:ext cx="107950" cy="1022350"/>
            </a:xfrm>
            <a:custGeom>
              <a:avLst/>
              <a:gdLst/>
              <a:ahLst/>
              <a:cxnLst/>
              <a:rect l="l" t="t" r="r" b="b"/>
              <a:pathLst>
                <a:path w="107950" h="1022350">
                  <a:moveTo>
                    <a:pt x="107950" y="0"/>
                  </a:moveTo>
                  <a:lnTo>
                    <a:pt x="104140" y="0"/>
                  </a:lnTo>
                  <a:lnTo>
                    <a:pt x="104140" y="2540"/>
                  </a:lnTo>
                  <a:lnTo>
                    <a:pt x="104140" y="1018540"/>
                  </a:lnTo>
                  <a:lnTo>
                    <a:pt x="2540" y="1018540"/>
                  </a:lnTo>
                  <a:lnTo>
                    <a:pt x="2540" y="2540"/>
                  </a:lnTo>
                  <a:lnTo>
                    <a:pt x="104140" y="2540"/>
                  </a:lnTo>
                  <a:lnTo>
                    <a:pt x="1041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18540"/>
                  </a:lnTo>
                  <a:lnTo>
                    <a:pt x="0" y="1022350"/>
                  </a:lnTo>
                  <a:lnTo>
                    <a:pt x="107950" y="1022350"/>
                  </a:lnTo>
                  <a:lnTo>
                    <a:pt x="107950" y="1018540"/>
                  </a:lnTo>
                  <a:lnTo>
                    <a:pt x="107950" y="254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39B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4559300" y="3187699"/>
              <a:ext cx="101600" cy="1016000"/>
            </a:xfrm>
            <a:custGeom>
              <a:avLst/>
              <a:gdLst/>
              <a:ahLst/>
              <a:cxnLst/>
              <a:rect l="l" t="t" r="r" b="b"/>
              <a:pathLst>
                <a:path w="101600" h="1016000">
                  <a:moveTo>
                    <a:pt x="101600" y="0"/>
                  </a:moveTo>
                  <a:lnTo>
                    <a:pt x="97790" y="0"/>
                  </a:lnTo>
                  <a:lnTo>
                    <a:pt x="97790" y="3810"/>
                  </a:lnTo>
                  <a:lnTo>
                    <a:pt x="97790" y="1012190"/>
                  </a:lnTo>
                  <a:lnTo>
                    <a:pt x="3810" y="1012190"/>
                  </a:lnTo>
                  <a:lnTo>
                    <a:pt x="3810" y="3810"/>
                  </a:lnTo>
                  <a:lnTo>
                    <a:pt x="97790" y="3810"/>
                  </a:lnTo>
                  <a:lnTo>
                    <a:pt x="97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2190"/>
                  </a:lnTo>
                  <a:lnTo>
                    <a:pt x="0" y="1016000"/>
                  </a:lnTo>
                  <a:lnTo>
                    <a:pt x="101600" y="1016000"/>
                  </a:lnTo>
                  <a:lnTo>
                    <a:pt x="101600" y="1012190"/>
                  </a:lnTo>
                  <a:lnTo>
                    <a:pt x="101600" y="381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AB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4563110" y="3191509"/>
              <a:ext cx="93980" cy="1008380"/>
            </a:xfrm>
            <a:custGeom>
              <a:avLst/>
              <a:gdLst/>
              <a:ahLst/>
              <a:cxnLst/>
              <a:rect l="l" t="t" r="r" b="b"/>
              <a:pathLst>
                <a:path w="93979" h="1008379">
                  <a:moveTo>
                    <a:pt x="93980" y="0"/>
                  </a:moveTo>
                  <a:lnTo>
                    <a:pt x="90170" y="0"/>
                  </a:lnTo>
                  <a:lnTo>
                    <a:pt x="90170" y="3810"/>
                  </a:lnTo>
                  <a:lnTo>
                    <a:pt x="90170" y="1004570"/>
                  </a:lnTo>
                  <a:lnTo>
                    <a:pt x="3810" y="1004570"/>
                  </a:lnTo>
                  <a:lnTo>
                    <a:pt x="3810" y="3810"/>
                  </a:lnTo>
                  <a:lnTo>
                    <a:pt x="90170" y="3810"/>
                  </a:lnTo>
                  <a:lnTo>
                    <a:pt x="90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04570"/>
                  </a:lnTo>
                  <a:lnTo>
                    <a:pt x="0" y="1008380"/>
                  </a:lnTo>
                  <a:lnTo>
                    <a:pt x="93980" y="1008380"/>
                  </a:lnTo>
                  <a:lnTo>
                    <a:pt x="93980" y="1004570"/>
                  </a:lnTo>
                  <a:lnTo>
                    <a:pt x="93980" y="3810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3A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4566920" y="3195319"/>
              <a:ext cx="86360" cy="1000760"/>
            </a:xfrm>
            <a:custGeom>
              <a:avLst/>
              <a:gdLst/>
              <a:ahLst/>
              <a:cxnLst/>
              <a:rect l="l" t="t" r="r" b="b"/>
              <a:pathLst>
                <a:path w="86360" h="1000760">
                  <a:moveTo>
                    <a:pt x="86360" y="0"/>
                  </a:moveTo>
                  <a:lnTo>
                    <a:pt x="82550" y="0"/>
                  </a:lnTo>
                  <a:lnTo>
                    <a:pt x="82550" y="3810"/>
                  </a:lnTo>
                  <a:lnTo>
                    <a:pt x="82550" y="996950"/>
                  </a:lnTo>
                  <a:lnTo>
                    <a:pt x="3810" y="996950"/>
                  </a:lnTo>
                  <a:lnTo>
                    <a:pt x="3810" y="3810"/>
                  </a:lnTo>
                  <a:lnTo>
                    <a:pt x="82550" y="3810"/>
                  </a:lnTo>
                  <a:lnTo>
                    <a:pt x="82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96950"/>
                  </a:lnTo>
                  <a:lnTo>
                    <a:pt x="0" y="1000760"/>
                  </a:lnTo>
                  <a:lnTo>
                    <a:pt x="86360" y="1000760"/>
                  </a:lnTo>
                  <a:lnTo>
                    <a:pt x="86360" y="996950"/>
                  </a:lnTo>
                  <a:lnTo>
                    <a:pt x="86360" y="3810"/>
                  </a:lnTo>
                  <a:lnTo>
                    <a:pt x="86360" y="0"/>
                  </a:lnTo>
                  <a:close/>
                </a:path>
              </a:pathLst>
            </a:custGeom>
            <a:solidFill>
              <a:srgbClr val="3AB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4570730" y="3199129"/>
              <a:ext cx="78740" cy="993140"/>
            </a:xfrm>
            <a:custGeom>
              <a:avLst/>
              <a:gdLst/>
              <a:ahLst/>
              <a:cxnLst/>
              <a:rect l="l" t="t" r="r" b="b"/>
              <a:pathLst>
                <a:path w="78739" h="993139">
                  <a:moveTo>
                    <a:pt x="78740" y="0"/>
                  </a:moveTo>
                  <a:lnTo>
                    <a:pt x="74930" y="0"/>
                  </a:lnTo>
                  <a:lnTo>
                    <a:pt x="74930" y="3810"/>
                  </a:lnTo>
                  <a:lnTo>
                    <a:pt x="74930" y="989330"/>
                  </a:lnTo>
                  <a:lnTo>
                    <a:pt x="3810" y="989330"/>
                  </a:lnTo>
                  <a:lnTo>
                    <a:pt x="3810" y="3810"/>
                  </a:lnTo>
                  <a:lnTo>
                    <a:pt x="74930" y="3810"/>
                  </a:lnTo>
                  <a:lnTo>
                    <a:pt x="74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89330"/>
                  </a:lnTo>
                  <a:lnTo>
                    <a:pt x="0" y="993140"/>
                  </a:lnTo>
                  <a:lnTo>
                    <a:pt x="78740" y="993140"/>
                  </a:lnTo>
                  <a:lnTo>
                    <a:pt x="78740" y="989330"/>
                  </a:lnTo>
                  <a:lnTo>
                    <a:pt x="78740" y="3810"/>
                  </a:lnTo>
                  <a:lnTo>
                    <a:pt x="78740" y="0"/>
                  </a:lnTo>
                  <a:close/>
                </a:path>
              </a:pathLst>
            </a:custGeom>
            <a:solidFill>
              <a:srgbClr val="3AB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4574540" y="3202939"/>
              <a:ext cx="71120" cy="985519"/>
            </a:xfrm>
            <a:custGeom>
              <a:avLst/>
              <a:gdLst/>
              <a:ahLst/>
              <a:cxnLst/>
              <a:rect l="l" t="t" r="r" b="b"/>
              <a:pathLst>
                <a:path w="71120" h="985520">
                  <a:moveTo>
                    <a:pt x="71120" y="0"/>
                  </a:moveTo>
                  <a:lnTo>
                    <a:pt x="68580" y="0"/>
                  </a:lnTo>
                  <a:lnTo>
                    <a:pt x="68580" y="3810"/>
                  </a:lnTo>
                  <a:lnTo>
                    <a:pt x="68580" y="982980"/>
                  </a:lnTo>
                  <a:lnTo>
                    <a:pt x="3810" y="982980"/>
                  </a:lnTo>
                  <a:lnTo>
                    <a:pt x="3810" y="3810"/>
                  </a:lnTo>
                  <a:lnTo>
                    <a:pt x="68580" y="3810"/>
                  </a:lnTo>
                  <a:lnTo>
                    <a:pt x="68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82980"/>
                  </a:lnTo>
                  <a:lnTo>
                    <a:pt x="0" y="985520"/>
                  </a:lnTo>
                  <a:lnTo>
                    <a:pt x="71120" y="985520"/>
                  </a:lnTo>
                  <a:lnTo>
                    <a:pt x="71120" y="982980"/>
                  </a:lnTo>
                  <a:lnTo>
                    <a:pt x="71120" y="3810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3AB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4578350" y="3206749"/>
              <a:ext cx="64769" cy="979169"/>
            </a:xfrm>
            <a:custGeom>
              <a:avLst/>
              <a:gdLst/>
              <a:ahLst/>
              <a:cxnLst/>
              <a:rect l="l" t="t" r="r" b="b"/>
              <a:pathLst>
                <a:path w="64770" h="979170">
                  <a:moveTo>
                    <a:pt x="64770" y="0"/>
                  </a:moveTo>
                  <a:lnTo>
                    <a:pt x="60960" y="0"/>
                  </a:lnTo>
                  <a:lnTo>
                    <a:pt x="60960" y="2540"/>
                  </a:lnTo>
                  <a:lnTo>
                    <a:pt x="60960" y="975360"/>
                  </a:lnTo>
                  <a:lnTo>
                    <a:pt x="2540" y="975360"/>
                  </a:lnTo>
                  <a:lnTo>
                    <a:pt x="2540" y="2540"/>
                  </a:lnTo>
                  <a:lnTo>
                    <a:pt x="60960" y="2540"/>
                  </a:lnTo>
                  <a:lnTo>
                    <a:pt x="609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75360"/>
                  </a:lnTo>
                  <a:lnTo>
                    <a:pt x="0" y="979170"/>
                  </a:lnTo>
                  <a:lnTo>
                    <a:pt x="64770" y="979170"/>
                  </a:lnTo>
                  <a:lnTo>
                    <a:pt x="64770" y="975360"/>
                  </a:lnTo>
                  <a:lnTo>
                    <a:pt x="64770" y="254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3BB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4580890" y="3209289"/>
              <a:ext cx="58419" cy="972819"/>
            </a:xfrm>
            <a:custGeom>
              <a:avLst/>
              <a:gdLst/>
              <a:ahLst/>
              <a:cxnLst/>
              <a:rect l="l" t="t" r="r" b="b"/>
              <a:pathLst>
                <a:path w="58420" h="972820">
                  <a:moveTo>
                    <a:pt x="58420" y="0"/>
                  </a:moveTo>
                  <a:lnTo>
                    <a:pt x="54610" y="0"/>
                  </a:lnTo>
                  <a:lnTo>
                    <a:pt x="54610" y="3810"/>
                  </a:lnTo>
                  <a:lnTo>
                    <a:pt x="54610" y="969010"/>
                  </a:lnTo>
                  <a:lnTo>
                    <a:pt x="3810" y="969010"/>
                  </a:lnTo>
                  <a:lnTo>
                    <a:pt x="3810" y="3810"/>
                  </a:lnTo>
                  <a:lnTo>
                    <a:pt x="54610" y="3810"/>
                  </a:lnTo>
                  <a:lnTo>
                    <a:pt x="54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9010"/>
                  </a:lnTo>
                  <a:lnTo>
                    <a:pt x="0" y="972820"/>
                  </a:lnTo>
                  <a:lnTo>
                    <a:pt x="58420" y="972820"/>
                  </a:lnTo>
                  <a:lnTo>
                    <a:pt x="58420" y="969010"/>
                  </a:lnTo>
                  <a:lnTo>
                    <a:pt x="58420" y="381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3B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4584700" y="3213099"/>
              <a:ext cx="50800" cy="965200"/>
            </a:xfrm>
            <a:custGeom>
              <a:avLst/>
              <a:gdLst/>
              <a:ahLst/>
              <a:cxnLst/>
              <a:rect l="l" t="t" r="r" b="b"/>
              <a:pathLst>
                <a:path w="50800" h="965200">
                  <a:moveTo>
                    <a:pt x="50800" y="0"/>
                  </a:moveTo>
                  <a:lnTo>
                    <a:pt x="46990" y="0"/>
                  </a:lnTo>
                  <a:lnTo>
                    <a:pt x="46990" y="3810"/>
                  </a:lnTo>
                  <a:lnTo>
                    <a:pt x="46990" y="961390"/>
                  </a:lnTo>
                  <a:lnTo>
                    <a:pt x="3810" y="961390"/>
                  </a:lnTo>
                  <a:lnTo>
                    <a:pt x="3810" y="3810"/>
                  </a:lnTo>
                  <a:lnTo>
                    <a:pt x="46990" y="3810"/>
                  </a:lnTo>
                  <a:lnTo>
                    <a:pt x="46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1390"/>
                  </a:lnTo>
                  <a:lnTo>
                    <a:pt x="0" y="965200"/>
                  </a:lnTo>
                  <a:lnTo>
                    <a:pt x="50800" y="965200"/>
                  </a:lnTo>
                  <a:lnTo>
                    <a:pt x="50800" y="961390"/>
                  </a:lnTo>
                  <a:lnTo>
                    <a:pt x="50800" y="381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3BB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4588510" y="3216909"/>
              <a:ext cx="43180" cy="957580"/>
            </a:xfrm>
            <a:custGeom>
              <a:avLst/>
              <a:gdLst/>
              <a:ahLst/>
              <a:cxnLst/>
              <a:rect l="l" t="t" r="r" b="b"/>
              <a:pathLst>
                <a:path w="43179" h="957579">
                  <a:moveTo>
                    <a:pt x="43180" y="0"/>
                  </a:moveTo>
                  <a:lnTo>
                    <a:pt x="39370" y="0"/>
                  </a:lnTo>
                  <a:lnTo>
                    <a:pt x="39370" y="3810"/>
                  </a:lnTo>
                  <a:lnTo>
                    <a:pt x="39370" y="953770"/>
                  </a:lnTo>
                  <a:lnTo>
                    <a:pt x="3810" y="953770"/>
                  </a:lnTo>
                  <a:lnTo>
                    <a:pt x="3810" y="3810"/>
                  </a:lnTo>
                  <a:lnTo>
                    <a:pt x="39370" y="3810"/>
                  </a:lnTo>
                  <a:lnTo>
                    <a:pt x="39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53770"/>
                  </a:lnTo>
                  <a:lnTo>
                    <a:pt x="0" y="957580"/>
                  </a:lnTo>
                  <a:lnTo>
                    <a:pt x="43180" y="957580"/>
                  </a:lnTo>
                  <a:lnTo>
                    <a:pt x="43180" y="953770"/>
                  </a:lnTo>
                  <a:lnTo>
                    <a:pt x="43180" y="381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3BB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4592320" y="3220719"/>
              <a:ext cx="35560" cy="949960"/>
            </a:xfrm>
            <a:custGeom>
              <a:avLst/>
              <a:gdLst/>
              <a:ahLst/>
              <a:cxnLst/>
              <a:rect l="l" t="t" r="r" b="b"/>
              <a:pathLst>
                <a:path w="35560" h="949960">
                  <a:moveTo>
                    <a:pt x="35560" y="0"/>
                  </a:moveTo>
                  <a:lnTo>
                    <a:pt x="31750" y="0"/>
                  </a:lnTo>
                  <a:lnTo>
                    <a:pt x="31750" y="3810"/>
                  </a:lnTo>
                  <a:lnTo>
                    <a:pt x="31750" y="946150"/>
                  </a:lnTo>
                  <a:lnTo>
                    <a:pt x="3810" y="946150"/>
                  </a:lnTo>
                  <a:lnTo>
                    <a:pt x="3810" y="3810"/>
                  </a:lnTo>
                  <a:lnTo>
                    <a:pt x="31750" y="3810"/>
                  </a:lnTo>
                  <a:lnTo>
                    <a:pt x="31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46150"/>
                  </a:lnTo>
                  <a:lnTo>
                    <a:pt x="0" y="949960"/>
                  </a:lnTo>
                  <a:lnTo>
                    <a:pt x="35560" y="949960"/>
                  </a:lnTo>
                  <a:lnTo>
                    <a:pt x="35560" y="946150"/>
                  </a:lnTo>
                  <a:lnTo>
                    <a:pt x="35560" y="381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3BB9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4596130" y="3224529"/>
              <a:ext cx="27940" cy="942340"/>
            </a:xfrm>
            <a:custGeom>
              <a:avLst/>
              <a:gdLst/>
              <a:ahLst/>
              <a:cxnLst/>
              <a:rect l="l" t="t" r="r" b="b"/>
              <a:pathLst>
                <a:path w="27939" h="942339">
                  <a:moveTo>
                    <a:pt x="27940" y="0"/>
                  </a:moveTo>
                  <a:lnTo>
                    <a:pt x="25400" y="0"/>
                  </a:lnTo>
                  <a:lnTo>
                    <a:pt x="25400" y="3810"/>
                  </a:lnTo>
                  <a:lnTo>
                    <a:pt x="25400" y="939800"/>
                  </a:lnTo>
                  <a:lnTo>
                    <a:pt x="3810" y="939800"/>
                  </a:lnTo>
                  <a:lnTo>
                    <a:pt x="3810" y="3810"/>
                  </a:lnTo>
                  <a:lnTo>
                    <a:pt x="25400" y="3810"/>
                  </a:lnTo>
                  <a:lnTo>
                    <a:pt x="25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39800"/>
                  </a:lnTo>
                  <a:lnTo>
                    <a:pt x="0" y="942340"/>
                  </a:lnTo>
                  <a:lnTo>
                    <a:pt x="27940" y="942340"/>
                  </a:lnTo>
                  <a:lnTo>
                    <a:pt x="27940" y="939800"/>
                  </a:lnTo>
                  <a:lnTo>
                    <a:pt x="27940" y="381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3CB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4599940" y="3228339"/>
              <a:ext cx="21590" cy="935990"/>
            </a:xfrm>
            <a:custGeom>
              <a:avLst/>
              <a:gdLst/>
              <a:ahLst/>
              <a:cxnLst/>
              <a:rect l="l" t="t" r="r" b="b"/>
              <a:pathLst>
                <a:path w="21589" h="935989">
                  <a:moveTo>
                    <a:pt x="21590" y="0"/>
                  </a:moveTo>
                  <a:lnTo>
                    <a:pt x="17780" y="0"/>
                  </a:lnTo>
                  <a:lnTo>
                    <a:pt x="17780" y="2540"/>
                  </a:lnTo>
                  <a:lnTo>
                    <a:pt x="17780" y="932180"/>
                  </a:lnTo>
                  <a:lnTo>
                    <a:pt x="2540" y="932180"/>
                  </a:lnTo>
                  <a:lnTo>
                    <a:pt x="2540" y="2540"/>
                  </a:lnTo>
                  <a:lnTo>
                    <a:pt x="17780" y="2540"/>
                  </a:lnTo>
                  <a:lnTo>
                    <a:pt x="17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32180"/>
                  </a:lnTo>
                  <a:lnTo>
                    <a:pt x="0" y="935990"/>
                  </a:lnTo>
                  <a:lnTo>
                    <a:pt x="21590" y="935990"/>
                  </a:lnTo>
                  <a:lnTo>
                    <a:pt x="21590" y="932180"/>
                  </a:lnTo>
                  <a:lnTo>
                    <a:pt x="21590" y="254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3CBA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4602480" y="3230879"/>
              <a:ext cx="15240" cy="929640"/>
            </a:xfrm>
            <a:custGeom>
              <a:avLst/>
              <a:gdLst/>
              <a:ahLst/>
              <a:cxnLst/>
              <a:rect l="l" t="t" r="r" b="b"/>
              <a:pathLst>
                <a:path w="15239" h="929639">
                  <a:moveTo>
                    <a:pt x="15240" y="0"/>
                  </a:moveTo>
                  <a:lnTo>
                    <a:pt x="11430" y="0"/>
                  </a:lnTo>
                  <a:lnTo>
                    <a:pt x="11430" y="3810"/>
                  </a:lnTo>
                  <a:lnTo>
                    <a:pt x="11430" y="925830"/>
                  </a:lnTo>
                  <a:lnTo>
                    <a:pt x="3810" y="925830"/>
                  </a:lnTo>
                  <a:lnTo>
                    <a:pt x="3810" y="3810"/>
                  </a:lnTo>
                  <a:lnTo>
                    <a:pt x="11430" y="3810"/>
                  </a:lnTo>
                  <a:lnTo>
                    <a:pt x="11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25830"/>
                  </a:lnTo>
                  <a:lnTo>
                    <a:pt x="0" y="929640"/>
                  </a:lnTo>
                  <a:lnTo>
                    <a:pt x="15240" y="929640"/>
                  </a:lnTo>
                  <a:lnTo>
                    <a:pt x="15240" y="925830"/>
                  </a:lnTo>
                  <a:lnTo>
                    <a:pt x="15240" y="381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3CB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4606289" y="3234689"/>
              <a:ext cx="7620" cy="922019"/>
            </a:xfrm>
            <a:custGeom>
              <a:avLst/>
              <a:gdLst/>
              <a:ahLst/>
              <a:cxnLst/>
              <a:rect l="l" t="t" r="r" b="b"/>
              <a:pathLst>
                <a:path w="7620" h="922020">
                  <a:moveTo>
                    <a:pt x="7620" y="0"/>
                  </a:moveTo>
                  <a:lnTo>
                    <a:pt x="0" y="0"/>
                  </a:lnTo>
                  <a:lnTo>
                    <a:pt x="0" y="922020"/>
                  </a:lnTo>
                  <a:lnTo>
                    <a:pt x="7620" y="9220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4419600" y="3048000"/>
              <a:ext cx="381000" cy="1295400"/>
            </a:xfrm>
            <a:custGeom>
              <a:avLst/>
              <a:gdLst/>
              <a:ahLst/>
              <a:cxnLst/>
              <a:rect l="l" t="t" r="r" b="b"/>
              <a:pathLst>
                <a:path w="381000" h="1295400">
                  <a:moveTo>
                    <a:pt x="0" y="259079"/>
                  </a:moveTo>
                  <a:lnTo>
                    <a:pt x="190500" y="0"/>
                  </a:lnTo>
                  <a:lnTo>
                    <a:pt x="381000" y="259079"/>
                  </a:lnTo>
                  <a:lnTo>
                    <a:pt x="285750" y="259079"/>
                  </a:lnTo>
                  <a:lnTo>
                    <a:pt x="285750" y="1036319"/>
                  </a:lnTo>
                  <a:lnTo>
                    <a:pt x="381000" y="1036319"/>
                  </a:lnTo>
                  <a:lnTo>
                    <a:pt x="190500" y="1295400"/>
                  </a:lnTo>
                  <a:lnTo>
                    <a:pt x="0" y="1036319"/>
                  </a:lnTo>
                  <a:lnTo>
                    <a:pt x="95250" y="1036319"/>
                  </a:lnTo>
                  <a:lnTo>
                    <a:pt x="95250" y="259079"/>
                  </a:lnTo>
                  <a:lnTo>
                    <a:pt x="0" y="259079"/>
                  </a:lnTo>
                  <a:close/>
                </a:path>
                <a:path w="381000" h="1295400">
                  <a:moveTo>
                    <a:pt x="0" y="0"/>
                  </a:moveTo>
                  <a:lnTo>
                    <a:pt x="0" y="0"/>
                  </a:lnTo>
                </a:path>
                <a:path w="381000" h="1295400">
                  <a:moveTo>
                    <a:pt x="381000" y="1295400"/>
                  </a:moveTo>
                  <a:lnTo>
                    <a:pt x="381000" y="12954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9" name="object 1739"/>
          <p:cNvSpPr txBox="1"/>
          <p:nvPr/>
        </p:nvSpPr>
        <p:spPr>
          <a:xfrm>
            <a:off x="6304915" y="5312409"/>
            <a:ext cx="2171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8020" algn="l"/>
                <a:tab pos="2158365" algn="l"/>
              </a:tabLst>
            </a:pPr>
            <a:r>
              <a:rPr sz="2400" u="dbl" dirty="0">
                <a:uFill>
                  <a:solidFill>
                    <a:srgbClr val="36A681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b="1" u="dbl" spc="-245" dirty="0">
                <a:uFill>
                  <a:solidFill>
                    <a:srgbClr val="36A681"/>
                  </a:solidFill>
                </a:uFill>
                <a:latin typeface="Arial"/>
                <a:cs typeface="Arial"/>
              </a:rPr>
              <a:t>Des</a:t>
            </a:r>
            <a:r>
              <a:rPr sz="2400" b="1" u="dbl" spc="-245" dirty="0">
                <a:uFill>
                  <a:solidFill>
                    <a:srgbClr val="36A680"/>
                  </a:solidFill>
                </a:uFill>
                <a:latin typeface="Arial"/>
                <a:cs typeface="Arial"/>
              </a:rPr>
              <a:t>ig</a:t>
            </a:r>
            <a:r>
              <a:rPr sz="2400" b="1" spc="-245" dirty="0">
                <a:latin typeface="Arial"/>
                <a:cs typeface="Arial"/>
              </a:rPr>
              <a:t>n	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40" name="object 1740"/>
          <p:cNvSpPr txBox="1"/>
          <p:nvPr/>
        </p:nvSpPr>
        <p:spPr>
          <a:xfrm>
            <a:off x="-13970" y="6206490"/>
            <a:ext cx="2408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4255" algn="l"/>
              </a:tabLst>
            </a:pPr>
            <a:r>
              <a:rPr sz="2400" u="dbl" dirty="0">
                <a:solidFill>
                  <a:srgbClr val="0033CC"/>
                </a:solidFill>
                <a:uFill>
                  <a:solidFill>
                    <a:srgbClr val="46C0FD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u="dbl" spc="-5" dirty="0">
                <a:solidFill>
                  <a:srgbClr val="0033CC"/>
                </a:solidFill>
                <a:uFill>
                  <a:solidFill>
                    <a:srgbClr val="46C0FD"/>
                  </a:solidFill>
                </a:uFill>
                <a:latin typeface="Arial"/>
                <a:cs typeface="Arial"/>
              </a:rPr>
              <a:t>Fig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ure</a:t>
            </a:r>
            <a:r>
              <a:rPr sz="2400" spc="-8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6.1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41" name="object 17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559" rIns="0" bIns="0" rtlCol="0">
            <a:spAutoFit/>
          </a:bodyPr>
          <a:lstStyle/>
          <a:p>
            <a:pPr marL="3185160" marR="5080" indent="-2542540">
              <a:lnSpc>
                <a:spcPct val="79900"/>
              </a:lnSpc>
              <a:spcBef>
                <a:spcPts val="1160"/>
              </a:spcBef>
            </a:pPr>
            <a:r>
              <a:rPr spc="-5" dirty="0"/>
              <a:t>Process Selection </a:t>
            </a:r>
            <a:r>
              <a:rPr dirty="0"/>
              <a:t>and </a:t>
            </a:r>
            <a:r>
              <a:rPr spc="-5" dirty="0"/>
              <a:t>System  Design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4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6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2349"/>
                  </a:moveTo>
                  <a:lnTo>
                    <a:pt x="0" y="2349"/>
                  </a:lnTo>
                  <a:lnTo>
                    <a:pt x="0" y="8813"/>
                  </a:lnTo>
                  <a:lnTo>
                    <a:pt x="0" y="15265"/>
                  </a:lnTo>
                  <a:lnTo>
                    <a:pt x="0" y="21882"/>
                  </a:lnTo>
                  <a:lnTo>
                    <a:pt x="0" y="32054"/>
                  </a:lnTo>
                  <a:lnTo>
                    <a:pt x="0" y="36957"/>
                  </a:lnTo>
                  <a:lnTo>
                    <a:pt x="0" y="41744"/>
                  </a:lnTo>
                  <a:lnTo>
                    <a:pt x="861060" y="41744"/>
                  </a:lnTo>
                  <a:lnTo>
                    <a:pt x="861060" y="8813"/>
                  </a:lnTo>
                  <a:lnTo>
                    <a:pt x="861060" y="2349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1104"/>
                  </a:moveTo>
                  <a:lnTo>
                    <a:pt x="0" y="1104"/>
                  </a:lnTo>
                  <a:lnTo>
                    <a:pt x="0" y="5905"/>
                  </a:lnTo>
                  <a:lnTo>
                    <a:pt x="0" y="10693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5905"/>
                  </a:lnTo>
                  <a:lnTo>
                    <a:pt x="1300480" y="1104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010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Determine </a:t>
            </a:r>
            <a:r>
              <a:rPr dirty="0"/>
              <a:t>Maximum </a:t>
            </a:r>
            <a:r>
              <a:rPr spc="-5" dirty="0"/>
              <a:t>Output  </a:t>
            </a:r>
            <a:r>
              <a:rPr dirty="0"/>
              <a:t>Cycle </a:t>
            </a:r>
            <a:r>
              <a:rPr spc="-5" dirty="0"/>
              <a:t>Time: </a:t>
            </a:r>
            <a:r>
              <a:rPr dirty="0"/>
              <a:t>Time </a:t>
            </a:r>
            <a:r>
              <a:rPr spc="-5" dirty="0"/>
              <a:t>to process </a:t>
            </a:r>
            <a:r>
              <a:rPr dirty="0"/>
              <a:t>1</a:t>
            </a:r>
            <a:r>
              <a:rPr spc="-30" dirty="0"/>
              <a:t> </a:t>
            </a:r>
            <a:r>
              <a:rPr dirty="0"/>
              <a:t>unit</a:t>
            </a:r>
          </a:p>
        </p:txBody>
      </p:sp>
      <p:sp>
        <p:nvSpPr>
          <p:cNvPr id="337" name="object 337"/>
          <p:cNvSpPr txBox="1"/>
          <p:nvPr/>
        </p:nvSpPr>
        <p:spPr>
          <a:xfrm>
            <a:off x="-52069" y="5275579"/>
            <a:ext cx="8836660" cy="125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3240" marR="17780">
              <a:lnSpc>
                <a:spcPct val="100000"/>
              </a:lnSpc>
              <a:spcBef>
                <a:spcPts val="100"/>
              </a:spcBef>
            </a:pPr>
            <a:r>
              <a:rPr sz="2000" b="1" spc="-204" dirty="0">
                <a:latin typeface="Arial"/>
                <a:cs typeface="Arial"/>
              </a:rPr>
              <a:t>Example: </a:t>
            </a:r>
            <a:r>
              <a:rPr sz="2000" b="1" spc="-110" dirty="0">
                <a:latin typeface="Arial"/>
                <a:cs typeface="Arial"/>
              </a:rPr>
              <a:t>If </a:t>
            </a:r>
            <a:r>
              <a:rPr sz="2000" b="1" spc="-204" dirty="0">
                <a:latin typeface="Arial"/>
                <a:cs typeface="Arial"/>
              </a:rPr>
              <a:t>a </a:t>
            </a:r>
            <a:r>
              <a:rPr sz="2000" b="1" spc="-185" dirty="0">
                <a:latin typeface="Arial"/>
                <a:cs typeface="Arial"/>
              </a:rPr>
              <a:t>student </a:t>
            </a:r>
            <a:r>
              <a:rPr sz="2000" b="1" spc="-210" dirty="0">
                <a:latin typeface="Arial"/>
                <a:cs typeface="Arial"/>
              </a:rPr>
              <a:t>can answer </a:t>
            </a:r>
            <a:r>
              <a:rPr sz="2000" b="1" spc="-204" dirty="0">
                <a:latin typeface="Arial"/>
                <a:cs typeface="Arial"/>
              </a:rPr>
              <a:t>a </a:t>
            </a:r>
            <a:r>
              <a:rPr sz="2000" b="1" spc="-175" dirty="0">
                <a:latin typeface="Arial"/>
                <a:cs typeface="Arial"/>
              </a:rPr>
              <a:t>multiple </a:t>
            </a:r>
            <a:r>
              <a:rPr sz="2000" b="1" spc="-195" dirty="0">
                <a:latin typeface="Arial"/>
                <a:cs typeface="Arial"/>
              </a:rPr>
              <a:t>choice </a:t>
            </a:r>
            <a:r>
              <a:rPr sz="2000" b="1" spc="-190" dirty="0">
                <a:latin typeface="Arial"/>
                <a:cs typeface="Arial"/>
              </a:rPr>
              <a:t>question </a:t>
            </a:r>
            <a:r>
              <a:rPr sz="2000" b="1" spc="-160" dirty="0">
                <a:latin typeface="Arial"/>
                <a:cs typeface="Arial"/>
              </a:rPr>
              <a:t>in </a:t>
            </a:r>
            <a:r>
              <a:rPr sz="2000" b="1" spc="-204" dirty="0">
                <a:latin typeface="Arial"/>
                <a:cs typeface="Arial"/>
              </a:rPr>
              <a:t>2 </a:t>
            </a:r>
            <a:r>
              <a:rPr sz="2000" b="1" spc="-200" dirty="0">
                <a:latin typeface="Arial"/>
                <a:cs typeface="Arial"/>
              </a:rPr>
              <a:t>minutes </a:t>
            </a:r>
            <a:r>
              <a:rPr sz="2000" b="1" spc="-190" dirty="0">
                <a:latin typeface="Arial"/>
                <a:cs typeface="Arial"/>
              </a:rPr>
              <a:t>but gets </a:t>
            </a:r>
            <a:r>
              <a:rPr sz="2000" b="1" spc="-204" dirty="0">
                <a:latin typeface="Arial"/>
                <a:cs typeface="Arial"/>
              </a:rPr>
              <a:t>a  </a:t>
            </a:r>
            <a:r>
              <a:rPr sz="2000" b="1" spc="-165" dirty="0">
                <a:latin typeface="Arial"/>
                <a:cs typeface="Arial"/>
              </a:rPr>
              <a:t>test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with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204" dirty="0">
                <a:latin typeface="Arial"/>
                <a:cs typeface="Arial"/>
              </a:rPr>
              <a:t>30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90" dirty="0">
                <a:latin typeface="Arial"/>
                <a:cs typeface="Arial"/>
              </a:rPr>
              <a:t>questions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215" dirty="0">
                <a:latin typeface="Arial"/>
                <a:cs typeface="Arial"/>
              </a:rPr>
              <a:t>and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is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given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only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204" dirty="0">
                <a:latin typeface="Arial"/>
                <a:cs typeface="Arial"/>
              </a:rPr>
              <a:t>30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200" dirty="0">
                <a:latin typeface="Arial"/>
                <a:cs typeface="Arial"/>
              </a:rPr>
              <a:t>minutes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90" dirty="0">
                <a:latin typeface="Arial"/>
                <a:cs typeface="Arial"/>
              </a:rPr>
              <a:t>then</a:t>
            </a:r>
            <a:endParaRPr sz="2000">
              <a:latin typeface="Arial"/>
              <a:cs typeface="Arial"/>
            </a:endParaRPr>
          </a:p>
          <a:p>
            <a:pPr marL="523240">
              <a:lnSpc>
                <a:spcPts val="2205"/>
              </a:lnSpc>
            </a:pPr>
            <a:r>
              <a:rPr sz="2000" b="1" spc="-225" dirty="0">
                <a:latin typeface="Arial"/>
                <a:cs typeface="Arial"/>
              </a:rPr>
              <a:t>OT=30 </a:t>
            </a:r>
            <a:r>
              <a:rPr sz="2000" b="1" spc="-190" dirty="0">
                <a:latin typeface="Arial"/>
                <a:cs typeface="Arial"/>
              </a:rPr>
              <a:t>minutes;</a:t>
            </a:r>
            <a:r>
              <a:rPr sz="2000" b="1" spc="-310" dirty="0">
                <a:latin typeface="Arial"/>
                <a:cs typeface="Arial"/>
              </a:rPr>
              <a:t> </a:t>
            </a:r>
            <a:r>
              <a:rPr sz="2000" b="1" spc="-220" dirty="0">
                <a:latin typeface="Arial"/>
                <a:cs typeface="Arial"/>
              </a:rPr>
              <a:t>D=30</a:t>
            </a:r>
            <a:endParaRPr sz="2000">
              <a:latin typeface="Arial"/>
              <a:cs typeface="Arial"/>
            </a:endParaRPr>
          </a:p>
          <a:p>
            <a:pPr marL="50165">
              <a:lnSpc>
                <a:spcPts val="2685"/>
              </a:lnSpc>
              <a:tabLst>
                <a:tab pos="522605" algn="l"/>
              </a:tabLst>
            </a:pPr>
            <a:r>
              <a:rPr sz="2000" u="dbl" dirty="0">
                <a:uFill>
                  <a:solidFill>
                    <a:srgbClr val="47C1FD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b="1" u="dbl" spc="-195" dirty="0">
                <a:uFill>
                  <a:solidFill>
                    <a:srgbClr val="47C1FD"/>
                  </a:solidFill>
                </a:uFill>
                <a:latin typeface="Arial"/>
                <a:cs typeface="Arial"/>
              </a:rPr>
              <a:t>Desired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cycle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time=1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minute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210" dirty="0">
                <a:latin typeface="Arial"/>
                <a:cs typeface="Arial"/>
              </a:rPr>
              <a:t>&lt;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204" dirty="0">
                <a:latin typeface="Arial"/>
                <a:cs typeface="Arial"/>
              </a:rPr>
              <a:t>2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200" dirty="0">
                <a:latin typeface="Arial"/>
                <a:cs typeface="Arial"/>
              </a:rPr>
              <a:t>minutes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210" dirty="0">
                <a:latin typeface="Arial"/>
                <a:cs typeface="Arial"/>
              </a:rPr>
              <a:t>=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Cycle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90" dirty="0">
                <a:latin typeface="Arial"/>
                <a:cs typeface="Arial"/>
              </a:rPr>
              <a:t>time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204" dirty="0">
                <a:latin typeface="Arial"/>
                <a:cs typeface="Arial"/>
              </a:rPr>
              <a:t>from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the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425" dirty="0">
                <a:latin typeface="Arial"/>
                <a:cs typeface="Arial"/>
              </a:rPr>
              <a:t>p</a:t>
            </a:r>
            <a:r>
              <a:rPr sz="3600" spc="-637" baseline="-25462" dirty="0">
                <a:latin typeface="Times New Roman"/>
                <a:cs typeface="Times New Roman"/>
              </a:rPr>
              <a:t>4</a:t>
            </a:r>
            <a:r>
              <a:rPr sz="2000" b="1" spc="-425" dirty="0">
                <a:latin typeface="Arial"/>
                <a:cs typeface="Arial"/>
              </a:rPr>
              <a:t>r</a:t>
            </a:r>
            <a:r>
              <a:rPr sz="3600" spc="-637" baseline="-25462" dirty="0">
                <a:latin typeface="Times New Roman"/>
                <a:cs typeface="Times New Roman"/>
              </a:rPr>
              <a:t>0</a:t>
            </a:r>
            <a:r>
              <a:rPr sz="2000" b="1" spc="-425" dirty="0">
                <a:latin typeface="Arial"/>
                <a:cs typeface="Arial"/>
              </a:rPr>
              <a:t>ocess</a:t>
            </a:r>
            <a:r>
              <a:rPr sz="2000" b="1" spc="-360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capability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582930" y="2758439"/>
            <a:ext cx="429259" cy="1837689"/>
          </a:xfrm>
          <a:custGeom>
            <a:avLst/>
            <a:gdLst/>
            <a:ahLst/>
            <a:cxnLst/>
            <a:rect l="l" t="t" r="r" b="b"/>
            <a:pathLst>
              <a:path w="429259" h="1837689">
                <a:moveTo>
                  <a:pt x="0" y="0"/>
                </a:moveTo>
                <a:lnTo>
                  <a:pt x="429260" y="0"/>
                </a:lnTo>
              </a:path>
              <a:path w="429259" h="1837689">
                <a:moveTo>
                  <a:pt x="0" y="1120140"/>
                </a:moveTo>
                <a:lnTo>
                  <a:pt x="429260" y="1120140"/>
                </a:lnTo>
              </a:path>
              <a:path w="429259" h="1837689">
                <a:moveTo>
                  <a:pt x="0" y="1837690"/>
                </a:moveTo>
                <a:lnTo>
                  <a:pt x="429260" y="183769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 txBox="1"/>
          <p:nvPr/>
        </p:nvSpPr>
        <p:spPr>
          <a:xfrm>
            <a:off x="687069" y="3874770"/>
            <a:ext cx="240029" cy="348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i="1" spc="170" dirty="0">
                <a:latin typeface="Times New Roman"/>
                <a:cs typeface="Times New Roman"/>
              </a:rPr>
              <a:t>D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687069" y="4591050"/>
            <a:ext cx="240029" cy="348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i="1" spc="170" dirty="0">
                <a:latin typeface="Times New Roman"/>
                <a:cs typeface="Times New Roman"/>
              </a:rPr>
              <a:t>D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561340" y="1485138"/>
            <a:ext cx="3202305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" marR="5080" indent="-17780">
              <a:lnSpc>
                <a:spcPct val="126200"/>
              </a:lnSpc>
              <a:spcBef>
                <a:spcPts val="95"/>
              </a:spcBef>
            </a:pPr>
            <a:r>
              <a:rPr sz="2100" i="1" spc="145" dirty="0">
                <a:latin typeface="Times New Roman"/>
                <a:cs typeface="Times New Roman"/>
              </a:rPr>
              <a:t>O</a:t>
            </a:r>
            <a:r>
              <a:rPr sz="2100" i="1" spc="185" dirty="0">
                <a:latin typeface="Times New Roman"/>
                <a:cs typeface="Times New Roman"/>
              </a:rPr>
              <a:t>T</a:t>
            </a:r>
            <a:r>
              <a:rPr sz="2100" spc="215" dirty="0">
                <a:latin typeface="Times New Roman"/>
                <a:cs typeface="Times New Roman"/>
              </a:rPr>
              <a:t>:</a:t>
            </a:r>
            <a:r>
              <a:rPr sz="2100" spc="155" dirty="0">
                <a:latin typeface="Times New Roman"/>
                <a:cs typeface="Times New Roman"/>
              </a:rPr>
              <a:t>O</a:t>
            </a:r>
            <a:r>
              <a:rPr sz="2100" spc="100" dirty="0">
                <a:latin typeface="Times New Roman"/>
                <a:cs typeface="Times New Roman"/>
              </a:rPr>
              <a:t>per</a:t>
            </a:r>
            <a:r>
              <a:rPr sz="2100" spc="90" dirty="0">
                <a:latin typeface="Times New Roman"/>
                <a:cs typeface="Times New Roman"/>
              </a:rPr>
              <a:t>a</a:t>
            </a:r>
            <a:r>
              <a:rPr sz="2100" spc="85" dirty="0">
                <a:latin typeface="Times New Roman"/>
                <a:cs typeface="Times New Roman"/>
              </a:rPr>
              <a:t>ting</a:t>
            </a:r>
            <a:r>
              <a:rPr sz="2100" spc="145" dirty="0">
                <a:latin typeface="Times New Roman"/>
                <a:cs typeface="Times New Roman"/>
              </a:rPr>
              <a:t>T</a:t>
            </a:r>
            <a:r>
              <a:rPr sz="2100" spc="60" dirty="0">
                <a:latin typeface="Times New Roman"/>
                <a:cs typeface="Times New Roman"/>
              </a:rPr>
              <a:t>i</a:t>
            </a:r>
            <a:r>
              <a:rPr sz="2100" spc="145" dirty="0">
                <a:latin typeface="Times New Roman"/>
                <a:cs typeface="Times New Roman"/>
              </a:rPr>
              <a:t>m</a:t>
            </a:r>
            <a:r>
              <a:rPr sz="2100" spc="90" dirty="0">
                <a:latin typeface="Times New Roman"/>
                <a:cs typeface="Times New Roman"/>
              </a:rPr>
              <a:t>e</a:t>
            </a:r>
            <a:r>
              <a:rPr sz="2100" spc="110" dirty="0">
                <a:latin typeface="Times New Roman"/>
                <a:cs typeface="Times New Roman"/>
              </a:rPr>
              <a:t>Pe</a:t>
            </a:r>
            <a:r>
              <a:rPr sz="2100" spc="75" dirty="0">
                <a:latin typeface="Times New Roman"/>
                <a:cs typeface="Times New Roman"/>
              </a:rPr>
              <a:t>r</a:t>
            </a:r>
            <a:r>
              <a:rPr sz="2100" spc="120" dirty="0">
                <a:latin typeface="Times New Roman"/>
                <a:cs typeface="Times New Roman"/>
              </a:rPr>
              <a:t>Da</a:t>
            </a:r>
            <a:r>
              <a:rPr sz="2100" spc="75" dirty="0">
                <a:latin typeface="Times New Roman"/>
                <a:cs typeface="Times New Roman"/>
              </a:rPr>
              <a:t>y  </a:t>
            </a:r>
            <a:r>
              <a:rPr sz="2100" i="1" spc="55" dirty="0">
                <a:latin typeface="Times New Roman"/>
                <a:cs typeface="Times New Roman"/>
              </a:rPr>
              <a:t>D</a:t>
            </a:r>
            <a:r>
              <a:rPr sz="2100" spc="55" dirty="0">
                <a:latin typeface="Times New Roman"/>
                <a:cs typeface="Times New Roman"/>
              </a:rPr>
              <a:t>:</a:t>
            </a:r>
            <a:r>
              <a:rPr sz="2100" spc="-310" dirty="0">
                <a:latin typeface="Times New Roman"/>
                <a:cs typeface="Times New Roman"/>
              </a:rPr>
              <a:t> </a:t>
            </a:r>
            <a:r>
              <a:rPr sz="2100" spc="100" dirty="0">
                <a:latin typeface="Times New Roman"/>
                <a:cs typeface="Times New Roman"/>
              </a:rPr>
              <a:t>DesiredOutputRate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560069" y="2569210"/>
            <a:ext cx="3061335" cy="348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150" i="1" spc="209" baseline="41005" dirty="0">
                <a:latin typeface="Times New Roman"/>
                <a:cs typeface="Times New Roman"/>
              </a:rPr>
              <a:t>OT </a:t>
            </a:r>
            <a:r>
              <a:rPr sz="2100" spc="254" dirty="0">
                <a:latin typeface="Symbol"/>
                <a:cs typeface="Symbol"/>
              </a:rPr>
              <a:t></a:t>
            </a:r>
            <a:r>
              <a:rPr sz="2100" spc="-325" dirty="0">
                <a:latin typeface="Times New Roman"/>
                <a:cs typeface="Times New Roman"/>
              </a:rPr>
              <a:t> </a:t>
            </a:r>
            <a:r>
              <a:rPr sz="2100" spc="100" dirty="0">
                <a:latin typeface="Times New Roman"/>
                <a:cs typeface="Times New Roman"/>
              </a:rPr>
              <a:t>DesiredCycleTime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561340" y="2754630"/>
            <a:ext cx="4865370" cy="685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20"/>
              </a:spcBef>
            </a:pPr>
            <a:r>
              <a:rPr sz="2100" i="1" spc="170" dirty="0">
                <a:latin typeface="Times New Roman"/>
                <a:cs typeface="Times New Roman"/>
              </a:rPr>
              <a:t>D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i="1" spc="130" dirty="0">
                <a:latin typeface="Times New Roman"/>
                <a:cs typeface="Times New Roman"/>
              </a:rPr>
              <a:t>CT </a:t>
            </a:r>
            <a:r>
              <a:rPr sz="2100" spc="254" dirty="0">
                <a:latin typeface="Symbol"/>
                <a:cs typeface="Symbol"/>
              </a:rPr>
              <a:t></a:t>
            </a:r>
            <a:r>
              <a:rPr sz="2100" spc="254" dirty="0">
                <a:latin typeface="Times New Roman"/>
                <a:cs typeface="Times New Roman"/>
              </a:rPr>
              <a:t> </a:t>
            </a:r>
            <a:r>
              <a:rPr sz="2100" spc="105" dirty="0">
                <a:latin typeface="Times New Roman"/>
                <a:cs typeface="Times New Roman"/>
              </a:rPr>
              <a:t>CycleTime </a:t>
            </a:r>
            <a:r>
              <a:rPr sz="2100" spc="459" dirty="0">
                <a:latin typeface="Symbol"/>
                <a:cs typeface="Symbol"/>
              </a:rPr>
              <a:t></a:t>
            </a:r>
            <a:r>
              <a:rPr sz="2100" spc="-395" dirty="0">
                <a:latin typeface="Times New Roman"/>
                <a:cs typeface="Times New Roman"/>
              </a:rPr>
              <a:t> </a:t>
            </a:r>
            <a:r>
              <a:rPr sz="2100" spc="105" dirty="0">
                <a:latin typeface="Times New Roman"/>
                <a:cs typeface="Times New Roman"/>
              </a:rPr>
              <a:t>FromProcessDesign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560069" y="3689350"/>
            <a:ext cx="7351395" cy="348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283335" algn="l"/>
              </a:tabLst>
            </a:pPr>
            <a:r>
              <a:rPr sz="3150" i="1" spc="209" baseline="41005" dirty="0">
                <a:latin typeface="Times New Roman"/>
                <a:cs typeface="Times New Roman"/>
              </a:rPr>
              <a:t>OT</a:t>
            </a:r>
            <a:r>
              <a:rPr sz="3150" i="1" spc="630" baseline="41005" dirty="0">
                <a:latin typeface="Times New Roman"/>
                <a:cs typeface="Times New Roman"/>
              </a:rPr>
              <a:t> </a:t>
            </a:r>
            <a:r>
              <a:rPr sz="2100" spc="254" dirty="0">
                <a:latin typeface="Symbol"/>
                <a:cs typeface="Symbol"/>
              </a:rPr>
              <a:t>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i="1" spc="140" dirty="0">
                <a:latin typeface="Times New Roman"/>
                <a:cs typeface="Times New Roman"/>
              </a:rPr>
              <a:t>CT	</a:t>
            </a:r>
            <a:r>
              <a:rPr sz="2100" spc="120" dirty="0">
                <a:latin typeface="Times New Roman"/>
                <a:cs typeface="Times New Roman"/>
              </a:rPr>
              <a:t>Can </a:t>
            </a:r>
            <a:r>
              <a:rPr sz="2100" spc="105" dirty="0">
                <a:latin typeface="Times New Roman"/>
                <a:cs typeface="Times New Roman"/>
              </a:rPr>
              <a:t>produce </a:t>
            </a:r>
            <a:r>
              <a:rPr sz="2100" spc="80" dirty="0">
                <a:latin typeface="Times New Roman"/>
                <a:cs typeface="Times New Roman"/>
              </a:rPr>
              <a:t>at </a:t>
            </a:r>
            <a:r>
              <a:rPr sz="2100" spc="90" dirty="0">
                <a:latin typeface="Times New Roman"/>
                <a:cs typeface="Times New Roman"/>
              </a:rPr>
              <a:t>the </a:t>
            </a:r>
            <a:r>
              <a:rPr sz="2100" spc="95" dirty="0">
                <a:latin typeface="Times New Roman"/>
                <a:cs typeface="Times New Roman"/>
              </a:rPr>
              <a:t>desired </a:t>
            </a:r>
            <a:r>
              <a:rPr sz="2100" spc="80" dirty="0">
                <a:latin typeface="Times New Roman"/>
                <a:cs typeface="Times New Roman"/>
              </a:rPr>
              <a:t>level, </a:t>
            </a:r>
            <a:r>
              <a:rPr sz="2100" spc="95" dirty="0">
                <a:latin typeface="Times New Roman"/>
                <a:cs typeface="Times New Roman"/>
              </a:rPr>
              <a:t>design </a:t>
            </a:r>
            <a:r>
              <a:rPr sz="2100" spc="75" dirty="0">
                <a:latin typeface="Times New Roman"/>
                <a:cs typeface="Times New Roman"/>
              </a:rPr>
              <a:t>is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spc="85" dirty="0">
                <a:latin typeface="Times New Roman"/>
                <a:cs typeface="Times New Roman"/>
              </a:rPr>
              <a:t>feasible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560069" y="4406900"/>
            <a:ext cx="7962900" cy="348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283335" algn="l"/>
              </a:tabLst>
            </a:pPr>
            <a:r>
              <a:rPr sz="3150" i="1" spc="209" baseline="41005" dirty="0">
                <a:latin typeface="Times New Roman"/>
                <a:cs typeface="Times New Roman"/>
              </a:rPr>
              <a:t>OT</a:t>
            </a:r>
            <a:r>
              <a:rPr sz="3150" i="1" spc="652" baseline="41005" dirty="0">
                <a:latin typeface="Times New Roman"/>
                <a:cs typeface="Times New Roman"/>
              </a:rPr>
              <a:t> </a:t>
            </a:r>
            <a:r>
              <a:rPr sz="2100" spc="254" dirty="0">
                <a:latin typeface="Symbol"/>
                <a:cs typeface="Symbol"/>
              </a:rPr>
              <a:t>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i="1" spc="140" dirty="0">
                <a:latin typeface="Times New Roman"/>
                <a:cs typeface="Times New Roman"/>
              </a:rPr>
              <a:t>CT	</a:t>
            </a:r>
            <a:r>
              <a:rPr sz="2100" spc="105" dirty="0">
                <a:latin typeface="Times New Roman"/>
                <a:cs typeface="Times New Roman"/>
              </a:rPr>
              <a:t>Cannot produce </a:t>
            </a:r>
            <a:r>
              <a:rPr sz="2100" spc="80" dirty="0">
                <a:latin typeface="Times New Roman"/>
                <a:cs typeface="Times New Roman"/>
              </a:rPr>
              <a:t>at </a:t>
            </a:r>
            <a:r>
              <a:rPr sz="2100" spc="90" dirty="0">
                <a:latin typeface="Times New Roman"/>
                <a:cs typeface="Times New Roman"/>
              </a:rPr>
              <a:t>the </a:t>
            </a:r>
            <a:r>
              <a:rPr sz="2100" spc="95" dirty="0">
                <a:latin typeface="Times New Roman"/>
                <a:cs typeface="Times New Roman"/>
              </a:rPr>
              <a:t>desired </a:t>
            </a:r>
            <a:r>
              <a:rPr sz="2100" spc="80" dirty="0">
                <a:latin typeface="Times New Roman"/>
                <a:cs typeface="Times New Roman"/>
              </a:rPr>
              <a:t>level, </a:t>
            </a:r>
            <a:r>
              <a:rPr sz="2100" spc="95" dirty="0">
                <a:latin typeface="Times New Roman"/>
                <a:cs typeface="Times New Roman"/>
              </a:rPr>
              <a:t>design </a:t>
            </a:r>
            <a:r>
              <a:rPr sz="2100" spc="75" dirty="0">
                <a:latin typeface="Times New Roman"/>
                <a:cs typeface="Times New Roman"/>
              </a:rPr>
              <a:t>is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spc="85" dirty="0">
                <a:latin typeface="Times New Roman"/>
                <a:cs typeface="Times New Roman"/>
              </a:rPr>
              <a:t>infeasible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0039" y="20320"/>
            <a:ext cx="595757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8789" marR="5080" indent="-1736089">
              <a:lnSpc>
                <a:spcPct val="100000"/>
              </a:lnSpc>
              <a:spcBef>
                <a:spcPts val="100"/>
              </a:spcBef>
              <a:tabLst>
                <a:tab pos="617855" algn="l"/>
              </a:tabLst>
            </a:pPr>
            <a:r>
              <a:rPr dirty="0"/>
              <a:t>of	</a:t>
            </a:r>
            <a:r>
              <a:rPr spc="-5" dirty="0"/>
              <a:t>Workstations</a:t>
            </a:r>
            <a:r>
              <a:rPr spc="-55" dirty="0"/>
              <a:t> </a:t>
            </a:r>
            <a:r>
              <a:rPr dirty="0"/>
              <a:t>Required:  </a:t>
            </a:r>
            <a:r>
              <a:rPr spc="-5" dirty="0"/>
              <a:t>Efficiency</a:t>
            </a:r>
          </a:p>
        </p:txBody>
      </p:sp>
      <p:sp>
        <p:nvSpPr>
          <p:cNvPr id="3" name="object 3"/>
          <p:cNvSpPr/>
          <p:nvPr/>
        </p:nvSpPr>
        <p:spPr>
          <a:xfrm>
            <a:off x="1555750" y="4086859"/>
            <a:ext cx="7077709" cy="864869"/>
          </a:xfrm>
          <a:custGeom>
            <a:avLst/>
            <a:gdLst/>
            <a:ahLst/>
            <a:cxnLst/>
            <a:rect l="l" t="t" r="r" b="b"/>
            <a:pathLst>
              <a:path w="7077709" h="864870">
                <a:moveTo>
                  <a:pt x="5944870" y="0"/>
                </a:moveTo>
                <a:lnTo>
                  <a:pt x="7077709" y="0"/>
                </a:lnTo>
              </a:path>
              <a:path w="7077709" h="864870">
                <a:moveTo>
                  <a:pt x="0" y="864869"/>
                </a:moveTo>
                <a:lnTo>
                  <a:pt x="709930" y="864869"/>
                </a:lnTo>
              </a:path>
              <a:path w="7077709" h="864870">
                <a:moveTo>
                  <a:pt x="4714240" y="864869"/>
                </a:moveTo>
                <a:lnTo>
                  <a:pt x="5264150" y="86486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8289" y="4947920"/>
            <a:ext cx="5180965" cy="359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34415" algn="l"/>
                <a:tab pos="4797425" algn="l"/>
              </a:tabLst>
            </a:pPr>
            <a:r>
              <a:rPr sz="2200" spc="40" dirty="0">
                <a:latin typeface="Times New Roman"/>
                <a:cs typeface="Times New Roman"/>
              </a:rPr>
              <a:t>O</a:t>
            </a:r>
            <a:r>
              <a:rPr sz="2200" spc="55" dirty="0">
                <a:latin typeface="Times New Roman"/>
                <a:cs typeface="Times New Roman"/>
              </a:rPr>
              <a:t>T</a:t>
            </a:r>
            <a:r>
              <a:rPr sz="2200" spc="40" dirty="0">
                <a:latin typeface="Times New Roman"/>
                <a:cs typeface="Times New Roman"/>
              </a:rPr>
              <a:t>/D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40" dirty="0">
                <a:latin typeface="Times New Roman"/>
                <a:cs typeface="Times New Roman"/>
              </a:rPr>
              <a:t>Ava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10" dirty="0">
                <a:latin typeface="Times New Roman"/>
                <a:cs typeface="Times New Roman"/>
              </a:rPr>
              <a:t>l</a:t>
            </a:r>
            <a:r>
              <a:rPr sz="2200" spc="30" dirty="0">
                <a:latin typeface="Times New Roman"/>
                <a:cs typeface="Times New Roman"/>
              </a:rPr>
              <a:t>a</a:t>
            </a:r>
            <a:r>
              <a:rPr sz="2200" spc="50" dirty="0">
                <a:latin typeface="Times New Roman"/>
                <a:cs typeface="Times New Roman"/>
              </a:rPr>
              <a:t>b</a:t>
            </a:r>
            <a:r>
              <a:rPr sz="2200" spc="20" dirty="0">
                <a:latin typeface="Times New Roman"/>
                <a:cs typeface="Times New Roman"/>
              </a:rPr>
              <a:t>a</a:t>
            </a:r>
            <a:r>
              <a:rPr sz="2200" spc="25" dirty="0">
                <a:latin typeface="Times New Roman"/>
                <a:cs typeface="Times New Roman"/>
              </a:rPr>
              <a:t>le</a:t>
            </a:r>
            <a:r>
              <a:rPr sz="2200" spc="-21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t</a:t>
            </a:r>
            <a:r>
              <a:rPr sz="2200" spc="25" dirty="0">
                <a:latin typeface="Times New Roman"/>
                <a:cs typeface="Times New Roman"/>
              </a:rPr>
              <a:t>i</a:t>
            </a:r>
            <a:r>
              <a:rPr sz="2200" spc="55" dirty="0">
                <a:latin typeface="Times New Roman"/>
                <a:cs typeface="Times New Roman"/>
              </a:rPr>
              <a:t>m</a:t>
            </a:r>
            <a:r>
              <a:rPr sz="2200" spc="35" dirty="0">
                <a:latin typeface="Times New Roman"/>
                <a:cs typeface="Times New Roman"/>
              </a:rPr>
              <a:t>e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f</a:t>
            </a:r>
            <a:r>
              <a:rPr sz="2200" spc="30" dirty="0">
                <a:latin typeface="Times New Roman"/>
                <a:cs typeface="Times New Roman"/>
              </a:rPr>
              <a:t>or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35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30" dirty="0">
                <a:latin typeface="Times New Roman"/>
                <a:cs typeface="Times New Roman"/>
              </a:rPr>
              <a:t>pr</a:t>
            </a:r>
            <a:r>
              <a:rPr sz="2200" spc="35" dirty="0">
                <a:latin typeface="Times New Roman"/>
                <a:cs typeface="Times New Roman"/>
              </a:rPr>
              <a:t>od</a:t>
            </a:r>
            <a:r>
              <a:rPr sz="2200" spc="50" dirty="0">
                <a:latin typeface="Times New Roman"/>
                <a:cs typeface="Times New Roman"/>
              </a:rPr>
              <a:t>u</a:t>
            </a:r>
            <a:r>
              <a:rPr sz="2200" spc="30" dirty="0">
                <a:latin typeface="Times New Roman"/>
                <a:cs typeface="Times New Roman"/>
              </a:rPr>
              <a:t>c</a:t>
            </a:r>
            <a:r>
              <a:rPr sz="2200" spc="20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45" dirty="0">
                <a:latin typeface="Times New Roman"/>
                <a:cs typeface="Times New Roman"/>
              </a:rPr>
              <a:t>CT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26440" y="4730750"/>
            <a:ext cx="234950" cy="359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55" dirty="0"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440" y="3865879"/>
            <a:ext cx="234950" cy="359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55" dirty="0"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039" y="4916170"/>
            <a:ext cx="28702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30" dirty="0">
                <a:latin typeface="Times New Roman"/>
                <a:cs typeface="Times New Roman"/>
              </a:rPr>
              <a:t>mi</a:t>
            </a:r>
            <a:r>
              <a:rPr sz="1250" spc="40" dirty="0"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5039" y="4050029"/>
            <a:ext cx="28702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30" dirty="0">
                <a:latin typeface="Times New Roman"/>
                <a:cs typeface="Times New Roman"/>
              </a:rPr>
              <a:t>mi</a:t>
            </a:r>
            <a:r>
              <a:rPr sz="1250" spc="40" dirty="0"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609" y="5666740"/>
            <a:ext cx="2844800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4875" spc="359" baseline="-8547" dirty="0">
                <a:latin typeface="Symbol"/>
                <a:cs typeface="Symbol"/>
              </a:rPr>
              <a:t></a:t>
            </a:r>
            <a:r>
              <a:rPr sz="2200" spc="240" dirty="0">
                <a:latin typeface="Times New Roman"/>
                <a:cs typeface="Times New Roman"/>
              </a:rPr>
              <a:t>t </a:t>
            </a:r>
            <a:r>
              <a:rPr sz="2200" spc="45" dirty="0">
                <a:latin typeface="Times New Roman"/>
                <a:cs typeface="Times New Roman"/>
              </a:rPr>
              <a:t>= </a:t>
            </a:r>
            <a:r>
              <a:rPr sz="2200" spc="40" dirty="0">
                <a:latin typeface="Times New Roman"/>
                <a:cs typeface="Times New Roman"/>
              </a:rPr>
              <a:t>sum </a:t>
            </a:r>
            <a:r>
              <a:rPr sz="2200" spc="30" dirty="0">
                <a:latin typeface="Times New Roman"/>
                <a:cs typeface="Times New Roman"/>
              </a:rPr>
              <a:t>of </a:t>
            </a:r>
            <a:r>
              <a:rPr sz="2200" spc="25" dirty="0">
                <a:latin typeface="Times New Roman"/>
                <a:cs typeface="Times New Roman"/>
              </a:rPr>
              <a:t>task</a:t>
            </a:r>
            <a:r>
              <a:rPr sz="2200" spc="-370" dirty="0">
                <a:latin typeface="Times New Roman"/>
                <a:cs typeface="Times New Roman"/>
              </a:rPr>
              <a:t> </a:t>
            </a:r>
            <a:r>
              <a:rPr sz="2200" spc="30" dirty="0">
                <a:latin typeface="Times New Roman"/>
                <a:cs typeface="Times New Roman"/>
              </a:rPr>
              <a:t>times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1079" y="4083050"/>
            <a:ext cx="6004560" cy="859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04850">
              <a:lnSpc>
                <a:spcPct val="100000"/>
              </a:lnSpc>
              <a:spcBef>
                <a:spcPts val="90"/>
              </a:spcBef>
              <a:tabLst>
                <a:tab pos="5579745" algn="l"/>
              </a:tabLst>
            </a:pPr>
            <a:r>
              <a:rPr sz="2200" spc="30" dirty="0">
                <a:latin typeface="Times New Roman"/>
                <a:cs typeface="Times New Roman"/>
              </a:rPr>
              <a:t>Availabale</a:t>
            </a:r>
            <a:r>
              <a:rPr sz="2200" spc="-204" dirty="0">
                <a:latin typeface="Times New Roman"/>
                <a:cs typeface="Times New Roman"/>
              </a:rPr>
              <a:t> </a:t>
            </a:r>
            <a:r>
              <a:rPr sz="2200" spc="30" dirty="0">
                <a:latin typeface="Times New Roman"/>
                <a:cs typeface="Times New Roman"/>
              </a:rPr>
              <a:t>time</a:t>
            </a:r>
            <a:r>
              <a:rPr sz="2200" spc="-185" dirty="0">
                <a:latin typeface="Times New Roman"/>
                <a:cs typeface="Times New Roman"/>
              </a:rPr>
              <a:t> </a:t>
            </a:r>
            <a:r>
              <a:rPr sz="2200" spc="30" dirty="0">
                <a:latin typeface="Times New Roman"/>
                <a:cs typeface="Times New Roman"/>
              </a:rPr>
              <a:t>in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35" dirty="0">
                <a:latin typeface="Times New Roman"/>
                <a:cs typeface="Times New Roman"/>
              </a:rPr>
              <a:t>a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35" dirty="0">
                <a:latin typeface="Times New Roman"/>
                <a:cs typeface="Times New Roman"/>
              </a:rPr>
              <a:t>day	</a:t>
            </a:r>
            <a:r>
              <a:rPr sz="2200" spc="50" dirty="0">
                <a:latin typeface="Times New Roman"/>
                <a:cs typeface="Times New Roman"/>
              </a:rPr>
              <a:t>OT</a:t>
            </a:r>
            <a:endParaRPr sz="2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0"/>
              </a:spcBef>
              <a:tabLst>
                <a:tab pos="3747135" algn="l"/>
              </a:tabLst>
            </a:pPr>
            <a:r>
              <a:rPr sz="3300" spc="150" baseline="-35353" dirty="0">
                <a:latin typeface="Symbol"/>
                <a:cs typeface="Symbol"/>
              </a:rPr>
              <a:t></a:t>
            </a:r>
            <a:r>
              <a:rPr sz="3300" spc="150" baseline="-35353" dirty="0">
                <a:latin typeface="Times New Roman"/>
                <a:cs typeface="Times New Roman"/>
              </a:rPr>
              <a:t> </a:t>
            </a:r>
            <a:r>
              <a:rPr sz="220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Total </a:t>
            </a:r>
            <a:r>
              <a:rPr sz="22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task </a:t>
            </a:r>
            <a:r>
              <a:rPr sz="22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time </a:t>
            </a:r>
            <a:r>
              <a:rPr sz="22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2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a</a:t>
            </a:r>
            <a:r>
              <a:rPr sz="22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product</a:t>
            </a:r>
            <a:r>
              <a:rPr sz="2200" spc="30" dirty="0">
                <a:latin typeface="Times New Roman"/>
                <a:cs typeface="Times New Roman"/>
              </a:rPr>
              <a:t>	</a:t>
            </a:r>
            <a:r>
              <a:rPr sz="3300" spc="150" baseline="-35353" dirty="0">
                <a:latin typeface="Symbol"/>
                <a:cs typeface="Symbol"/>
              </a:rPr>
              <a:t></a:t>
            </a:r>
            <a:r>
              <a:rPr sz="3300" spc="142" baseline="-35353" dirty="0">
                <a:latin typeface="Times New Roman"/>
                <a:cs typeface="Times New Roman"/>
              </a:rPr>
              <a:t> </a:t>
            </a:r>
            <a:r>
              <a:rPr sz="4875" spc="359" baseline="-4273" dirty="0">
                <a:latin typeface="Symbol"/>
                <a:cs typeface="Symbol"/>
              </a:rPr>
              <a:t></a:t>
            </a:r>
            <a:r>
              <a:rPr sz="3300" spc="359" baseline="6313" dirty="0">
                <a:latin typeface="Times New Roman"/>
                <a:cs typeface="Times New Roman"/>
              </a:rPr>
              <a:t>t</a:t>
            </a:r>
            <a:endParaRPr sz="3300" baseline="631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6510" y="4385310"/>
            <a:ext cx="838835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66395" algn="l"/>
              </a:tabLst>
            </a:pPr>
            <a:r>
              <a:rPr sz="3300" spc="150" baseline="-41666" dirty="0">
                <a:latin typeface="Symbol"/>
                <a:cs typeface="Symbol"/>
              </a:rPr>
              <a:t></a:t>
            </a:r>
            <a:r>
              <a:rPr sz="3300" spc="150" baseline="-41666" dirty="0">
                <a:latin typeface="Times New Roman"/>
                <a:cs typeface="Times New Roman"/>
              </a:rPr>
              <a:t>	</a:t>
            </a:r>
            <a:r>
              <a:rPr sz="4875" spc="359" baseline="-8547" dirty="0">
                <a:latin typeface="Symbol"/>
                <a:cs typeface="Symbol"/>
              </a:rPr>
              <a:t></a:t>
            </a:r>
            <a:r>
              <a:rPr sz="2200" spc="240" dirty="0">
                <a:latin typeface="Times New Roman"/>
                <a:cs typeface="Times New Roman"/>
              </a:rPr>
              <a:t>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6510" y="3552190"/>
            <a:ext cx="7298055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300" spc="67" baseline="-35353" dirty="0">
                <a:latin typeface="Times New Roman"/>
                <a:cs typeface="Times New Roman"/>
              </a:rPr>
              <a:t>=</a:t>
            </a:r>
            <a:r>
              <a:rPr sz="3300" spc="142" baseline="-35353" dirty="0">
                <a:latin typeface="Times New Roman"/>
                <a:cs typeface="Times New Roman"/>
              </a:rPr>
              <a:t> </a:t>
            </a:r>
            <a:r>
              <a:rPr sz="220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Total</a:t>
            </a:r>
            <a:r>
              <a:rPr sz="22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task</a:t>
            </a:r>
            <a:r>
              <a:rPr sz="22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time</a:t>
            </a:r>
            <a:r>
              <a:rPr sz="2200" u="sng" spc="-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2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</a:t>
            </a:r>
            <a:r>
              <a:rPr sz="2200" u="sng" spc="-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products</a:t>
            </a:r>
            <a:r>
              <a:rPr sz="2200" u="sng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produced</a:t>
            </a:r>
            <a:r>
              <a:rPr sz="2200" u="sng" spc="-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2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2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day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3300" spc="150" baseline="-35353" dirty="0">
                <a:latin typeface="Symbol"/>
                <a:cs typeface="Symbol"/>
              </a:rPr>
              <a:t></a:t>
            </a:r>
            <a:r>
              <a:rPr sz="3300" spc="104" baseline="-35353" dirty="0">
                <a:latin typeface="Times New Roman"/>
                <a:cs typeface="Times New Roman"/>
              </a:rPr>
              <a:t> </a:t>
            </a:r>
            <a:r>
              <a:rPr sz="3300" spc="142" baseline="6313" dirty="0">
                <a:latin typeface="Times New Roman"/>
                <a:cs typeface="Times New Roman"/>
              </a:rPr>
              <a:t>(D)(</a:t>
            </a:r>
            <a:r>
              <a:rPr sz="4875" spc="142" baseline="-4273" dirty="0">
                <a:latin typeface="Symbol"/>
                <a:cs typeface="Symbol"/>
              </a:rPr>
              <a:t></a:t>
            </a:r>
            <a:r>
              <a:rPr sz="3300" spc="142" baseline="6313" dirty="0">
                <a:latin typeface="Times New Roman"/>
                <a:cs typeface="Times New Roman"/>
              </a:rPr>
              <a:t>t)</a:t>
            </a:r>
            <a:endParaRPr sz="3300" baseline="6313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769" y="1482090"/>
            <a:ext cx="847788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</a:pPr>
            <a:r>
              <a:rPr sz="2000" b="1" spc="-204" dirty="0">
                <a:latin typeface="Arial"/>
                <a:cs typeface="Arial"/>
              </a:rPr>
              <a:t>Example: </a:t>
            </a:r>
            <a:r>
              <a:rPr sz="2000" b="1" spc="-195" dirty="0">
                <a:latin typeface="Arial"/>
                <a:cs typeface="Arial"/>
              </a:rPr>
              <a:t>Students </a:t>
            </a:r>
            <a:r>
              <a:rPr sz="2000" b="1" spc="-210" dirty="0">
                <a:latin typeface="Arial"/>
                <a:cs typeface="Arial"/>
              </a:rPr>
              <a:t>can answer </a:t>
            </a:r>
            <a:r>
              <a:rPr sz="2000" b="1" spc="-204" dirty="0">
                <a:latin typeface="Arial"/>
                <a:cs typeface="Arial"/>
              </a:rPr>
              <a:t>a </a:t>
            </a:r>
            <a:r>
              <a:rPr sz="2000" b="1" spc="-175" dirty="0">
                <a:latin typeface="Arial"/>
                <a:cs typeface="Arial"/>
              </a:rPr>
              <a:t>multiple </a:t>
            </a:r>
            <a:r>
              <a:rPr sz="2000" b="1" spc="-195" dirty="0">
                <a:latin typeface="Arial"/>
                <a:cs typeface="Arial"/>
              </a:rPr>
              <a:t>choice </a:t>
            </a:r>
            <a:r>
              <a:rPr sz="2000" b="1" spc="-190" dirty="0">
                <a:latin typeface="Arial"/>
                <a:cs typeface="Arial"/>
              </a:rPr>
              <a:t>question </a:t>
            </a:r>
            <a:r>
              <a:rPr sz="2000" b="1" spc="-165" dirty="0">
                <a:latin typeface="Arial"/>
                <a:cs typeface="Arial"/>
              </a:rPr>
              <a:t>in </a:t>
            </a:r>
            <a:r>
              <a:rPr sz="2000" b="1" spc="-204" dirty="0">
                <a:latin typeface="Arial"/>
                <a:cs typeface="Arial"/>
              </a:rPr>
              <a:t>2 </a:t>
            </a:r>
            <a:r>
              <a:rPr sz="2000" b="1" spc="-200" dirty="0">
                <a:latin typeface="Arial"/>
                <a:cs typeface="Arial"/>
              </a:rPr>
              <a:t>minutes </a:t>
            </a:r>
            <a:r>
              <a:rPr sz="2000" b="1" spc="-190" dirty="0">
                <a:latin typeface="Arial"/>
                <a:cs typeface="Arial"/>
              </a:rPr>
              <a:t>but given </a:t>
            </a:r>
            <a:r>
              <a:rPr sz="2000" b="1" spc="-204" dirty="0">
                <a:latin typeface="Arial"/>
                <a:cs typeface="Arial"/>
              </a:rPr>
              <a:t>a  </a:t>
            </a:r>
            <a:r>
              <a:rPr sz="2000" b="1" spc="-165" dirty="0">
                <a:latin typeface="Arial"/>
                <a:cs typeface="Arial"/>
              </a:rPr>
              <a:t>test </a:t>
            </a:r>
            <a:r>
              <a:rPr sz="2000" b="1" spc="-180" dirty="0">
                <a:latin typeface="Arial"/>
                <a:cs typeface="Arial"/>
              </a:rPr>
              <a:t>with </a:t>
            </a:r>
            <a:r>
              <a:rPr sz="2000" b="1" spc="-204" dirty="0">
                <a:latin typeface="Arial"/>
                <a:cs typeface="Arial"/>
              </a:rPr>
              <a:t>30 </a:t>
            </a:r>
            <a:r>
              <a:rPr sz="2000" b="1" spc="-190" dirty="0">
                <a:latin typeface="Arial"/>
                <a:cs typeface="Arial"/>
              </a:rPr>
              <a:t>questions </a:t>
            </a:r>
            <a:r>
              <a:rPr sz="2000" b="1" spc="-215" dirty="0">
                <a:latin typeface="Arial"/>
                <a:cs typeface="Arial"/>
              </a:rPr>
              <a:t>and </a:t>
            </a:r>
            <a:r>
              <a:rPr sz="2000" b="1" spc="-150" dirty="0">
                <a:latin typeface="Arial"/>
                <a:cs typeface="Arial"/>
              </a:rPr>
              <a:t>is </a:t>
            </a:r>
            <a:r>
              <a:rPr sz="2000" b="1" spc="-195" dirty="0">
                <a:latin typeface="Arial"/>
                <a:cs typeface="Arial"/>
              </a:rPr>
              <a:t>given </a:t>
            </a:r>
            <a:r>
              <a:rPr sz="2000" b="1" spc="-185" dirty="0">
                <a:latin typeface="Arial"/>
                <a:cs typeface="Arial"/>
              </a:rPr>
              <a:t>only </a:t>
            </a:r>
            <a:r>
              <a:rPr sz="2000" b="1" spc="-204" dirty="0">
                <a:latin typeface="Arial"/>
                <a:cs typeface="Arial"/>
              </a:rPr>
              <a:t>30 </a:t>
            </a:r>
            <a:r>
              <a:rPr sz="2000" b="1" spc="-185" dirty="0">
                <a:latin typeface="Arial"/>
                <a:cs typeface="Arial"/>
              </a:rPr>
              <a:t>minutes. </a:t>
            </a:r>
            <a:r>
              <a:rPr sz="2000" b="1" spc="-220" dirty="0">
                <a:latin typeface="Arial"/>
                <a:cs typeface="Arial"/>
              </a:rPr>
              <a:t>What </a:t>
            </a:r>
            <a:r>
              <a:rPr sz="2000" b="1" spc="-150" dirty="0">
                <a:latin typeface="Arial"/>
                <a:cs typeface="Arial"/>
              </a:rPr>
              <a:t>is </a:t>
            </a:r>
            <a:r>
              <a:rPr sz="2000" b="1" spc="-180" dirty="0">
                <a:latin typeface="Arial"/>
                <a:cs typeface="Arial"/>
              </a:rPr>
              <a:t>the </a:t>
            </a:r>
            <a:r>
              <a:rPr sz="2000" b="1" spc="-229" dirty="0">
                <a:latin typeface="Arial"/>
                <a:cs typeface="Arial"/>
              </a:rPr>
              <a:t>minimum </a:t>
            </a:r>
            <a:r>
              <a:rPr sz="2000" b="1" spc="-220" dirty="0">
                <a:latin typeface="Arial"/>
                <a:cs typeface="Arial"/>
              </a:rPr>
              <a:t>number </a:t>
            </a:r>
            <a:r>
              <a:rPr sz="2000" b="1" spc="-175" dirty="0">
                <a:latin typeface="Arial"/>
                <a:cs typeface="Arial"/>
              </a:rPr>
              <a:t>of  </a:t>
            </a:r>
            <a:r>
              <a:rPr sz="2000" b="1" spc="-190" dirty="0">
                <a:latin typeface="Arial"/>
                <a:cs typeface="Arial"/>
              </a:rPr>
              <a:t>students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to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collaborate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to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210" dirty="0">
                <a:latin typeface="Arial"/>
                <a:cs typeface="Arial"/>
              </a:rPr>
              <a:t>answer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all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the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90" dirty="0">
                <a:latin typeface="Arial"/>
                <a:cs typeface="Arial"/>
              </a:rPr>
              <a:t>questions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65" dirty="0">
                <a:latin typeface="Arial"/>
                <a:cs typeface="Arial"/>
              </a:rPr>
              <a:t>in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the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235" dirty="0">
                <a:latin typeface="Arial"/>
                <a:cs typeface="Arial"/>
              </a:rPr>
              <a:t>exam?</a:t>
            </a:r>
            <a:endParaRPr sz="2000">
              <a:latin typeface="Arial"/>
              <a:cs typeface="Arial"/>
            </a:endParaRPr>
          </a:p>
          <a:p>
            <a:pPr marL="25400" marR="2834005">
              <a:lnSpc>
                <a:spcPct val="100000"/>
              </a:lnSpc>
            </a:pPr>
            <a:r>
              <a:rPr sz="2000" b="1" spc="-175" dirty="0">
                <a:latin typeface="Arial"/>
                <a:cs typeface="Arial"/>
              </a:rPr>
              <a:t>Total </a:t>
            </a:r>
            <a:r>
              <a:rPr sz="2000" b="1" spc="-185" dirty="0">
                <a:latin typeface="Arial"/>
                <a:cs typeface="Arial"/>
              </a:rPr>
              <a:t>operation </a:t>
            </a:r>
            <a:r>
              <a:rPr sz="2000" b="1" spc="-165" dirty="0">
                <a:latin typeface="Arial"/>
                <a:cs typeface="Arial"/>
              </a:rPr>
              <a:t>(task) </a:t>
            </a:r>
            <a:r>
              <a:rPr sz="2000" b="1" spc="-190" dirty="0">
                <a:latin typeface="Arial"/>
                <a:cs typeface="Arial"/>
              </a:rPr>
              <a:t>time </a:t>
            </a:r>
            <a:r>
              <a:rPr sz="2000" b="1" spc="-210" dirty="0">
                <a:latin typeface="Arial"/>
                <a:cs typeface="Arial"/>
              </a:rPr>
              <a:t>= </a:t>
            </a:r>
            <a:r>
              <a:rPr sz="2000" b="1" spc="-204" dirty="0">
                <a:latin typeface="Arial"/>
                <a:cs typeface="Arial"/>
              </a:rPr>
              <a:t>60 </a:t>
            </a:r>
            <a:r>
              <a:rPr sz="2000" b="1" spc="-200" dirty="0">
                <a:latin typeface="Arial"/>
                <a:cs typeface="Arial"/>
              </a:rPr>
              <a:t>minutes </a:t>
            </a:r>
            <a:r>
              <a:rPr sz="2000" b="1" spc="-210" dirty="0">
                <a:latin typeface="Arial"/>
                <a:cs typeface="Arial"/>
              </a:rPr>
              <a:t>= </a:t>
            </a:r>
            <a:r>
              <a:rPr sz="2000" b="1" spc="-200" dirty="0">
                <a:latin typeface="Arial"/>
                <a:cs typeface="Arial"/>
              </a:rPr>
              <a:t>30 </a:t>
            </a:r>
            <a:r>
              <a:rPr sz="2000" b="1" spc="-204" dirty="0">
                <a:latin typeface="Arial"/>
                <a:cs typeface="Arial"/>
              </a:rPr>
              <a:t>x 2 </a:t>
            </a:r>
            <a:r>
              <a:rPr sz="2000" b="1" spc="-200" dirty="0">
                <a:latin typeface="Arial"/>
                <a:cs typeface="Arial"/>
              </a:rPr>
              <a:t>minutes  </a:t>
            </a:r>
            <a:r>
              <a:rPr sz="2000" b="1" spc="-190" dirty="0">
                <a:latin typeface="Arial"/>
                <a:cs typeface="Arial"/>
              </a:rPr>
              <a:t>Operating </a:t>
            </a:r>
            <a:r>
              <a:rPr sz="2000" b="1" spc="-195" dirty="0">
                <a:latin typeface="Arial"/>
                <a:cs typeface="Arial"/>
              </a:rPr>
              <a:t>time=30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00" dirty="0">
                <a:latin typeface="Arial"/>
                <a:cs typeface="Arial"/>
              </a:rPr>
              <a:t>minutes</a:t>
            </a:r>
            <a:endParaRPr sz="2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2000" b="1" spc="-190" dirty="0">
                <a:latin typeface="Arial"/>
                <a:cs typeface="Arial"/>
              </a:rPr>
              <a:t>60/3=2 students </a:t>
            </a:r>
            <a:r>
              <a:rPr sz="2000" b="1" spc="-220" dirty="0">
                <a:latin typeface="Arial"/>
                <a:cs typeface="Arial"/>
              </a:rPr>
              <a:t>must </a:t>
            </a:r>
            <a:r>
              <a:rPr sz="2000" b="1" spc="-170" dirty="0">
                <a:latin typeface="Arial"/>
                <a:cs typeface="Arial"/>
              </a:rPr>
              <a:t>collaborate. </a:t>
            </a:r>
            <a:r>
              <a:rPr sz="2000" b="1" spc="-185" dirty="0">
                <a:latin typeface="Arial"/>
                <a:cs typeface="Arial"/>
              </a:rPr>
              <a:t>This </a:t>
            </a:r>
            <a:r>
              <a:rPr sz="2000" b="1" spc="-145" dirty="0">
                <a:latin typeface="Arial"/>
                <a:cs typeface="Arial"/>
              </a:rPr>
              <a:t>N</a:t>
            </a:r>
            <a:r>
              <a:rPr sz="1725" b="1" spc="-217" baseline="-24154" dirty="0">
                <a:latin typeface="Arial"/>
                <a:cs typeface="Arial"/>
              </a:rPr>
              <a:t>min</a:t>
            </a:r>
            <a:r>
              <a:rPr sz="1725" b="1" spc="-150" baseline="-24154" dirty="0">
                <a:latin typeface="Arial"/>
                <a:cs typeface="Arial"/>
              </a:rPr>
              <a:t> </a:t>
            </a:r>
            <a:r>
              <a:rPr sz="2000" b="1" spc="-190" dirty="0">
                <a:latin typeface="Arial"/>
                <a:cs typeface="Arial"/>
              </a:rPr>
              <a:t>below.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6079" y="2331719"/>
            <a:ext cx="3177540" cy="0"/>
          </a:xfrm>
          <a:custGeom>
            <a:avLst/>
            <a:gdLst/>
            <a:ahLst/>
            <a:cxnLst/>
            <a:rect l="l" t="t" r="r" b="b"/>
            <a:pathLst>
              <a:path w="3177540">
                <a:moveTo>
                  <a:pt x="0" y="0"/>
                </a:moveTo>
                <a:lnTo>
                  <a:pt x="31775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6090" y="1683766"/>
            <a:ext cx="6974840" cy="282638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  <a:tabLst>
                <a:tab pos="3157855" algn="l"/>
                <a:tab pos="3644265" algn="l"/>
              </a:tabLst>
            </a:pPr>
            <a:r>
              <a:rPr sz="4800" spc="-75" baseline="-34722" dirty="0">
                <a:latin typeface="Arial"/>
                <a:cs typeface="Arial"/>
              </a:rPr>
              <a:t>Percent</a:t>
            </a:r>
            <a:r>
              <a:rPr sz="4800" spc="30" baseline="-34722" dirty="0">
                <a:latin typeface="Arial"/>
                <a:cs typeface="Arial"/>
              </a:rPr>
              <a:t> </a:t>
            </a:r>
            <a:r>
              <a:rPr sz="4800" spc="-60" baseline="-34722" dirty="0">
                <a:latin typeface="Arial"/>
                <a:cs typeface="Arial"/>
              </a:rPr>
              <a:t>idle</a:t>
            </a:r>
            <a:r>
              <a:rPr sz="4800" spc="-15" baseline="-34722" dirty="0">
                <a:latin typeface="Arial"/>
                <a:cs typeface="Arial"/>
              </a:rPr>
              <a:t> </a:t>
            </a:r>
            <a:r>
              <a:rPr sz="4800" spc="-37" baseline="-34722" dirty="0">
                <a:latin typeface="Arial"/>
                <a:cs typeface="Arial"/>
              </a:rPr>
              <a:t>time	</a:t>
            </a:r>
            <a:r>
              <a:rPr sz="4800" spc="-82" baseline="-34722" dirty="0">
                <a:latin typeface="Arial"/>
                <a:cs typeface="Arial"/>
              </a:rPr>
              <a:t>=	</a:t>
            </a:r>
            <a:r>
              <a:rPr sz="3200" spc="-40" dirty="0">
                <a:latin typeface="Arial"/>
                <a:cs typeface="Arial"/>
              </a:rPr>
              <a:t>Idle </a:t>
            </a:r>
            <a:r>
              <a:rPr sz="3200" spc="-30" dirty="0">
                <a:latin typeface="Arial"/>
                <a:cs typeface="Arial"/>
              </a:rPr>
              <a:t>time </a:t>
            </a:r>
            <a:r>
              <a:rPr sz="3200" spc="-55" dirty="0">
                <a:latin typeface="Arial"/>
                <a:cs typeface="Arial"/>
              </a:rPr>
              <a:t>per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cycle</a:t>
            </a:r>
            <a:endParaRPr sz="3200">
              <a:latin typeface="Arial"/>
              <a:cs typeface="Arial"/>
            </a:endParaRPr>
          </a:p>
          <a:p>
            <a:pPr marL="4649470">
              <a:lnSpc>
                <a:spcPct val="100000"/>
              </a:lnSpc>
              <a:spcBef>
                <a:spcPts val="610"/>
              </a:spcBef>
            </a:pPr>
            <a:r>
              <a:rPr sz="3200" spc="-55" dirty="0">
                <a:latin typeface="Arial"/>
                <a:cs typeface="Arial"/>
              </a:rPr>
              <a:t>(N)(CT)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50">
              <a:latin typeface="Arial"/>
              <a:cs typeface="Arial"/>
            </a:endParaRPr>
          </a:p>
          <a:p>
            <a:pPr marL="8255" algn="ctr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Efficiency </a:t>
            </a:r>
            <a:r>
              <a:rPr sz="3200" dirty="0">
                <a:latin typeface="Arial"/>
                <a:cs typeface="Arial"/>
              </a:rPr>
              <a:t>= 1 – Percent </a:t>
            </a:r>
            <a:r>
              <a:rPr sz="3200" spc="-5" dirty="0">
                <a:latin typeface="Arial"/>
                <a:cs typeface="Arial"/>
              </a:rPr>
              <a:t>idle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56510" y="497840"/>
            <a:ext cx="40290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Percent </a:t>
            </a:r>
            <a:r>
              <a:rPr dirty="0"/>
              <a:t>Idle</a:t>
            </a:r>
            <a:r>
              <a:rPr spc="-75" dirty="0"/>
              <a:t> </a:t>
            </a:r>
            <a:r>
              <a:rPr dirty="0"/>
              <a:t>Time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919" y="690879"/>
            <a:ext cx="73666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1: </a:t>
            </a:r>
            <a:r>
              <a:rPr spc="-5" dirty="0"/>
              <a:t>Precedence</a:t>
            </a:r>
            <a:r>
              <a:rPr spc="-40" dirty="0"/>
              <a:t> </a:t>
            </a:r>
            <a:r>
              <a:rPr spc="-5" dirty="0"/>
              <a:t>Diagram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70989" y="3586479"/>
            <a:ext cx="5640070" cy="1969770"/>
            <a:chOff x="1570989" y="3586479"/>
            <a:chExt cx="5640070" cy="1969770"/>
          </a:xfrm>
        </p:grpSpPr>
        <p:sp>
          <p:nvSpPr>
            <p:cNvPr id="4" name="object 4"/>
            <p:cNvSpPr/>
            <p:nvPr/>
          </p:nvSpPr>
          <p:spPr>
            <a:xfrm>
              <a:off x="1577339" y="3592829"/>
              <a:ext cx="645160" cy="648970"/>
            </a:xfrm>
            <a:custGeom>
              <a:avLst/>
              <a:gdLst/>
              <a:ahLst/>
              <a:cxnLst/>
              <a:rect l="l" t="t" r="r" b="b"/>
              <a:pathLst>
                <a:path w="645160" h="648970">
                  <a:moveTo>
                    <a:pt x="322579" y="0"/>
                  </a:moveTo>
                  <a:lnTo>
                    <a:pt x="273846" y="3420"/>
                  </a:lnTo>
                  <a:lnTo>
                    <a:pt x="227689" y="13385"/>
                  </a:lnTo>
                  <a:lnTo>
                    <a:pt x="184544" y="29446"/>
                  </a:lnTo>
                  <a:lnTo>
                    <a:pt x="144844" y="51158"/>
                  </a:lnTo>
                  <a:lnTo>
                    <a:pt x="109027" y="78074"/>
                  </a:lnTo>
                  <a:lnTo>
                    <a:pt x="77526" y="109748"/>
                  </a:lnTo>
                  <a:lnTo>
                    <a:pt x="50777" y="145733"/>
                  </a:lnTo>
                  <a:lnTo>
                    <a:pt x="29214" y="185582"/>
                  </a:lnTo>
                  <a:lnTo>
                    <a:pt x="13274" y="228849"/>
                  </a:lnTo>
                  <a:lnTo>
                    <a:pt x="3391" y="275087"/>
                  </a:lnTo>
                  <a:lnTo>
                    <a:pt x="0" y="323850"/>
                  </a:lnTo>
                  <a:lnTo>
                    <a:pt x="3391" y="372928"/>
                  </a:lnTo>
                  <a:lnTo>
                    <a:pt x="13274" y="419425"/>
                  </a:lnTo>
                  <a:lnTo>
                    <a:pt x="29214" y="462899"/>
                  </a:lnTo>
                  <a:lnTo>
                    <a:pt x="50777" y="502909"/>
                  </a:lnTo>
                  <a:lnTo>
                    <a:pt x="77526" y="539015"/>
                  </a:lnTo>
                  <a:lnTo>
                    <a:pt x="109027" y="570775"/>
                  </a:lnTo>
                  <a:lnTo>
                    <a:pt x="144844" y="597750"/>
                  </a:lnTo>
                  <a:lnTo>
                    <a:pt x="184544" y="619497"/>
                  </a:lnTo>
                  <a:lnTo>
                    <a:pt x="227689" y="635577"/>
                  </a:lnTo>
                  <a:lnTo>
                    <a:pt x="273846" y="645548"/>
                  </a:lnTo>
                  <a:lnTo>
                    <a:pt x="322579" y="648970"/>
                  </a:lnTo>
                  <a:lnTo>
                    <a:pt x="371313" y="645548"/>
                  </a:lnTo>
                  <a:lnTo>
                    <a:pt x="417470" y="635577"/>
                  </a:lnTo>
                  <a:lnTo>
                    <a:pt x="460615" y="619497"/>
                  </a:lnTo>
                  <a:lnTo>
                    <a:pt x="500315" y="597750"/>
                  </a:lnTo>
                  <a:lnTo>
                    <a:pt x="536132" y="570775"/>
                  </a:lnTo>
                  <a:lnTo>
                    <a:pt x="567633" y="539015"/>
                  </a:lnTo>
                  <a:lnTo>
                    <a:pt x="594382" y="502909"/>
                  </a:lnTo>
                  <a:lnTo>
                    <a:pt x="615945" y="462899"/>
                  </a:lnTo>
                  <a:lnTo>
                    <a:pt x="631885" y="419425"/>
                  </a:lnTo>
                  <a:lnTo>
                    <a:pt x="641768" y="372928"/>
                  </a:lnTo>
                  <a:lnTo>
                    <a:pt x="645160" y="323850"/>
                  </a:lnTo>
                  <a:lnTo>
                    <a:pt x="641768" y="275087"/>
                  </a:lnTo>
                  <a:lnTo>
                    <a:pt x="631885" y="228849"/>
                  </a:lnTo>
                  <a:lnTo>
                    <a:pt x="615945" y="185582"/>
                  </a:lnTo>
                  <a:lnTo>
                    <a:pt x="594382" y="145733"/>
                  </a:lnTo>
                  <a:lnTo>
                    <a:pt x="567633" y="109748"/>
                  </a:lnTo>
                  <a:lnTo>
                    <a:pt x="536132" y="78074"/>
                  </a:lnTo>
                  <a:lnTo>
                    <a:pt x="500315" y="51158"/>
                  </a:lnTo>
                  <a:lnTo>
                    <a:pt x="460615" y="29446"/>
                  </a:lnTo>
                  <a:lnTo>
                    <a:pt x="417470" y="13385"/>
                  </a:lnTo>
                  <a:lnTo>
                    <a:pt x="371313" y="3420"/>
                  </a:lnTo>
                  <a:lnTo>
                    <a:pt x="322579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77339" y="3592829"/>
              <a:ext cx="645160" cy="648970"/>
            </a:xfrm>
            <a:custGeom>
              <a:avLst/>
              <a:gdLst/>
              <a:ahLst/>
              <a:cxnLst/>
              <a:rect l="l" t="t" r="r" b="b"/>
              <a:pathLst>
                <a:path w="645160" h="648970">
                  <a:moveTo>
                    <a:pt x="322579" y="0"/>
                  </a:moveTo>
                  <a:lnTo>
                    <a:pt x="371313" y="3420"/>
                  </a:lnTo>
                  <a:lnTo>
                    <a:pt x="417470" y="13385"/>
                  </a:lnTo>
                  <a:lnTo>
                    <a:pt x="460615" y="29446"/>
                  </a:lnTo>
                  <a:lnTo>
                    <a:pt x="500315" y="51158"/>
                  </a:lnTo>
                  <a:lnTo>
                    <a:pt x="536132" y="78074"/>
                  </a:lnTo>
                  <a:lnTo>
                    <a:pt x="567633" y="109748"/>
                  </a:lnTo>
                  <a:lnTo>
                    <a:pt x="594382" y="145733"/>
                  </a:lnTo>
                  <a:lnTo>
                    <a:pt x="615945" y="185582"/>
                  </a:lnTo>
                  <a:lnTo>
                    <a:pt x="631885" y="228849"/>
                  </a:lnTo>
                  <a:lnTo>
                    <a:pt x="641768" y="275087"/>
                  </a:lnTo>
                  <a:lnTo>
                    <a:pt x="645160" y="323850"/>
                  </a:lnTo>
                  <a:lnTo>
                    <a:pt x="641768" y="372928"/>
                  </a:lnTo>
                  <a:lnTo>
                    <a:pt x="631885" y="419425"/>
                  </a:lnTo>
                  <a:lnTo>
                    <a:pt x="615945" y="462899"/>
                  </a:lnTo>
                  <a:lnTo>
                    <a:pt x="594382" y="502909"/>
                  </a:lnTo>
                  <a:lnTo>
                    <a:pt x="567633" y="539015"/>
                  </a:lnTo>
                  <a:lnTo>
                    <a:pt x="536132" y="570775"/>
                  </a:lnTo>
                  <a:lnTo>
                    <a:pt x="500315" y="597750"/>
                  </a:lnTo>
                  <a:lnTo>
                    <a:pt x="460615" y="619497"/>
                  </a:lnTo>
                  <a:lnTo>
                    <a:pt x="417470" y="635577"/>
                  </a:lnTo>
                  <a:lnTo>
                    <a:pt x="371313" y="645548"/>
                  </a:lnTo>
                  <a:lnTo>
                    <a:pt x="322579" y="648970"/>
                  </a:lnTo>
                  <a:lnTo>
                    <a:pt x="273846" y="645548"/>
                  </a:lnTo>
                  <a:lnTo>
                    <a:pt x="227689" y="635577"/>
                  </a:lnTo>
                  <a:lnTo>
                    <a:pt x="184544" y="619497"/>
                  </a:lnTo>
                  <a:lnTo>
                    <a:pt x="144844" y="597750"/>
                  </a:lnTo>
                  <a:lnTo>
                    <a:pt x="109027" y="570775"/>
                  </a:lnTo>
                  <a:lnTo>
                    <a:pt x="77526" y="539015"/>
                  </a:lnTo>
                  <a:lnTo>
                    <a:pt x="50777" y="502909"/>
                  </a:lnTo>
                  <a:lnTo>
                    <a:pt x="29214" y="462899"/>
                  </a:lnTo>
                  <a:lnTo>
                    <a:pt x="13274" y="419425"/>
                  </a:lnTo>
                  <a:lnTo>
                    <a:pt x="3391" y="372928"/>
                  </a:lnTo>
                  <a:lnTo>
                    <a:pt x="0" y="323850"/>
                  </a:lnTo>
                  <a:lnTo>
                    <a:pt x="3391" y="275087"/>
                  </a:lnTo>
                  <a:lnTo>
                    <a:pt x="13274" y="228849"/>
                  </a:lnTo>
                  <a:lnTo>
                    <a:pt x="29214" y="185582"/>
                  </a:lnTo>
                  <a:lnTo>
                    <a:pt x="50777" y="145733"/>
                  </a:lnTo>
                  <a:lnTo>
                    <a:pt x="77526" y="109748"/>
                  </a:lnTo>
                  <a:lnTo>
                    <a:pt x="109027" y="78074"/>
                  </a:lnTo>
                  <a:lnTo>
                    <a:pt x="144844" y="51158"/>
                  </a:lnTo>
                  <a:lnTo>
                    <a:pt x="184544" y="29446"/>
                  </a:lnTo>
                  <a:lnTo>
                    <a:pt x="227689" y="13385"/>
                  </a:lnTo>
                  <a:lnTo>
                    <a:pt x="273846" y="3420"/>
                  </a:lnTo>
                  <a:lnTo>
                    <a:pt x="322579" y="0"/>
                  </a:lnTo>
                  <a:close/>
                </a:path>
                <a:path w="645160" h="648970">
                  <a:moveTo>
                    <a:pt x="0" y="0"/>
                  </a:moveTo>
                  <a:lnTo>
                    <a:pt x="0" y="0"/>
                  </a:lnTo>
                </a:path>
                <a:path w="645160" h="648970">
                  <a:moveTo>
                    <a:pt x="645160" y="648970"/>
                  </a:moveTo>
                  <a:lnTo>
                    <a:pt x="645160" y="64897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88410" y="3619499"/>
              <a:ext cx="643890" cy="648970"/>
            </a:xfrm>
            <a:custGeom>
              <a:avLst/>
              <a:gdLst/>
              <a:ahLst/>
              <a:cxnLst/>
              <a:rect l="l" t="t" r="r" b="b"/>
              <a:pathLst>
                <a:path w="643889" h="648970">
                  <a:moveTo>
                    <a:pt x="321310" y="0"/>
                  </a:moveTo>
                  <a:lnTo>
                    <a:pt x="272892" y="3421"/>
                  </a:lnTo>
                  <a:lnTo>
                    <a:pt x="226994" y="13392"/>
                  </a:lnTo>
                  <a:lnTo>
                    <a:pt x="184055" y="29472"/>
                  </a:lnTo>
                  <a:lnTo>
                    <a:pt x="144517" y="51219"/>
                  </a:lnTo>
                  <a:lnTo>
                    <a:pt x="108821" y="78194"/>
                  </a:lnTo>
                  <a:lnTo>
                    <a:pt x="77407" y="109954"/>
                  </a:lnTo>
                  <a:lnTo>
                    <a:pt x="50716" y="146060"/>
                  </a:lnTo>
                  <a:lnTo>
                    <a:pt x="29189" y="186070"/>
                  </a:lnTo>
                  <a:lnTo>
                    <a:pt x="13266" y="229544"/>
                  </a:lnTo>
                  <a:lnTo>
                    <a:pt x="3390" y="276041"/>
                  </a:lnTo>
                  <a:lnTo>
                    <a:pt x="0" y="325119"/>
                  </a:lnTo>
                  <a:lnTo>
                    <a:pt x="3390" y="373882"/>
                  </a:lnTo>
                  <a:lnTo>
                    <a:pt x="13266" y="420120"/>
                  </a:lnTo>
                  <a:lnTo>
                    <a:pt x="29189" y="463387"/>
                  </a:lnTo>
                  <a:lnTo>
                    <a:pt x="50716" y="503236"/>
                  </a:lnTo>
                  <a:lnTo>
                    <a:pt x="77407" y="539221"/>
                  </a:lnTo>
                  <a:lnTo>
                    <a:pt x="108821" y="570895"/>
                  </a:lnTo>
                  <a:lnTo>
                    <a:pt x="144517" y="597811"/>
                  </a:lnTo>
                  <a:lnTo>
                    <a:pt x="184055" y="619523"/>
                  </a:lnTo>
                  <a:lnTo>
                    <a:pt x="226994" y="635584"/>
                  </a:lnTo>
                  <a:lnTo>
                    <a:pt x="272892" y="645549"/>
                  </a:lnTo>
                  <a:lnTo>
                    <a:pt x="321310" y="648969"/>
                  </a:lnTo>
                  <a:lnTo>
                    <a:pt x="370043" y="645549"/>
                  </a:lnTo>
                  <a:lnTo>
                    <a:pt x="416200" y="635584"/>
                  </a:lnTo>
                  <a:lnTo>
                    <a:pt x="459345" y="619523"/>
                  </a:lnTo>
                  <a:lnTo>
                    <a:pt x="499045" y="597811"/>
                  </a:lnTo>
                  <a:lnTo>
                    <a:pt x="534862" y="570895"/>
                  </a:lnTo>
                  <a:lnTo>
                    <a:pt x="566363" y="539221"/>
                  </a:lnTo>
                  <a:lnTo>
                    <a:pt x="593112" y="503236"/>
                  </a:lnTo>
                  <a:lnTo>
                    <a:pt x="614675" y="463387"/>
                  </a:lnTo>
                  <a:lnTo>
                    <a:pt x="630615" y="420120"/>
                  </a:lnTo>
                  <a:lnTo>
                    <a:pt x="640498" y="373882"/>
                  </a:lnTo>
                  <a:lnTo>
                    <a:pt x="643889" y="325119"/>
                  </a:lnTo>
                  <a:lnTo>
                    <a:pt x="640498" y="276041"/>
                  </a:lnTo>
                  <a:lnTo>
                    <a:pt x="630615" y="229544"/>
                  </a:lnTo>
                  <a:lnTo>
                    <a:pt x="614675" y="186070"/>
                  </a:lnTo>
                  <a:lnTo>
                    <a:pt x="593112" y="146060"/>
                  </a:lnTo>
                  <a:lnTo>
                    <a:pt x="566363" y="109954"/>
                  </a:lnTo>
                  <a:lnTo>
                    <a:pt x="534862" y="78194"/>
                  </a:lnTo>
                  <a:lnTo>
                    <a:pt x="499045" y="51219"/>
                  </a:lnTo>
                  <a:lnTo>
                    <a:pt x="459345" y="29472"/>
                  </a:lnTo>
                  <a:lnTo>
                    <a:pt x="416200" y="13392"/>
                  </a:lnTo>
                  <a:lnTo>
                    <a:pt x="370043" y="3421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8410" y="3619499"/>
              <a:ext cx="643890" cy="650240"/>
            </a:xfrm>
            <a:custGeom>
              <a:avLst/>
              <a:gdLst/>
              <a:ahLst/>
              <a:cxnLst/>
              <a:rect l="l" t="t" r="r" b="b"/>
              <a:pathLst>
                <a:path w="643889" h="650239">
                  <a:moveTo>
                    <a:pt x="321310" y="0"/>
                  </a:moveTo>
                  <a:lnTo>
                    <a:pt x="370043" y="3421"/>
                  </a:lnTo>
                  <a:lnTo>
                    <a:pt x="416200" y="13392"/>
                  </a:lnTo>
                  <a:lnTo>
                    <a:pt x="459345" y="29472"/>
                  </a:lnTo>
                  <a:lnTo>
                    <a:pt x="499045" y="51219"/>
                  </a:lnTo>
                  <a:lnTo>
                    <a:pt x="534862" y="78194"/>
                  </a:lnTo>
                  <a:lnTo>
                    <a:pt x="566363" y="109954"/>
                  </a:lnTo>
                  <a:lnTo>
                    <a:pt x="593112" y="146060"/>
                  </a:lnTo>
                  <a:lnTo>
                    <a:pt x="614675" y="186070"/>
                  </a:lnTo>
                  <a:lnTo>
                    <a:pt x="630615" y="229544"/>
                  </a:lnTo>
                  <a:lnTo>
                    <a:pt x="640498" y="276041"/>
                  </a:lnTo>
                  <a:lnTo>
                    <a:pt x="643889" y="325119"/>
                  </a:lnTo>
                  <a:lnTo>
                    <a:pt x="640498" y="373882"/>
                  </a:lnTo>
                  <a:lnTo>
                    <a:pt x="630615" y="420120"/>
                  </a:lnTo>
                  <a:lnTo>
                    <a:pt x="614675" y="463387"/>
                  </a:lnTo>
                  <a:lnTo>
                    <a:pt x="593112" y="503236"/>
                  </a:lnTo>
                  <a:lnTo>
                    <a:pt x="566363" y="539221"/>
                  </a:lnTo>
                  <a:lnTo>
                    <a:pt x="534862" y="570895"/>
                  </a:lnTo>
                  <a:lnTo>
                    <a:pt x="499045" y="597811"/>
                  </a:lnTo>
                  <a:lnTo>
                    <a:pt x="459345" y="619523"/>
                  </a:lnTo>
                  <a:lnTo>
                    <a:pt x="416200" y="635584"/>
                  </a:lnTo>
                  <a:lnTo>
                    <a:pt x="370043" y="645549"/>
                  </a:lnTo>
                  <a:lnTo>
                    <a:pt x="321310" y="648969"/>
                  </a:lnTo>
                  <a:lnTo>
                    <a:pt x="272892" y="645549"/>
                  </a:lnTo>
                  <a:lnTo>
                    <a:pt x="226994" y="635584"/>
                  </a:lnTo>
                  <a:lnTo>
                    <a:pt x="184055" y="619523"/>
                  </a:lnTo>
                  <a:lnTo>
                    <a:pt x="144517" y="597811"/>
                  </a:lnTo>
                  <a:lnTo>
                    <a:pt x="108821" y="570895"/>
                  </a:lnTo>
                  <a:lnTo>
                    <a:pt x="77407" y="539221"/>
                  </a:lnTo>
                  <a:lnTo>
                    <a:pt x="50716" y="503236"/>
                  </a:lnTo>
                  <a:lnTo>
                    <a:pt x="29189" y="463387"/>
                  </a:lnTo>
                  <a:lnTo>
                    <a:pt x="13266" y="420120"/>
                  </a:lnTo>
                  <a:lnTo>
                    <a:pt x="3390" y="373882"/>
                  </a:lnTo>
                  <a:lnTo>
                    <a:pt x="0" y="325119"/>
                  </a:lnTo>
                  <a:lnTo>
                    <a:pt x="3390" y="276041"/>
                  </a:lnTo>
                  <a:lnTo>
                    <a:pt x="13266" y="229544"/>
                  </a:lnTo>
                  <a:lnTo>
                    <a:pt x="29189" y="186070"/>
                  </a:lnTo>
                  <a:lnTo>
                    <a:pt x="50716" y="146060"/>
                  </a:lnTo>
                  <a:lnTo>
                    <a:pt x="77407" y="109954"/>
                  </a:lnTo>
                  <a:lnTo>
                    <a:pt x="108821" y="78194"/>
                  </a:lnTo>
                  <a:lnTo>
                    <a:pt x="144517" y="51219"/>
                  </a:lnTo>
                  <a:lnTo>
                    <a:pt x="184055" y="29472"/>
                  </a:lnTo>
                  <a:lnTo>
                    <a:pt x="226994" y="13392"/>
                  </a:lnTo>
                  <a:lnTo>
                    <a:pt x="272892" y="3421"/>
                  </a:lnTo>
                  <a:lnTo>
                    <a:pt x="321310" y="0"/>
                  </a:lnTo>
                  <a:close/>
                </a:path>
                <a:path w="643889" h="650239">
                  <a:moveTo>
                    <a:pt x="0" y="0"/>
                  </a:moveTo>
                  <a:lnTo>
                    <a:pt x="0" y="0"/>
                  </a:lnTo>
                </a:path>
                <a:path w="643889" h="650239">
                  <a:moveTo>
                    <a:pt x="643889" y="650239"/>
                  </a:moveTo>
                  <a:lnTo>
                    <a:pt x="643889" y="650239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2009" y="4862829"/>
              <a:ext cx="643890" cy="648970"/>
            </a:xfrm>
            <a:custGeom>
              <a:avLst/>
              <a:gdLst/>
              <a:ahLst/>
              <a:cxnLst/>
              <a:rect l="l" t="t" r="r" b="b"/>
              <a:pathLst>
                <a:path w="643889" h="648970">
                  <a:moveTo>
                    <a:pt x="321309" y="0"/>
                  </a:moveTo>
                  <a:lnTo>
                    <a:pt x="272892" y="3420"/>
                  </a:lnTo>
                  <a:lnTo>
                    <a:pt x="226994" y="13385"/>
                  </a:lnTo>
                  <a:lnTo>
                    <a:pt x="184055" y="29446"/>
                  </a:lnTo>
                  <a:lnTo>
                    <a:pt x="144517" y="51158"/>
                  </a:lnTo>
                  <a:lnTo>
                    <a:pt x="108821" y="78074"/>
                  </a:lnTo>
                  <a:lnTo>
                    <a:pt x="77407" y="109748"/>
                  </a:lnTo>
                  <a:lnTo>
                    <a:pt x="50716" y="145733"/>
                  </a:lnTo>
                  <a:lnTo>
                    <a:pt x="29189" y="185582"/>
                  </a:lnTo>
                  <a:lnTo>
                    <a:pt x="13266" y="228849"/>
                  </a:lnTo>
                  <a:lnTo>
                    <a:pt x="3390" y="275087"/>
                  </a:lnTo>
                  <a:lnTo>
                    <a:pt x="0" y="323850"/>
                  </a:lnTo>
                  <a:lnTo>
                    <a:pt x="3390" y="372928"/>
                  </a:lnTo>
                  <a:lnTo>
                    <a:pt x="13266" y="419425"/>
                  </a:lnTo>
                  <a:lnTo>
                    <a:pt x="29189" y="462899"/>
                  </a:lnTo>
                  <a:lnTo>
                    <a:pt x="50716" y="502909"/>
                  </a:lnTo>
                  <a:lnTo>
                    <a:pt x="77407" y="539015"/>
                  </a:lnTo>
                  <a:lnTo>
                    <a:pt x="108821" y="570775"/>
                  </a:lnTo>
                  <a:lnTo>
                    <a:pt x="144517" y="597750"/>
                  </a:lnTo>
                  <a:lnTo>
                    <a:pt x="184055" y="619497"/>
                  </a:lnTo>
                  <a:lnTo>
                    <a:pt x="226994" y="635577"/>
                  </a:lnTo>
                  <a:lnTo>
                    <a:pt x="272892" y="645548"/>
                  </a:lnTo>
                  <a:lnTo>
                    <a:pt x="321309" y="648970"/>
                  </a:lnTo>
                  <a:lnTo>
                    <a:pt x="370043" y="645548"/>
                  </a:lnTo>
                  <a:lnTo>
                    <a:pt x="416200" y="635577"/>
                  </a:lnTo>
                  <a:lnTo>
                    <a:pt x="459345" y="619497"/>
                  </a:lnTo>
                  <a:lnTo>
                    <a:pt x="499045" y="597750"/>
                  </a:lnTo>
                  <a:lnTo>
                    <a:pt x="534862" y="570775"/>
                  </a:lnTo>
                  <a:lnTo>
                    <a:pt x="566363" y="539015"/>
                  </a:lnTo>
                  <a:lnTo>
                    <a:pt x="593112" y="502909"/>
                  </a:lnTo>
                  <a:lnTo>
                    <a:pt x="614675" y="462899"/>
                  </a:lnTo>
                  <a:lnTo>
                    <a:pt x="630615" y="419425"/>
                  </a:lnTo>
                  <a:lnTo>
                    <a:pt x="640498" y="372928"/>
                  </a:lnTo>
                  <a:lnTo>
                    <a:pt x="643889" y="323850"/>
                  </a:lnTo>
                  <a:lnTo>
                    <a:pt x="640498" y="275087"/>
                  </a:lnTo>
                  <a:lnTo>
                    <a:pt x="630615" y="228849"/>
                  </a:lnTo>
                  <a:lnTo>
                    <a:pt x="614675" y="185582"/>
                  </a:lnTo>
                  <a:lnTo>
                    <a:pt x="593112" y="145733"/>
                  </a:lnTo>
                  <a:lnTo>
                    <a:pt x="566363" y="109748"/>
                  </a:lnTo>
                  <a:lnTo>
                    <a:pt x="534862" y="78074"/>
                  </a:lnTo>
                  <a:lnTo>
                    <a:pt x="499045" y="51158"/>
                  </a:lnTo>
                  <a:lnTo>
                    <a:pt x="459345" y="29446"/>
                  </a:lnTo>
                  <a:lnTo>
                    <a:pt x="416200" y="13385"/>
                  </a:lnTo>
                  <a:lnTo>
                    <a:pt x="370043" y="3420"/>
                  </a:lnTo>
                  <a:lnTo>
                    <a:pt x="321309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2009" y="4862829"/>
              <a:ext cx="643890" cy="648970"/>
            </a:xfrm>
            <a:custGeom>
              <a:avLst/>
              <a:gdLst/>
              <a:ahLst/>
              <a:cxnLst/>
              <a:rect l="l" t="t" r="r" b="b"/>
              <a:pathLst>
                <a:path w="643889" h="648970">
                  <a:moveTo>
                    <a:pt x="321309" y="0"/>
                  </a:moveTo>
                  <a:lnTo>
                    <a:pt x="370043" y="3420"/>
                  </a:lnTo>
                  <a:lnTo>
                    <a:pt x="416200" y="13385"/>
                  </a:lnTo>
                  <a:lnTo>
                    <a:pt x="459345" y="29446"/>
                  </a:lnTo>
                  <a:lnTo>
                    <a:pt x="499045" y="51158"/>
                  </a:lnTo>
                  <a:lnTo>
                    <a:pt x="534862" y="78074"/>
                  </a:lnTo>
                  <a:lnTo>
                    <a:pt x="566363" y="109748"/>
                  </a:lnTo>
                  <a:lnTo>
                    <a:pt x="593112" y="145733"/>
                  </a:lnTo>
                  <a:lnTo>
                    <a:pt x="614675" y="185582"/>
                  </a:lnTo>
                  <a:lnTo>
                    <a:pt x="630615" y="228849"/>
                  </a:lnTo>
                  <a:lnTo>
                    <a:pt x="640498" y="275087"/>
                  </a:lnTo>
                  <a:lnTo>
                    <a:pt x="643889" y="323850"/>
                  </a:lnTo>
                  <a:lnTo>
                    <a:pt x="640498" y="372928"/>
                  </a:lnTo>
                  <a:lnTo>
                    <a:pt x="630615" y="419425"/>
                  </a:lnTo>
                  <a:lnTo>
                    <a:pt x="614675" y="462899"/>
                  </a:lnTo>
                  <a:lnTo>
                    <a:pt x="593112" y="502909"/>
                  </a:lnTo>
                  <a:lnTo>
                    <a:pt x="566363" y="539015"/>
                  </a:lnTo>
                  <a:lnTo>
                    <a:pt x="534862" y="570775"/>
                  </a:lnTo>
                  <a:lnTo>
                    <a:pt x="499045" y="597750"/>
                  </a:lnTo>
                  <a:lnTo>
                    <a:pt x="459345" y="619497"/>
                  </a:lnTo>
                  <a:lnTo>
                    <a:pt x="416200" y="635577"/>
                  </a:lnTo>
                  <a:lnTo>
                    <a:pt x="370043" y="645548"/>
                  </a:lnTo>
                  <a:lnTo>
                    <a:pt x="321309" y="648970"/>
                  </a:lnTo>
                  <a:lnTo>
                    <a:pt x="272892" y="645548"/>
                  </a:lnTo>
                  <a:lnTo>
                    <a:pt x="226994" y="635577"/>
                  </a:lnTo>
                  <a:lnTo>
                    <a:pt x="184055" y="619497"/>
                  </a:lnTo>
                  <a:lnTo>
                    <a:pt x="144517" y="597750"/>
                  </a:lnTo>
                  <a:lnTo>
                    <a:pt x="108821" y="570775"/>
                  </a:lnTo>
                  <a:lnTo>
                    <a:pt x="77407" y="539015"/>
                  </a:lnTo>
                  <a:lnTo>
                    <a:pt x="50716" y="502909"/>
                  </a:lnTo>
                  <a:lnTo>
                    <a:pt x="29189" y="462899"/>
                  </a:lnTo>
                  <a:lnTo>
                    <a:pt x="13266" y="419425"/>
                  </a:lnTo>
                  <a:lnTo>
                    <a:pt x="3390" y="372928"/>
                  </a:lnTo>
                  <a:lnTo>
                    <a:pt x="0" y="323850"/>
                  </a:lnTo>
                  <a:lnTo>
                    <a:pt x="3390" y="275087"/>
                  </a:lnTo>
                  <a:lnTo>
                    <a:pt x="13266" y="228849"/>
                  </a:lnTo>
                  <a:lnTo>
                    <a:pt x="29189" y="185582"/>
                  </a:lnTo>
                  <a:lnTo>
                    <a:pt x="50716" y="145733"/>
                  </a:lnTo>
                  <a:lnTo>
                    <a:pt x="77407" y="109748"/>
                  </a:lnTo>
                  <a:lnTo>
                    <a:pt x="108821" y="78074"/>
                  </a:lnTo>
                  <a:lnTo>
                    <a:pt x="144517" y="51158"/>
                  </a:lnTo>
                  <a:lnTo>
                    <a:pt x="184055" y="29446"/>
                  </a:lnTo>
                  <a:lnTo>
                    <a:pt x="226994" y="13385"/>
                  </a:lnTo>
                  <a:lnTo>
                    <a:pt x="272892" y="3420"/>
                  </a:lnTo>
                  <a:lnTo>
                    <a:pt x="321309" y="0"/>
                  </a:lnTo>
                  <a:close/>
                </a:path>
                <a:path w="643889" h="648970">
                  <a:moveTo>
                    <a:pt x="0" y="0"/>
                  </a:moveTo>
                  <a:lnTo>
                    <a:pt x="0" y="0"/>
                  </a:lnTo>
                </a:path>
                <a:path w="643889" h="648970">
                  <a:moveTo>
                    <a:pt x="643889" y="648970"/>
                  </a:moveTo>
                  <a:lnTo>
                    <a:pt x="643889" y="64897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77689" y="4862829"/>
              <a:ext cx="645160" cy="648970"/>
            </a:xfrm>
            <a:custGeom>
              <a:avLst/>
              <a:gdLst/>
              <a:ahLst/>
              <a:cxnLst/>
              <a:rect l="l" t="t" r="r" b="b"/>
              <a:pathLst>
                <a:path w="645160" h="648970">
                  <a:moveTo>
                    <a:pt x="322580" y="0"/>
                  </a:moveTo>
                  <a:lnTo>
                    <a:pt x="273846" y="3420"/>
                  </a:lnTo>
                  <a:lnTo>
                    <a:pt x="227689" y="13385"/>
                  </a:lnTo>
                  <a:lnTo>
                    <a:pt x="184544" y="29446"/>
                  </a:lnTo>
                  <a:lnTo>
                    <a:pt x="144844" y="51158"/>
                  </a:lnTo>
                  <a:lnTo>
                    <a:pt x="109027" y="78074"/>
                  </a:lnTo>
                  <a:lnTo>
                    <a:pt x="77526" y="109748"/>
                  </a:lnTo>
                  <a:lnTo>
                    <a:pt x="50777" y="145733"/>
                  </a:lnTo>
                  <a:lnTo>
                    <a:pt x="29214" y="185582"/>
                  </a:lnTo>
                  <a:lnTo>
                    <a:pt x="13274" y="228849"/>
                  </a:lnTo>
                  <a:lnTo>
                    <a:pt x="3391" y="275087"/>
                  </a:lnTo>
                  <a:lnTo>
                    <a:pt x="0" y="323850"/>
                  </a:lnTo>
                  <a:lnTo>
                    <a:pt x="3391" y="372928"/>
                  </a:lnTo>
                  <a:lnTo>
                    <a:pt x="13274" y="419425"/>
                  </a:lnTo>
                  <a:lnTo>
                    <a:pt x="29214" y="462899"/>
                  </a:lnTo>
                  <a:lnTo>
                    <a:pt x="50777" y="502909"/>
                  </a:lnTo>
                  <a:lnTo>
                    <a:pt x="77526" y="539015"/>
                  </a:lnTo>
                  <a:lnTo>
                    <a:pt x="109027" y="570775"/>
                  </a:lnTo>
                  <a:lnTo>
                    <a:pt x="144844" y="597750"/>
                  </a:lnTo>
                  <a:lnTo>
                    <a:pt x="184544" y="619497"/>
                  </a:lnTo>
                  <a:lnTo>
                    <a:pt x="227689" y="635577"/>
                  </a:lnTo>
                  <a:lnTo>
                    <a:pt x="273846" y="645548"/>
                  </a:lnTo>
                  <a:lnTo>
                    <a:pt x="322580" y="648970"/>
                  </a:lnTo>
                  <a:lnTo>
                    <a:pt x="371313" y="645548"/>
                  </a:lnTo>
                  <a:lnTo>
                    <a:pt x="417470" y="635577"/>
                  </a:lnTo>
                  <a:lnTo>
                    <a:pt x="460615" y="619497"/>
                  </a:lnTo>
                  <a:lnTo>
                    <a:pt x="500315" y="597750"/>
                  </a:lnTo>
                  <a:lnTo>
                    <a:pt x="536132" y="570775"/>
                  </a:lnTo>
                  <a:lnTo>
                    <a:pt x="567633" y="539015"/>
                  </a:lnTo>
                  <a:lnTo>
                    <a:pt x="594382" y="502909"/>
                  </a:lnTo>
                  <a:lnTo>
                    <a:pt x="615945" y="462899"/>
                  </a:lnTo>
                  <a:lnTo>
                    <a:pt x="631885" y="419425"/>
                  </a:lnTo>
                  <a:lnTo>
                    <a:pt x="641768" y="372928"/>
                  </a:lnTo>
                  <a:lnTo>
                    <a:pt x="645160" y="323850"/>
                  </a:lnTo>
                  <a:lnTo>
                    <a:pt x="641768" y="275087"/>
                  </a:lnTo>
                  <a:lnTo>
                    <a:pt x="631885" y="228849"/>
                  </a:lnTo>
                  <a:lnTo>
                    <a:pt x="615945" y="185582"/>
                  </a:lnTo>
                  <a:lnTo>
                    <a:pt x="594382" y="145733"/>
                  </a:lnTo>
                  <a:lnTo>
                    <a:pt x="567633" y="109748"/>
                  </a:lnTo>
                  <a:lnTo>
                    <a:pt x="536132" y="78074"/>
                  </a:lnTo>
                  <a:lnTo>
                    <a:pt x="500315" y="51158"/>
                  </a:lnTo>
                  <a:lnTo>
                    <a:pt x="460615" y="29446"/>
                  </a:lnTo>
                  <a:lnTo>
                    <a:pt x="417470" y="13385"/>
                  </a:lnTo>
                  <a:lnTo>
                    <a:pt x="371313" y="3420"/>
                  </a:lnTo>
                  <a:lnTo>
                    <a:pt x="32258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77689" y="4862829"/>
              <a:ext cx="645160" cy="648970"/>
            </a:xfrm>
            <a:custGeom>
              <a:avLst/>
              <a:gdLst/>
              <a:ahLst/>
              <a:cxnLst/>
              <a:rect l="l" t="t" r="r" b="b"/>
              <a:pathLst>
                <a:path w="645160" h="648970">
                  <a:moveTo>
                    <a:pt x="322580" y="0"/>
                  </a:moveTo>
                  <a:lnTo>
                    <a:pt x="371313" y="3420"/>
                  </a:lnTo>
                  <a:lnTo>
                    <a:pt x="417470" y="13385"/>
                  </a:lnTo>
                  <a:lnTo>
                    <a:pt x="460615" y="29446"/>
                  </a:lnTo>
                  <a:lnTo>
                    <a:pt x="500315" y="51158"/>
                  </a:lnTo>
                  <a:lnTo>
                    <a:pt x="536132" y="78074"/>
                  </a:lnTo>
                  <a:lnTo>
                    <a:pt x="567633" y="109748"/>
                  </a:lnTo>
                  <a:lnTo>
                    <a:pt x="594382" y="145733"/>
                  </a:lnTo>
                  <a:lnTo>
                    <a:pt x="615945" y="185582"/>
                  </a:lnTo>
                  <a:lnTo>
                    <a:pt x="631885" y="228849"/>
                  </a:lnTo>
                  <a:lnTo>
                    <a:pt x="641768" y="275087"/>
                  </a:lnTo>
                  <a:lnTo>
                    <a:pt x="645160" y="323850"/>
                  </a:lnTo>
                  <a:lnTo>
                    <a:pt x="641768" y="372928"/>
                  </a:lnTo>
                  <a:lnTo>
                    <a:pt x="631885" y="419425"/>
                  </a:lnTo>
                  <a:lnTo>
                    <a:pt x="615945" y="462899"/>
                  </a:lnTo>
                  <a:lnTo>
                    <a:pt x="594382" y="502909"/>
                  </a:lnTo>
                  <a:lnTo>
                    <a:pt x="567633" y="539015"/>
                  </a:lnTo>
                  <a:lnTo>
                    <a:pt x="536132" y="570775"/>
                  </a:lnTo>
                  <a:lnTo>
                    <a:pt x="500315" y="597750"/>
                  </a:lnTo>
                  <a:lnTo>
                    <a:pt x="460615" y="619497"/>
                  </a:lnTo>
                  <a:lnTo>
                    <a:pt x="417470" y="635577"/>
                  </a:lnTo>
                  <a:lnTo>
                    <a:pt x="371313" y="645548"/>
                  </a:lnTo>
                  <a:lnTo>
                    <a:pt x="322580" y="648970"/>
                  </a:lnTo>
                  <a:lnTo>
                    <a:pt x="273846" y="645548"/>
                  </a:lnTo>
                  <a:lnTo>
                    <a:pt x="227689" y="635577"/>
                  </a:lnTo>
                  <a:lnTo>
                    <a:pt x="184544" y="619497"/>
                  </a:lnTo>
                  <a:lnTo>
                    <a:pt x="144844" y="597750"/>
                  </a:lnTo>
                  <a:lnTo>
                    <a:pt x="109027" y="570775"/>
                  </a:lnTo>
                  <a:lnTo>
                    <a:pt x="77526" y="539015"/>
                  </a:lnTo>
                  <a:lnTo>
                    <a:pt x="50777" y="502909"/>
                  </a:lnTo>
                  <a:lnTo>
                    <a:pt x="29214" y="462899"/>
                  </a:lnTo>
                  <a:lnTo>
                    <a:pt x="13274" y="419425"/>
                  </a:lnTo>
                  <a:lnTo>
                    <a:pt x="3391" y="372928"/>
                  </a:lnTo>
                  <a:lnTo>
                    <a:pt x="0" y="323850"/>
                  </a:lnTo>
                  <a:lnTo>
                    <a:pt x="3391" y="275087"/>
                  </a:lnTo>
                  <a:lnTo>
                    <a:pt x="13274" y="228849"/>
                  </a:lnTo>
                  <a:lnTo>
                    <a:pt x="29214" y="185582"/>
                  </a:lnTo>
                  <a:lnTo>
                    <a:pt x="50777" y="145733"/>
                  </a:lnTo>
                  <a:lnTo>
                    <a:pt x="77526" y="109748"/>
                  </a:lnTo>
                  <a:lnTo>
                    <a:pt x="109027" y="78074"/>
                  </a:lnTo>
                  <a:lnTo>
                    <a:pt x="144844" y="51158"/>
                  </a:lnTo>
                  <a:lnTo>
                    <a:pt x="184544" y="29446"/>
                  </a:lnTo>
                  <a:lnTo>
                    <a:pt x="227689" y="13385"/>
                  </a:lnTo>
                  <a:lnTo>
                    <a:pt x="273846" y="3420"/>
                  </a:lnTo>
                  <a:lnTo>
                    <a:pt x="322580" y="0"/>
                  </a:lnTo>
                  <a:close/>
                </a:path>
                <a:path w="645160" h="648970">
                  <a:moveTo>
                    <a:pt x="0" y="0"/>
                  </a:moveTo>
                  <a:lnTo>
                    <a:pt x="0" y="0"/>
                  </a:lnTo>
                </a:path>
                <a:path w="645160" h="648970">
                  <a:moveTo>
                    <a:pt x="645160" y="648970"/>
                  </a:moveTo>
                  <a:lnTo>
                    <a:pt x="645160" y="64897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59549" y="4900929"/>
              <a:ext cx="643890" cy="648970"/>
            </a:xfrm>
            <a:custGeom>
              <a:avLst/>
              <a:gdLst/>
              <a:ahLst/>
              <a:cxnLst/>
              <a:rect l="l" t="t" r="r" b="b"/>
              <a:pathLst>
                <a:path w="643890" h="648970">
                  <a:moveTo>
                    <a:pt x="322579" y="0"/>
                  </a:moveTo>
                  <a:lnTo>
                    <a:pt x="273846" y="3392"/>
                  </a:lnTo>
                  <a:lnTo>
                    <a:pt x="227689" y="13282"/>
                  </a:lnTo>
                  <a:lnTo>
                    <a:pt x="184544" y="29240"/>
                  </a:lnTo>
                  <a:lnTo>
                    <a:pt x="144844" y="50838"/>
                  </a:lnTo>
                  <a:lnTo>
                    <a:pt x="109027" y="77645"/>
                  </a:lnTo>
                  <a:lnTo>
                    <a:pt x="77526" y="109233"/>
                  </a:lnTo>
                  <a:lnTo>
                    <a:pt x="50777" y="145172"/>
                  </a:lnTo>
                  <a:lnTo>
                    <a:pt x="29214" y="185032"/>
                  </a:lnTo>
                  <a:lnTo>
                    <a:pt x="13274" y="228385"/>
                  </a:lnTo>
                  <a:lnTo>
                    <a:pt x="3391" y="274800"/>
                  </a:lnTo>
                  <a:lnTo>
                    <a:pt x="0" y="323850"/>
                  </a:lnTo>
                  <a:lnTo>
                    <a:pt x="3391" y="372928"/>
                  </a:lnTo>
                  <a:lnTo>
                    <a:pt x="13274" y="419425"/>
                  </a:lnTo>
                  <a:lnTo>
                    <a:pt x="29214" y="462899"/>
                  </a:lnTo>
                  <a:lnTo>
                    <a:pt x="50777" y="502909"/>
                  </a:lnTo>
                  <a:lnTo>
                    <a:pt x="77526" y="539015"/>
                  </a:lnTo>
                  <a:lnTo>
                    <a:pt x="109027" y="570775"/>
                  </a:lnTo>
                  <a:lnTo>
                    <a:pt x="144844" y="597750"/>
                  </a:lnTo>
                  <a:lnTo>
                    <a:pt x="184544" y="619497"/>
                  </a:lnTo>
                  <a:lnTo>
                    <a:pt x="227689" y="635577"/>
                  </a:lnTo>
                  <a:lnTo>
                    <a:pt x="273846" y="645548"/>
                  </a:lnTo>
                  <a:lnTo>
                    <a:pt x="322579" y="648970"/>
                  </a:lnTo>
                  <a:lnTo>
                    <a:pt x="370997" y="645548"/>
                  </a:lnTo>
                  <a:lnTo>
                    <a:pt x="416895" y="635577"/>
                  </a:lnTo>
                  <a:lnTo>
                    <a:pt x="459834" y="619497"/>
                  </a:lnTo>
                  <a:lnTo>
                    <a:pt x="499372" y="597750"/>
                  </a:lnTo>
                  <a:lnTo>
                    <a:pt x="535068" y="570775"/>
                  </a:lnTo>
                  <a:lnTo>
                    <a:pt x="566482" y="539015"/>
                  </a:lnTo>
                  <a:lnTo>
                    <a:pt x="593173" y="502909"/>
                  </a:lnTo>
                  <a:lnTo>
                    <a:pt x="614700" y="462899"/>
                  </a:lnTo>
                  <a:lnTo>
                    <a:pt x="630623" y="419425"/>
                  </a:lnTo>
                  <a:lnTo>
                    <a:pt x="640499" y="372928"/>
                  </a:lnTo>
                  <a:lnTo>
                    <a:pt x="643890" y="323850"/>
                  </a:lnTo>
                  <a:lnTo>
                    <a:pt x="640499" y="274800"/>
                  </a:lnTo>
                  <a:lnTo>
                    <a:pt x="630623" y="228385"/>
                  </a:lnTo>
                  <a:lnTo>
                    <a:pt x="614700" y="185032"/>
                  </a:lnTo>
                  <a:lnTo>
                    <a:pt x="593173" y="145172"/>
                  </a:lnTo>
                  <a:lnTo>
                    <a:pt x="566482" y="109233"/>
                  </a:lnTo>
                  <a:lnTo>
                    <a:pt x="535068" y="77645"/>
                  </a:lnTo>
                  <a:lnTo>
                    <a:pt x="499372" y="50838"/>
                  </a:lnTo>
                  <a:lnTo>
                    <a:pt x="459834" y="29240"/>
                  </a:lnTo>
                  <a:lnTo>
                    <a:pt x="416895" y="13282"/>
                  </a:lnTo>
                  <a:lnTo>
                    <a:pt x="370997" y="3392"/>
                  </a:lnTo>
                  <a:lnTo>
                    <a:pt x="322579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59549" y="4900929"/>
              <a:ext cx="645160" cy="648970"/>
            </a:xfrm>
            <a:custGeom>
              <a:avLst/>
              <a:gdLst/>
              <a:ahLst/>
              <a:cxnLst/>
              <a:rect l="l" t="t" r="r" b="b"/>
              <a:pathLst>
                <a:path w="645159" h="648970">
                  <a:moveTo>
                    <a:pt x="322579" y="0"/>
                  </a:moveTo>
                  <a:lnTo>
                    <a:pt x="370997" y="3392"/>
                  </a:lnTo>
                  <a:lnTo>
                    <a:pt x="416895" y="13282"/>
                  </a:lnTo>
                  <a:lnTo>
                    <a:pt x="459834" y="29240"/>
                  </a:lnTo>
                  <a:lnTo>
                    <a:pt x="499372" y="50838"/>
                  </a:lnTo>
                  <a:lnTo>
                    <a:pt x="535068" y="77645"/>
                  </a:lnTo>
                  <a:lnTo>
                    <a:pt x="566482" y="109233"/>
                  </a:lnTo>
                  <a:lnTo>
                    <a:pt x="593173" y="145172"/>
                  </a:lnTo>
                  <a:lnTo>
                    <a:pt x="614700" y="185032"/>
                  </a:lnTo>
                  <a:lnTo>
                    <a:pt x="630623" y="228385"/>
                  </a:lnTo>
                  <a:lnTo>
                    <a:pt x="640499" y="274800"/>
                  </a:lnTo>
                  <a:lnTo>
                    <a:pt x="643890" y="323850"/>
                  </a:lnTo>
                  <a:lnTo>
                    <a:pt x="640499" y="372928"/>
                  </a:lnTo>
                  <a:lnTo>
                    <a:pt x="630623" y="419425"/>
                  </a:lnTo>
                  <a:lnTo>
                    <a:pt x="614700" y="462899"/>
                  </a:lnTo>
                  <a:lnTo>
                    <a:pt x="593173" y="502909"/>
                  </a:lnTo>
                  <a:lnTo>
                    <a:pt x="566482" y="539015"/>
                  </a:lnTo>
                  <a:lnTo>
                    <a:pt x="535068" y="570775"/>
                  </a:lnTo>
                  <a:lnTo>
                    <a:pt x="499372" y="597750"/>
                  </a:lnTo>
                  <a:lnTo>
                    <a:pt x="459834" y="619497"/>
                  </a:lnTo>
                  <a:lnTo>
                    <a:pt x="416895" y="635577"/>
                  </a:lnTo>
                  <a:lnTo>
                    <a:pt x="370997" y="645548"/>
                  </a:lnTo>
                  <a:lnTo>
                    <a:pt x="322579" y="648970"/>
                  </a:lnTo>
                  <a:lnTo>
                    <a:pt x="273846" y="645548"/>
                  </a:lnTo>
                  <a:lnTo>
                    <a:pt x="227689" y="635577"/>
                  </a:lnTo>
                  <a:lnTo>
                    <a:pt x="184544" y="619497"/>
                  </a:lnTo>
                  <a:lnTo>
                    <a:pt x="144844" y="597750"/>
                  </a:lnTo>
                  <a:lnTo>
                    <a:pt x="109027" y="570775"/>
                  </a:lnTo>
                  <a:lnTo>
                    <a:pt x="77526" y="539015"/>
                  </a:lnTo>
                  <a:lnTo>
                    <a:pt x="50777" y="502909"/>
                  </a:lnTo>
                  <a:lnTo>
                    <a:pt x="29214" y="462899"/>
                  </a:lnTo>
                  <a:lnTo>
                    <a:pt x="13274" y="419425"/>
                  </a:lnTo>
                  <a:lnTo>
                    <a:pt x="3391" y="372928"/>
                  </a:lnTo>
                  <a:lnTo>
                    <a:pt x="0" y="323850"/>
                  </a:lnTo>
                  <a:lnTo>
                    <a:pt x="3391" y="274800"/>
                  </a:lnTo>
                  <a:lnTo>
                    <a:pt x="13274" y="228385"/>
                  </a:lnTo>
                  <a:lnTo>
                    <a:pt x="29214" y="185032"/>
                  </a:lnTo>
                  <a:lnTo>
                    <a:pt x="50777" y="145172"/>
                  </a:lnTo>
                  <a:lnTo>
                    <a:pt x="77526" y="109233"/>
                  </a:lnTo>
                  <a:lnTo>
                    <a:pt x="109027" y="77645"/>
                  </a:lnTo>
                  <a:lnTo>
                    <a:pt x="144844" y="50838"/>
                  </a:lnTo>
                  <a:lnTo>
                    <a:pt x="184544" y="29240"/>
                  </a:lnTo>
                  <a:lnTo>
                    <a:pt x="227689" y="13282"/>
                  </a:lnTo>
                  <a:lnTo>
                    <a:pt x="273846" y="3392"/>
                  </a:lnTo>
                  <a:lnTo>
                    <a:pt x="322579" y="0"/>
                  </a:lnTo>
                  <a:close/>
                </a:path>
                <a:path w="645159" h="648970">
                  <a:moveTo>
                    <a:pt x="0" y="0"/>
                  </a:moveTo>
                  <a:lnTo>
                    <a:pt x="0" y="0"/>
                  </a:lnTo>
                </a:path>
                <a:path w="645159" h="648970">
                  <a:moveTo>
                    <a:pt x="645159" y="648970"/>
                  </a:moveTo>
                  <a:lnTo>
                    <a:pt x="645159" y="64897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56410" y="3639820"/>
            <a:ext cx="2660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Arial"/>
                <a:cs typeface="Arial"/>
              </a:rPr>
              <a:t>a</a:t>
            </a:r>
            <a:endParaRPr sz="3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5900" y="3700779"/>
            <a:ext cx="2895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Arial"/>
                <a:cs typeface="Arial"/>
              </a:rPr>
              <a:t>b</a:t>
            </a:r>
            <a:endParaRPr sz="3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9810" y="4927600"/>
            <a:ext cx="2660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Arial"/>
                <a:cs typeface="Arial"/>
              </a:rPr>
              <a:t>c</a:t>
            </a:r>
            <a:endParaRPr sz="3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87240" y="4927600"/>
            <a:ext cx="2895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Arial"/>
                <a:cs typeface="Arial"/>
              </a:rPr>
              <a:t>d</a:t>
            </a:r>
            <a:endParaRPr sz="3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8839" y="5579109"/>
            <a:ext cx="1160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0.7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min.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9469" y="1479550"/>
            <a:ext cx="6857365" cy="206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3000" i="1" spc="-10" dirty="0">
                <a:solidFill>
                  <a:srgbClr val="CD2600"/>
                </a:solidFill>
                <a:latin typeface="Arial"/>
                <a:cs typeface="Arial"/>
              </a:rPr>
              <a:t>Precedence </a:t>
            </a:r>
            <a:r>
              <a:rPr sz="3000" i="1" dirty="0">
                <a:solidFill>
                  <a:srgbClr val="CD2600"/>
                </a:solidFill>
                <a:latin typeface="Arial"/>
                <a:cs typeface="Arial"/>
              </a:rPr>
              <a:t>diagram</a:t>
            </a:r>
            <a:r>
              <a:rPr sz="3000" dirty="0">
                <a:solidFill>
                  <a:srgbClr val="CD2600"/>
                </a:solidFill>
                <a:latin typeface="Arial"/>
                <a:cs typeface="Arial"/>
              </a:rPr>
              <a:t>: Tool </a:t>
            </a:r>
            <a:r>
              <a:rPr sz="3000" spc="-5" dirty="0">
                <a:solidFill>
                  <a:srgbClr val="CD2600"/>
                </a:solidFill>
                <a:latin typeface="Arial"/>
                <a:cs typeface="Arial"/>
              </a:rPr>
              <a:t>used </a:t>
            </a:r>
            <a:r>
              <a:rPr sz="3000" spc="5" dirty="0">
                <a:solidFill>
                  <a:srgbClr val="CD2600"/>
                </a:solidFill>
                <a:latin typeface="Arial"/>
                <a:cs typeface="Arial"/>
              </a:rPr>
              <a:t>in </a:t>
            </a:r>
            <a:r>
              <a:rPr sz="3000" spc="-5" dirty="0">
                <a:solidFill>
                  <a:srgbClr val="CD2600"/>
                </a:solidFill>
                <a:latin typeface="Arial"/>
                <a:cs typeface="Arial"/>
              </a:rPr>
              <a:t>line  balancing to display elemental tasks and  sequence</a:t>
            </a:r>
            <a:r>
              <a:rPr sz="3000" spc="-10" dirty="0">
                <a:solidFill>
                  <a:srgbClr val="CD2600"/>
                </a:solidFill>
                <a:latin typeface="Arial"/>
                <a:cs typeface="Arial"/>
              </a:rPr>
              <a:t> requirements</a:t>
            </a:r>
            <a:endParaRPr sz="3000">
              <a:latin typeface="Arial"/>
              <a:cs typeface="Arial"/>
            </a:endParaRPr>
          </a:p>
          <a:p>
            <a:pPr marL="500380">
              <a:lnSpc>
                <a:spcPct val="100000"/>
              </a:lnSpc>
              <a:spcBef>
                <a:spcPts val="2410"/>
              </a:spcBef>
              <a:tabLst>
                <a:tab pos="2718435" algn="l"/>
              </a:tabLst>
            </a:pPr>
            <a:r>
              <a:rPr sz="2400" b="1" spc="-5" dirty="0">
                <a:latin typeface="Arial"/>
                <a:cs typeface="Arial"/>
              </a:rPr>
              <a:t>0.1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min.	1.0 min.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91940" y="5579109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0.5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min.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3500" y="4910560"/>
            <a:ext cx="1160145" cy="10598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68300">
              <a:lnSpc>
                <a:spcPct val="100000"/>
              </a:lnSpc>
              <a:spcBef>
                <a:spcPts val="795"/>
              </a:spcBef>
            </a:pPr>
            <a:r>
              <a:rPr sz="3400" b="1" dirty="0">
                <a:latin typeface="Arial"/>
                <a:cs typeface="Arial"/>
              </a:rPr>
              <a:t>e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2400" b="1" spc="-5" dirty="0">
                <a:latin typeface="Arial"/>
                <a:cs typeface="Arial"/>
              </a:rPr>
              <a:t>0.2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min.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414270" y="3892550"/>
            <a:ext cx="3935729" cy="1336040"/>
            <a:chOff x="2414270" y="3892550"/>
            <a:chExt cx="3935729" cy="1336040"/>
          </a:xfrm>
        </p:grpSpPr>
        <p:sp>
          <p:nvSpPr>
            <p:cNvPr id="23" name="object 23"/>
            <p:cNvSpPr/>
            <p:nvPr/>
          </p:nvSpPr>
          <p:spPr>
            <a:xfrm>
              <a:off x="2414270" y="3930650"/>
              <a:ext cx="1160780" cy="0"/>
            </a:xfrm>
            <a:custGeom>
              <a:avLst/>
              <a:gdLst/>
              <a:ahLst/>
              <a:cxnLst/>
              <a:rect l="l" t="t" r="r" b="b"/>
              <a:pathLst>
                <a:path w="1160779">
                  <a:moveTo>
                    <a:pt x="0" y="0"/>
                  </a:moveTo>
                  <a:lnTo>
                    <a:pt x="116078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69970" y="389255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66720" y="5182869"/>
              <a:ext cx="1159510" cy="0"/>
            </a:xfrm>
            <a:custGeom>
              <a:avLst/>
              <a:gdLst/>
              <a:ahLst/>
              <a:cxnLst/>
              <a:rect l="l" t="t" r="r" b="b"/>
              <a:pathLst>
                <a:path w="1159510">
                  <a:moveTo>
                    <a:pt x="0" y="0"/>
                  </a:moveTo>
                  <a:lnTo>
                    <a:pt x="115950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21150" y="5146039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0" y="0"/>
                  </a:moveTo>
                  <a:lnTo>
                    <a:pt x="0" y="74930"/>
                  </a:lnTo>
                  <a:lnTo>
                    <a:pt x="76200" y="36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19370" y="5191760"/>
              <a:ext cx="1159510" cy="0"/>
            </a:xfrm>
            <a:custGeom>
              <a:avLst/>
              <a:gdLst/>
              <a:ahLst/>
              <a:cxnLst/>
              <a:rect l="l" t="t" r="r" b="b"/>
              <a:pathLst>
                <a:path w="1159510">
                  <a:moveTo>
                    <a:pt x="0" y="0"/>
                  </a:moveTo>
                  <a:lnTo>
                    <a:pt x="115950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75070" y="515366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0" y="0"/>
                  </a:moveTo>
                  <a:lnTo>
                    <a:pt x="0" y="74929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29430" y="4315459"/>
              <a:ext cx="242570" cy="419100"/>
            </a:xfrm>
            <a:custGeom>
              <a:avLst/>
              <a:gdLst/>
              <a:ahLst/>
              <a:cxnLst/>
              <a:rect l="l" t="t" r="r" b="b"/>
              <a:pathLst>
                <a:path w="242570" h="419100">
                  <a:moveTo>
                    <a:pt x="0" y="0"/>
                  </a:moveTo>
                  <a:lnTo>
                    <a:pt x="242570" y="4191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36440" y="4711700"/>
              <a:ext cx="69850" cy="83820"/>
            </a:xfrm>
            <a:custGeom>
              <a:avLst/>
              <a:gdLst/>
              <a:ahLst/>
              <a:cxnLst/>
              <a:rect l="l" t="t" r="r" b="b"/>
              <a:pathLst>
                <a:path w="69850" h="83820">
                  <a:moveTo>
                    <a:pt x="66039" y="0"/>
                  </a:moveTo>
                  <a:lnTo>
                    <a:pt x="0" y="38100"/>
                  </a:lnTo>
                  <a:lnTo>
                    <a:pt x="69850" y="83819"/>
                  </a:lnTo>
                  <a:lnTo>
                    <a:pt x="66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3530" marR="5080" indent="-1920239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 </a:t>
            </a:r>
            <a:r>
              <a:rPr dirty="0"/>
              <a:t>1: </a:t>
            </a:r>
            <a:r>
              <a:rPr spc="-5" dirty="0"/>
              <a:t>Assembly Line  </a:t>
            </a:r>
            <a:r>
              <a:rPr dirty="0"/>
              <a:t>Balancing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4669" y="154305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0760" y="1583690"/>
            <a:ext cx="7565390" cy="18288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40"/>
              </a:spcBef>
            </a:pPr>
            <a:r>
              <a:rPr sz="3200" dirty="0">
                <a:latin typeface="Times New Roman"/>
                <a:cs typeface="Times New Roman"/>
              </a:rPr>
              <a:t>Arrange tasks shown </a:t>
            </a:r>
            <a:r>
              <a:rPr sz="3200" spc="-5" dirty="0">
                <a:latin typeface="Times New Roman"/>
                <a:cs typeface="Times New Roman"/>
              </a:rPr>
              <a:t>in the </a:t>
            </a:r>
            <a:r>
              <a:rPr sz="3200" dirty="0">
                <a:latin typeface="Times New Roman"/>
                <a:cs typeface="Times New Roman"/>
              </a:rPr>
              <a:t>previous </a:t>
            </a:r>
            <a:r>
              <a:rPr sz="3200" spc="-5" dirty="0">
                <a:latin typeface="Times New Roman"/>
                <a:cs typeface="Times New Roman"/>
              </a:rPr>
              <a:t>slide into  workstations.</a:t>
            </a:r>
            <a:endParaRPr sz="3200">
              <a:latin typeface="Times New Roman"/>
              <a:cs typeface="Times New Roman"/>
            </a:endParaRPr>
          </a:p>
          <a:p>
            <a:pPr marL="425450" indent="-412750">
              <a:lnSpc>
                <a:spcPct val="100000"/>
              </a:lnSpc>
              <a:spcBef>
                <a:spcPts val="310"/>
              </a:spcBef>
              <a:buChar char="–"/>
              <a:tabLst>
                <a:tab pos="424815" algn="l"/>
                <a:tab pos="425450" algn="l"/>
              </a:tabLst>
            </a:pPr>
            <a:r>
              <a:rPr sz="2800" spc="-5" dirty="0">
                <a:latin typeface="Times New Roman"/>
                <a:cs typeface="Times New Roman"/>
              </a:rPr>
              <a:t>Use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cycle time </a:t>
            </a:r>
            <a:r>
              <a:rPr sz="2800" dirty="0">
                <a:latin typeface="Times New Roman"/>
                <a:cs typeface="Times New Roman"/>
              </a:rPr>
              <a:t>of 1.0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minute</a:t>
            </a:r>
            <a:endParaRPr sz="2800">
              <a:latin typeface="Times New Roman"/>
              <a:cs typeface="Times New Roman"/>
            </a:endParaRPr>
          </a:p>
          <a:p>
            <a:pPr marL="787400" lvl="1" indent="-377190">
              <a:lnSpc>
                <a:spcPct val="100000"/>
              </a:lnSpc>
              <a:spcBef>
                <a:spcPts val="309"/>
              </a:spcBef>
              <a:buChar char="•"/>
              <a:tabLst>
                <a:tab pos="786765" algn="l"/>
                <a:tab pos="787400" algn="l"/>
              </a:tabLst>
            </a:pPr>
            <a:r>
              <a:rPr sz="2400" dirty="0">
                <a:latin typeface="Times New Roman"/>
                <a:cs typeface="Times New Roman"/>
              </a:rPr>
              <a:t>Every 1 </a:t>
            </a:r>
            <a:r>
              <a:rPr sz="2400" spc="-5" dirty="0">
                <a:latin typeface="Times New Roman"/>
                <a:cs typeface="Times New Roman"/>
              </a:rPr>
              <a:t>minute, </a:t>
            </a:r>
            <a:r>
              <a:rPr sz="2400" dirty="0">
                <a:latin typeface="Times New Roman"/>
                <a:cs typeface="Times New Roman"/>
              </a:rPr>
              <a:t>1 unit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completed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0760" y="3432809"/>
            <a:ext cx="752919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25450" marR="5080" indent="-412750">
              <a:lnSpc>
                <a:spcPts val="3020"/>
              </a:lnSpc>
              <a:spcBef>
                <a:spcPts val="480"/>
              </a:spcBef>
              <a:tabLst>
                <a:tab pos="424815" algn="l"/>
              </a:tabLst>
            </a:pPr>
            <a:r>
              <a:rPr sz="4200" baseline="3968" dirty="0">
                <a:latin typeface="Times New Roman"/>
                <a:cs typeface="Times New Roman"/>
              </a:rPr>
              <a:t>–	</a:t>
            </a:r>
            <a:r>
              <a:rPr sz="2800" spc="-5" dirty="0">
                <a:latin typeface="Times New Roman"/>
                <a:cs typeface="Times New Roman"/>
              </a:rPr>
              <a:t>Rule: Assign tasks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order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most number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followers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269" y="4225289"/>
            <a:ext cx="132715" cy="12382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5460" y="4243069"/>
            <a:ext cx="5743575" cy="1240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95"/>
              </a:spcBef>
            </a:pPr>
            <a:r>
              <a:rPr sz="2400" dirty="0">
                <a:latin typeface="Times New Roman"/>
                <a:cs typeface="Times New Roman"/>
              </a:rPr>
              <a:t>If </a:t>
            </a:r>
            <a:r>
              <a:rPr sz="2400" spc="5" dirty="0">
                <a:latin typeface="Times New Roman"/>
                <a:cs typeface="Times New Roman"/>
              </a:rPr>
              <a:t>you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choose between </a:t>
            </a:r>
            <a:r>
              <a:rPr sz="2400" dirty="0">
                <a:latin typeface="Times New Roman"/>
                <a:cs typeface="Times New Roman"/>
              </a:rPr>
              <a:t>a and c, choose a  If </a:t>
            </a:r>
            <a:r>
              <a:rPr sz="2400" spc="5" dirty="0">
                <a:latin typeface="Times New Roman"/>
                <a:cs typeface="Times New Roman"/>
              </a:rPr>
              <a:t>you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choose between </a:t>
            </a:r>
            <a:r>
              <a:rPr sz="2400" dirty="0">
                <a:latin typeface="Times New Roman"/>
                <a:cs typeface="Times New Roman"/>
              </a:rPr>
              <a:t>b and d, </a:t>
            </a:r>
            <a:r>
              <a:rPr sz="2400" spc="-5" dirty="0">
                <a:latin typeface="Times New Roman"/>
                <a:cs typeface="Times New Roman"/>
              </a:rPr>
              <a:t>choose </a:t>
            </a:r>
            <a:r>
              <a:rPr sz="2400" dirty="0">
                <a:latin typeface="Times New Roman"/>
                <a:cs typeface="Times New Roman"/>
              </a:rPr>
              <a:t>b 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followers: </a:t>
            </a:r>
            <a:r>
              <a:rPr sz="2400" dirty="0">
                <a:latin typeface="Times New Roman"/>
                <a:cs typeface="Times New Roman"/>
              </a:rPr>
              <a:t>a:3, b:2, c:2, d:1,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e:0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0760" y="5504179"/>
            <a:ext cx="7604759" cy="8356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25450" marR="5080" indent="-412750">
              <a:lnSpc>
                <a:spcPts val="3020"/>
              </a:lnSpc>
              <a:spcBef>
                <a:spcPts val="484"/>
              </a:spcBef>
              <a:tabLst>
                <a:tab pos="424815" algn="l"/>
              </a:tabLst>
            </a:pPr>
            <a:r>
              <a:rPr sz="4200" baseline="3968" dirty="0">
                <a:latin typeface="Times New Roman"/>
                <a:cs typeface="Times New Roman"/>
              </a:rPr>
              <a:t>–	</a:t>
            </a:r>
            <a:r>
              <a:rPr sz="2800" spc="-5" dirty="0">
                <a:latin typeface="Times New Roman"/>
                <a:cs typeface="Times New Roman"/>
              </a:rPr>
              <a:t>Eligible task fits </a:t>
            </a:r>
            <a:r>
              <a:rPr sz="2800" dirty="0">
                <a:latin typeface="Times New Roman"/>
                <a:cs typeface="Times New Roman"/>
              </a:rPr>
              <a:t>into the </a:t>
            </a:r>
            <a:r>
              <a:rPr sz="2800" spc="-5" dirty="0">
                <a:latin typeface="Times New Roman"/>
                <a:cs typeface="Times New Roman"/>
              </a:rPr>
              <a:t>remaining time and all </a:t>
            </a:r>
            <a:r>
              <a:rPr sz="2800" dirty="0">
                <a:latin typeface="Times New Roman"/>
                <a:cs typeface="Times New Roman"/>
              </a:rPr>
              <a:t>of  its </a:t>
            </a:r>
            <a:r>
              <a:rPr sz="2800" spc="-5" dirty="0">
                <a:latin typeface="Times New Roman"/>
                <a:cs typeface="Times New Roman"/>
              </a:rPr>
              <a:t>predecessors are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assigned.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4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6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2349"/>
                  </a:moveTo>
                  <a:lnTo>
                    <a:pt x="0" y="2349"/>
                  </a:lnTo>
                  <a:lnTo>
                    <a:pt x="0" y="8813"/>
                  </a:lnTo>
                  <a:lnTo>
                    <a:pt x="0" y="15265"/>
                  </a:lnTo>
                  <a:lnTo>
                    <a:pt x="0" y="21882"/>
                  </a:lnTo>
                  <a:lnTo>
                    <a:pt x="0" y="32054"/>
                  </a:lnTo>
                  <a:lnTo>
                    <a:pt x="0" y="36957"/>
                  </a:lnTo>
                  <a:lnTo>
                    <a:pt x="0" y="41744"/>
                  </a:lnTo>
                  <a:lnTo>
                    <a:pt x="861060" y="41744"/>
                  </a:lnTo>
                  <a:lnTo>
                    <a:pt x="861060" y="8813"/>
                  </a:lnTo>
                  <a:lnTo>
                    <a:pt x="861060" y="2349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1104"/>
                  </a:moveTo>
                  <a:lnTo>
                    <a:pt x="0" y="1104"/>
                  </a:lnTo>
                  <a:lnTo>
                    <a:pt x="0" y="5905"/>
                  </a:lnTo>
                  <a:lnTo>
                    <a:pt x="0" y="10693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5905"/>
                  </a:lnTo>
                  <a:lnTo>
                    <a:pt x="1300480" y="1104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/>
          <p:nvPr/>
        </p:nvSpPr>
        <p:spPr>
          <a:xfrm>
            <a:off x="6727190" y="6278879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7" name="object 337"/>
          <p:cNvSpPr txBox="1">
            <a:spLocks noGrp="1"/>
          </p:cNvSpPr>
          <p:nvPr>
            <p:ph type="title"/>
          </p:nvPr>
        </p:nvSpPr>
        <p:spPr>
          <a:xfrm>
            <a:off x="1424939" y="20320"/>
            <a:ext cx="628777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694" marR="5080" indent="-849630">
              <a:lnSpc>
                <a:spcPct val="100000"/>
              </a:lnSpc>
              <a:spcBef>
                <a:spcPts val="100"/>
              </a:spcBef>
              <a:tabLst>
                <a:tab pos="3314700" algn="l"/>
              </a:tabLst>
            </a:pPr>
            <a:r>
              <a:rPr dirty="0"/>
              <a:t>Assigning </a:t>
            </a:r>
            <a:r>
              <a:rPr spc="-5" dirty="0"/>
              <a:t>operations </a:t>
            </a:r>
            <a:r>
              <a:rPr dirty="0"/>
              <a:t>by the  </a:t>
            </a:r>
            <a:r>
              <a:rPr spc="-5" dirty="0"/>
              <a:t>number</a:t>
            </a:r>
            <a:r>
              <a:rPr dirty="0"/>
              <a:t> of	</a:t>
            </a:r>
            <a:r>
              <a:rPr spc="-5" dirty="0"/>
              <a:t>followers</a:t>
            </a:r>
          </a:p>
        </p:txBody>
      </p:sp>
      <p:sp>
        <p:nvSpPr>
          <p:cNvPr id="338" name="object 338"/>
          <p:cNvSpPr txBox="1"/>
          <p:nvPr/>
        </p:nvSpPr>
        <p:spPr>
          <a:xfrm>
            <a:off x="2415539" y="1570989"/>
            <a:ext cx="2811780" cy="738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27990">
              <a:lnSpc>
                <a:spcPts val="2800"/>
              </a:lnSpc>
              <a:spcBef>
                <a:spcPts val="110"/>
              </a:spcBef>
            </a:pPr>
            <a:r>
              <a:rPr sz="2350" b="1" spc="5" dirty="0">
                <a:latin typeface="Arial"/>
                <a:cs typeface="Arial"/>
              </a:rPr>
              <a:t>Time</a:t>
            </a:r>
            <a:endParaRPr sz="2350">
              <a:latin typeface="Arial"/>
              <a:cs typeface="Arial"/>
            </a:endParaRPr>
          </a:p>
          <a:p>
            <a:pPr marL="12700">
              <a:lnSpc>
                <a:spcPts val="2800"/>
              </a:lnSpc>
              <a:tabLst>
                <a:tab pos="1731645" algn="l"/>
              </a:tabLst>
            </a:pPr>
            <a:r>
              <a:rPr sz="2350" b="1" dirty="0">
                <a:latin typeface="Arial"/>
                <a:cs typeface="Arial"/>
              </a:rPr>
              <a:t>Remaining	Eligible</a:t>
            </a:r>
            <a:endParaRPr sz="2350">
              <a:latin typeface="Arial"/>
              <a:cs typeface="Arial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1193800" y="1570989"/>
            <a:ext cx="1041400" cy="10902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635" algn="ctr">
              <a:lnSpc>
                <a:spcPct val="98400"/>
              </a:lnSpc>
              <a:spcBef>
                <a:spcPts val="155"/>
              </a:spcBef>
            </a:pPr>
            <a:r>
              <a:rPr sz="2350" b="1" dirty="0">
                <a:latin typeface="Arial"/>
                <a:cs typeface="Arial"/>
              </a:rPr>
              <a:t>Work-  Station  </a:t>
            </a:r>
            <a:r>
              <a:rPr sz="2350" spc="5" dirty="0">
                <a:latin typeface="Arial"/>
                <a:cs typeface="Arial"/>
              </a:rPr>
              <a:t>1</a:t>
            </a:r>
            <a:endParaRPr sz="2350">
              <a:latin typeface="Arial"/>
              <a:cs typeface="Arial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5464809" y="1570989"/>
            <a:ext cx="2650490" cy="109029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71450" marR="5080" indent="-158750">
              <a:lnSpc>
                <a:spcPts val="2780"/>
              </a:lnSpc>
              <a:spcBef>
                <a:spcPts val="235"/>
              </a:spcBef>
              <a:tabLst>
                <a:tab pos="1335405" algn="l"/>
                <a:tab pos="1477645" algn="l"/>
              </a:tabLst>
            </a:pPr>
            <a:r>
              <a:rPr sz="2350" b="1" dirty="0">
                <a:latin typeface="Arial"/>
                <a:cs typeface="Arial"/>
              </a:rPr>
              <a:t>Assign		Station  Task	Idle</a:t>
            </a:r>
            <a:r>
              <a:rPr sz="2350" b="1" spc="-80" dirty="0">
                <a:latin typeface="Arial"/>
                <a:cs typeface="Arial"/>
              </a:rPr>
              <a:t> </a:t>
            </a:r>
            <a:r>
              <a:rPr sz="2350" b="1" spc="5" dirty="0">
                <a:latin typeface="Arial"/>
                <a:cs typeface="Arial"/>
              </a:rPr>
              <a:t>Time</a:t>
            </a:r>
            <a:endParaRPr sz="2350">
              <a:latin typeface="Arial"/>
              <a:cs typeface="Arial"/>
            </a:endParaRPr>
          </a:p>
          <a:p>
            <a:pPr marL="429259">
              <a:lnSpc>
                <a:spcPts val="2685"/>
              </a:lnSpc>
            </a:pPr>
            <a:r>
              <a:rPr sz="2350" spc="5" dirty="0">
                <a:latin typeface="Arial"/>
                <a:cs typeface="Arial"/>
              </a:rPr>
              <a:t>a</a:t>
            </a:r>
            <a:endParaRPr sz="2350">
              <a:latin typeface="Arial"/>
              <a:cs typeface="Arial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5901690" y="2621279"/>
            <a:ext cx="15049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350" spc="5" dirty="0">
                <a:latin typeface="Arial"/>
                <a:cs typeface="Arial"/>
              </a:rPr>
              <a:t>c</a:t>
            </a:r>
            <a:endParaRPr sz="2350">
              <a:latin typeface="Arial"/>
              <a:cs typeface="Arial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5927090" y="2965450"/>
            <a:ext cx="10033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350" dirty="0">
                <a:latin typeface="Arial"/>
                <a:cs typeface="Arial"/>
              </a:rPr>
              <a:t>-</a:t>
            </a:r>
            <a:endParaRPr sz="2350">
              <a:latin typeface="Arial"/>
              <a:cs typeface="Arial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7313930" y="2965450"/>
            <a:ext cx="27622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spc="5" dirty="0">
                <a:latin typeface="Arial"/>
                <a:cs typeface="Arial"/>
              </a:rPr>
              <a:t>.2</a:t>
            </a:r>
            <a:endParaRPr sz="2350">
              <a:latin typeface="Arial"/>
              <a:cs typeface="Arial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1619250" y="3310890"/>
            <a:ext cx="19240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spc="5" dirty="0">
                <a:latin typeface="Arial"/>
                <a:cs typeface="Arial"/>
              </a:rPr>
              <a:t>2</a:t>
            </a:r>
            <a:endParaRPr sz="2350">
              <a:latin typeface="Arial"/>
              <a:cs typeface="Arial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2974339" y="2275839"/>
            <a:ext cx="443865" cy="14204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770"/>
              </a:lnSpc>
              <a:spcBef>
                <a:spcPts val="110"/>
              </a:spcBef>
            </a:pPr>
            <a:r>
              <a:rPr sz="2350" spc="5" dirty="0">
                <a:latin typeface="Arial"/>
                <a:cs typeface="Arial"/>
              </a:rPr>
              <a:t>1.0</a:t>
            </a:r>
            <a:endParaRPr sz="2350">
              <a:latin typeface="Arial"/>
              <a:cs typeface="Arial"/>
            </a:endParaRPr>
          </a:p>
          <a:p>
            <a:pPr marL="93980">
              <a:lnSpc>
                <a:spcPts val="2715"/>
              </a:lnSpc>
            </a:pPr>
            <a:r>
              <a:rPr sz="2350" spc="10" dirty="0">
                <a:latin typeface="Arial"/>
                <a:cs typeface="Arial"/>
              </a:rPr>
              <a:t>.9</a:t>
            </a:r>
            <a:endParaRPr sz="2350">
              <a:latin typeface="Arial"/>
              <a:cs typeface="Arial"/>
            </a:endParaRPr>
          </a:p>
          <a:p>
            <a:pPr marL="93980">
              <a:lnSpc>
                <a:spcPts val="2715"/>
              </a:lnSpc>
            </a:pPr>
            <a:r>
              <a:rPr sz="2350" spc="10" dirty="0">
                <a:latin typeface="Arial"/>
                <a:cs typeface="Arial"/>
              </a:rPr>
              <a:t>.2</a:t>
            </a:r>
            <a:endParaRPr sz="2350">
              <a:latin typeface="Arial"/>
              <a:cs typeface="Arial"/>
            </a:endParaRPr>
          </a:p>
          <a:p>
            <a:pPr marL="12700">
              <a:lnSpc>
                <a:spcPts val="2770"/>
              </a:lnSpc>
            </a:pPr>
            <a:r>
              <a:rPr sz="2350" spc="5" dirty="0">
                <a:latin typeface="Arial"/>
                <a:cs typeface="Arial"/>
              </a:rPr>
              <a:t>1.0</a:t>
            </a:r>
            <a:endParaRPr sz="2350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4335779" y="2275839"/>
            <a:ext cx="690880" cy="142049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46050" marR="136525" algn="ctr">
              <a:lnSpc>
                <a:spcPts val="2720"/>
              </a:lnSpc>
              <a:spcBef>
                <a:spcPts val="284"/>
              </a:spcBef>
            </a:pPr>
            <a:r>
              <a:rPr sz="2350" dirty="0">
                <a:latin typeface="Arial"/>
                <a:cs typeface="Arial"/>
              </a:rPr>
              <a:t>a,c  </a:t>
            </a:r>
            <a:r>
              <a:rPr sz="2350" spc="5" dirty="0">
                <a:latin typeface="Arial"/>
                <a:cs typeface="Arial"/>
              </a:rPr>
              <a:t>c</a:t>
            </a:r>
            <a:endParaRPr sz="2350">
              <a:latin typeface="Arial"/>
              <a:cs typeface="Arial"/>
            </a:endParaRPr>
          </a:p>
          <a:p>
            <a:pPr algn="ctr">
              <a:lnSpc>
                <a:spcPts val="2585"/>
              </a:lnSpc>
            </a:pPr>
            <a:r>
              <a:rPr sz="2350" dirty="0">
                <a:latin typeface="Arial"/>
                <a:cs typeface="Arial"/>
              </a:rPr>
              <a:t>n</a:t>
            </a:r>
            <a:r>
              <a:rPr sz="2350" spc="-10" dirty="0">
                <a:latin typeface="Arial"/>
                <a:cs typeface="Arial"/>
              </a:rPr>
              <a:t>o</a:t>
            </a:r>
            <a:r>
              <a:rPr sz="2350" dirty="0">
                <a:latin typeface="Arial"/>
                <a:cs typeface="Arial"/>
              </a:rPr>
              <a:t>n</a:t>
            </a:r>
            <a:r>
              <a:rPr sz="2350" spc="5" dirty="0">
                <a:latin typeface="Arial"/>
                <a:cs typeface="Arial"/>
              </a:rPr>
              <a:t>e</a:t>
            </a:r>
            <a:endParaRPr sz="2350">
              <a:latin typeface="Arial"/>
              <a:cs typeface="Arial"/>
            </a:endParaRPr>
          </a:p>
          <a:p>
            <a:pPr marL="1270" algn="ctr">
              <a:lnSpc>
                <a:spcPts val="2770"/>
              </a:lnSpc>
            </a:pPr>
            <a:r>
              <a:rPr sz="2350" spc="5" dirty="0">
                <a:latin typeface="Arial"/>
                <a:cs typeface="Arial"/>
              </a:rPr>
              <a:t>b</a:t>
            </a:r>
            <a:endParaRPr sz="235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5894070" y="3310890"/>
            <a:ext cx="16700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350" spc="5" dirty="0">
                <a:latin typeface="Arial"/>
                <a:cs typeface="Arial"/>
              </a:rPr>
              <a:t>b</a:t>
            </a:r>
            <a:endParaRPr sz="2350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5927090" y="3655059"/>
            <a:ext cx="10033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350" dirty="0">
                <a:latin typeface="Arial"/>
                <a:cs typeface="Arial"/>
              </a:rPr>
              <a:t>-</a:t>
            </a:r>
            <a:endParaRPr sz="2350">
              <a:latin typeface="Arial"/>
              <a:cs typeface="Arial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7355840" y="3655059"/>
            <a:ext cx="19240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spc="5" dirty="0">
                <a:latin typeface="Arial"/>
                <a:cs typeface="Arial"/>
              </a:rPr>
              <a:t>0</a:t>
            </a:r>
            <a:endParaRPr sz="2350">
              <a:latin typeface="Arial"/>
              <a:cs typeface="Arial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1619250" y="4000500"/>
            <a:ext cx="19240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spc="5" dirty="0">
                <a:latin typeface="Arial"/>
                <a:cs typeface="Arial"/>
              </a:rPr>
              <a:t>3</a:t>
            </a:r>
            <a:endParaRPr sz="2350">
              <a:latin typeface="Arial"/>
              <a:cs typeface="Arial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2974339" y="3655059"/>
            <a:ext cx="443865" cy="730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7160">
              <a:lnSpc>
                <a:spcPts val="2770"/>
              </a:lnSpc>
              <a:spcBef>
                <a:spcPts val="110"/>
              </a:spcBef>
            </a:pPr>
            <a:r>
              <a:rPr sz="2350" spc="5" dirty="0">
                <a:latin typeface="Arial"/>
                <a:cs typeface="Arial"/>
              </a:rPr>
              <a:t>0</a:t>
            </a:r>
            <a:endParaRPr sz="2350">
              <a:latin typeface="Arial"/>
              <a:cs typeface="Arial"/>
            </a:endParaRPr>
          </a:p>
          <a:p>
            <a:pPr marL="12700">
              <a:lnSpc>
                <a:spcPts val="2770"/>
              </a:lnSpc>
            </a:pPr>
            <a:r>
              <a:rPr sz="2350" spc="5" dirty="0">
                <a:latin typeface="Arial"/>
                <a:cs typeface="Arial"/>
              </a:rPr>
              <a:t>1.0</a:t>
            </a:r>
            <a:endParaRPr sz="2350">
              <a:latin typeface="Arial"/>
              <a:cs typeface="Arial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3055620" y="4344670"/>
            <a:ext cx="277495" cy="729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765"/>
              </a:lnSpc>
              <a:spcBef>
                <a:spcPts val="110"/>
              </a:spcBef>
            </a:pPr>
            <a:r>
              <a:rPr sz="2350" spc="10" dirty="0">
                <a:latin typeface="Arial"/>
                <a:cs typeface="Arial"/>
              </a:rPr>
              <a:t>.</a:t>
            </a:r>
            <a:r>
              <a:rPr sz="2350" spc="5" dirty="0">
                <a:latin typeface="Arial"/>
                <a:cs typeface="Arial"/>
              </a:rPr>
              <a:t>5</a:t>
            </a:r>
            <a:endParaRPr sz="2350">
              <a:latin typeface="Arial"/>
              <a:cs typeface="Arial"/>
            </a:endParaRPr>
          </a:p>
          <a:p>
            <a:pPr marL="12700">
              <a:lnSpc>
                <a:spcPts val="2765"/>
              </a:lnSpc>
            </a:pPr>
            <a:r>
              <a:rPr sz="2350" spc="10" dirty="0">
                <a:latin typeface="Arial"/>
                <a:cs typeface="Arial"/>
              </a:rPr>
              <a:t>.</a:t>
            </a:r>
            <a:r>
              <a:rPr sz="2350" spc="5" dirty="0">
                <a:latin typeface="Arial"/>
                <a:cs typeface="Arial"/>
              </a:rPr>
              <a:t>3</a:t>
            </a:r>
            <a:endParaRPr sz="2350">
              <a:latin typeface="Arial"/>
              <a:cs typeface="Arial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4335779" y="3655059"/>
            <a:ext cx="690880" cy="73088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262890" marR="5080" indent="-250190">
              <a:lnSpc>
                <a:spcPts val="2720"/>
              </a:lnSpc>
              <a:spcBef>
                <a:spcPts val="284"/>
              </a:spcBef>
            </a:pPr>
            <a:r>
              <a:rPr sz="2350" dirty="0">
                <a:latin typeface="Arial"/>
                <a:cs typeface="Arial"/>
              </a:rPr>
              <a:t>n</a:t>
            </a:r>
            <a:r>
              <a:rPr sz="2350" spc="-10" dirty="0">
                <a:latin typeface="Arial"/>
                <a:cs typeface="Arial"/>
              </a:rPr>
              <a:t>o</a:t>
            </a:r>
            <a:r>
              <a:rPr sz="2350" dirty="0">
                <a:latin typeface="Arial"/>
                <a:cs typeface="Arial"/>
              </a:rPr>
              <a:t>ne  </a:t>
            </a:r>
            <a:r>
              <a:rPr sz="2350" spc="5" dirty="0">
                <a:latin typeface="Arial"/>
                <a:cs typeface="Arial"/>
              </a:rPr>
              <a:t>d</a:t>
            </a:r>
            <a:endParaRPr sz="2350">
              <a:latin typeface="Arial"/>
              <a:cs typeface="Arial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4598670" y="4344670"/>
            <a:ext cx="16700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350" spc="5" dirty="0">
                <a:latin typeface="Arial"/>
                <a:cs typeface="Arial"/>
              </a:rPr>
              <a:t>e</a:t>
            </a:r>
            <a:endParaRPr sz="2350">
              <a:latin typeface="Arial"/>
              <a:cs typeface="Arial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4631690" y="4688840"/>
            <a:ext cx="10033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350" dirty="0">
                <a:latin typeface="Arial"/>
                <a:cs typeface="Arial"/>
              </a:rPr>
              <a:t>-</a:t>
            </a:r>
            <a:endParaRPr sz="2350">
              <a:latin typeface="Arial"/>
              <a:cs typeface="Arial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5894070" y="4000500"/>
            <a:ext cx="16700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350" spc="5" dirty="0">
                <a:latin typeface="Arial"/>
                <a:cs typeface="Arial"/>
              </a:rPr>
              <a:t>d</a:t>
            </a:r>
            <a:endParaRPr sz="2350">
              <a:latin typeface="Arial"/>
              <a:cs typeface="Arial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5894070" y="4344670"/>
            <a:ext cx="16700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350" spc="5" dirty="0">
                <a:latin typeface="Arial"/>
                <a:cs typeface="Arial"/>
              </a:rPr>
              <a:t>e</a:t>
            </a:r>
            <a:endParaRPr sz="2350">
              <a:latin typeface="Arial"/>
              <a:cs typeface="Arial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5927090" y="4688840"/>
            <a:ext cx="10033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350" dirty="0">
                <a:latin typeface="Arial"/>
                <a:cs typeface="Arial"/>
              </a:rPr>
              <a:t>-</a:t>
            </a:r>
            <a:endParaRPr sz="2350">
              <a:latin typeface="Arial"/>
              <a:cs typeface="Arial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7313930" y="4688840"/>
            <a:ext cx="27622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spc="5" dirty="0">
                <a:latin typeface="Arial"/>
                <a:cs typeface="Arial"/>
              </a:rPr>
              <a:t>.3</a:t>
            </a:r>
            <a:endParaRPr sz="2350">
              <a:latin typeface="Arial"/>
              <a:cs typeface="Arial"/>
            </a:endParaRPr>
          </a:p>
        </p:txBody>
      </p:sp>
      <p:grpSp>
        <p:nvGrpSpPr>
          <p:cNvPr id="360" name="object 360"/>
          <p:cNvGrpSpPr/>
          <p:nvPr/>
        </p:nvGrpSpPr>
        <p:grpSpPr>
          <a:xfrm>
            <a:off x="1143000" y="4032310"/>
            <a:ext cx="7136130" cy="1019810"/>
            <a:chOff x="1143000" y="4032310"/>
            <a:chExt cx="7136130" cy="1019810"/>
          </a:xfrm>
        </p:grpSpPr>
        <p:sp>
          <p:nvSpPr>
            <p:cNvPr id="361" name="object 361"/>
            <p:cNvSpPr/>
            <p:nvPr/>
          </p:nvSpPr>
          <p:spPr>
            <a:xfrm>
              <a:off x="7326629" y="5029200"/>
              <a:ext cx="250190" cy="22860"/>
            </a:xfrm>
            <a:custGeom>
              <a:avLst/>
              <a:gdLst/>
              <a:ahLst/>
              <a:cxnLst/>
              <a:rect l="l" t="t" r="r" b="b"/>
              <a:pathLst>
                <a:path w="250190" h="22860">
                  <a:moveTo>
                    <a:pt x="25019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50190" y="2286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143000" y="4038600"/>
              <a:ext cx="7136130" cy="990600"/>
            </a:xfrm>
            <a:custGeom>
              <a:avLst/>
              <a:gdLst/>
              <a:ahLst/>
              <a:cxnLst/>
              <a:rect l="l" t="t" r="r" b="b"/>
              <a:pathLst>
                <a:path w="7136130" h="990600">
                  <a:moveTo>
                    <a:pt x="76200" y="0"/>
                  </a:moveTo>
                  <a:lnTo>
                    <a:pt x="7136130" y="0"/>
                  </a:lnTo>
                </a:path>
                <a:path w="7136130" h="990600">
                  <a:moveTo>
                    <a:pt x="0" y="990600"/>
                  </a:moveTo>
                  <a:lnTo>
                    <a:pt x="7059930" y="9906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3" name="object 363"/>
          <p:cNvSpPr txBox="1"/>
          <p:nvPr/>
        </p:nvSpPr>
        <p:spPr>
          <a:xfrm>
            <a:off x="77469" y="5034279"/>
            <a:ext cx="8972550" cy="1270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464310" algn="r">
              <a:lnSpc>
                <a:spcPct val="100000"/>
              </a:lnSpc>
              <a:spcBef>
                <a:spcPts val="110"/>
              </a:spcBef>
            </a:pPr>
            <a:r>
              <a:rPr sz="2350" spc="5" dirty="0">
                <a:latin typeface="Arial"/>
                <a:cs typeface="Arial"/>
              </a:rPr>
              <a:t>.5</a:t>
            </a: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25" dirty="0">
                <a:latin typeface="Arial"/>
                <a:cs typeface="Arial"/>
              </a:rPr>
              <a:t>-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65" dirty="0">
                <a:latin typeface="Arial"/>
                <a:cs typeface="Arial"/>
              </a:rPr>
              <a:t>Eligible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operation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fits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into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the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remaining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90" dirty="0">
                <a:latin typeface="Arial"/>
                <a:cs typeface="Arial"/>
              </a:rPr>
              <a:t>time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215" dirty="0">
                <a:latin typeface="Arial"/>
                <a:cs typeface="Arial"/>
              </a:rPr>
              <a:t>and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45" dirty="0">
                <a:latin typeface="Arial"/>
                <a:cs typeface="Arial"/>
              </a:rPr>
              <a:t>its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200" dirty="0">
                <a:latin typeface="Arial"/>
                <a:cs typeface="Arial"/>
              </a:rPr>
              <a:t>predecessors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90" dirty="0">
                <a:latin typeface="Arial"/>
                <a:cs typeface="Arial"/>
              </a:rPr>
              <a:t>are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already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assigned</a:t>
            </a:r>
            <a:r>
              <a:rPr sz="2400" b="1" spc="-18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-13970" y="6278879"/>
            <a:ext cx="6096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dbl" strike="dblStrike" dirty="0">
                <a:uFill>
                  <a:solidFill>
                    <a:srgbClr val="46C0F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dbl" strike="dblStrike" spc="-280" dirty="0">
                <a:uFill>
                  <a:solidFill>
                    <a:srgbClr val="46C0F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dbl" strike="dblStrike" spc="-125" dirty="0">
                <a:uFill>
                  <a:solidFill>
                    <a:srgbClr val="46C0FD"/>
                  </a:solidFill>
                </a:uFill>
                <a:latin typeface="Arial"/>
                <a:cs typeface="Arial"/>
              </a:rPr>
              <a:t>- </a:t>
            </a:r>
            <a:r>
              <a:rPr sz="2000" b="1" u="dbl" strike="dblStrike" spc="-220" dirty="0">
                <a:uFill>
                  <a:solidFill>
                    <a:srgbClr val="46C0FD"/>
                  </a:solidFill>
                </a:uFill>
                <a:latin typeface="Arial"/>
                <a:cs typeface="Arial"/>
              </a:rPr>
              <a:t>What </a:t>
            </a:r>
            <a:r>
              <a:rPr sz="2000" b="1" u="dbl" strike="dblStrike" spc="-150" dirty="0">
                <a:uFill>
                  <a:solidFill>
                    <a:srgbClr val="46C0FD"/>
                  </a:solidFill>
                </a:uFill>
                <a:latin typeface="Arial"/>
                <a:cs typeface="Arial"/>
              </a:rPr>
              <a:t>i</a:t>
            </a:r>
            <a:r>
              <a:rPr sz="2000" b="1" u="dbl" strike="noStrike" spc="-150" dirty="0">
                <a:uFill>
                  <a:solidFill>
                    <a:srgbClr val="46C0FD"/>
                  </a:solidFill>
                </a:uFill>
                <a:latin typeface="Arial"/>
                <a:cs typeface="Arial"/>
              </a:rPr>
              <a:t>s </a:t>
            </a:r>
            <a:r>
              <a:rPr sz="2000" b="1" u="dbl" strike="noStrike" spc="-180" dirty="0">
                <a:uFill>
                  <a:solidFill>
                    <a:srgbClr val="46C0FD"/>
                  </a:solidFill>
                </a:uFill>
                <a:latin typeface="Arial"/>
                <a:cs typeface="Arial"/>
              </a:rPr>
              <a:t>the</a:t>
            </a:r>
            <a:r>
              <a:rPr sz="2000" b="1" strike="noStrike" spc="-180" dirty="0">
                <a:latin typeface="Arial"/>
                <a:cs typeface="Arial"/>
              </a:rPr>
              <a:t> </a:t>
            </a:r>
            <a:r>
              <a:rPr sz="2000" b="1" strike="noStrike" spc="-229" dirty="0">
                <a:latin typeface="Arial"/>
                <a:cs typeface="Arial"/>
              </a:rPr>
              <a:t>minimum </a:t>
            </a:r>
            <a:r>
              <a:rPr sz="2000" b="1" strike="noStrike" spc="-185" dirty="0">
                <a:latin typeface="Arial"/>
                <a:cs typeface="Arial"/>
              </a:rPr>
              <a:t>cycle </a:t>
            </a:r>
            <a:r>
              <a:rPr sz="2000" b="1" strike="noStrike" spc="-190" dirty="0">
                <a:latin typeface="Arial"/>
                <a:cs typeface="Arial"/>
              </a:rPr>
              <a:t>time </a:t>
            </a:r>
            <a:r>
              <a:rPr sz="2000" b="1" strike="noStrike" spc="-185" dirty="0">
                <a:latin typeface="Arial"/>
                <a:cs typeface="Arial"/>
              </a:rPr>
              <a:t>possible </a:t>
            </a:r>
            <a:r>
              <a:rPr sz="2000" b="1" strike="noStrike" spc="-160" dirty="0">
                <a:latin typeface="Arial"/>
                <a:cs typeface="Arial"/>
              </a:rPr>
              <a:t>for </a:t>
            </a:r>
            <a:r>
              <a:rPr sz="2000" b="1" strike="noStrike" spc="-165" dirty="0">
                <a:latin typeface="Arial"/>
                <a:cs typeface="Arial"/>
              </a:rPr>
              <a:t>this</a:t>
            </a:r>
            <a:r>
              <a:rPr sz="2000" b="1" strike="noStrike" spc="-60" dirty="0">
                <a:latin typeface="Arial"/>
                <a:cs typeface="Arial"/>
              </a:rPr>
              <a:t> </a:t>
            </a:r>
            <a:r>
              <a:rPr sz="2000" b="1" strike="noStrike" spc="-210" dirty="0">
                <a:latin typeface="Arial"/>
                <a:cs typeface="Arial"/>
              </a:rPr>
              <a:t>example?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8750" y="690879"/>
            <a:ext cx="62788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Calculate </a:t>
            </a:r>
            <a:r>
              <a:rPr spc="-5" dirty="0"/>
              <a:t>Percent Idle</a:t>
            </a:r>
            <a:r>
              <a:rPr spc="-65" dirty="0"/>
              <a:t> </a:t>
            </a:r>
            <a:r>
              <a:rPr spc="-5" dirty="0"/>
              <a:t>Time</a:t>
            </a:r>
          </a:p>
        </p:txBody>
      </p:sp>
      <p:sp>
        <p:nvSpPr>
          <p:cNvPr id="3" name="object 3"/>
          <p:cNvSpPr/>
          <p:nvPr/>
        </p:nvSpPr>
        <p:spPr>
          <a:xfrm>
            <a:off x="2998470" y="2195829"/>
            <a:ext cx="5698490" cy="0"/>
          </a:xfrm>
          <a:custGeom>
            <a:avLst/>
            <a:gdLst/>
            <a:ahLst/>
            <a:cxnLst/>
            <a:rect l="l" t="t" r="r" b="b"/>
            <a:pathLst>
              <a:path w="5698490">
                <a:moveTo>
                  <a:pt x="0" y="0"/>
                </a:moveTo>
                <a:lnTo>
                  <a:pt x="569848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1655318"/>
            <a:ext cx="8370570" cy="9626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65"/>
              </a:spcBef>
            </a:pPr>
            <a:r>
              <a:rPr sz="3900" spc="15" baseline="-35256" dirty="0">
                <a:latin typeface="Times New Roman"/>
                <a:cs typeface="Times New Roman"/>
              </a:rPr>
              <a:t>Percent</a:t>
            </a:r>
            <a:r>
              <a:rPr sz="3900" spc="-225" baseline="-35256" dirty="0">
                <a:latin typeface="Times New Roman"/>
                <a:cs typeface="Times New Roman"/>
              </a:rPr>
              <a:t> </a:t>
            </a:r>
            <a:r>
              <a:rPr sz="3900" spc="22" baseline="-35256" dirty="0">
                <a:latin typeface="Times New Roman"/>
                <a:cs typeface="Times New Roman"/>
              </a:rPr>
              <a:t>idle</a:t>
            </a:r>
            <a:r>
              <a:rPr sz="3900" spc="-187" baseline="-35256" dirty="0">
                <a:latin typeface="Times New Roman"/>
                <a:cs typeface="Times New Roman"/>
              </a:rPr>
              <a:t> </a:t>
            </a:r>
            <a:r>
              <a:rPr sz="3900" spc="22" baseline="-35256" dirty="0">
                <a:latin typeface="Times New Roman"/>
                <a:cs typeface="Times New Roman"/>
              </a:rPr>
              <a:t>time</a:t>
            </a:r>
            <a:r>
              <a:rPr sz="3900" spc="-209" baseline="-35256" dirty="0">
                <a:latin typeface="Times New Roman"/>
                <a:cs typeface="Times New Roman"/>
              </a:rPr>
              <a:t> </a:t>
            </a:r>
            <a:r>
              <a:rPr sz="3900" spc="30" baseline="-35256" dirty="0">
                <a:latin typeface="Times New Roman"/>
                <a:cs typeface="Times New Roman"/>
              </a:rPr>
              <a:t>=</a:t>
            </a:r>
            <a:r>
              <a:rPr sz="3900" spc="37" baseline="-35256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Sum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idle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times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at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stations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during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a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cycle</a:t>
            </a:r>
            <a:endParaRPr sz="2600">
              <a:latin typeface="Times New Roman"/>
              <a:cs typeface="Times New Roman"/>
            </a:endParaRPr>
          </a:p>
          <a:p>
            <a:pPr marL="3572510">
              <a:lnSpc>
                <a:spcPct val="100000"/>
              </a:lnSpc>
              <a:spcBef>
                <a:spcPts val="570"/>
              </a:spcBef>
            </a:pPr>
            <a:r>
              <a:rPr sz="2600" spc="15" dirty="0">
                <a:latin typeface="Times New Roman"/>
                <a:cs typeface="Times New Roman"/>
              </a:rPr>
              <a:t>(N)(CT) </a:t>
            </a:r>
            <a:r>
              <a:rPr sz="2600" spc="30" dirty="0">
                <a:latin typeface="Symbol"/>
                <a:cs typeface="Symbol"/>
              </a:rPr>
              <a:t>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Total </a:t>
            </a:r>
            <a:r>
              <a:rPr sz="2600" spc="10" dirty="0">
                <a:latin typeface="Times New Roman"/>
                <a:cs typeface="Times New Roman"/>
              </a:rPr>
              <a:t>station</a:t>
            </a:r>
            <a:r>
              <a:rPr sz="2600" spc="-41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time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57270" y="3796029"/>
            <a:ext cx="1626870" cy="0"/>
          </a:xfrm>
          <a:custGeom>
            <a:avLst/>
            <a:gdLst/>
            <a:ahLst/>
            <a:cxnLst/>
            <a:rect l="l" t="t" r="r" b="b"/>
            <a:pathLst>
              <a:path w="1626870">
                <a:moveTo>
                  <a:pt x="0" y="0"/>
                </a:moveTo>
                <a:lnTo>
                  <a:pt x="162686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67479" y="3793489"/>
            <a:ext cx="815340" cy="424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spc="15" dirty="0">
                <a:latin typeface="Times New Roman"/>
                <a:cs typeface="Times New Roman"/>
              </a:rPr>
              <a:t>(</a:t>
            </a:r>
            <a:r>
              <a:rPr sz="2600" spc="35" dirty="0">
                <a:latin typeface="Times New Roman"/>
                <a:cs typeface="Times New Roman"/>
              </a:rPr>
              <a:t>3</a:t>
            </a:r>
            <a:r>
              <a:rPr sz="2600" spc="15" dirty="0">
                <a:latin typeface="Times New Roman"/>
                <a:cs typeface="Times New Roman"/>
              </a:rPr>
              <a:t>)(</a:t>
            </a:r>
            <a:r>
              <a:rPr sz="2600" spc="35" dirty="0">
                <a:latin typeface="Times New Roman"/>
                <a:cs typeface="Times New Roman"/>
              </a:rPr>
              <a:t>1</a:t>
            </a:r>
            <a:r>
              <a:rPr sz="2600" spc="20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27100" y="3534409"/>
            <a:ext cx="6587490" cy="424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600" spc="20" dirty="0">
                <a:latin typeface="Times New Roman"/>
                <a:cs typeface="Times New Roman"/>
              </a:rPr>
              <a:t>Percent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idle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time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=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3900" spc="37" baseline="35256" dirty="0">
                <a:latin typeface="Times New Roman"/>
                <a:cs typeface="Times New Roman"/>
              </a:rPr>
              <a:t>0.2</a:t>
            </a:r>
            <a:r>
              <a:rPr sz="3900" spc="-359" baseline="35256" dirty="0">
                <a:latin typeface="Times New Roman"/>
                <a:cs typeface="Times New Roman"/>
              </a:rPr>
              <a:t> </a:t>
            </a:r>
            <a:r>
              <a:rPr sz="3900" spc="89" baseline="35256" dirty="0">
                <a:latin typeface="Symbol"/>
                <a:cs typeface="Symbol"/>
              </a:rPr>
              <a:t></a:t>
            </a:r>
            <a:r>
              <a:rPr sz="3900" spc="-345" baseline="35256" dirty="0">
                <a:latin typeface="Times New Roman"/>
                <a:cs typeface="Times New Roman"/>
              </a:rPr>
              <a:t> </a:t>
            </a:r>
            <a:r>
              <a:rPr sz="3900" spc="44" baseline="35256" dirty="0">
                <a:latin typeface="Times New Roman"/>
                <a:cs typeface="Times New Roman"/>
              </a:rPr>
              <a:t>0</a:t>
            </a:r>
            <a:r>
              <a:rPr sz="3900" spc="-352" baseline="35256" dirty="0">
                <a:latin typeface="Times New Roman"/>
                <a:cs typeface="Times New Roman"/>
              </a:rPr>
              <a:t> </a:t>
            </a:r>
            <a:r>
              <a:rPr sz="3900" spc="89" baseline="35256" dirty="0">
                <a:latin typeface="Symbol"/>
                <a:cs typeface="Symbol"/>
              </a:rPr>
              <a:t></a:t>
            </a:r>
            <a:r>
              <a:rPr sz="3900" spc="-337" baseline="35256" dirty="0">
                <a:latin typeface="Times New Roman"/>
                <a:cs typeface="Times New Roman"/>
              </a:rPr>
              <a:t> </a:t>
            </a:r>
            <a:r>
              <a:rPr sz="3900" spc="30" baseline="35256" dirty="0">
                <a:latin typeface="Times New Roman"/>
                <a:cs typeface="Times New Roman"/>
              </a:rPr>
              <a:t>0.3</a:t>
            </a:r>
            <a:r>
              <a:rPr sz="3900" spc="104" baseline="35256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Symbol"/>
                <a:cs typeface="Symbol"/>
              </a:rPr>
              <a:t>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0.167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Symbol"/>
                <a:cs typeface="Symbol"/>
              </a:rPr>
              <a:t></a:t>
            </a:r>
            <a:r>
              <a:rPr sz="2600" spc="-35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16.7%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2869" y="4834890"/>
            <a:ext cx="6175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20" dirty="0">
                <a:latin typeface="Arial"/>
                <a:cs typeface="Arial"/>
              </a:rPr>
              <a:t>Efficiency=1-percent </a:t>
            </a:r>
            <a:r>
              <a:rPr sz="2400" b="1" spc="-190" dirty="0">
                <a:latin typeface="Arial"/>
                <a:cs typeface="Arial"/>
              </a:rPr>
              <a:t>idle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229" dirty="0">
                <a:latin typeface="Arial"/>
                <a:cs typeface="Arial"/>
              </a:rPr>
              <a:t>time=1-0.167=0.833=83.3%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690879"/>
            <a:ext cx="7056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Line Balancing Heuristic</a:t>
            </a:r>
            <a:r>
              <a:rPr spc="10" dirty="0"/>
              <a:t> </a:t>
            </a:r>
            <a:r>
              <a:rPr spc="-5" dirty="0"/>
              <a:t>Rules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21969" y="1633220"/>
            <a:ext cx="7972425" cy="46494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90855" marR="639445" indent="-466090">
              <a:lnSpc>
                <a:spcPts val="4070"/>
              </a:lnSpc>
              <a:spcBef>
                <a:spcPts val="240"/>
              </a:spcBef>
              <a:buFont typeface="UnDotum"/>
              <a:buChar char=""/>
              <a:tabLst>
                <a:tab pos="490855" algn="l"/>
                <a:tab pos="491490" algn="l"/>
              </a:tabLst>
            </a:pPr>
            <a:r>
              <a:rPr sz="3400" spc="-5" dirty="0">
                <a:latin typeface="Times New Roman"/>
                <a:cs typeface="Times New Roman"/>
              </a:rPr>
              <a:t>Assign tasks </a:t>
            </a:r>
            <a:r>
              <a:rPr sz="3400" dirty="0">
                <a:latin typeface="Times New Roman"/>
                <a:cs typeface="Times New Roman"/>
              </a:rPr>
              <a:t>in order of </a:t>
            </a:r>
            <a:r>
              <a:rPr sz="3400" spc="-5" dirty="0">
                <a:latin typeface="Times New Roman"/>
                <a:cs typeface="Times New Roman"/>
              </a:rPr>
              <a:t>most following  tasks.</a:t>
            </a:r>
            <a:endParaRPr sz="3400">
              <a:latin typeface="Times New Roman"/>
              <a:cs typeface="Times New Roman"/>
            </a:endParaRPr>
          </a:p>
          <a:p>
            <a:pPr marL="490855" marR="17780" indent="-466090">
              <a:lnSpc>
                <a:spcPct val="100000"/>
              </a:lnSpc>
              <a:spcBef>
                <a:spcPts val="1350"/>
              </a:spcBef>
              <a:buFont typeface="UnDotum"/>
              <a:buChar char=""/>
              <a:tabLst>
                <a:tab pos="490855" algn="l"/>
                <a:tab pos="491490" algn="l"/>
              </a:tabLst>
            </a:pPr>
            <a:r>
              <a:rPr sz="3400" spc="-5" dirty="0">
                <a:latin typeface="Times New Roman"/>
                <a:cs typeface="Times New Roman"/>
              </a:rPr>
              <a:t>Assign task </a:t>
            </a:r>
            <a:r>
              <a:rPr sz="3400" dirty="0">
                <a:latin typeface="Times New Roman"/>
                <a:cs typeface="Times New Roman"/>
              </a:rPr>
              <a:t>in the order of </a:t>
            </a:r>
            <a:r>
              <a:rPr sz="3400" spc="-5" dirty="0">
                <a:latin typeface="Times New Roman"/>
                <a:cs typeface="Times New Roman"/>
              </a:rPr>
              <a:t>the greatest task  time.</a:t>
            </a:r>
            <a:endParaRPr sz="3400">
              <a:latin typeface="Times New Roman"/>
              <a:cs typeface="Times New Roman"/>
            </a:endParaRPr>
          </a:p>
          <a:p>
            <a:pPr marL="490855" marR="111125" indent="-466090">
              <a:lnSpc>
                <a:spcPct val="100000"/>
              </a:lnSpc>
              <a:spcBef>
                <a:spcPts val="1390"/>
              </a:spcBef>
              <a:buFont typeface="UnDotum"/>
              <a:buChar char=""/>
              <a:tabLst>
                <a:tab pos="490855" algn="l"/>
                <a:tab pos="491490" algn="l"/>
              </a:tabLst>
            </a:pPr>
            <a:r>
              <a:rPr sz="3400" spc="-5" dirty="0">
                <a:latin typeface="Times New Roman"/>
                <a:cs typeface="Times New Roman"/>
              </a:rPr>
              <a:t>Assign tasks </a:t>
            </a:r>
            <a:r>
              <a:rPr sz="3400" dirty="0">
                <a:latin typeface="Times New Roman"/>
                <a:cs typeface="Times New Roman"/>
              </a:rPr>
              <a:t>in order of </a:t>
            </a:r>
            <a:r>
              <a:rPr sz="3400" spc="-5" dirty="0">
                <a:latin typeface="Times New Roman"/>
                <a:cs typeface="Times New Roman"/>
              </a:rPr>
              <a:t>greatest positional  weight.</a:t>
            </a:r>
            <a:endParaRPr sz="3400">
              <a:latin typeface="Times New Roman"/>
              <a:cs typeface="Times New Roman"/>
            </a:endParaRPr>
          </a:p>
          <a:p>
            <a:pPr marL="996950" marR="43815" indent="-285750">
              <a:lnSpc>
                <a:spcPts val="3829"/>
              </a:lnSpc>
              <a:spcBef>
                <a:spcPts val="1535"/>
              </a:spcBef>
            </a:pPr>
            <a:r>
              <a:rPr sz="4800" baseline="3472" dirty="0">
                <a:latin typeface="Times New Roman"/>
                <a:cs typeface="Times New Roman"/>
              </a:rPr>
              <a:t>– </a:t>
            </a:r>
            <a:r>
              <a:rPr sz="3200" dirty="0">
                <a:latin typeface="Times New Roman"/>
                <a:cs typeface="Times New Roman"/>
              </a:rPr>
              <a:t>Positional weight </a:t>
            </a:r>
            <a:r>
              <a:rPr sz="3200" spc="-5" dirty="0">
                <a:latin typeface="Times New Roman"/>
                <a:cs typeface="Times New Roman"/>
              </a:rPr>
              <a:t>is the </a:t>
            </a:r>
            <a:r>
              <a:rPr sz="3200" dirty="0">
                <a:latin typeface="Times New Roman"/>
                <a:cs typeface="Times New Roman"/>
              </a:rPr>
              <a:t>sum of each</a:t>
            </a:r>
            <a:r>
              <a:rPr sz="3200" spc="-2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task’s  </a:t>
            </a:r>
            <a:r>
              <a:rPr sz="3200" spc="-10" dirty="0">
                <a:latin typeface="Times New Roman"/>
                <a:cs typeface="Times New Roman"/>
              </a:rPr>
              <a:t>time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the times </a:t>
            </a:r>
            <a:r>
              <a:rPr sz="3200" dirty="0">
                <a:latin typeface="Times New Roman"/>
                <a:cs typeface="Times New Roman"/>
              </a:rPr>
              <a:t>of all </a:t>
            </a:r>
            <a:r>
              <a:rPr sz="3200" spc="-5" dirty="0">
                <a:latin typeface="Times New Roman"/>
                <a:cs typeface="Times New Roman"/>
              </a:rPr>
              <a:t>following tasks.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5080" indent="-952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Solution to Example </a:t>
            </a:r>
            <a:r>
              <a:rPr dirty="0"/>
              <a:t>1. </a:t>
            </a:r>
            <a:r>
              <a:rPr spc="-5" dirty="0"/>
              <a:t>Assigning  operations using their task</a:t>
            </a:r>
            <a:r>
              <a:rPr spc="15" dirty="0"/>
              <a:t> </a:t>
            </a:r>
            <a:r>
              <a:rPr spc="-5" dirty="0"/>
              <a:t>times.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7129" y="1569720"/>
            <a:ext cx="2853055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705">
              <a:lnSpc>
                <a:spcPts val="285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50"/>
              </a:lnSpc>
              <a:tabLst>
                <a:tab pos="1755775" algn="l"/>
              </a:tabLst>
            </a:pPr>
            <a:r>
              <a:rPr sz="2400" b="1" spc="-5" dirty="0">
                <a:latin typeface="Arial"/>
                <a:cs typeface="Arial"/>
              </a:rPr>
              <a:t>Remaining	Eligible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6339" y="1569720"/>
            <a:ext cx="1057275" cy="1107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35" algn="ctr">
              <a:lnSpc>
                <a:spcPts val="2820"/>
              </a:lnSpc>
              <a:spcBef>
                <a:spcPts val="240"/>
              </a:spcBef>
            </a:pPr>
            <a:r>
              <a:rPr sz="2400" b="1" spc="-5" dirty="0">
                <a:latin typeface="Arial"/>
                <a:cs typeface="Arial"/>
              </a:rPr>
              <a:t>Work-  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n  </a:t>
            </a:r>
            <a:r>
              <a:rPr sz="2400" spc="-5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3550" y="2286000"/>
            <a:ext cx="4489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2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1.0</a:t>
            </a:r>
            <a:endParaRPr sz="2400">
              <a:latin typeface="Arial"/>
              <a:cs typeface="Arial"/>
            </a:endParaRPr>
          </a:p>
          <a:p>
            <a:pPr marL="95885">
              <a:lnSpc>
                <a:spcPts val="2760"/>
              </a:lnSpc>
            </a:pPr>
            <a:r>
              <a:rPr sz="2400" spc="-5" dirty="0">
                <a:latin typeface="Arial"/>
                <a:cs typeface="Arial"/>
              </a:rPr>
              <a:t>.9</a:t>
            </a:r>
            <a:endParaRPr sz="2400">
              <a:latin typeface="Arial"/>
              <a:cs typeface="Arial"/>
            </a:endParaRPr>
          </a:p>
          <a:p>
            <a:pPr marL="95885">
              <a:lnSpc>
                <a:spcPts val="2820"/>
              </a:lnSpc>
            </a:pPr>
            <a:r>
              <a:rPr sz="2400" spc="-5" dirty="0">
                <a:latin typeface="Arial"/>
                <a:cs typeface="Arial"/>
              </a:rPr>
              <a:t>.2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85309" y="2286000"/>
            <a:ext cx="701675" cy="10922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66700" marR="139065" indent="-118110">
              <a:lnSpc>
                <a:spcPts val="2760"/>
              </a:lnSpc>
              <a:spcBef>
                <a:spcPts val="290"/>
              </a:spcBef>
            </a:pP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,c  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90"/>
              </a:lnSpc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on</a:t>
            </a:r>
            <a:r>
              <a:rPr sz="2400" spc="-5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2120" y="1569720"/>
            <a:ext cx="2686050" cy="1107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73355" marR="5080" indent="-161290">
              <a:lnSpc>
                <a:spcPts val="2820"/>
              </a:lnSpc>
              <a:spcBef>
                <a:spcPts val="240"/>
              </a:spcBef>
              <a:tabLst>
                <a:tab pos="1354455" algn="l"/>
                <a:tab pos="1499235" algn="l"/>
              </a:tabLst>
            </a:pPr>
            <a:r>
              <a:rPr sz="2400" b="1" spc="-10" dirty="0">
                <a:latin typeface="Arial"/>
                <a:cs typeface="Arial"/>
              </a:rPr>
              <a:t>Assign		Station  Task	</a:t>
            </a:r>
            <a:r>
              <a:rPr sz="2400" b="1" spc="-5" dirty="0">
                <a:latin typeface="Arial"/>
                <a:cs typeface="Arial"/>
              </a:rPr>
              <a:t>Idle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442595">
              <a:lnSpc>
                <a:spcPts val="2735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7729" y="2636520"/>
            <a:ext cx="169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0750" y="2987040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07909" y="2987040"/>
            <a:ext cx="28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8139" y="333755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03550" y="3337559"/>
            <a:ext cx="44894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2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1.0</a:t>
            </a:r>
            <a:endParaRPr sz="2400">
              <a:latin typeface="Arial"/>
              <a:cs typeface="Arial"/>
            </a:endParaRPr>
          </a:p>
          <a:p>
            <a:pPr marL="138430">
              <a:lnSpc>
                <a:spcPts val="2820"/>
              </a:lnSpc>
            </a:pPr>
            <a:r>
              <a:rPr sz="2400" spc="-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5309" y="3337559"/>
            <a:ext cx="701675" cy="7416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254000">
              <a:lnSpc>
                <a:spcPts val="276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b  n</a:t>
            </a:r>
            <a:r>
              <a:rPr sz="2400" spc="-15" dirty="0">
                <a:latin typeface="Arial"/>
                <a:cs typeface="Arial"/>
              </a:rPr>
              <a:t>on</a:t>
            </a:r>
            <a:r>
              <a:rPr sz="2400" spc="-5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67729" y="3337559"/>
            <a:ext cx="169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00750" y="3688079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51090" y="368807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8139" y="403860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03550" y="4038600"/>
            <a:ext cx="4489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2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1.0</a:t>
            </a:r>
            <a:endParaRPr sz="2400">
              <a:latin typeface="Arial"/>
              <a:cs typeface="Arial"/>
            </a:endParaRPr>
          </a:p>
          <a:p>
            <a:pPr marL="95885">
              <a:lnSpc>
                <a:spcPts val="2760"/>
              </a:lnSpc>
            </a:pPr>
            <a:r>
              <a:rPr sz="2400" spc="-5" dirty="0">
                <a:latin typeface="Arial"/>
                <a:cs typeface="Arial"/>
              </a:rPr>
              <a:t>.5</a:t>
            </a:r>
            <a:endParaRPr sz="2400">
              <a:latin typeface="Arial"/>
              <a:cs typeface="Arial"/>
            </a:endParaRPr>
          </a:p>
          <a:p>
            <a:pPr marL="95885">
              <a:lnSpc>
                <a:spcPts val="2820"/>
              </a:lnSpc>
            </a:pPr>
            <a:r>
              <a:rPr sz="2400" spc="-5" dirty="0">
                <a:latin typeface="Arial"/>
                <a:cs typeface="Arial"/>
              </a:rPr>
              <a:t>.3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52009" y="4038600"/>
            <a:ext cx="169545" cy="7416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>
              <a:lnSpc>
                <a:spcPts val="276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d  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86300" y="4739640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67729" y="4038600"/>
            <a:ext cx="169545" cy="7416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>
              <a:lnSpc>
                <a:spcPts val="276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d  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00750" y="4739640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07909" y="4739640"/>
            <a:ext cx="28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43000" y="4032310"/>
            <a:ext cx="7136130" cy="1079500"/>
            <a:chOff x="1143000" y="4032310"/>
            <a:chExt cx="7136130" cy="1079500"/>
          </a:xfrm>
        </p:grpSpPr>
        <p:sp>
          <p:nvSpPr>
            <p:cNvPr id="25" name="object 25"/>
            <p:cNvSpPr/>
            <p:nvPr/>
          </p:nvSpPr>
          <p:spPr>
            <a:xfrm>
              <a:off x="7420609" y="5086350"/>
              <a:ext cx="254000" cy="22860"/>
            </a:xfrm>
            <a:custGeom>
              <a:avLst/>
              <a:gdLst/>
              <a:ahLst/>
              <a:cxnLst/>
              <a:rect l="l" t="t" r="r" b="b"/>
              <a:pathLst>
                <a:path w="254000" h="22860">
                  <a:moveTo>
                    <a:pt x="25400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54000" y="2286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3000" y="4038600"/>
              <a:ext cx="7136130" cy="1066800"/>
            </a:xfrm>
            <a:custGeom>
              <a:avLst/>
              <a:gdLst/>
              <a:ahLst/>
              <a:cxnLst/>
              <a:rect l="l" t="t" r="r" b="b"/>
              <a:pathLst>
                <a:path w="7136130" h="1066800">
                  <a:moveTo>
                    <a:pt x="76200" y="0"/>
                  </a:moveTo>
                  <a:lnTo>
                    <a:pt x="7136130" y="0"/>
                  </a:lnTo>
                </a:path>
                <a:path w="7136130" h="1066800">
                  <a:moveTo>
                    <a:pt x="0" y="1066800"/>
                  </a:moveTo>
                  <a:lnTo>
                    <a:pt x="7059930" y="10668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7469" y="5090159"/>
            <a:ext cx="8844280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37615" algn="r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65" dirty="0">
                <a:latin typeface="Arial"/>
                <a:cs typeface="Arial"/>
              </a:rPr>
              <a:t>Eligible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operation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fits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into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the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remaining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time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215" dirty="0">
                <a:latin typeface="Arial"/>
                <a:cs typeface="Arial"/>
              </a:rPr>
              <a:t>and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40" dirty="0">
                <a:latin typeface="Arial"/>
                <a:cs typeface="Arial"/>
              </a:rPr>
              <a:t>its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200" dirty="0">
                <a:latin typeface="Arial"/>
                <a:cs typeface="Arial"/>
              </a:rPr>
              <a:t>predecessors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are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already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assigned</a:t>
            </a:r>
            <a:r>
              <a:rPr sz="2400" b="1" spc="-18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450" y="690879"/>
            <a:ext cx="4479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Positional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Weights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4669" y="1467213"/>
            <a:ext cx="7790180" cy="282194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3000" spc="-5" dirty="0">
                <a:latin typeface="Times New Roman"/>
                <a:cs typeface="Times New Roman"/>
              </a:rPr>
              <a:t>Assign tasks in </a:t>
            </a:r>
            <a:r>
              <a:rPr sz="3000" dirty="0">
                <a:latin typeface="Times New Roman"/>
                <a:cs typeface="Times New Roman"/>
              </a:rPr>
              <a:t>order of </a:t>
            </a:r>
            <a:r>
              <a:rPr sz="3000" spc="-5" dirty="0">
                <a:latin typeface="Times New Roman"/>
                <a:cs typeface="Times New Roman"/>
              </a:rPr>
              <a:t>greatest positional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weight.</a:t>
            </a:r>
            <a:endParaRPr sz="3000">
              <a:latin typeface="Times New Roman"/>
              <a:cs typeface="Times New Roman"/>
            </a:endParaRPr>
          </a:p>
          <a:p>
            <a:pPr marL="984250" marR="34290" indent="-285750">
              <a:lnSpc>
                <a:spcPct val="100000"/>
              </a:lnSpc>
              <a:spcBef>
                <a:spcPts val="1220"/>
              </a:spcBef>
              <a:buChar char="–"/>
              <a:tabLst>
                <a:tab pos="984250" algn="l"/>
              </a:tabLst>
            </a:pPr>
            <a:r>
              <a:rPr sz="2800" spc="-5" dirty="0">
                <a:latin typeface="Times New Roman"/>
                <a:cs typeface="Times New Roman"/>
              </a:rPr>
              <a:t>Positional weight </a:t>
            </a:r>
            <a:r>
              <a:rPr sz="2800" dirty="0">
                <a:latin typeface="Times New Roman"/>
                <a:cs typeface="Times New Roman"/>
              </a:rPr>
              <a:t>is the sum of </a:t>
            </a:r>
            <a:r>
              <a:rPr sz="2800" spc="-10" dirty="0">
                <a:latin typeface="Times New Roman"/>
                <a:cs typeface="Times New Roman"/>
              </a:rPr>
              <a:t>each </a:t>
            </a:r>
            <a:r>
              <a:rPr sz="2800" spc="-5" dirty="0">
                <a:latin typeface="Times New Roman"/>
                <a:cs typeface="Times New Roman"/>
              </a:rPr>
              <a:t>task’s time  and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times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all following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tasks.</a:t>
            </a:r>
            <a:endParaRPr sz="2800">
              <a:latin typeface="Times New Roman"/>
              <a:cs typeface="Times New Roman"/>
            </a:endParaRPr>
          </a:p>
          <a:p>
            <a:pPr marL="697865" marR="5080">
              <a:lnSpc>
                <a:spcPts val="4590"/>
              </a:lnSpc>
              <a:spcBef>
                <a:spcPts val="350"/>
              </a:spcBef>
              <a:buChar char="–"/>
              <a:tabLst>
                <a:tab pos="984250" algn="l"/>
              </a:tabLst>
            </a:pPr>
            <a:r>
              <a:rPr sz="2800" spc="-5" dirty="0">
                <a:latin typeface="Times New Roman"/>
                <a:cs typeface="Times New Roman"/>
              </a:rPr>
              <a:t>a:1.8 mins; </a:t>
            </a:r>
            <a:r>
              <a:rPr sz="2800" dirty="0">
                <a:latin typeface="Times New Roman"/>
                <a:cs typeface="Times New Roman"/>
              </a:rPr>
              <a:t>b: </a:t>
            </a:r>
            <a:r>
              <a:rPr sz="2800" spc="-5" dirty="0">
                <a:latin typeface="Times New Roman"/>
                <a:cs typeface="Times New Roman"/>
              </a:rPr>
              <a:t>1.7 mins; c:1.4 mins; </a:t>
            </a:r>
            <a:r>
              <a:rPr sz="2800" dirty="0">
                <a:latin typeface="Times New Roman"/>
                <a:cs typeface="Times New Roman"/>
              </a:rPr>
              <a:t>d: </a:t>
            </a:r>
            <a:r>
              <a:rPr sz="2800" spc="-5" dirty="0">
                <a:latin typeface="Times New Roman"/>
                <a:cs typeface="Times New Roman"/>
              </a:rPr>
              <a:t>0.7 mins;  e:0.2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mins.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742430"/>
            <a:chOff x="-1270" y="0"/>
            <a:chExt cx="9146540" cy="674243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4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6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2349"/>
                  </a:moveTo>
                  <a:lnTo>
                    <a:pt x="0" y="2349"/>
                  </a:lnTo>
                  <a:lnTo>
                    <a:pt x="0" y="8813"/>
                  </a:lnTo>
                  <a:lnTo>
                    <a:pt x="0" y="15265"/>
                  </a:lnTo>
                  <a:lnTo>
                    <a:pt x="0" y="21882"/>
                  </a:lnTo>
                  <a:lnTo>
                    <a:pt x="0" y="32054"/>
                  </a:lnTo>
                  <a:lnTo>
                    <a:pt x="0" y="36957"/>
                  </a:lnTo>
                  <a:lnTo>
                    <a:pt x="0" y="41744"/>
                  </a:lnTo>
                  <a:lnTo>
                    <a:pt x="861060" y="41744"/>
                  </a:lnTo>
                  <a:lnTo>
                    <a:pt x="861060" y="8813"/>
                  </a:lnTo>
                  <a:lnTo>
                    <a:pt x="861060" y="2349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1104"/>
                  </a:moveTo>
                  <a:lnTo>
                    <a:pt x="0" y="1104"/>
                  </a:lnTo>
                  <a:lnTo>
                    <a:pt x="0" y="5905"/>
                  </a:lnTo>
                  <a:lnTo>
                    <a:pt x="0" y="10693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5905"/>
                  </a:lnTo>
                  <a:lnTo>
                    <a:pt x="1300480" y="1104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-1270" y="6737350"/>
            <a:ext cx="9146540" cy="120650"/>
            <a:chOff x="-1270" y="6737350"/>
            <a:chExt cx="9146540" cy="120650"/>
          </a:xfrm>
        </p:grpSpPr>
        <p:sp>
          <p:nvSpPr>
            <p:cNvPr id="168" name="object 168"/>
            <p:cNvSpPr/>
            <p:nvPr/>
          </p:nvSpPr>
          <p:spPr>
            <a:xfrm>
              <a:off x="-1270" y="6737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-1270" y="6777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0" y="6818630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/>
          <p:nvPr/>
        </p:nvSpPr>
        <p:spPr>
          <a:xfrm>
            <a:off x="5758179" y="4880609"/>
            <a:ext cx="3383279" cy="1916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2700" y="7620"/>
            <a:ext cx="7211059" cy="1471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3" name="object 173"/>
          <p:cNvGrpSpPr/>
          <p:nvPr/>
        </p:nvGrpSpPr>
        <p:grpSpPr>
          <a:xfrm>
            <a:off x="0" y="6353809"/>
            <a:ext cx="9144000" cy="368300"/>
            <a:chOff x="0" y="6353809"/>
            <a:chExt cx="9144000" cy="368300"/>
          </a:xfrm>
        </p:grpSpPr>
        <p:sp>
          <p:nvSpPr>
            <p:cNvPr id="174" name="object 174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987790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933180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878569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822690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768080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713469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658859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602980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548369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93759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37880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383269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328659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274050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218169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163559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108950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054340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999730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943850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889240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834630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780019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724140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669530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614919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560309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504430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449819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395209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340600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284719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230109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75500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120890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066280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010400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955790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901180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846569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790690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736080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681469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626859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570980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516369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187440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857240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253990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088890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923790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758690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320540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155440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990340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825240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387090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221989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056889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947670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891789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782570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727960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617470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562860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453639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397760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288539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123439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958339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849120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794510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684020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629410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574800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520189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355089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244600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189989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135380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079500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024889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970280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9789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05180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50569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95959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41350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85469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30859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76250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21640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56540" y="6433504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01929" y="6433997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91439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6830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8" name="object 338"/>
          <p:cNvSpPr txBox="1">
            <a:spLocks noGrp="1"/>
          </p:cNvSpPr>
          <p:nvPr>
            <p:ph type="title"/>
          </p:nvPr>
        </p:nvSpPr>
        <p:spPr>
          <a:xfrm>
            <a:off x="3046729" y="304800"/>
            <a:ext cx="304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1369F"/>
                </a:solidFill>
                <a:latin typeface="Arial"/>
                <a:cs typeface="Arial"/>
              </a:rPr>
              <a:t>Process</a:t>
            </a:r>
            <a:r>
              <a:rPr sz="3600" spc="-70" dirty="0">
                <a:solidFill>
                  <a:srgbClr val="21369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21369F"/>
                </a:solidFill>
                <a:latin typeface="Arial"/>
                <a:cs typeface="Arial"/>
              </a:rPr>
              <a:t>Types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306070" y="265302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CD2600"/>
                </a:solidFill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306070" y="392302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CD2600"/>
                </a:solidFill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306070" y="1403350"/>
            <a:ext cx="8605520" cy="462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8279" indent="-342900">
              <a:lnSpc>
                <a:spcPct val="99800"/>
              </a:lnSpc>
              <a:spcBef>
                <a:spcPts val="1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CD2600"/>
                </a:solidFill>
                <a:latin typeface="Arial"/>
                <a:cs typeface="Arial"/>
              </a:rPr>
              <a:t>Job Shops: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Small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lots, low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volume, general equipment, 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skilled workers, high-variety. </a:t>
            </a:r>
            <a:r>
              <a:rPr sz="2600" spc="-10" dirty="0">
                <a:solidFill>
                  <a:srgbClr val="7F7F00"/>
                </a:solidFill>
                <a:latin typeface="Arial"/>
                <a:cs typeface="Arial"/>
              </a:rPr>
              <a:t>Ex: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tool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and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die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shop, 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veterinarian’s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office</a:t>
            </a:r>
            <a:endParaRPr sz="26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650"/>
              </a:spcBef>
            </a:pPr>
            <a:r>
              <a:rPr sz="2600" dirty="0">
                <a:solidFill>
                  <a:srgbClr val="CD2600"/>
                </a:solidFill>
                <a:latin typeface="Arial"/>
                <a:cs typeface="Arial"/>
              </a:rPr>
              <a:t>Batch Processing: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Moderate volume and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variety. Variety 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among batches but not inside.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Ex:paint production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,  BA3352</a:t>
            </a:r>
            <a:r>
              <a:rPr sz="2600" spc="5" dirty="0">
                <a:solidFill>
                  <a:srgbClr val="7F7F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sections</a:t>
            </a:r>
            <a:endParaRPr sz="2600">
              <a:latin typeface="Arial"/>
              <a:cs typeface="Arial"/>
            </a:endParaRPr>
          </a:p>
          <a:p>
            <a:pPr marL="355600" marR="367665">
              <a:lnSpc>
                <a:spcPct val="100000"/>
              </a:lnSpc>
              <a:spcBef>
                <a:spcPts val="640"/>
              </a:spcBef>
            </a:pPr>
            <a:r>
              <a:rPr sz="2600" dirty="0">
                <a:solidFill>
                  <a:srgbClr val="CD2600"/>
                </a:solidFill>
                <a:latin typeface="Arial"/>
                <a:cs typeface="Arial"/>
              </a:rPr>
              <a:t>Repetitive/Assembly</a:t>
            </a:r>
            <a:r>
              <a:rPr sz="2600" dirty="0">
                <a:solidFill>
                  <a:srgbClr val="B12991"/>
                </a:solidFill>
                <a:latin typeface="Arial"/>
                <a:cs typeface="Arial"/>
              </a:rPr>
              <a:t>: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Semicontinuous,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high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volume of  standardized items,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limited variety. </a:t>
            </a:r>
            <a:r>
              <a:rPr sz="2600" spc="-10" dirty="0">
                <a:solidFill>
                  <a:srgbClr val="7F7F00"/>
                </a:solidFill>
                <a:latin typeface="Arial"/>
                <a:cs typeface="Arial"/>
              </a:rPr>
              <a:t>Ex: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auto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plants,  cafeteria</a:t>
            </a:r>
            <a:endParaRPr sz="2600">
              <a:latin typeface="Arial"/>
              <a:cs typeface="Arial"/>
            </a:endParaRPr>
          </a:p>
          <a:p>
            <a:pPr marL="355600" marR="20320" indent="-342900">
              <a:lnSpc>
                <a:spcPct val="100000"/>
              </a:lnSpc>
              <a:spcBef>
                <a:spcPts val="65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CD2600"/>
                </a:solidFill>
                <a:latin typeface="Arial"/>
                <a:cs typeface="Arial"/>
              </a:rPr>
              <a:t>Continuous </a:t>
            </a:r>
            <a:r>
              <a:rPr sz="2600" dirty="0">
                <a:solidFill>
                  <a:srgbClr val="CD2600"/>
                </a:solidFill>
                <a:latin typeface="Arial"/>
                <a:cs typeface="Arial"/>
              </a:rPr>
              <a:t>Processing: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Very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high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volume an no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variety.  </a:t>
            </a:r>
            <a:r>
              <a:rPr sz="2600" spc="-10" dirty="0">
                <a:solidFill>
                  <a:srgbClr val="7F7F00"/>
                </a:solidFill>
                <a:latin typeface="Arial"/>
                <a:cs typeface="Arial"/>
              </a:rPr>
              <a:t>Ex: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steel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mill,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chemical</a:t>
            </a:r>
            <a:r>
              <a:rPr sz="2600" spc="-20" dirty="0">
                <a:solidFill>
                  <a:srgbClr val="7F7F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plants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-52069" y="6088379"/>
            <a:ext cx="78752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740" marR="43180" indent="-662940">
              <a:lnSpc>
                <a:spcPct val="100000"/>
              </a:lnSpc>
              <a:spcBef>
                <a:spcPts val="100"/>
              </a:spcBef>
              <a:tabLst>
                <a:tab pos="370205" algn="l"/>
                <a:tab pos="713105" algn="l"/>
              </a:tabLst>
            </a:pPr>
            <a:r>
              <a:rPr sz="3900" u="dbl" baseline="3205" dirty="0">
                <a:solidFill>
                  <a:srgbClr val="CD2600"/>
                </a:solidFill>
                <a:uFill>
                  <a:solidFill>
                    <a:srgbClr val="47C1FD"/>
                  </a:solidFill>
                </a:uFill>
                <a:latin typeface="Times New Roman"/>
                <a:cs typeface="Times New Roman"/>
              </a:rPr>
              <a:t> 	•	</a:t>
            </a:r>
            <a:r>
              <a:rPr sz="2600" u="dbl" spc="-5" dirty="0">
                <a:solidFill>
                  <a:srgbClr val="CD2600"/>
                </a:solidFill>
                <a:uFill>
                  <a:solidFill>
                    <a:srgbClr val="47C1FD"/>
                  </a:solidFill>
                </a:uFill>
                <a:latin typeface="Arial"/>
                <a:cs typeface="Arial"/>
              </a:rPr>
              <a:t>Proje</a:t>
            </a:r>
            <a:r>
              <a:rPr sz="2600" spc="-5" dirty="0">
                <a:solidFill>
                  <a:srgbClr val="CD2600"/>
                </a:solidFill>
                <a:latin typeface="Arial"/>
                <a:cs typeface="Arial"/>
              </a:rPr>
              <a:t>cts: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Nonroutine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jobs. </a:t>
            </a:r>
            <a:r>
              <a:rPr sz="2600" spc="-10" dirty="0">
                <a:solidFill>
                  <a:srgbClr val="7F7F00"/>
                </a:solidFill>
                <a:latin typeface="Arial"/>
                <a:cs typeface="Arial"/>
              </a:rPr>
              <a:t>Ex: </a:t>
            </a:r>
            <a:r>
              <a:rPr sz="2600" spc="-5" dirty="0">
                <a:solidFill>
                  <a:srgbClr val="7F7F00"/>
                </a:solidFill>
                <a:latin typeface="Arial"/>
                <a:cs typeface="Arial"/>
              </a:rPr>
              <a:t>preparing </a:t>
            </a:r>
            <a:r>
              <a:rPr sz="2600" spc="-175" dirty="0">
                <a:solidFill>
                  <a:srgbClr val="7F7F00"/>
                </a:solidFill>
                <a:latin typeface="Arial"/>
                <a:cs typeface="Arial"/>
              </a:rPr>
              <a:t>B</a:t>
            </a:r>
            <a:r>
              <a:rPr sz="3600" spc="-262" baseline="-30092" dirty="0">
                <a:latin typeface="Times New Roman"/>
                <a:cs typeface="Times New Roman"/>
              </a:rPr>
              <a:t>5</a:t>
            </a:r>
            <a:r>
              <a:rPr sz="2600" spc="-175" dirty="0">
                <a:solidFill>
                  <a:srgbClr val="7F7F00"/>
                </a:solidFill>
                <a:latin typeface="Arial"/>
                <a:cs typeface="Arial"/>
              </a:rPr>
              <a:t>A3352  </a:t>
            </a:r>
            <a:r>
              <a:rPr sz="2600" dirty="0">
                <a:solidFill>
                  <a:srgbClr val="7F7F00"/>
                </a:solidFill>
                <a:latin typeface="Arial"/>
                <a:cs typeface="Arial"/>
              </a:rPr>
              <a:t>midterm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457950"/>
            <a:chOff x="-1270" y="0"/>
            <a:chExt cx="9146540" cy="645795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4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6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2618740" cy="44450"/>
            </a:xfrm>
            <a:custGeom>
              <a:avLst/>
              <a:gdLst/>
              <a:ahLst/>
              <a:cxnLst/>
              <a:rect l="l" t="t" r="r" b="b"/>
              <a:pathLst>
                <a:path w="26187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/>
          <p:nvPr/>
        </p:nvSpPr>
        <p:spPr>
          <a:xfrm>
            <a:off x="5204459" y="6412229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50"/>
                </a:moveTo>
                <a:lnTo>
                  <a:pt x="49529" y="44450"/>
                </a:lnTo>
                <a:lnTo>
                  <a:pt x="4952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9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53100" y="6412229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50"/>
                </a:moveTo>
                <a:lnTo>
                  <a:pt x="3392170" y="44450"/>
                </a:lnTo>
                <a:lnTo>
                  <a:pt x="339217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9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-1270" y="6452870"/>
            <a:ext cx="477520" cy="44450"/>
          </a:xfrm>
          <a:custGeom>
            <a:avLst/>
            <a:gdLst/>
            <a:ahLst/>
            <a:cxnLst/>
            <a:rect l="l" t="t" r="r" b="b"/>
            <a:pathLst>
              <a:path w="477520" h="44450">
                <a:moveTo>
                  <a:pt x="477520" y="0"/>
                </a:moveTo>
                <a:lnTo>
                  <a:pt x="0" y="0"/>
                </a:lnTo>
                <a:lnTo>
                  <a:pt x="0" y="36525"/>
                </a:lnTo>
                <a:lnTo>
                  <a:pt x="0" y="42989"/>
                </a:lnTo>
                <a:lnTo>
                  <a:pt x="0" y="44450"/>
                </a:lnTo>
                <a:lnTo>
                  <a:pt x="477520" y="44450"/>
                </a:lnTo>
                <a:lnTo>
                  <a:pt x="477520" y="42989"/>
                </a:lnTo>
                <a:lnTo>
                  <a:pt x="477520" y="36525"/>
                </a:lnTo>
                <a:lnTo>
                  <a:pt x="477520" y="0"/>
                </a:lnTo>
                <a:close/>
              </a:path>
            </a:pathLst>
          </a:custGeom>
          <a:solidFill>
            <a:srgbClr val="48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6430" y="6452870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49"/>
                </a:moveTo>
                <a:lnTo>
                  <a:pt x="49529" y="44449"/>
                </a:lnTo>
                <a:lnTo>
                  <a:pt x="49529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8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69389" y="6452870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44449"/>
                </a:moveTo>
                <a:lnTo>
                  <a:pt x="50800" y="44449"/>
                </a:lnTo>
                <a:lnTo>
                  <a:pt x="50800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8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204459" y="6452870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49"/>
                </a:moveTo>
                <a:lnTo>
                  <a:pt x="49529" y="44449"/>
                </a:lnTo>
                <a:lnTo>
                  <a:pt x="49529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8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753100" y="6452870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49"/>
                </a:moveTo>
                <a:lnTo>
                  <a:pt x="3392170" y="44449"/>
                </a:lnTo>
                <a:lnTo>
                  <a:pt x="3392170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8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-1270" y="6493509"/>
            <a:ext cx="861060" cy="44450"/>
          </a:xfrm>
          <a:custGeom>
            <a:avLst/>
            <a:gdLst/>
            <a:ahLst/>
            <a:cxnLst/>
            <a:rect l="l" t="t" r="r" b="b"/>
            <a:pathLst>
              <a:path w="861060" h="44450">
                <a:moveTo>
                  <a:pt x="861060" y="0"/>
                </a:moveTo>
                <a:lnTo>
                  <a:pt x="0" y="0"/>
                </a:lnTo>
                <a:lnTo>
                  <a:pt x="0" y="2349"/>
                </a:lnTo>
                <a:lnTo>
                  <a:pt x="0" y="8813"/>
                </a:lnTo>
                <a:lnTo>
                  <a:pt x="0" y="44450"/>
                </a:lnTo>
                <a:lnTo>
                  <a:pt x="861060" y="44450"/>
                </a:lnTo>
                <a:lnTo>
                  <a:pt x="861060" y="2349"/>
                </a:lnTo>
                <a:lnTo>
                  <a:pt x="861060" y="0"/>
                </a:lnTo>
                <a:close/>
              </a:path>
            </a:pathLst>
          </a:custGeom>
          <a:solidFill>
            <a:srgbClr val="47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69389" y="6493509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44449"/>
                </a:moveTo>
                <a:lnTo>
                  <a:pt x="50800" y="44449"/>
                </a:lnTo>
                <a:lnTo>
                  <a:pt x="50800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7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04459" y="6493509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49"/>
                </a:moveTo>
                <a:lnTo>
                  <a:pt x="49529" y="44449"/>
                </a:lnTo>
                <a:lnTo>
                  <a:pt x="49529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7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53100" y="6493509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49"/>
                </a:moveTo>
                <a:lnTo>
                  <a:pt x="3392170" y="44449"/>
                </a:lnTo>
                <a:lnTo>
                  <a:pt x="3392170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7C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753100" y="6534150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50"/>
                </a:moveTo>
                <a:lnTo>
                  <a:pt x="3392170" y="44450"/>
                </a:lnTo>
                <a:lnTo>
                  <a:pt x="339217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6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-1270" y="6534150"/>
            <a:ext cx="1300480" cy="44450"/>
          </a:xfrm>
          <a:custGeom>
            <a:avLst/>
            <a:gdLst/>
            <a:ahLst/>
            <a:cxnLst/>
            <a:rect l="l" t="t" r="r" b="b"/>
            <a:pathLst>
              <a:path w="1300480" h="44450">
                <a:moveTo>
                  <a:pt x="1300480" y="0"/>
                </a:moveTo>
                <a:lnTo>
                  <a:pt x="0" y="0"/>
                </a:lnTo>
                <a:lnTo>
                  <a:pt x="0" y="1104"/>
                </a:lnTo>
                <a:lnTo>
                  <a:pt x="0" y="5905"/>
                </a:lnTo>
                <a:lnTo>
                  <a:pt x="0" y="44450"/>
                </a:lnTo>
                <a:lnTo>
                  <a:pt x="1300480" y="44450"/>
                </a:lnTo>
                <a:lnTo>
                  <a:pt x="1300480" y="1104"/>
                </a:lnTo>
                <a:lnTo>
                  <a:pt x="1300480" y="0"/>
                </a:lnTo>
                <a:close/>
              </a:path>
            </a:pathLst>
          </a:custGeom>
          <a:solidFill>
            <a:srgbClr val="46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469389" y="6534150"/>
            <a:ext cx="50800" cy="44450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0" y="44450"/>
                </a:moveTo>
                <a:lnTo>
                  <a:pt x="50800" y="44450"/>
                </a:lnTo>
                <a:lnTo>
                  <a:pt x="5080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6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04459" y="6534150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50"/>
                </a:moveTo>
                <a:lnTo>
                  <a:pt x="49529" y="44450"/>
                </a:lnTo>
                <a:lnTo>
                  <a:pt x="4952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6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53100" y="6574790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49"/>
                </a:moveTo>
                <a:lnTo>
                  <a:pt x="3392170" y="44449"/>
                </a:lnTo>
                <a:lnTo>
                  <a:pt x="3392170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5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-1270" y="6574790"/>
            <a:ext cx="1959610" cy="44450"/>
          </a:xfrm>
          <a:custGeom>
            <a:avLst/>
            <a:gdLst/>
            <a:ahLst/>
            <a:cxnLst/>
            <a:rect l="l" t="t" r="r" b="b"/>
            <a:pathLst>
              <a:path w="1959610" h="44450">
                <a:moveTo>
                  <a:pt x="1959610" y="0"/>
                </a:moveTo>
                <a:lnTo>
                  <a:pt x="0" y="0"/>
                </a:lnTo>
                <a:lnTo>
                  <a:pt x="0" y="3835"/>
                </a:lnTo>
                <a:lnTo>
                  <a:pt x="0" y="8623"/>
                </a:lnTo>
                <a:lnTo>
                  <a:pt x="0" y="44450"/>
                </a:lnTo>
                <a:lnTo>
                  <a:pt x="1959610" y="44450"/>
                </a:lnTo>
                <a:lnTo>
                  <a:pt x="1959610" y="3835"/>
                </a:lnTo>
                <a:lnTo>
                  <a:pt x="1959610" y="0"/>
                </a:lnTo>
                <a:close/>
              </a:path>
            </a:pathLst>
          </a:custGeom>
          <a:solidFill>
            <a:srgbClr val="45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04459" y="6574790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49"/>
                </a:moveTo>
                <a:lnTo>
                  <a:pt x="49529" y="44449"/>
                </a:lnTo>
                <a:lnTo>
                  <a:pt x="49529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5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753100" y="6615430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50"/>
                </a:moveTo>
                <a:lnTo>
                  <a:pt x="3392170" y="44450"/>
                </a:lnTo>
                <a:lnTo>
                  <a:pt x="339217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4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-1270" y="6615430"/>
            <a:ext cx="2729230" cy="44450"/>
          </a:xfrm>
          <a:custGeom>
            <a:avLst/>
            <a:gdLst/>
            <a:ahLst/>
            <a:cxnLst/>
            <a:rect l="l" t="t" r="r" b="b"/>
            <a:pathLst>
              <a:path w="2729230" h="44450">
                <a:moveTo>
                  <a:pt x="2729230" y="0"/>
                </a:moveTo>
                <a:lnTo>
                  <a:pt x="0" y="0"/>
                </a:lnTo>
                <a:lnTo>
                  <a:pt x="0" y="393"/>
                </a:lnTo>
                <a:lnTo>
                  <a:pt x="0" y="3416"/>
                </a:lnTo>
                <a:lnTo>
                  <a:pt x="0" y="44450"/>
                </a:lnTo>
                <a:lnTo>
                  <a:pt x="2729230" y="44450"/>
                </a:lnTo>
                <a:lnTo>
                  <a:pt x="2729230" y="393"/>
                </a:lnTo>
                <a:lnTo>
                  <a:pt x="2729230" y="0"/>
                </a:lnTo>
                <a:close/>
              </a:path>
            </a:pathLst>
          </a:custGeom>
          <a:solidFill>
            <a:srgbClr val="44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204459" y="6615430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50"/>
                </a:moveTo>
                <a:lnTo>
                  <a:pt x="49529" y="44450"/>
                </a:lnTo>
                <a:lnTo>
                  <a:pt x="4952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4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753100" y="6656069"/>
            <a:ext cx="3392170" cy="44450"/>
          </a:xfrm>
          <a:custGeom>
            <a:avLst/>
            <a:gdLst/>
            <a:ahLst/>
            <a:cxnLst/>
            <a:rect l="l" t="t" r="r" b="b"/>
            <a:pathLst>
              <a:path w="3392170" h="44450">
                <a:moveTo>
                  <a:pt x="0" y="44449"/>
                </a:moveTo>
                <a:lnTo>
                  <a:pt x="3392170" y="44449"/>
                </a:lnTo>
                <a:lnTo>
                  <a:pt x="3392170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3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-1270" y="6656069"/>
            <a:ext cx="3277870" cy="35560"/>
          </a:xfrm>
          <a:custGeom>
            <a:avLst/>
            <a:gdLst/>
            <a:ahLst/>
            <a:cxnLst/>
            <a:rect l="l" t="t" r="r" b="b"/>
            <a:pathLst>
              <a:path w="3277870" h="35559">
                <a:moveTo>
                  <a:pt x="3277870" y="0"/>
                </a:moveTo>
                <a:lnTo>
                  <a:pt x="0" y="0"/>
                </a:lnTo>
                <a:lnTo>
                  <a:pt x="0" y="2260"/>
                </a:lnTo>
                <a:lnTo>
                  <a:pt x="0" y="5283"/>
                </a:lnTo>
                <a:lnTo>
                  <a:pt x="0" y="35560"/>
                </a:lnTo>
                <a:lnTo>
                  <a:pt x="3277870" y="35560"/>
                </a:lnTo>
                <a:lnTo>
                  <a:pt x="3277870" y="2260"/>
                </a:lnTo>
                <a:lnTo>
                  <a:pt x="3277870" y="0"/>
                </a:lnTo>
                <a:close/>
              </a:path>
            </a:pathLst>
          </a:custGeom>
          <a:solidFill>
            <a:srgbClr val="43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-1270" y="6656069"/>
            <a:ext cx="3826510" cy="44450"/>
          </a:xfrm>
          <a:custGeom>
            <a:avLst/>
            <a:gdLst/>
            <a:ahLst/>
            <a:cxnLst/>
            <a:rect l="l" t="t" r="r" b="b"/>
            <a:pathLst>
              <a:path w="3826510" h="44450">
                <a:moveTo>
                  <a:pt x="3826510" y="0"/>
                </a:moveTo>
                <a:lnTo>
                  <a:pt x="3337560" y="0"/>
                </a:lnTo>
                <a:lnTo>
                  <a:pt x="3337560" y="35560"/>
                </a:lnTo>
                <a:lnTo>
                  <a:pt x="0" y="35560"/>
                </a:lnTo>
                <a:lnTo>
                  <a:pt x="0" y="44450"/>
                </a:lnTo>
                <a:lnTo>
                  <a:pt x="3826510" y="44450"/>
                </a:lnTo>
                <a:lnTo>
                  <a:pt x="3826510" y="35560"/>
                </a:lnTo>
                <a:lnTo>
                  <a:pt x="3826510" y="0"/>
                </a:lnTo>
                <a:close/>
              </a:path>
            </a:pathLst>
          </a:custGeom>
          <a:solidFill>
            <a:srgbClr val="43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204459" y="6656069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44449"/>
                </a:moveTo>
                <a:lnTo>
                  <a:pt x="49529" y="44449"/>
                </a:lnTo>
                <a:lnTo>
                  <a:pt x="49529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3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98490" y="6696709"/>
            <a:ext cx="3446779" cy="15240"/>
          </a:xfrm>
          <a:custGeom>
            <a:avLst/>
            <a:gdLst/>
            <a:ahLst/>
            <a:cxnLst/>
            <a:rect l="l" t="t" r="r" b="b"/>
            <a:pathLst>
              <a:path w="3446779" h="15240">
                <a:moveTo>
                  <a:pt x="0" y="14642"/>
                </a:moveTo>
                <a:lnTo>
                  <a:pt x="3446780" y="14642"/>
                </a:lnTo>
                <a:lnTo>
                  <a:pt x="3446780" y="0"/>
                </a:lnTo>
                <a:lnTo>
                  <a:pt x="0" y="0"/>
                </a:lnTo>
                <a:lnTo>
                  <a:pt x="0" y="14642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643879" y="6711352"/>
            <a:ext cx="3501390" cy="1905"/>
          </a:xfrm>
          <a:custGeom>
            <a:avLst/>
            <a:gdLst/>
            <a:ahLst/>
            <a:cxnLst/>
            <a:rect l="l" t="t" r="r" b="b"/>
            <a:pathLst>
              <a:path w="3501390" h="1904">
                <a:moveTo>
                  <a:pt x="0" y="1314"/>
                </a:moveTo>
                <a:lnTo>
                  <a:pt x="3501390" y="1314"/>
                </a:lnTo>
                <a:lnTo>
                  <a:pt x="3501390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588000" y="6712667"/>
            <a:ext cx="3557270" cy="1905"/>
          </a:xfrm>
          <a:custGeom>
            <a:avLst/>
            <a:gdLst/>
            <a:ahLst/>
            <a:cxnLst/>
            <a:rect l="l" t="t" r="r" b="b"/>
            <a:pathLst>
              <a:path w="3557270" h="1904">
                <a:moveTo>
                  <a:pt x="0" y="1284"/>
                </a:moveTo>
                <a:lnTo>
                  <a:pt x="3557270" y="1284"/>
                </a:lnTo>
                <a:lnTo>
                  <a:pt x="355727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533390" y="6713952"/>
            <a:ext cx="3611879" cy="1905"/>
          </a:xfrm>
          <a:custGeom>
            <a:avLst/>
            <a:gdLst/>
            <a:ahLst/>
            <a:cxnLst/>
            <a:rect l="l" t="t" r="r" b="b"/>
            <a:pathLst>
              <a:path w="3611879" h="1904">
                <a:moveTo>
                  <a:pt x="0" y="1284"/>
                </a:moveTo>
                <a:lnTo>
                  <a:pt x="3611880" y="1284"/>
                </a:lnTo>
                <a:lnTo>
                  <a:pt x="361188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478779" y="6715237"/>
            <a:ext cx="3666490" cy="1905"/>
          </a:xfrm>
          <a:custGeom>
            <a:avLst/>
            <a:gdLst/>
            <a:ahLst/>
            <a:cxnLst/>
            <a:rect l="l" t="t" r="r" b="b"/>
            <a:pathLst>
              <a:path w="3666490" h="1904">
                <a:moveTo>
                  <a:pt x="0" y="1284"/>
                </a:moveTo>
                <a:lnTo>
                  <a:pt x="3666490" y="1284"/>
                </a:lnTo>
                <a:lnTo>
                  <a:pt x="366649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424170" y="6716521"/>
            <a:ext cx="3721100" cy="1905"/>
          </a:xfrm>
          <a:custGeom>
            <a:avLst/>
            <a:gdLst/>
            <a:ahLst/>
            <a:cxnLst/>
            <a:rect l="l" t="t" r="r" b="b"/>
            <a:pathLst>
              <a:path w="3721100" h="1904">
                <a:moveTo>
                  <a:pt x="0" y="1314"/>
                </a:moveTo>
                <a:lnTo>
                  <a:pt x="3721100" y="1314"/>
                </a:lnTo>
                <a:lnTo>
                  <a:pt x="3721100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368290" y="6717836"/>
            <a:ext cx="3776979" cy="1905"/>
          </a:xfrm>
          <a:custGeom>
            <a:avLst/>
            <a:gdLst/>
            <a:ahLst/>
            <a:cxnLst/>
            <a:rect l="l" t="t" r="r" b="b"/>
            <a:pathLst>
              <a:path w="3776979" h="1904">
                <a:moveTo>
                  <a:pt x="0" y="1284"/>
                </a:moveTo>
                <a:lnTo>
                  <a:pt x="3776980" y="1284"/>
                </a:lnTo>
                <a:lnTo>
                  <a:pt x="3776980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-1270" y="6696709"/>
            <a:ext cx="4540250" cy="15240"/>
          </a:xfrm>
          <a:custGeom>
            <a:avLst/>
            <a:gdLst/>
            <a:ahLst/>
            <a:cxnLst/>
            <a:rect l="l" t="t" r="r" b="b"/>
            <a:pathLst>
              <a:path w="4540250" h="15240">
                <a:moveTo>
                  <a:pt x="4540250" y="0"/>
                </a:moveTo>
                <a:lnTo>
                  <a:pt x="0" y="0"/>
                </a:lnTo>
                <a:lnTo>
                  <a:pt x="0" y="241"/>
                </a:lnTo>
                <a:lnTo>
                  <a:pt x="0" y="1117"/>
                </a:lnTo>
                <a:lnTo>
                  <a:pt x="0" y="14643"/>
                </a:lnTo>
                <a:lnTo>
                  <a:pt x="4540250" y="14643"/>
                </a:lnTo>
                <a:lnTo>
                  <a:pt x="4540250" y="241"/>
                </a:lnTo>
                <a:lnTo>
                  <a:pt x="454025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204459" y="6696709"/>
            <a:ext cx="49530" cy="15240"/>
          </a:xfrm>
          <a:custGeom>
            <a:avLst/>
            <a:gdLst/>
            <a:ahLst/>
            <a:cxnLst/>
            <a:rect l="l" t="t" r="r" b="b"/>
            <a:pathLst>
              <a:path w="49529" h="15240">
                <a:moveTo>
                  <a:pt x="0" y="14642"/>
                </a:moveTo>
                <a:lnTo>
                  <a:pt x="49529" y="14642"/>
                </a:lnTo>
                <a:lnTo>
                  <a:pt x="49529" y="0"/>
                </a:lnTo>
                <a:lnTo>
                  <a:pt x="0" y="0"/>
                </a:lnTo>
                <a:lnTo>
                  <a:pt x="0" y="14642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-1270" y="6711353"/>
            <a:ext cx="4596130" cy="1905"/>
          </a:xfrm>
          <a:custGeom>
            <a:avLst/>
            <a:gdLst/>
            <a:ahLst/>
            <a:cxnLst/>
            <a:rect l="l" t="t" r="r" b="b"/>
            <a:pathLst>
              <a:path w="4596130" h="1904">
                <a:moveTo>
                  <a:pt x="4596130" y="0"/>
                </a:moveTo>
                <a:lnTo>
                  <a:pt x="0" y="0"/>
                </a:lnTo>
                <a:lnTo>
                  <a:pt x="0" y="558"/>
                </a:lnTo>
                <a:lnTo>
                  <a:pt x="0" y="1320"/>
                </a:lnTo>
                <a:lnTo>
                  <a:pt x="4596130" y="1320"/>
                </a:lnTo>
                <a:lnTo>
                  <a:pt x="4596130" y="558"/>
                </a:lnTo>
                <a:lnTo>
                  <a:pt x="459613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204459" y="6711352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314"/>
                </a:moveTo>
                <a:lnTo>
                  <a:pt x="49529" y="1314"/>
                </a:lnTo>
                <a:lnTo>
                  <a:pt x="49529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-1270" y="6712673"/>
            <a:ext cx="4705350" cy="1905"/>
          </a:xfrm>
          <a:custGeom>
            <a:avLst/>
            <a:gdLst/>
            <a:ahLst/>
            <a:cxnLst/>
            <a:rect l="l" t="t" r="r" b="b"/>
            <a:pathLst>
              <a:path w="4705350" h="1904">
                <a:moveTo>
                  <a:pt x="4705350" y="0"/>
                </a:moveTo>
                <a:lnTo>
                  <a:pt x="0" y="0"/>
                </a:lnTo>
                <a:lnTo>
                  <a:pt x="0" y="1016"/>
                </a:lnTo>
                <a:lnTo>
                  <a:pt x="0" y="1282"/>
                </a:lnTo>
                <a:lnTo>
                  <a:pt x="4705350" y="1282"/>
                </a:lnTo>
                <a:lnTo>
                  <a:pt x="4705350" y="1016"/>
                </a:lnTo>
                <a:lnTo>
                  <a:pt x="4705350" y="1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204459" y="6712667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-1270" y="6713956"/>
            <a:ext cx="4759960" cy="1905"/>
          </a:xfrm>
          <a:custGeom>
            <a:avLst/>
            <a:gdLst/>
            <a:ahLst/>
            <a:cxnLst/>
            <a:rect l="l" t="t" r="r" b="b"/>
            <a:pathLst>
              <a:path w="4759960" h="1904">
                <a:moveTo>
                  <a:pt x="4759960" y="0"/>
                </a:moveTo>
                <a:lnTo>
                  <a:pt x="0" y="0"/>
                </a:lnTo>
                <a:lnTo>
                  <a:pt x="0" y="609"/>
                </a:lnTo>
                <a:lnTo>
                  <a:pt x="0" y="1282"/>
                </a:lnTo>
                <a:lnTo>
                  <a:pt x="4759960" y="1282"/>
                </a:lnTo>
                <a:lnTo>
                  <a:pt x="4759960" y="609"/>
                </a:lnTo>
                <a:lnTo>
                  <a:pt x="475996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204459" y="6713952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-1270" y="6715238"/>
            <a:ext cx="4870450" cy="1905"/>
          </a:xfrm>
          <a:custGeom>
            <a:avLst/>
            <a:gdLst/>
            <a:ahLst/>
            <a:cxnLst/>
            <a:rect l="l" t="t" r="r" b="b"/>
            <a:pathLst>
              <a:path w="4870450" h="1904">
                <a:moveTo>
                  <a:pt x="4870450" y="0"/>
                </a:moveTo>
                <a:lnTo>
                  <a:pt x="0" y="0"/>
                </a:lnTo>
                <a:lnTo>
                  <a:pt x="0" y="203"/>
                </a:lnTo>
                <a:lnTo>
                  <a:pt x="0" y="1079"/>
                </a:lnTo>
                <a:lnTo>
                  <a:pt x="0" y="1295"/>
                </a:lnTo>
                <a:lnTo>
                  <a:pt x="4870450" y="1295"/>
                </a:lnTo>
                <a:lnTo>
                  <a:pt x="4870450" y="1079"/>
                </a:lnTo>
                <a:lnTo>
                  <a:pt x="4870450" y="203"/>
                </a:lnTo>
                <a:lnTo>
                  <a:pt x="487045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204459" y="6715237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-1270" y="6716534"/>
            <a:ext cx="4925060" cy="1905"/>
          </a:xfrm>
          <a:custGeom>
            <a:avLst/>
            <a:gdLst/>
            <a:ahLst/>
            <a:cxnLst/>
            <a:rect l="l" t="t" r="r" b="b"/>
            <a:pathLst>
              <a:path w="4925060" h="1904">
                <a:moveTo>
                  <a:pt x="4925060" y="0"/>
                </a:moveTo>
                <a:lnTo>
                  <a:pt x="0" y="0"/>
                </a:lnTo>
                <a:lnTo>
                  <a:pt x="0" y="660"/>
                </a:lnTo>
                <a:lnTo>
                  <a:pt x="0" y="1308"/>
                </a:lnTo>
                <a:lnTo>
                  <a:pt x="4925060" y="1308"/>
                </a:lnTo>
                <a:lnTo>
                  <a:pt x="4925060" y="660"/>
                </a:lnTo>
                <a:lnTo>
                  <a:pt x="492506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204459" y="6716521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314"/>
                </a:moveTo>
                <a:lnTo>
                  <a:pt x="49529" y="1314"/>
                </a:lnTo>
                <a:lnTo>
                  <a:pt x="49529" y="0"/>
                </a:lnTo>
                <a:lnTo>
                  <a:pt x="0" y="0"/>
                </a:lnTo>
                <a:lnTo>
                  <a:pt x="0" y="131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-1270" y="6717842"/>
            <a:ext cx="5035550" cy="1905"/>
          </a:xfrm>
          <a:custGeom>
            <a:avLst/>
            <a:gdLst/>
            <a:ahLst/>
            <a:cxnLst/>
            <a:rect l="l" t="t" r="r" b="b"/>
            <a:pathLst>
              <a:path w="5035550" h="1904">
                <a:moveTo>
                  <a:pt x="5035550" y="0"/>
                </a:moveTo>
                <a:lnTo>
                  <a:pt x="0" y="0"/>
                </a:lnTo>
                <a:lnTo>
                  <a:pt x="0" y="241"/>
                </a:lnTo>
                <a:lnTo>
                  <a:pt x="0" y="1117"/>
                </a:lnTo>
                <a:lnTo>
                  <a:pt x="0" y="1282"/>
                </a:lnTo>
                <a:lnTo>
                  <a:pt x="5035550" y="1282"/>
                </a:lnTo>
                <a:lnTo>
                  <a:pt x="5035550" y="1117"/>
                </a:lnTo>
                <a:lnTo>
                  <a:pt x="5035550" y="241"/>
                </a:lnTo>
                <a:lnTo>
                  <a:pt x="503555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204459" y="6717836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-1270" y="6719125"/>
            <a:ext cx="5090160" cy="1905"/>
          </a:xfrm>
          <a:custGeom>
            <a:avLst/>
            <a:gdLst/>
            <a:ahLst/>
            <a:cxnLst/>
            <a:rect l="l" t="t" r="r" b="b"/>
            <a:pathLst>
              <a:path w="5090160" h="1904">
                <a:moveTo>
                  <a:pt x="5090160" y="0"/>
                </a:moveTo>
                <a:lnTo>
                  <a:pt x="0" y="0"/>
                </a:lnTo>
                <a:lnTo>
                  <a:pt x="0" y="711"/>
                </a:lnTo>
                <a:lnTo>
                  <a:pt x="0" y="1282"/>
                </a:lnTo>
                <a:lnTo>
                  <a:pt x="5090160" y="1282"/>
                </a:lnTo>
                <a:lnTo>
                  <a:pt x="5090160" y="711"/>
                </a:lnTo>
                <a:lnTo>
                  <a:pt x="5090160" y="0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204459" y="6719121"/>
            <a:ext cx="49530" cy="1905"/>
          </a:xfrm>
          <a:custGeom>
            <a:avLst/>
            <a:gdLst/>
            <a:ahLst/>
            <a:cxnLst/>
            <a:rect l="l" t="t" r="r" b="b"/>
            <a:pathLst>
              <a:path w="49529" h="1904">
                <a:moveTo>
                  <a:pt x="0" y="1284"/>
                </a:moveTo>
                <a:lnTo>
                  <a:pt x="49529" y="1284"/>
                </a:lnTo>
                <a:lnTo>
                  <a:pt x="49529" y="0"/>
                </a:lnTo>
                <a:lnTo>
                  <a:pt x="0" y="0"/>
                </a:lnTo>
                <a:lnTo>
                  <a:pt x="0" y="1284"/>
                </a:lnTo>
                <a:close/>
              </a:path>
            </a:pathLst>
          </a:custGeom>
          <a:solidFill>
            <a:srgbClr val="42B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8" name="object 208"/>
          <p:cNvGrpSpPr/>
          <p:nvPr/>
        </p:nvGrpSpPr>
        <p:grpSpPr>
          <a:xfrm>
            <a:off x="-1270" y="6719121"/>
            <a:ext cx="9146540" cy="139065"/>
            <a:chOff x="-1270" y="6719121"/>
            <a:chExt cx="9146540" cy="139065"/>
          </a:xfrm>
        </p:grpSpPr>
        <p:sp>
          <p:nvSpPr>
            <p:cNvPr id="209" name="object 209"/>
            <p:cNvSpPr/>
            <p:nvPr/>
          </p:nvSpPr>
          <p:spPr>
            <a:xfrm>
              <a:off x="-1270" y="6719125"/>
              <a:ext cx="9146540" cy="22225"/>
            </a:xfrm>
            <a:custGeom>
              <a:avLst/>
              <a:gdLst/>
              <a:ahLst/>
              <a:cxnLst/>
              <a:rect l="l" t="t" r="r" b="b"/>
              <a:pathLst>
                <a:path w="9146540" h="22225">
                  <a:moveTo>
                    <a:pt x="9146540" y="0"/>
                  </a:moveTo>
                  <a:lnTo>
                    <a:pt x="5314950" y="0"/>
                  </a:lnTo>
                  <a:lnTo>
                    <a:pt x="5314950" y="1282"/>
                  </a:lnTo>
                  <a:lnTo>
                    <a:pt x="0" y="1282"/>
                  </a:lnTo>
                  <a:lnTo>
                    <a:pt x="0" y="1587"/>
                  </a:lnTo>
                  <a:lnTo>
                    <a:pt x="0" y="2476"/>
                  </a:lnTo>
                  <a:lnTo>
                    <a:pt x="0" y="22034"/>
                  </a:lnTo>
                  <a:lnTo>
                    <a:pt x="9146540" y="22034"/>
                  </a:lnTo>
                  <a:lnTo>
                    <a:pt x="9146540" y="2578"/>
                  </a:lnTo>
                  <a:lnTo>
                    <a:pt x="9146540" y="1587"/>
                  </a:lnTo>
                  <a:lnTo>
                    <a:pt x="9146540" y="1282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" name="object 213"/>
          <p:cNvSpPr/>
          <p:nvPr/>
        </p:nvSpPr>
        <p:spPr>
          <a:xfrm>
            <a:off x="5758179" y="4880609"/>
            <a:ext cx="3383279" cy="1916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2700" y="7620"/>
            <a:ext cx="7211059" cy="1471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5" name="object 215"/>
          <p:cNvGrpSpPr/>
          <p:nvPr/>
        </p:nvGrpSpPr>
        <p:grpSpPr>
          <a:xfrm>
            <a:off x="0" y="6353809"/>
            <a:ext cx="9144000" cy="368300"/>
            <a:chOff x="0" y="6353809"/>
            <a:chExt cx="9144000" cy="368300"/>
          </a:xfrm>
        </p:grpSpPr>
        <p:sp>
          <p:nvSpPr>
            <p:cNvPr id="216" name="object 216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87790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33180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78569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822690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768080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713469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658859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602980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548369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93759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37880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383269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328659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274050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218169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163559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108950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054340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999730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943850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889240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834630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780019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724140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669530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614919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560309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504430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449819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395209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340600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284719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230109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175500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120890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066280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010400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955790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901180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846569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790690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736080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681469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626859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570980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516369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187440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857240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253990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088890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923790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758690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320540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155440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990340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825240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387090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221989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056889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947670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891789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782570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727960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617470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562860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453639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397760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288539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123439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958339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849120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794510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684020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629410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574800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520189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355089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244600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189989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135380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079500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024889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970280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9789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05180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50569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695959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641350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85469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30859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76250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21640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56540" y="6433504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01929" y="6433997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1439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6830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0" name="object 3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5080" indent="-952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Solution to Example </a:t>
            </a:r>
            <a:r>
              <a:rPr dirty="0"/>
              <a:t>1. </a:t>
            </a:r>
            <a:r>
              <a:rPr spc="-5" dirty="0"/>
              <a:t>Assigning  operations using their task</a:t>
            </a:r>
            <a:r>
              <a:rPr spc="15" dirty="0"/>
              <a:t> </a:t>
            </a:r>
            <a:r>
              <a:rPr spc="-5" dirty="0"/>
              <a:t>times.</a:t>
            </a:r>
          </a:p>
        </p:txBody>
      </p:sp>
      <p:sp>
        <p:nvSpPr>
          <p:cNvPr id="381" name="object 381"/>
          <p:cNvSpPr txBox="1"/>
          <p:nvPr/>
        </p:nvSpPr>
        <p:spPr>
          <a:xfrm>
            <a:off x="2418079" y="1568450"/>
            <a:ext cx="2853055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705">
              <a:lnSpc>
                <a:spcPts val="285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50"/>
              </a:lnSpc>
              <a:tabLst>
                <a:tab pos="1755775" algn="l"/>
              </a:tabLst>
            </a:pPr>
            <a:r>
              <a:rPr sz="2400" b="1" spc="-5" dirty="0">
                <a:latin typeface="Arial"/>
                <a:cs typeface="Arial"/>
              </a:rPr>
              <a:t>Remaining	Eligible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1177289" y="1568450"/>
            <a:ext cx="1057275" cy="1107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indent="635" algn="ctr">
              <a:lnSpc>
                <a:spcPts val="2820"/>
              </a:lnSpc>
              <a:spcBef>
                <a:spcPts val="240"/>
              </a:spcBef>
            </a:pPr>
            <a:r>
              <a:rPr sz="2400" b="1" spc="-5" dirty="0">
                <a:latin typeface="Arial"/>
                <a:cs typeface="Arial"/>
              </a:rPr>
              <a:t>Work-  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tion  </a:t>
            </a:r>
            <a:r>
              <a:rPr sz="2400" spc="-5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2984500" y="2284729"/>
            <a:ext cx="4489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2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1.0</a:t>
            </a:r>
            <a:endParaRPr sz="2400">
              <a:latin typeface="Arial"/>
              <a:cs typeface="Arial"/>
            </a:endParaRPr>
          </a:p>
          <a:p>
            <a:pPr marL="95885">
              <a:lnSpc>
                <a:spcPts val="2760"/>
              </a:lnSpc>
            </a:pPr>
            <a:r>
              <a:rPr sz="2400" spc="-5" dirty="0">
                <a:latin typeface="Arial"/>
                <a:cs typeface="Arial"/>
              </a:rPr>
              <a:t>.9</a:t>
            </a:r>
            <a:endParaRPr sz="2400">
              <a:latin typeface="Arial"/>
              <a:cs typeface="Arial"/>
            </a:endParaRPr>
          </a:p>
          <a:p>
            <a:pPr marL="95885">
              <a:lnSpc>
                <a:spcPts val="2820"/>
              </a:lnSpc>
            </a:pPr>
            <a:r>
              <a:rPr sz="2400" spc="-5" dirty="0">
                <a:latin typeface="Arial"/>
                <a:cs typeface="Arial"/>
              </a:rPr>
              <a:t>.2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4366259" y="2284729"/>
            <a:ext cx="701675" cy="10922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73685" marR="139065" indent="-125730">
              <a:lnSpc>
                <a:spcPts val="2760"/>
              </a:lnSpc>
              <a:spcBef>
                <a:spcPts val="290"/>
              </a:spcBef>
            </a:pP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,c  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90"/>
              </a:lnSpc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on</a:t>
            </a:r>
            <a:r>
              <a:rPr sz="2400" spc="-5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5513070" y="1568450"/>
            <a:ext cx="2686685" cy="1107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73355" marR="5080" indent="-161290">
              <a:lnSpc>
                <a:spcPts val="2820"/>
              </a:lnSpc>
              <a:spcBef>
                <a:spcPts val="240"/>
              </a:spcBef>
              <a:tabLst>
                <a:tab pos="1354455" algn="l"/>
                <a:tab pos="1499235" algn="l"/>
              </a:tabLst>
            </a:pPr>
            <a:r>
              <a:rPr sz="2400" b="1" spc="-10" dirty="0">
                <a:latin typeface="Arial"/>
                <a:cs typeface="Arial"/>
              </a:rPr>
              <a:t>Assign		Station  Task	</a:t>
            </a:r>
            <a:r>
              <a:rPr sz="2400" b="1" spc="-5" dirty="0">
                <a:latin typeface="Arial"/>
                <a:cs typeface="Arial"/>
              </a:rPr>
              <a:t>Idle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434975">
              <a:lnSpc>
                <a:spcPts val="2735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5956300" y="2635250"/>
            <a:ext cx="15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5981700" y="2985770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7388859" y="2985770"/>
            <a:ext cx="28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609089" y="333629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2984500" y="3336290"/>
            <a:ext cx="44894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2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1.0</a:t>
            </a:r>
            <a:endParaRPr sz="2400">
              <a:latin typeface="Arial"/>
              <a:cs typeface="Arial"/>
            </a:endParaRPr>
          </a:p>
          <a:p>
            <a:pPr marL="138430">
              <a:lnSpc>
                <a:spcPts val="2820"/>
              </a:lnSpc>
            </a:pPr>
            <a:r>
              <a:rPr sz="2400" spc="-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4366259" y="3336290"/>
            <a:ext cx="701675" cy="7416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254000">
              <a:lnSpc>
                <a:spcPts val="276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b  n</a:t>
            </a:r>
            <a:r>
              <a:rPr sz="2400" spc="-15" dirty="0">
                <a:latin typeface="Arial"/>
                <a:cs typeface="Arial"/>
              </a:rPr>
              <a:t>on</a:t>
            </a:r>
            <a:r>
              <a:rPr sz="2400" spc="-5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5948679" y="3336290"/>
            <a:ext cx="169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5981700" y="3686809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7432040" y="368680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1609089" y="403732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2984500" y="4037329"/>
            <a:ext cx="4489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2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1.0</a:t>
            </a:r>
            <a:endParaRPr sz="2400">
              <a:latin typeface="Arial"/>
              <a:cs typeface="Arial"/>
            </a:endParaRPr>
          </a:p>
          <a:p>
            <a:pPr marL="95885">
              <a:lnSpc>
                <a:spcPts val="2760"/>
              </a:lnSpc>
            </a:pPr>
            <a:r>
              <a:rPr sz="2400" spc="-5" dirty="0">
                <a:latin typeface="Arial"/>
                <a:cs typeface="Arial"/>
              </a:rPr>
              <a:t>.5</a:t>
            </a:r>
            <a:endParaRPr sz="2400">
              <a:latin typeface="Arial"/>
              <a:cs typeface="Arial"/>
            </a:endParaRPr>
          </a:p>
          <a:p>
            <a:pPr marL="95885">
              <a:lnSpc>
                <a:spcPts val="2820"/>
              </a:lnSpc>
            </a:pPr>
            <a:r>
              <a:rPr sz="2400" spc="-5" dirty="0">
                <a:latin typeface="Arial"/>
                <a:cs typeface="Arial"/>
              </a:rPr>
              <a:t>.3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4632959" y="4037329"/>
            <a:ext cx="169545" cy="7416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>
              <a:lnSpc>
                <a:spcPts val="276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d  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4667250" y="4738370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5948679" y="4037329"/>
            <a:ext cx="169545" cy="7416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>
              <a:lnSpc>
                <a:spcPts val="276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d  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5981700" y="4738370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7388859" y="4738370"/>
            <a:ext cx="28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219200" y="4038600"/>
            <a:ext cx="7059930" cy="0"/>
          </a:xfrm>
          <a:custGeom>
            <a:avLst/>
            <a:gdLst/>
            <a:ahLst/>
            <a:cxnLst/>
            <a:rect l="l" t="t" r="r" b="b"/>
            <a:pathLst>
              <a:path w="7059930">
                <a:moveTo>
                  <a:pt x="0" y="0"/>
                </a:moveTo>
                <a:lnTo>
                  <a:pt x="705993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3" name="object 403"/>
          <p:cNvGrpSpPr/>
          <p:nvPr/>
        </p:nvGrpSpPr>
        <p:grpSpPr>
          <a:xfrm>
            <a:off x="1143000" y="5085079"/>
            <a:ext cx="7059930" cy="26670"/>
            <a:chOff x="1143000" y="5085079"/>
            <a:chExt cx="7059930" cy="26670"/>
          </a:xfrm>
        </p:grpSpPr>
        <p:sp>
          <p:nvSpPr>
            <p:cNvPr id="404" name="object 404"/>
            <p:cNvSpPr/>
            <p:nvPr/>
          </p:nvSpPr>
          <p:spPr>
            <a:xfrm>
              <a:off x="7401559" y="5085079"/>
              <a:ext cx="254000" cy="22860"/>
            </a:xfrm>
            <a:custGeom>
              <a:avLst/>
              <a:gdLst/>
              <a:ahLst/>
              <a:cxnLst/>
              <a:rect l="l" t="t" r="r" b="b"/>
              <a:pathLst>
                <a:path w="254000" h="22860">
                  <a:moveTo>
                    <a:pt x="25400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54000" y="2286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143000" y="5105399"/>
              <a:ext cx="7059930" cy="0"/>
            </a:xfrm>
            <a:custGeom>
              <a:avLst/>
              <a:gdLst/>
              <a:ahLst/>
              <a:cxnLst/>
              <a:rect l="l" t="t" r="r" b="b"/>
              <a:pathLst>
                <a:path w="7059930">
                  <a:moveTo>
                    <a:pt x="0" y="0"/>
                  </a:moveTo>
                  <a:lnTo>
                    <a:pt x="705993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6" name="object 406"/>
          <p:cNvSpPr txBox="1"/>
          <p:nvPr/>
        </p:nvSpPr>
        <p:spPr>
          <a:xfrm>
            <a:off x="77469" y="5088890"/>
            <a:ext cx="884428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56665" algn="r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65" dirty="0">
                <a:latin typeface="Arial"/>
                <a:cs typeface="Arial"/>
              </a:rPr>
              <a:t>Eligible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operation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fits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into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the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remaining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time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215" dirty="0">
                <a:latin typeface="Arial"/>
                <a:cs typeface="Arial"/>
              </a:rPr>
              <a:t>and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40" dirty="0">
                <a:latin typeface="Arial"/>
                <a:cs typeface="Arial"/>
              </a:rPr>
              <a:t>its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200" dirty="0">
                <a:latin typeface="Arial"/>
                <a:cs typeface="Arial"/>
              </a:rPr>
              <a:t>predecessors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are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already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assigned</a:t>
            </a:r>
            <a:r>
              <a:rPr sz="2400" b="1" spc="-18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7" name="object 40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1523999" y="2209800"/>
              <a:ext cx="5943600" cy="3276600"/>
            </a:xfrm>
            <a:custGeom>
              <a:avLst/>
              <a:gdLst/>
              <a:ahLst/>
              <a:cxnLst/>
              <a:rect l="l" t="t" r="r" b="b"/>
              <a:pathLst>
                <a:path w="5943600" h="3276600">
                  <a:moveTo>
                    <a:pt x="546100" y="0"/>
                  </a:moveTo>
                  <a:lnTo>
                    <a:pt x="500638" y="2481"/>
                  </a:lnTo>
                  <a:lnTo>
                    <a:pt x="455457" y="9738"/>
                  </a:lnTo>
                  <a:lnTo>
                    <a:pt x="410839" y="21490"/>
                  </a:lnTo>
                  <a:lnTo>
                    <a:pt x="367063" y="37455"/>
                  </a:lnTo>
                  <a:lnTo>
                    <a:pt x="324410" y="57353"/>
                  </a:lnTo>
                  <a:lnTo>
                    <a:pt x="283162" y="80903"/>
                  </a:lnTo>
                  <a:lnTo>
                    <a:pt x="243600" y="107824"/>
                  </a:lnTo>
                  <a:lnTo>
                    <a:pt x="206004" y="137835"/>
                  </a:lnTo>
                  <a:lnTo>
                    <a:pt x="170656" y="170656"/>
                  </a:lnTo>
                  <a:lnTo>
                    <a:pt x="137835" y="206004"/>
                  </a:lnTo>
                  <a:lnTo>
                    <a:pt x="107824" y="243600"/>
                  </a:lnTo>
                  <a:lnTo>
                    <a:pt x="80903" y="283162"/>
                  </a:lnTo>
                  <a:lnTo>
                    <a:pt x="57353" y="324410"/>
                  </a:lnTo>
                  <a:lnTo>
                    <a:pt x="37455" y="367063"/>
                  </a:lnTo>
                  <a:lnTo>
                    <a:pt x="21490" y="410839"/>
                  </a:lnTo>
                  <a:lnTo>
                    <a:pt x="9738" y="455457"/>
                  </a:lnTo>
                  <a:lnTo>
                    <a:pt x="2481" y="500638"/>
                  </a:lnTo>
                  <a:lnTo>
                    <a:pt x="0" y="546100"/>
                  </a:lnTo>
                  <a:lnTo>
                    <a:pt x="0" y="2730500"/>
                  </a:lnTo>
                  <a:lnTo>
                    <a:pt x="2481" y="2775961"/>
                  </a:lnTo>
                  <a:lnTo>
                    <a:pt x="9738" y="2821142"/>
                  </a:lnTo>
                  <a:lnTo>
                    <a:pt x="21490" y="2865760"/>
                  </a:lnTo>
                  <a:lnTo>
                    <a:pt x="37455" y="2909536"/>
                  </a:lnTo>
                  <a:lnTo>
                    <a:pt x="57353" y="2952189"/>
                  </a:lnTo>
                  <a:lnTo>
                    <a:pt x="80903" y="2993437"/>
                  </a:lnTo>
                  <a:lnTo>
                    <a:pt x="107824" y="3032999"/>
                  </a:lnTo>
                  <a:lnTo>
                    <a:pt x="137835" y="3070595"/>
                  </a:lnTo>
                  <a:lnTo>
                    <a:pt x="170656" y="3105943"/>
                  </a:lnTo>
                  <a:lnTo>
                    <a:pt x="206004" y="3138764"/>
                  </a:lnTo>
                  <a:lnTo>
                    <a:pt x="243600" y="3168775"/>
                  </a:lnTo>
                  <a:lnTo>
                    <a:pt x="283162" y="3195696"/>
                  </a:lnTo>
                  <a:lnTo>
                    <a:pt x="324410" y="3219246"/>
                  </a:lnTo>
                  <a:lnTo>
                    <a:pt x="367063" y="3239144"/>
                  </a:lnTo>
                  <a:lnTo>
                    <a:pt x="410839" y="3255109"/>
                  </a:lnTo>
                  <a:lnTo>
                    <a:pt x="455457" y="3266861"/>
                  </a:lnTo>
                  <a:lnTo>
                    <a:pt x="500638" y="3274118"/>
                  </a:lnTo>
                  <a:lnTo>
                    <a:pt x="546100" y="3276600"/>
                  </a:lnTo>
                  <a:lnTo>
                    <a:pt x="5397500" y="3276600"/>
                  </a:lnTo>
                  <a:lnTo>
                    <a:pt x="5442961" y="3274118"/>
                  </a:lnTo>
                  <a:lnTo>
                    <a:pt x="5488142" y="3266861"/>
                  </a:lnTo>
                  <a:lnTo>
                    <a:pt x="5532760" y="3255109"/>
                  </a:lnTo>
                  <a:lnTo>
                    <a:pt x="5576536" y="3239144"/>
                  </a:lnTo>
                  <a:lnTo>
                    <a:pt x="5619189" y="3219246"/>
                  </a:lnTo>
                  <a:lnTo>
                    <a:pt x="5660437" y="3195696"/>
                  </a:lnTo>
                  <a:lnTo>
                    <a:pt x="5699999" y="3168775"/>
                  </a:lnTo>
                  <a:lnTo>
                    <a:pt x="5737595" y="3138764"/>
                  </a:lnTo>
                  <a:lnTo>
                    <a:pt x="5772943" y="3105943"/>
                  </a:lnTo>
                  <a:lnTo>
                    <a:pt x="5805764" y="3070595"/>
                  </a:lnTo>
                  <a:lnTo>
                    <a:pt x="5835775" y="3032999"/>
                  </a:lnTo>
                  <a:lnTo>
                    <a:pt x="5862696" y="2993437"/>
                  </a:lnTo>
                  <a:lnTo>
                    <a:pt x="5886246" y="2952189"/>
                  </a:lnTo>
                  <a:lnTo>
                    <a:pt x="5906144" y="2909536"/>
                  </a:lnTo>
                  <a:lnTo>
                    <a:pt x="5922109" y="2865760"/>
                  </a:lnTo>
                  <a:lnTo>
                    <a:pt x="5933861" y="2821142"/>
                  </a:lnTo>
                  <a:lnTo>
                    <a:pt x="5941118" y="2775961"/>
                  </a:lnTo>
                  <a:lnTo>
                    <a:pt x="5943600" y="2730500"/>
                  </a:lnTo>
                  <a:lnTo>
                    <a:pt x="5943600" y="546100"/>
                  </a:lnTo>
                  <a:lnTo>
                    <a:pt x="5941118" y="500638"/>
                  </a:lnTo>
                  <a:lnTo>
                    <a:pt x="5933861" y="455457"/>
                  </a:lnTo>
                  <a:lnTo>
                    <a:pt x="5922109" y="410839"/>
                  </a:lnTo>
                  <a:lnTo>
                    <a:pt x="5906144" y="367063"/>
                  </a:lnTo>
                  <a:lnTo>
                    <a:pt x="5886246" y="324410"/>
                  </a:lnTo>
                  <a:lnTo>
                    <a:pt x="5862696" y="283162"/>
                  </a:lnTo>
                  <a:lnTo>
                    <a:pt x="5835775" y="243600"/>
                  </a:lnTo>
                  <a:lnTo>
                    <a:pt x="5805764" y="206004"/>
                  </a:lnTo>
                  <a:lnTo>
                    <a:pt x="5772943" y="170656"/>
                  </a:lnTo>
                  <a:lnTo>
                    <a:pt x="5737595" y="137835"/>
                  </a:lnTo>
                  <a:lnTo>
                    <a:pt x="5699999" y="107824"/>
                  </a:lnTo>
                  <a:lnTo>
                    <a:pt x="5660437" y="80903"/>
                  </a:lnTo>
                  <a:lnTo>
                    <a:pt x="5619189" y="57353"/>
                  </a:lnTo>
                  <a:lnTo>
                    <a:pt x="5576536" y="37455"/>
                  </a:lnTo>
                  <a:lnTo>
                    <a:pt x="5532760" y="21490"/>
                  </a:lnTo>
                  <a:lnTo>
                    <a:pt x="5488142" y="9738"/>
                  </a:lnTo>
                  <a:lnTo>
                    <a:pt x="5442961" y="2481"/>
                  </a:lnTo>
                  <a:lnTo>
                    <a:pt x="5397500" y="0"/>
                  </a:lnTo>
                  <a:lnTo>
                    <a:pt x="546100" y="0"/>
                  </a:lnTo>
                  <a:close/>
                </a:path>
                <a:path w="5943600" h="3276600">
                  <a:moveTo>
                    <a:pt x="0" y="0"/>
                  </a:moveTo>
                  <a:lnTo>
                    <a:pt x="0" y="0"/>
                  </a:lnTo>
                </a:path>
                <a:path w="5943600" h="3276600">
                  <a:moveTo>
                    <a:pt x="5943600" y="3276600"/>
                  </a:moveTo>
                  <a:lnTo>
                    <a:pt x="5943600" y="3276600"/>
                  </a:lnTo>
                </a:path>
                <a:path w="5943600" h="3276600">
                  <a:moveTo>
                    <a:pt x="762000" y="2438400"/>
                  </a:moveTo>
                  <a:lnTo>
                    <a:pt x="809014" y="2442909"/>
                  </a:lnTo>
                  <a:lnTo>
                    <a:pt x="852368" y="2455902"/>
                  </a:lnTo>
                  <a:lnTo>
                    <a:pt x="891257" y="2476574"/>
                  </a:lnTo>
                  <a:lnTo>
                    <a:pt x="924877" y="2504122"/>
                  </a:lnTo>
                  <a:lnTo>
                    <a:pt x="952425" y="2537742"/>
                  </a:lnTo>
                  <a:lnTo>
                    <a:pt x="973097" y="2576631"/>
                  </a:lnTo>
                  <a:lnTo>
                    <a:pt x="986090" y="2619985"/>
                  </a:lnTo>
                  <a:lnTo>
                    <a:pt x="990600" y="2667000"/>
                  </a:lnTo>
                  <a:lnTo>
                    <a:pt x="986090" y="2714014"/>
                  </a:lnTo>
                  <a:lnTo>
                    <a:pt x="973097" y="2757368"/>
                  </a:lnTo>
                  <a:lnTo>
                    <a:pt x="952425" y="2796257"/>
                  </a:lnTo>
                  <a:lnTo>
                    <a:pt x="924877" y="2829877"/>
                  </a:lnTo>
                  <a:lnTo>
                    <a:pt x="891257" y="2857425"/>
                  </a:lnTo>
                  <a:lnTo>
                    <a:pt x="852368" y="2878097"/>
                  </a:lnTo>
                  <a:lnTo>
                    <a:pt x="809014" y="2891090"/>
                  </a:lnTo>
                  <a:lnTo>
                    <a:pt x="762000" y="2895600"/>
                  </a:lnTo>
                  <a:lnTo>
                    <a:pt x="714985" y="2891090"/>
                  </a:lnTo>
                  <a:lnTo>
                    <a:pt x="671631" y="2878097"/>
                  </a:lnTo>
                  <a:lnTo>
                    <a:pt x="632742" y="2857425"/>
                  </a:lnTo>
                  <a:lnTo>
                    <a:pt x="599122" y="2829877"/>
                  </a:lnTo>
                  <a:lnTo>
                    <a:pt x="571574" y="2796257"/>
                  </a:lnTo>
                  <a:lnTo>
                    <a:pt x="550902" y="2757368"/>
                  </a:lnTo>
                  <a:lnTo>
                    <a:pt x="537909" y="2714014"/>
                  </a:lnTo>
                  <a:lnTo>
                    <a:pt x="533400" y="2667000"/>
                  </a:lnTo>
                  <a:lnTo>
                    <a:pt x="537909" y="2619985"/>
                  </a:lnTo>
                  <a:lnTo>
                    <a:pt x="550902" y="2576631"/>
                  </a:lnTo>
                  <a:lnTo>
                    <a:pt x="571574" y="2537742"/>
                  </a:lnTo>
                  <a:lnTo>
                    <a:pt x="599122" y="2504122"/>
                  </a:lnTo>
                  <a:lnTo>
                    <a:pt x="632742" y="2476574"/>
                  </a:lnTo>
                  <a:lnTo>
                    <a:pt x="671631" y="2455902"/>
                  </a:lnTo>
                  <a:lnTo>
                    <a:pt x="714985" y="2442909"/>
                  </a:lnTo>
                  <a:lnTo>
                    <a:pt x="762000" y="2438400"/>
                  </a:lnTo>
                  <a:close/>
                </a:path>
                <a:path w="5943600" h="3276600">
                  <a:moveTo>
                    <a:pt x="533400" y="2438400"/>
                  </a:moveTo>
                  <a:lnTo>
                    <a:pt x="533400" y="2438400"/>
                  </a:lnTo>
                </a:path>
                <a:path w="5943600" h="3276600">
                  <a:moveTo>
                    <a:pt x="990600" y="2895600"/>
                  </a:moveTo>
                  <a:lnTo>
                    <a:pt x="990600" y="2895600"/>
                  </a:lnTo>
                </a:path>
                <a:path w="5943600" h="3276600">
                  <a:moveTo>
                    <a:pt x="1676400" y="2438400"/>
                  </a:moveTo>
                  <a:lnTo>
                    <a:pt x="1723414" y="2442909"/>
                  </a:lnTo>
                  <a:lnTo>
                    <a:pt x="1766768" y="2455902"/>
                  </a:lnTo>
                  <a:lnTo>
                    <a:pt x="1805657" y="2476574"/>
                  </a:lnTo>
                  <a:lnTo>
                    <a:pt x="1839277" y="2504122"/>
                  </a:lnTo>
                  <a:lnTo>
                    <a:pt x="1866825" y="2537742"/>
                  </a:lnTo>
                  <a:lnTo>
                    <a:pt x="1887497" y="2576631"/>
                  </a:lnTo>
                  <a:lnTo>
                    <a:pt x="1900490" y="2619985"/>
                  </a:lnTo>
                  <a:lnTo>
                    <a:pt x="1905000" y="2667000"/>
                  </a:lnTo>
                  <a:lnTo>
                    <a:pt x="1900490" y="2714014"/>
                  </a:lnTo>
                  <a:lnTo>
                    <a:pt x="1887497" y="2757368"/>
                  </a:lnTo>
                  <a:lnTo>
                    <a:pt x="1866825" y="2796257"/>
                  </a:lnTo>
                  <a:lnTo>
                    <a:pt x="1839277" y="2829877"/>
                  </a:lnTo>
                  <a:lnTo>
                    <a:pt x="1805657" y="2857425"/>
                  </a:lnTo>
                  <a:lnTo>
                    <a:pt x="1766768" y="2878097"/>
                  </a:lnTo>
                  <a:lnTo>
                    <a:pt x="1723414" y="2891090"/>
                  </a:lnTo>
                  <a:lnTo>
                    <a:pt x="1676400" y="2895600"/>
                  </a:lnTo>
                  <a:lnTo>
                    <a:pt x="1629385" y="2891090"/>
                  </a:lnTo>
                  <a:lnTo>
                    <a:pt x="1586031" y="2878097"/>
                  </a:lnTo>
                  <a:lnTo>
                    <a:pt x="1547142" y="2857425"/>
                  </a:lnTo>
                  <a:lnTo>
                    <a:pt x="1513522" y="2829877"/>
                  </a:lnTo>
                  <a:lnTo>
                    <a:pt x="1485974" y="2796257"/>
                  </a:lnTo>
                  <a:lnTo>
                    <a:pt x="1465302" y="2757368"/>
                  </a:lnTo>
                  <a:lnTo>
                    <a:pt x="1452309" y="2714014"/>
                  </a:lnTo>
                  <a:lnTo>
                    <a:pt x="1447800" y="2667000"/>
                  </a:lnTo>
                  <a:lnTo>
                    <a:pt x="1452309" y="2619985"/>
                  </a:lnTo>
                  <a:lnTo>
                    <a:pt x="1465302" y="2576631"/>
                  </a:lnTo>
                  <a:lnTo>
                    <a:pt x="1485974" y="2537742"/>
                  </a:lnTo>
                  <a:lnTo>
                    <a:pt x="1513522" y="2504122"/>
                  </a:lnTo>
                  <a:lnTo>
                    <a:pt x="1547142" y="2476574"/>
                  </a:lnTo>
                  <a:lnTo>
                    <a:pt x="1586031" y="2455902"/>
                  </a:lnTo>
                  <a:lnTo>
                    <a:pt x="1629385" y="2442909"/>
                  </a:lnTo>
                  <a:lnTo>
                    <a:pt x="1676400" y="2438400"/>
                  </a:lnTo>
                  <a:close/>
                </a:path>
                <a:path w="5943600" h="3276600">
                  <a:moveTo>
                    <a:pt x="1447800" y="2438400"/>
                  </a:moveTo>
                  <a:lnTo>
                    <a:pt x="1447800" y="2438400"/>
                  </a:lnTo>
                </a:path>
                <a:path w="5943600" h="3276600">
                  <a:moveTo>
                    <a:pt x="1905000" y="2895600"/>
                  </a:moveTo>
                  <a:lnTo>
                    <a:pt x="1905000" y="2895600"/>
                  </a:lnTo>
                </a:path>
                <a:path w="5943600" h="3276600">
                  <a:moveTo>
                    <a:pt x="762000" y="990600"/>
                  </a:moveTo>
                  <a:lnTo>
                    <a:pt x="809014" y="995109"/>
                  </a:lnTo>
                  <a:lnTo>
                    <a:pt x="852368" y="1008102"/>
                  </a:lnTo>
                  <a:lnTo>
                    <a:pt x="891257" y="1028774"/>
                  </a:lnTo>
                  <a:lnTo>
                    <a:pt x="924877" y="1056322"/>
                  </a:lnTo>
                  <a:lnTo>
                    <a:pt x="952425" y="1089942"/>
                  </a:lnTo>
                  <a:lnTo>
                    <a:pt x="973097" y="1128831"/>
                  </a:lnTo>
                  <a:lnTo>
                    <a:pt x="986090" y="1172185"/>
                  </a:lnTo>
                  <a:lnTo>
                    <a:pt x="990600" y="1219200"/>
                  </a:lnTo>
                  <a:lnTo>
                    <a:pt x="986090" y="1266214"/>
                  </a:lnTo>
                  <a:lnTo>
                    <a:pt x="973097" y="1309568"/>
                  </a:lnTo>
                  <a:lnTo>
                    <a:pt x="952425" y="1348457"/>
                  </a:lnTo>
                  <a:lnTo>
                    <a:pt x="924877" y="1382077"/>
                  </a:lnTo>
                  <a:lnTo>
                    <a:pt x="891257" y="1409625"/>
                  </a:lnTo>
                  <a:lnTo>
                    <a:pt x="852368" y="1430297"/>
                  </a:lnTo>
                  <a:lnTo>
                    <a:pt x="809014" y="1443290"/>
                  </a:lnTo>
                  <a:lnTo>
                    <a:pt x="762000" y="1447800"/>
                  </a:lnTo>
                  <a:lnTo>
                    <a:pt x="714985" y="1443290"/>
                  </a:lnTo>
                  <a:lnTo>
                    <a:pt x="671631" y="1430297"/>
                  </a:lnTo>
                  <a:lnTo>
                    <a:pt x="632742" y="1409625"/>
                  </a:lnTo>
                  <a:lnTo>
                    <a:pt x="599122" y="1382077"/>
                  </a:lnTo>
                  <a:lnTo>
                    <a:pt x="571574" y="1348457"/>
                  </a:lnTo>
                  <a:lnTo>
                    <a:pt x="550902" y="1309568"/>
                  </a:lnTo>
                  <a:lnTo>
                    <a:pt x="537909" y="1266214"/>
                  </a:lnTo>
                  <a:lnTo>
                    <a:pt x="533400" y="1219200"/>
                  </a:lnTo>
                  <a:lnTo>
                    <a:pt x="537909" y="1172185"/>
                  </a:lnTo>
                  <a:lnTo>
                    <a:pt x="550902" y="1128831"/>
                  </a:lnTo>
                  <a:lnTo>
                    <a:pt x="571574" y="1089942"/>
                  </a:lnTo>
                  <a:lnTo>
                    <a:pt x="599122" y="1056322"/>
                  </a:lnTo>
                  <a:lnTo>
                    <a:pt x="632742" y="1028774"/>
                  </a:lnTo>
                  <a:lnTo>
                    <a:pt x="671631" y="1008102"/>
                  </a:lnTo>
                  <a:lnTo>
                    <a:pt x="714985" y="995109"/>
                  </a:lnTo>
                  <a:lnTo>
                    <a:pt x="762000" y="990600"/>
                  </a:lnTo>
                  <a:close/>
                </a:path>
                <a:path w="5943600" h="3276600">
                  <a:moveTo>
                    <a:pt x="533400" y="990600"/>
                  </a:moveTo>
                  <a:lnTo>
                    <a:pt x="533400" y="990600"/>
                  </a:lnTo>
                </a:path>
                <a:path w="5943600" h="3276600">
                  <a:moveTo>
                    <a:pt x="990600" y="1447800"/>
                  </a:moveTo>
                  <a:lnTo>
                    <a:pt x="990600" y="1447800"/>
                  </a:lnTo>
                </a:path>
                <a:path w="5943600" h="3276600">
                  <a:moveTo>
                    <a:pt x="1676400" y="990600"/>
                  </a:moveTo>
                  <a:lnTo>
                    <a:pt x="1723414" y="995109"/>
                  </a:lnTo>
                  <a:lnTo>
                    <a:pt x="1766768" y="1008102"/>
                  </a:lnTo>
                  <a:lnTo>
                    <a:pt x="1805657" y="1028774"/>
                  </a:lnTo>
                  <a:lnTo>
                    <a:pt x="1839277" y="1056322"/>
                  </a:lnTo>
                  <a:lnTo>
                    <a:pt x="1866825" y="1089942"/>
                  </a:lnTo>
                  <a:lnTo>
                    <a:pt x="1887497" y="1128831"/>
                  </a:lnTo>
                  <a:lnTo>
                    <a:pt x="1900490" y="1172185"/>
                  </a:lnTo>
                  <a:lnTo>
                    <a:pt x="1905000" y="1219200"/>
                  </a:lnTo>
                  <a:lnTo>
                    <a:pt x="1900490" y="1266214"/>
                  </a:lnTo>
                  <a:lnTo>
                    <a:pt x="1887497" y="1309568"/>
                  </a:lnTo>
                  <a:lnTo>
                    <a:pt x="1866825" y="1348457"/>
                  </a:lnTo>
                  <a:lnTo>
                    <a:pt x="1839277" y="1382077"/>
                  </a:lnTo>
                  <a:lnTo>
                    <a:pt x="1805657" y="1409625"/>
                  </a:lnTo>
                  <a:lnTo>
                    <a:pt x="1766768" y="1430297"/>
                  </a:lnTo>
                  <a:lnTo>
                    <a:pt x="1723414" y="1443290"/>
                  </a:lnTo>
                  <a:lnTo>
                    <a:pt x="1676400" y="1447800"/>
                  </a:lnTo>
                  <a:lnTo>
                    <a:pt x="1629385" y="1443290"/>
                  </a:lnTo>
                  <a:lnTo>
                    <a:pt x="1586031" y="1430297"/>
                  </a:lnTo>
                  <a:lnTo>
                    <a:pt x="1547142" y="1409625"/>
                  </a:lnTo>
                  <a:lnTo>
                    <a:pt x="1513522" y="1382077"/>
                  </a:lnTo>
                  <a:lnTo>
                    <a:pt x="1485974" y="1348457"/>
                  </a:lnTo>
                  <a:lnTo>
                    <a:pt x="1465302" y="1309568"/>
                  </a:lnTo>
                  <a:lnTo>
                    <a:pt x="1452309" y="1266214"/>
                  </a:lnTo>
                  <a:lnTo>
                    <a:pt x="1447800" y="1219200"/>
                  </a:lnTo>
                  <a:lnTo>
                    <a:pt x="1452309" y="1172185"/>
                  </a:lnTo>
                  <a:lnTo>
                    <a:pt x="1465302" y="1128831"/>
                  </a:lnTo>
                  <a:lnTo>
                    <a:pt x="1485974" y="1089942"/>
                  </a:lnTo>
                  <a:lnTo>
                    <a:pt x="1513522" y="1056322"/>
                  </a:lnTo>
                  <a:lnTo>
                    <a:pt x="1547142" y="1028774"/>
                  </a:lnTo>
                  <a:lnTo>
                    <a:pt x="1586031" y="1008102"/>
                  </a:lnTo>
                  <a:lnTo>
                    <a:pt x="1629385" y="995109"/>
                  </a:lnTo>
                  <a:lnTo>
                    <a:pt x="1676400" y="990600"/>
                  </a:lnTo>
                  <a:close/>
                </a:path>
                <a:path w="5943600" h="3276600">
                  <a:moveTo>
                    <a:pt x="1447800" y="990600"/>
                  </a:moveTo>
                  <a:lnTo>
                    <a:pt x="1447800" y="990600"/>
                  </a:lnTo>
                </a:path>
                <a:path w="5943600" h="3276600">
                  <a:moveTo>
                    <a:pt x="1905000" y="1447800"/>
                  </a:moveTo>
                  <a:lnTo>
                    <a:pt x="1905000" y="1447800"/>
                  </a:lnTo>
                </a:path>
                <a:path w="5943600" h="3276600">
                  <a:moveTo>
                    <a:pt x="2667000" y="990600"/>
                  </a:moveTo>
                  <a:lnTo>
                    <a:pt x="2714014" y="995109"/>
                  </a:lnTo>
                  <a:lnTo>
                    <a:pt x="2757368" y="1008102"/>
                  </a:lnTo>
                  <a:lnTo>
                    <a:pt x="2796257" y="1028774"/>
                  </a:lnTo>
                  <a:lnTo>
                    <a:pt x="2829877" y="1056322"/>
                  </a:lnTo>
                  <a:lnTo>
                    <a:pt x="2857425" y="1089942"/>
                  </a:lnTo>
                  <a:lnTo>
                    <a:pt x="2878097" y="1128831"/>
                  </a:lnTo>
                  <a:lnTo>
                    <a:pt x="2891090" y="1172185"/>
                  </a:lnTo>
                  <a:lnTo>
                    <a:pt x="2895600" y="1219200"/>
                  </a:lnTo>
                  <a:lnTo>
                    <a:pt x="2891090" y="1266214"/>
                  </a:lnTo>
                  <a:lnTo>
                    <a:pt x="2878097" y="1309568"/>
                  </a:lnTo>
                  <a:lnTo>
                    <a:pt x="2857425" y="1348457"/>
                  </a:lnTo>
                  <a:lnTo>
                    <a:pt x="2829877" y="1382077"/>
                  </a:lnTo>
                  <a:lnTo>
                    <a:pt x="2796257" y="1409625"/>
                  </a:lnTo>
                  <a:lnTo>
                    <a:pt x="2757368" y="1430297"/>
                  </a:lnTo>
                  <a:lnTo>
                    <a:pt x="2714014" y="1443290"/>
                  </a:lnTo>
                  <a:lnTo>
                    <a:pt x="2667000" y="1447800"/>
                  </a:lnTo>
                  <a:lnTo>
                    <a:pt x="2619985" y="1443290"/>
                  </a:lnTo>
                  <a:lnTo>
                    <a:pt x="2576631" y="1430297"/>
                  </a:lnTo>
                  <a:lnTo>
                    <a:pt x="2537742" y="1409625"/>
                  </a:lnTo>
                  <a:lnTo>
                    <a:pt x="2504122" y="1382077"/>
                  </a:lnTo>
                  <a:lnTo>
                    <a:pt x="2476574" y="1348457"/>
                  </a:lnTo>
                  <a:lnTo>
                    <a:pt x="2455902" y="1309568"/>
                  </a:lnTo>
                  <a:lnTo>
                    <a:pt x="2442909" y="1266214"/>
                  </a:lnTo>
                  <a:lnTo>
                    <a:pt x="2438400" y="1219200"/>
                  </a:lnTo>
                  <a:lnTo>
                    <a:pt x="2442909" y="1172185"/>
                  </a:lnTo>
                  <a:lnTo>
                    <a:pt x="2455902" y="1128831"/>
                  </a:lnTo>
                  <a:lnTo>
                    <a:pt x="2476574" y="1089942"/>
                  </a:lnTo>
                  <a:lnTo>
                    <a:pt x="2504122" y="1056322"/>
                  </a:lnTo>
                  <a:lnTo>
                    <a:pt x="2537742" y="1028774"/>
                  </a:lnTo>
                  <a:lnTo>
                    <a:pt x="2576631" y="1008102"/>
                  </a:lnTo>
                  <a:lnTo>
                    <a:pt x="2619985" y="995109"/>
                  </a:lnTo>
                  <a:lnTo>
                    <a:pt x="2667000" y="990600"/>
                  </a:lnTo>
                  <a:close/>
                </a:path>
                <a:path w="5943600" h="3276600">
                  <a:moveTo>
                    <a:pt x="2438400" y="990600"/>
                  </a:moveTo>
                  <a:lnTo>
                    <a:pt x="2438400" y="990600"/>
                  </a:lnTo>
                </a:path>
                <a:path w="5943600" h="3276600">
                  <a:moveTo>
                    <a:pt x="2895600" y="1447800"/>
                  </a:moveTo>
                  <a:lnTo>
                    <a:pt x="2895600" y="14478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0" y="3429000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608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33909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05200" y="3429000"/>
              <a:ext cx="387350" cy="0"/>
            </a:xfrm>
            <a:custGeom>
              <a:avLst/>
              <a:gdLst/>
              <a:ahLst/>
              <a:cxnLst/>
              <a:rect l="l" t="t" r="r" b="b"/>
              <a:pathLst>
                <a:path w="387350">
                  <a:moveTo>
                    <a:pt x="0" y="0"/>
                  </a:moveTo>
                  <a:lnTo>
                    <a:pt x="3873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87470" y="33909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4600" y="4876800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608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5600" y="48387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00600" y="4648200"/>
              <a:ext cx="2286000" cy="457200"/>
            </a:xfrm>
            <a:custGeom>
              <a:avLst/>
              <a:gdLst/>
              <a:ahLst/>
              <a:cxnLst/>
              <a:rect l="l" t="t" r="r" b="b"/>
              <a:pathLst>
                <a:path w="2286000" h="457200">
                  <a:moveTo>
                    <a:pt x="228600" y="0"/>
                  </a:moveTo>
                  <a:lnTo>
                    <a:pt x="275614" y="4509"/>
                  </a:lnTo>
                  <a:lnTo>
                    <a:pt x="318968" y="17502"/>
                  </a:lnTo>
                  <a:lnTo>
                    <a:pt x="357857" y="38174"/>
                  </a:lnTo>
                  <a:lnTo>
                    <a:pt x="391477" y="65722"/>
                  </a:lnTo>
                  <a:lnTo>
                    <a:pt x="419025" y="99342"/>
                  </a:lnTo>
                  <a:lnTo>
                    <a:pt x="439697" y="138231"/>
                  </a:lnTo>
                  <a:lnTo>
                    <a:pt x="452690" y="181585"/>
                  </a:lnTo>
                  <a:lnTo>
                    <a:pt x="457200" y="228600"/>
                  </a:lnTo>
                  <a:lnTo>
                    <a:pt x="452690" y="275614"/>
                  </a:lnTo>
                  <a:lnTo>
                    <a:pt x="439697" y="318968"/>
                  </a:lnTo>
                  <a:lnTo>
                    <a:pt x="419025" y="357857"/>
                  </a:lnTo>
                  <a:lnTo>
                    <a:pt x="391477" y="391477"/>
                  </a:lnTo>
                  <a:lnTo>
                    <a:pt x="357857" y="419025"/>
                  </a:lnTo>
                  <a:lnTo>
                    <a:pt x="318968" y="439697"/>
                  </a:lnTo>
                  <a:lnTo>
                    <a:pt x="275614" y="452690"/>
                  </a:lnTo>
                  <a:lnTo>
                    <a:pt x="228600" y="457200"/>
                  </a:lnTo>
                  <a:lnTo>
                    <a:pt x="181585" y="452690"/>
                  </a:lnTo>
                  <a:lnTo>
                    <a:pt x="138231" y="439697"/>
                  </a:lnTo>
                  <a:lnTo>
                    <a:pt x="99342" y="419025"/>
                  </a:lnTo>
                  <a:lnTo>
                    <a:pt x="65722" y="391477"/>
                  </a:lnTo>
                  <a:lnTo>
                    <a:pt x="38174" y="357857"/>
                  </a:lnTo>
                  <a:lnTo>
                    <a:pt x="17502" y="318968"/>
                  </a:lnTo>
                  <a:lnTo>
                    <a:pt x="4509" y="275614"/>
                  </a:lnTo>
                  <a:lnTo>
                    <a:pt x="0" y="228600"/>
                  </a:lnTo>
                  <a:lnTo>
                    <a:pt x="4509" y="181585"/>
                  </a:lnTo>
                  <a:lnTo>
                    <a:pt x="17502" y="138231"/>
                  </a:lnTo>
                  <a:lnTo>
                    <a:pt x="38174" y="99342"/>
                  </a:lnTo>
                  <a:lnTo>
                    <a:pt x="65722" y="65722"/>
                  </a:lnTo>
                  <a:lnTo>
                    <a:pt x="99342" y="38174"/>
                  </a:lnTo>
                  <a:lnTo>
                    <a:pt x="138231" y="17502"/>
                  </a:lnTo>
                  <a:lnTo>
                    <a:pt x="181585" y="4509"/>
                  </a:lnTo>
                  <a:lnTo>
                    <a:pt x="228600" y="0"/>
                  </a:lnTo>
                  <a:close/>
                </a:path>
                <a:path w="2286000" h="457200">
                  <a:moveTo>
                    <a:pt x="0" y="0"/>
                  </a:moveTo>
                  <a:lnTo>
                    <a:pt x="0" y="0"/>
                  </a:lnTo>
                </a:path>
                <a:path w="2286000" h="457200">
                  <a:moveTo>
                    <a:pt x="457200" y="457200"/>
                  </a:moveTo>
                  <a:lnTo>
                    <a:pt x="457200" y="457200"/>
                  </a:lnTo>
                </a:path>
                <a:path w="2286000" h="457200">
                  <a:moveTo>
                    <a:pt x="1143000" y="0"/>
                  </a:moveTo>
                  <a:lnTo>
                    <a:pt x="1190014" y="4509"/>
                  </a:lnTo>
                  <a:lnTo>
                    <a:pt x="1233368" y="17502"/>
                  </a:lnTo>
                  <a:lnTo>
                    <a:pt x="1272257" y="38174"/>
                  </a:lnTo>
                  <a:lnTo>
                    <a:pt x="1305877" y="65722"/>
                  </a:lnTo>
                  <a:lnTo>
                    <a:pt x="1333425" y="99342"/>
                  </a:lnTo>
                  <a:lnTo>
                    <a:pt x="1354097" y="138231"/>
                  </a:lnTo>
                  <a:lnTo>
                    <a:pt x="1367090" y="181585"/>
                  </a:lnTo>
                  <a:lnTo>
                    <a:pt x="1371600" y="228600"/>
                  </a:lnTo>
                  <a:lnTo>
                    <a:pt x="1367090" y="275614"/>
                  </a:lnTo>
                  <a:lnTo>
                    <a:pt x="1354097" y="318968"/>
                  </a:lnTo>
                  <a:lnTo>
                    <a:pt x="1333425" y="357857"/>
                  </a:lnTo>
                  <a:lnTo>
                    <a:pt x="1305877" y="391477"/>
                  </a:lnTo>
                  <a:lnTo>
                    <a:pt x="1272257" y="419025"/>
                  </a:lnTo>
                  <a:lnTo>
                    <a:pt x="1233368" y="439697"/>
                  </a:lnTo>
                  <a:lnTo>
                    <a:pt x="1190014" y="452690"/>
                  </a:lnTo>
                  <a:lnTo>
                    <a:pt x="1143000" y="457200"/>
                  </a:lnTo>
                  <a:lnTo>
                    <a:pt x="1095985" y="452690"/>
                  </a:lnTo>
                  <a:lnTo>
                    <a:pt x="1052631" y="439697"/>
                  </a:lnTo>
                  <a:lnTo>
                    <a:pt x="1013742" y="419025"/>
                  </a:lnTo>
                  <a:lnTo>
                    <a:pt x="980122" y="391477"/>
                  </a:lnTo>
                  <a:lnTo>
                    <a:pt x="952574" y="357857"/>
                  </a:lnTo>
                  <a:lnTo>
                    <a:pt x="931902" y="318968"/>
                  </a:lnTo>
                  <a:lnTo>
                    <a:pt x="918909" y="275614"/>
                  </a:lnTo>
                  <a:lnTo>
                    <a:pt x="914400" y="228600"/>
                  </a:lnTo>
                  <a:lnTo>
                    <a:pt x="918909" y="181585"/>
                  </a:lnTo>
                  <a:lnTo>
                    <a:pt x="931902" y="138231"/>
                  </a:lnTo>
                  <a:lnTo>
                    <a:pt x="952574" y="99342"/>
                  </a:lnTo>
                  <a:lnTo>
                    <a:pt x="980122" y="65722"/>
                  </a:lnTo>
                  <a:lnTo>
                    <a:pt x="1013742" y="38174"/>
                  </a:lnTo>
                  <a:lnTo>
                    <a:pt x="1052631" y="17502"/>
                  </a:lnTo>
                  <a:lnTo>
                    <a:pt x="1095985" y="4509"/>
                  </a:lnTo>
                  <a:lnTo>
                    <a:pt x="1143000" y="0"/>
                  </a:lnTo>
                  <a:close/>
                </a:path>
                <a:path w="2286000" h="457200">
                  <a:moveTo>
                    <a:pt x="914400" y="0"/>
                  </a:moveTo>
                  <a:lnTo>
                    <a:pt x="914400" y="0"/>
                  </a:lnTo>
                </a:path>
                <a:path w="2286000" h="457200">
                  <a:moveTo>
                    <a:pt x="1371600" y="457200"/>
                  </a:moveTo>
                  <a:lnTo>
                    <a:pt x="1371600" y="457200"/>
                  </a:lnTo>
                </a:path>
                <a:path w="2286000" h="457200">
                  <a:moveTo>
                    <a:pt x="2057400" y="0"/>
                  </a:moveTo>
                  <a:lnTo>
                    <a:pt x="2104414" y="4509"/>
                  </a:lnTo>
                  <a:lnTo>
                    <a:pt x="2147768" y="17502"/>
                  </a:lnTo>
                  <a:lnTo>
                    <a:pt x="2186657" y="38174"/>
                  </a:lnTo>
                  <a:lnTo>
                    <a:pt x="2220277" y="65722"/>
                  </a:lnTo>
                  <a:lnTo>
                    <a:pt x="2247825" y="99342"/>
                  </a:lnTo>
                  <a:lnTo>
                    <a:pt x="2268497" y="138231"/>
                  </a:lnTo>
                  <a:lnTo>
                    <a:pt x="2281490" y="181585"/>
                  </a:lnTo>
                  <a:lnTo>
                    <a:pt x="2286000" y="228600"/>
                  </a:lnTo>
                  <a:lnTo>
                    <a:pt x="2281490" y="275614"/>
                  </a:lnTo>
                  <a:lnTo>
                    <a:pt x="2268497" y="318968"/>
                  </a:lnTo>
                  <a:lnTo>
                    <a:pt x="2247825" y="357857"/>
                  </a:lnTo>
                  <a:lnTo>
                    <a:pt x="2220277" y="391477"/>
                  </a:lnTo>
                  <a:lnTo>
                    <a:pt x="2186657" y="419025"/>
                  </a:lnTo>
                  <a:lnTo>
                    <a:pt x="2147768" y="439697"/>
                  </a:lnTo>
                  <a:lnTo>
                    <a:pt x="2104414" y="452690"/>
                  </a:lnTo>
                  <a:lnTo>
                    <a:pt x="2057400" y="457200"/>
                  </a:lnTo>
                  <a:lnTo>
                    <a:pt x="2010385" y="452690"/>
                  </a:lnTo>
                  <a:lnTo>
                    <a:pt x="1967031" y="439697"/>
                  </a:lnTo>
                  <a:lnTo>
                    <a:pt x="1928142" y="419025"/>
                  </a:lnTo>
                  <a:lnTo>
                    <a:pt x="1894522" y="391477"/>
                  </a:lnTo>
                  <a:lnTo>
                    <a:pt x="1866974" y="357857"/>
                  </a:lnTo>
                  <a:lnTo>
                    <a:pt x="1846302" y="318968"/>
                  </a:lnTo>
                  <a:lnTo>
                    <a:pt x="1833309" y="275614"/>
                  </a:lnTo>
                  <a:lnTo>
                    <a:pt x="1828800" y="228600"/>
                  </a:lnTo>
                  <a:lnTo>
                    <a:pt x="1833309" y="181585"/>
                  </a:lnTo>
                  <a:lnTo>
                    <a:pt x="1846302" y="138231"/>
                  </a:lnTo>
                  <a:lnTo>
                    <a:pt x="1866974" y="99342"/>
                  </a:lnTo>
                  <a:lnTo>
                    <a:pt x="1894522" y="65722"/>
                  </a:lnTo>
                  <a:lnTo>
                    <a:pt x="1928142" y="38174"/>
                  </a:lnTo>
                  <a:lnTo>
                    <a:pt x="1967031" y="17502"/>
                  </a:lnTo>
                  <a:lnTo>
                    <a:pt x="2010385" y="4509"/>
                  </a:lnTo>
                  <a:lnTo>
                    <a:pt x="2057400" y="0"/>
                  </a:lnTo>
                  <a:close/>
                </a:path>
                <a:path w="2286000" h="457200">
                  <a:moveTo>
                    <a:pt x="1828800" y="0"/>
                  </a:moveTo>
                  <a:lnTo>
                    <a:pt x="1828800" y="0"/>
                  </a:lnTo>
                </a:path>
                <a:path w="2286000" h="457200">
                  <a:moveTo>
                    <a:pt x="2286000" y="457200"/>
                  </a:moveTo>
                  <a:lnTo>
                    <a:pt x="2286000" y="4572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7800" y="4876800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0" y="0"/>
                  </a:moveTo>
                  <a:lnTo>
                    <a:pt x="38607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38800" y="48387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72200" y="4876800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0" y="0"/>
                  </a:moveTo>
                  <a:lnTo>
                    <a:pt x="38607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53199" y="48387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43400" y="3581400"/>
              <a:ext cx="574040" cy="1005840"/>
            </a:xfrm>
            <a:custGeom>
              <a:avLst/>
              <a:gdLst/>
              <a:ahLst/>
              <a:cxnLst/>
              <a:rect l="l" t="t" r="r" b="b"/>
              <a:pathLst>
                <a:path w="574039" h="1005839">
                  <a:moveTo>
                    <a:pt x="0" y="0"/>
                  </a:moveTo>
                  <a:lnTo>
                    <a:pt x="574039" y="100583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83150" y="4564379"/>
              <a:ext cx="69850" cy="83820"/>
            </a:xfrm>
            <a:custGeom>
              <a:avLst/>
              <a:gdLst/>
              <a:ahLst/>
              <a:cxnLst/>
              <a:rect l="l" t="t" r="r" b="b"/>
              <a:pathLst>
                <a:path w="69850" h="83820">
                  <a:moveTo>
                    <a:pt x="64770" y="0"/>
                  </a:moveTo>
                  <a:lnTo>
                    <a:pt x="0" y="36830"/>
                  </a:lnTo>
                  <a:lnTo>
                    <a:pt x="69850" y="8382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9000" y="4876800"/>
              <a:ext cx="1224280" cy="0"/>
            </a:xfrm>
            <a:custGeom>
              <a:avLst/>
              <a:gdLst/>
              <a:ahLst/>
              <a:cxnLst/>
              <a:rect l="l" t="t" r="r" b="b"/>
              <a:pathLst>
                <a:path w="1224279">
                  <a:moveTo>
                    <a:pt x="0" y="0"/>
                  </a:moveTo>
                  <a:lnTo>
                    <a:pt x="122427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48200" y="48387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72970" y="2794180"/>
            <a:ext cx="315595" cy="8420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210" dirty="0">
                <a:latin typeface="Arial"/>
                <a:cs typeface="Arial"/>
              </a:rPr>
              <a:t>0</a:t>
            </a:r>
            <a:r>
              <a:rPr sz="2000" b="1" spc="-100" dirty="0">
                <a:latin typeface="Arial"/>
                <a:cs typeface="Arial"/>
              </a:rPr>
              <a:t>.</a:t>
            </a:r>
            <a:r>
              <a:rPr sz="2000" b="1" spc="-204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390"/>
              </a:spcBef>
            </a:pPr>
            <a:r>
              <a:rPr sz="2800" b="1" spc="-285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3087370" y="2794180"/>
            <a:ext cx="315595" cy="8420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210" dirty="0">
                <a:latin typeface="Arial"/>
                <a:cs typeface="Arial"/>
              </a:rPr>
              <a:t>0</a:t>
            </a:r>
            <a:r>
              <a:rPr sz="2000" b="1" spc="-100" dirty="0">
                <a:latin typeface="Arial"/>
                <a:cs typeface="Arial"/>
              </a:rPr>
              <a:t>.</a:t>
            </a:r>
            <a:r>
              <a:rPr sz="2000" b="1" spc="-204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390"/>
              </a:spcBef>
            </a:pPr>
            <a:r>
              <a:rPr sz="2800" b="1" spc="-310" dirty="0">
                <a:latin typeface="Arial"/>
                <a:cs typeface="Arial"/>
              </a:rPr>
              <a:t>b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77970" y="2794180"/>
            <a:ext cx="315595" cy="8420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210" dirty="0">
                <a:latin typeface="Arial"/>
                <a:cs typeface="Arial"/>
              </a:rPr>
              <a:t>0</a:t>
            </a:r>
            <a:r>
              <a:rPr sz="2000" b="1" spc="-100" dirty="0">
                <a:latin typeface="Arial"/>
                <a:cs typeface="Arial"/>
              </a:rPr>
              <a:t>.</a:t>
            </a:r>
            <a:r>
              <a:rPr sz="2000" b="1" spc="-204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390"/>
              </a:spcBef>
            </a:pPr>
            <a:r>
              <a:rPr sz="2800" b="1" spc="-285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72970" y="4241981"/>
            <a:ext cx="315595" cy="8420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210" dirty="0">
                <a:latin typeface="Arial"/>
                <a:cs typeface="Arial"/>
              </a:rPr>
              <a:t>0</a:t>
            </a:r>
            <a:r>
              <a:rPr sz="2000" b="1" spc="-100" dirty="0">
                <a:latin typeface="Arial"/>
                <a:cs typeface="Arial"/>
              </a:rPr>
              <a:t>.</a:t>
            </a:r>
            <a:r>
              <a:rPr sz="2000" b="1" spc="-204" dirty="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390"/>
              </a:spcBef>
            </a:pPr>
            <a:r>
              <a:rPr sz="2800" b="1" spc="-285" dirty="0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87370" y="4241981"/>
            <a:ext cx="315595" cy="8420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-210" dirty="0">
                <a:latin typeface="Arial"/>
                <a:cs typeface="Arial"/>
              </a:rPr>
              <a:t>0</a:t>
            </a:r>
            <a:r>
              <a:rPr sz="2000" b="1" spc="-100" dirty="0">
                <a:latin typeface="Arial"/>
                <a:cs typeface="Arial"/>
              </a:rPr>
              <a:t>.</a:t>
            </a:r>
            <a:r>
              <a:rPr sz="2000" b="1" spc="-204" dirty="0"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390"/>
              </a:spcBef>
            </a:pPr>
            <a:r>
              <a:rPr sz="2800" b="1" spc="-310" dirty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16170" y="4551679"/>
            <a:ext cx="315595" cy="89408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730"/>
              </a:spcBef>
            </a:pPr>
            <a:r>
              <a:rPr sz="2800" b="1" spc="-170" dirty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b="1" spc="-210" dirty="0">
                <a:latin typeface="Arial"/>
                <a:cs typeface="Arial"/>
              </a:rPr>
              <a:t>1</a:t>
            </a:r>
            <a:r>
              <a:rPr sz="2000" b="1" spc="-100" dirty="0">
                <a:latin typeface="Arial"/>
                <a:cs typeface="Arial"/>
              </a:rPr>
              <a:t>.</a:t>
            </a:r>
            <a:r>
              <a:rPr sz="2000" b="1" spc="-204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30570" y="4551679"/>
            <a:ext cx="315595" cy="89408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730"/>
              </a:spcBef>
            </a:pPr>
            <a:r>
              <a:rPr sz="2800" b="1" spc="-310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b="1" spc="-210" dirty="0">
                <a:latin typeface="Arial"/>
                <a:cs typeface="Arial"/>
              </a:rPr>
              <a:t>0</a:t>
            </a:r>
            <a:r>
              <a:rPr sz="2000" b="1" spc="-100" dirty="0">
                <a:latin typeface="Arial"/>
                <a:cs typeface="Arial"/>
              </a:rPr>
              <a:t>.</a:t>
            </a:r>
            <a:r>
              <a:rPr sz="2000" b="1" spc="-204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44969" y="4551679"/>
            <a:ext cx="315595" cy="89408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730"/>
              </a:spcBef>
            </a:pPr>
            <a:r>
              <a:rPr sz="2800" b="1" spc="-310" dirty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b="1" spc="-210" dirty="0">
                <a:latin typeface="Arial"/>
                <a:cs typeface="Arial"/>
              </a:rPr>
              <a:t>0</a:t>
            </a:r>
            <a:r>
              <a:rPr sz="2000" b="1" spc="-100" dirty="0">
                <a:latin typeface="Arial"/>
                <a:cs typeface="Arial"/>
              </a:rPr>
              <a:t>.</a:t>
            </a:r>
            <a:r>
              <a:rPr sz="2000" b="1" spc="-204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355340" y="497840"/>
            <a:ext cx="2430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</a:t>
            </a:r>
            <a:r>
              <a:rPr spc="-70" dirty="0"/>
              <a:t> </a:t>
            </a:r>
            <a:r>
              <a:rPr dirty="0"/>
              <a:t>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6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4450"/>
                  </a:lnTo>
                  <a:lnTo>
                    <a:pt x="3028950" y="44450"/>
                  </a:lnTo>
                  <a:lnTo>
                    <a:pt x="3028950" y="12700"/>
                  </a:lnTo>
                  <a:lnTo>
                    <a:pt x="4337050" y="12700"/>
                  </a:lnTo>
                  <a:lnTo>
                    <a:pt x="4337050" y="44450"/>
                  </a:lnTo>
                  <a:lnTo>
                    <a:pt x="4715510" y="44450"/>
                  </a:lnTo>
                  <a:lnTo>
                    <a:pt x="4715510" y="12700"/>
                  </a:lnTo>
                  <a:lnTo>
                    <a:pt x="6231890" y="12700"/>
                  </a:lnTo>
                  <a:lnTo>
                    <a:pt x="6231890" y="44450"/>
                  </a:lnTo>
                  <a:lnTo>
                    <a:pt x="6756400" y="44450"/>
                  </a:lnTo>
                  <a:lnTo>
                    <a:pt x="6756400" y="12700"/>
                  </a:lnTo>
                  <a:lnTo>
                    <a:pt x="8653780" y="12700"/>
                  </a:lnTo>
                  <a:lnTo>
                    <a:pt x="8653780" y="44450"/>
                  </a:lnTo>
                  <a:lnTo>
                    <a:pt x="9146540" y="44450"/>
                  </a:lnTo>
                  <a:lnTo>
                    <a:pt x="9146540" y="127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527300" y="0"/>
                  </a:lnTo>
                  <a:lnTo>
                    <a:pt x="25273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337050" y="0"/>
                  </a:lnTo>
                  <a:lnTo>
                    <a:pt x="43370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231890" y="0"/>
                  </a:lnTo>
                  <a:lnTo>
                    <a:pt x="62318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653780" y="0"/>
                  </a:lnTo>
                  <a:lnTo>
                    <a:pt x="86537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762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527300" y="0"/>
                  </a:lnTo>
                  <a:lnTo>
                    <a:pt x="2527300" y="7620"/>
                  </a:lnTo>
                  <a:lnTo>
                    <a:pt x="2527300" y="44450"/>
                  </a:lnTo>
                  <a:lnTo>
                    <a:pt x="3028950" y="44450"/>
                  </a:lnTo>
                  <a:lnTo>
                    <a:pt x="3028950" y="762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337050" y="0"/>
                  </a:lnTo>
                  <a:lnTo>
                    <a:pt x="4337050" y="7620"/>
                  </a:lnTo>
                  <a:lnTo>
                    <a:pt x="4413250" y="762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762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231890" y="0"/>
                  </a:lnTo>
                  <a:lnTo>
                    <a:pt x="6231890" y="7620"/>
                  </a:lnTo>
                  <a:lnTo>
                    <a:pt x="6308090" y="762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762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653780" y="0"/>
                  </a:lnTo>
                  <a:lnTo>
                    <a:pt x="8653780" y="7620"/>
                  </a:lnTo>
                  <a:lnTo>
                    <a:pt x="8729980" y="762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76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8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534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34670" y="45720"/>
                  </a:lnTo>
                  <a:lnTo>
                    <a:pt x="534670" y="0"/>
                  </a:lnTo>
                  <a:close/>
                </a:path>
                <a:path w="9146540" h="45719">
                  <a:moveTo>
                    <a:pt x="3028950" y="0"/>
                  </a:moveTo>
                  <a:lnTo>
                    <a:pt x="2603500" y="0"/>
                  </a:lnTo>
                  <a:lnTo>
                    <a:pt x="2603500" y="45720"/>
                  </a:lnTo>
                  <a:lnTo>
                    <a:pt x="3028950" y="45720"/>
                  </a:lnTo>
                  <a:lnTo>
                    <a:pt x="3028950" y="0"/>
                  </a:lnTo>
                  <a:close/>
                </a:path>
                <a:path w="9146540" h="45719">
                  <a:moveTo>
                    <a:pt x="4715510" y="0"/>
                  </a:moveTo>
                  <a:lnTo>
                    <a:pt x="4413250" y="0"/>
                  </a:lnTo>
                  <a:lnTo>
                    <a:pt x="4413250" y="45720"/>
                  </a:lnTo>
                  <a:lnTo>
                    <a:pt x="4715510" y="45720"/>
                  </a:lnTo>
                  <a:lnTo>
                    <a:pt x="4715510" y="0"/>
                  </a:lnTo>
                  <a:close/>
                </a:path>
                <a:path w="9146540" h="45719">
                  <a:moveTo>
                    <a:pt x="6756400" y="0"/>
                  </a:moveTo>
                  <a:lnTo>
                    <a:pt x="6308090" y="0"/>
                  </a:lnTo>
                  <a:lnTo>
                    <a:pt x="6308090" y="45720"/>
                  </a:lnTo>
                  <a:lnTo>
                    <a:pt x="6756400" y="45720"/>
                  </a:lnTo>
                  <a:lnTo>
                    <a:pt x="675640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29980" y="0"/>
                  </a:lnTo>
                  <a:lnTo>
                    <a:pt x="872998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534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34670" y="45720"/>
                  </a:lnTo>
                  <a:lnTo>
                    <a:pt x="534670" y="0"/>
                  </a:lnTo>
                  <a:close/>
                </a:path>
                <a:path w="9146540" h="45719">
                  <a:moveTo>
                    <a:pt x="3028950" y="0"/>
                  </a:moveTo>
                  <a:lnTo>
                    <a:pt x="2603500" y="0"/>
                  </a:lnTo>
                  <a:lnTo>
                    <a:pt x="2603500" y="45720"/>
                  </a:lnTo>
                  <a:lnTo>
                    <a:pt x="3028950" y="45720"/>
                  </a:lnTo>
                  <a:lnTo>
                    <a:pt x="3028950" y="0"/>
                  </a:lnTo>
                  <a:close/>
                </a:path>
                <a:path w="9146540" h="45719">
                  <a:moveTo>
                    <a:pt x="4715510" y="0"/>
                  </a:moveTo>
                  <a:lnTo>
                    <a:pt x="4413250" y="0"/>
                  </a:lnTo>
                  <a:lnTo>
                    <a:pt x="4413250" y="45720"/>
                  </a:lnTo>
                  <a:lnTo>
                    <a:pt x="4715510" y="45720"/>
                  </a:lnTo>
                  <a:lnTo>
                    <a:pt x="4715510" y="0"/>
                  </a:lnTo>
                  <a:close/>
                </a:path>
                <a:path w="9146540" h="45719">
                  <a:moveTo>
                    <a:pt x="6756400" y="0"/>
                  </a:moveTo>
                  <a:lnTo>
                    <a:pt x="6308090" y="0"/>
                  </a:lnTo>
                  <a:lnTo>
                    <a:pt x="6308090" y="45720"/>
                  </a:lnTo>
                  <a:lnTo>
                    <a:pt x="6756400" y="45720"/>
                  </a:lnTo>
                  <a:lnTo>
                    <a:pt x="675640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29980" y="0"/>
                  </a:lnTo>
                  <a:lnTo>
                    <a:pt x="872998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5346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534670" y="43180"/>
                  </a:lnTo>
                  <a:lnTo>
                    <a:pt x="534670" y="0"/>
                  </a:lnTo>
                  <a:close/>
                </a:path>
                <a:path w="9146540" h="43180">
                  <a:moveTo>
                    <a:pt x="3028950" y="0"/>
                  </a:moveTo>
                  <a:lnTo>
                    <a:pt x="2603500" y="0"/>
                  </a:lnTo>
                  <a:lnTo>
                    <a:pt x="2603500" y="43180"/>
                  </a:lnTo>
                  <a:lnTo>
                    <a:pt x="3028950" y="43180"/>
                  </a:lnTo>
                  <a:lnTo>
                    <a:pt x="3028950" y="0"/>
                  </a:lnTo>
                  <a:close/>
                </a:path>
                <a:path w="9146540" h="43180">
                  <a:moveTo>
                    <a:pt x="4715510" y="0"/>
                  </a:moveTo>
                  <a:lnTo>
                    <a:pt x="4413250" y="0"/>
                  </a:lnTo>
                  <a:lnTo>
                    <a:pt x="4413250" y="43180"/>
                  </a:lnTo>
                  <a:lnTo>
                    <a:pt x="4715510" y="43180"/>
                  </a:lnTo>
                  <a:lnTo>
                    <a:pt x="4715510" y="0"/>
                  </a:lnTo>
                  <a:close/>
                </a:path>
                <a:path w="9146540" h="43180">
                  <a:moveTo>
                    <a:pt x="6756400" y="0"/>
                  </a:moveTo>
                  <a:lnTo>
                    <a:pt x="6308090" y="0"/>
                  </a:lnTo>
                  <a:lnTo>
                    <a:pt x="6308090" y="43180"/>
                  </a:lnTo>
                  <a:lnTo>
                    <a:pt x="6756400" y="43180"/>
                  </a:lnTo>
                  <a:lnTo>
                    <a:pt x="6756400" y="0"/>
                  </a:lnTo>
                  <a:close/>
                </a:path>
                <a:path w="9146540" h="43180">
                  <a:moveTo>
                    <a:pt x="9146540" y="0"/>
                  </a:moveTo>
                  <a:lnTo>
                    <a:pt x="8729980" y="0"/>
                  </a:lnTo>
                  <a:lnTo>
                    <a:pt x="872998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534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34670" y="45720"/>
                  </a:lnTo>
                  <a:lnTo>
                    <a:pt x="534670" y="0"/>
                  </a:lnTo>
                  <a:close/>
                </a:path>
                <a:path w="9146540" h="45719">
                  <a:moveTo>
                    <a:pt x="3028950" y="0"/>
                  </a:moveTo>
                  <a:lnTo>
                    <a:pt x="2603500" y="0"/>
                  </a:lnTo>
                  <a:lnTo>
                    <a:pt x="2603500" y="45720"/>
                  </a:lnTo>
                  <a:lnTo>
                    <a:pt x="3028950" y="45720"/>
                  </a:lnTo>
                  <a:lnTo>
                    <a:pt x="3028950" y="0"/>
                  </a:lnTo>
                  <a:close/>
                </a:path>
                <a:path w="9146540" h="45719">
                  <a:moveTo>
                    <a:pt x="4715510" y="0"/>
                  </a:moveTo>
                  <a:lnTo>
                    <a:pt x="4413250" y="0"/>
                  </a:lnTo>
                  <a:lnTo>
                    <a:pt x="4413250" y="45720"/>
                  </a:lnTo>
                  <a:lnTo>
                    <a:pt x="4715510" y="45720"/>
                  </a:lnTo>
                  <a:lnTo>
                    <a:pt x="4715510" y="0"/>
                  </a:lnTo>
                  <a:close/>
                </a:path>
                <a:path w="9146540" h="45719">
                  <a:moveTo>
                    <a:pt x="6756400" y="0"/>
                  </a:moveTo>
                  <a:lnTo>
                    <a:pt x="6308090" y="0"/>
                  </a:lnTo>
                  <a:lnTo>
                    <a:pt x="6308090" y="45720"/>
                  </a:lnTo>
                  <a:lnTo>
                    <a:pt x="6756400" y="45720"/>
                  </a:lnTo>
                  <a:lnTo>
                    <a:pt x="675640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29980" y="0"/>
                  </a:lnTo>
                  <a:lnTo>
                    <a:pt x="872998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5346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534670" y="43180"/>
                  </a:lnTo>
                  <a:lnTo>
                    <a:pt x="534670" y="0"/>
                  </a:lnTo>
                  <a:close/>
                </a:path>
                <a:path w="9146540" h="43180">
                  <a:moveTo>
                    <a:pt x="3028950" y="0"/>
                  </a:moveTo>
                  <a:lnTo>
                    <a:pt x="2603500" y="0"/>
                  </a:lnTo>
                  <a:lnTo>
                    <a:pt x="2603500" y="43180"/>
                  </a:lnTo>
                  <a:lnTo>
                    <a:pt x="3028950" y="43180"/>
                  </a:lnTo>
                  <a:lnTo>
                    <a:pt x="3028950" y="0"/>
                  </a:lnTo>
                  <a:close/>
                </a:path>
                <a:path w="9146540" h="43180">
                  <a:moveTo>
                    <a:pt x="4715510" y="0"/>
                  </a:moveTo>
                  <a:lnTo>
                    <a:pt x="4413250" y="0"/>
                  </a:lnTo>
                  <a:lnTo>
                    <a:pt x="4413250" y="43180"/>
                  </a:lnTo>
                  <a:lnTo>
                    <a:pt x="4715510" y="43180"/>
                  </a:lnTo>
                  <a:lnTo>
                    <a:pt x="4715510" y="0"/>
                  </a:lnTo>
                  <a:close/>
                </a:path>
                <a:path w="9146540" h="43180">
                  <a:moveTo>
                    <a:pt x="6756400" y="0"/>
                  </a:moveTo>
                  <a:lnTo>
                    <a:pt x="6308090" y="0"/>
                  </a:lnTo>
                  <a:lnTo>
                    <a:pt x="6308090" y="43180"/>
                  </a:lnTo>
                  <a:lnTo>
                    <a:pt x="6756400" y="43180"/>
                  </a:lnTo>
                  <a:lnTo>
                    <a:pt x="6756400" y="0"/>
                  </a:lnTo>
                  <a:close/>
                </a:path>
                <a:path w="9146540" h="43180">
                  <a:moveTo>
                    <a:pt x="9146540" y="0"/>
                  </a:moveTo>
                  <a:lnTo>
                    <a:pt x="8729980" y="0"/>
                  </a:lnTo>
                  <a:lnTo>
                    <a:pt x="872998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534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34670" y="45720"/>
                  </a:lnTo>
                  <a:lnTo>
                    <a:pt x="534670" y="0"/>
                  </a:lnTo>
                  <a:close/>
                </a:path>
                <a:path w="9146540" h="45719">
                  <a:moveTo>
                    <a:pt x="3028950" y="0"/>
                  </a:moveTo>
                  <a:lnTo>
                    <a:pt x="2603500" y="0"/>
                  </a:lnTo>
                  <a:lnTo>
                    <a:pt x="2603500" y="45720"/>
                  </a:lnTo>
                  <a:lnTo>
                    <a:pt x="3028950" y="45720"/>
                  </a:lnTo>
                  <a:lnTo>
                    <a:pt x="3028950" y="0"/>
                  </a:lnTo>
                  <a:close/>
                </a:path>
                <a:path w="9146540" h="45719">
                  <a:moveTo>
                    <a:pt x="4715510" y="0"/>
                  </a:moveTo>
                  <a:lnTo>
                    <a:pt x="4413250" y="0"/>
                  </a:lnTo>
                  <a:lnTo>
                    <a:pt x="4413250" y="45720"/>
                  </a:lnTo>
                  <a:lnTo>
                    <a:pt x="4715510" y="45720"/>
                  </a:lnTo>
                  <a:lnTo>
                    <a:pt x="4715510" y="0"/>
                  </a:lnTo>
                  <a:close/>
                </a:path>
                <a:path w="9146540" h="45719">
                  <a:moveTo>
                    <a:pt x="6756400" y="0"/>
                  </a:moveTo>
                  <a:lnTo>
                    <a:pt x="6308090" y="0"/>
                  </a:lnTo>
                  <a:lnTo>
                    <a:pt x="6308090" y="45720"/>
                  </a:lnTo>
                  <a:lnTo>
                    <a:pt x="6756400" y="45720"/>
                  </a:lnTo>
                  <a:lnTo>
                    <a:pt x="675640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29980" y="0"/>
                  </a:lnTo>
                  <a:lnTo>
                    <a:pt x="872998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534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34670" y="45720"/>
                  </a:lnTo>
                  <a:lnTo>
                    <a:pt x="534670" y="0"/>
                  </a:lnTo>
                  <a:close/>
                </a:path>
                <a:path w="9146540" h="45719">
                  <a:moveTo>
                    <a:pt x="3028950" y="0"/>
                  </a:moveTo>
                  <a:lnTo>
                    <a:pt x="2603500" y="0"/>
                  </a:lnTo>
                  <a:lnTo>
                    <a:pt x="2603500" y="45720"/>
                  </a:lnTo>
                  <a:lnTo>
                    <a:pt x="3028950" y="45720"/>
                  </a:lnTo>
                  <a:lnTo>
                    <a:pt x="3028950" y="0"/>
                  </a:lnTo>
                  <a:close/>
                </a:path>
                <a:path w="9146540" h="45719">
                  <a:moveTo>
                    <a:pt x="4715510" y="0"/>
                  </a:moveTo>
                  <a:lnTo>
                    <a:pt x="4413250" y="0"/>
                  </a:lnTo>
                  <a:lnTo>
                    <a:pt x="4413250" y="45720"/>
                  </a:lnTo>
                  <a:lnTo>
                    <a:pt x="4715510" y="45720"/>
                  </a:lnTo>
                  <a:lnTo>
                    <a:pt x="4715510" y="0"/>
                  </a:lnTo>
                  <a:close/>
                </a:path>
                <a:path w="9146540" h="45719">
                  <a:moveTo>
                    <a:pt x="6756400" y="0"/>
                  </a:moveTo>
                  <a:lnTo>
                    <a:pt x="6308090" y="0"/>
                  </a:lnTo>
                  <a:lnTo>
                    <a:pt x="6308090" y="45720"/>
                  </a:lnTo>
                  <a:lnTo>
                    <a:pt x="6756400" y="45720"/>
                  </a:lnTo>
                  <a:lnTo>
                    <a:pt x="675640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29980" y="0"/>
                  </a:lnTo>
                  <a:lnTo>
                    <a:pt x="872998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1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3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5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7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534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34670" y="45720"/>
                  </a:lnTo>
                  <a:lnTo>
                    <a:pt x="534670" y="0"/>
                  </a:lnTo>
                  <a:close/>
                </a:path>
                <a:path w="9146540" h="45720">
                  <a:moveTo>
                    <a:pt x="3028950" y="0"/>
                  </a:moveTo>
                  <a:lnTo>
                    <a:pt x="2603500" y="0"/>
                  </a:lnTo>
                  <a:lnTo>
                    <a:pt x="2603500" y="45720"/>
                  </a:lnTo>
                  <a:lnTo>
                    <a:pt x="3028950" y="45720"/>
                  </a:lnTo>
                  <a:lnTo>
                    <a:pt x="3028950" y="0"/>
                  </a:lnTo>
                  <a:close/>
                </a:path>
                <a:path w="9146540" h="45720">
                  <a:moveTo>
                    <a:pt x="4715510" y="0"/>
                  </a:moveTo>
                  <a:lnTo>
                    <a:pt x="4413250" y="0"/>
                  </a:lnTo>
                  <a:lnTo>
                    <a:pt x="4413250" y="45720"/>
                  </a:lnTo>
                  <a:lnTo>
                    <a:pt x="4715510" y="45720"/>
                  </a:lnTo>
                  <a:lnTo>
                    <a:pt x="4715510" y="0"/>
                  </a:lnTo>
                  <a:close/>
                </a:path>
                <a:path w="9146540" h="45720">
                  <a:moveTo>
                    <a:pt x="6756400" y="0"/>
                  </a:moveTo>
                  <a:lnTo>
                    <a:pt x="6308090" y="0"/>
                  </a:lnTo>
                  <a:lnTo>
                    <a:pt x="6308090" y="45720"/>
                  </a:lnTo>
                  <a:lnTo>
                    <a:pt x="6756400" y="45720"/>
                  </a:lnTo>
                  <a:lnTo>
                    <a:pt x="675640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29980" y="0"/>
                  </a:lnTo>
                  <a:lnTo>
                    <a:pt x="872998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6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534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34670" y="45720"/>
                  </a:lnTo>
                  <a:lnTo>
                    <a:pt x="534670" y="0"/>
                  </a:lnTo>
                  <a:close/>
                </a:path>
                <a:path w="9146540" h="45720">
                  <a:moveTo>
                    <a:pt x="3028950" y="0"/>
                  </a:moveTo>
                  <a:lnTo>
                    <a:pt x="2603500" y="0"/>
                  </a:lnTo>
                  <a:lnTo>
                    <a:pt x="2603500" y="45720"/>
                  </a:lnTo>
                  <a:lnTo>
                    <a:pt x="3028950" y="45720"/>
                  </a:lnTo>
                  <a:lnTo>
                    <a:pt x="3028950" y="0"/>
                  </a:lnTo>
                  <a:close/>
                </a:path>
                <a:path w="9146540" h="45720">
                  <a:moveTo>
                    <a:pt x="4715510" y="0"/>
                  </a:moveTo>
                  <a:lnTo>
                    <a:pt x="4413250" y="0"/>
                  </a:lnTo>
                  <a:lnTo>
                    <a:pt x="4413250" y="45720"/>
                  </a:lnTo>
                  <a:lnTo>
                    <a:pt x="4715510" y="45720"/>
                  </a:lnTo>
                  <a:lnTo>
                    <a:pt x="4715510" y="0"/>
                  </a:lnTo>
                  <a:close/>
                </a:path>
                <a:path w="9146540" h="45720">
                  <a:moveTo>
                    <a:pt x="6756400" y="0"/>
                  </a:moveTo>
                  <a:lnTo>
                    <a:pt x="6308090" y="0"/>
                  </a:lnTo>
                  <a:lnTo>
                    <a:pt x="6308090" y="45720"/>
                  </a:lnTo>
                  <a:lnTo>
                    <a:pt x="6756400" y="45720"/>
                  </a:lnTo>
                  <a:lnTo>
                    <a:pt x="675640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29980" y="0"/>
                  </a:lnTo>
                  <a:lnTo>
                    <a:pt x="872998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5346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34670" y="45720"/>
                  </a:lnTo>
                  <a:lnTo>
                    <a:pt x="534670" y="0"/>
                  </a:lnTo>
                  <a:close/>
                </a:path>
                <a:path w="9146540" h="45720">
                  <a:moveTo>
                    <a:pt x="3028950" y="0"/>
                  </a:moveTo>
                  <a:lnTo>
                    <a:pt x="2603500" y="0"/>
                  </a:lnTo>
                  <a:lnTo>
                    <a:pt x="2603500" y="45720"/>
                  </a:lnTo>
                  <a:lnTo>
                    <a:pt x="3028950" y="45720"/>
                  </a:lnTo>
                  <a:lnTo>
                    <a:pt x="3028950" y="0"/>
                  </a:lnTo>
                  <a:close/>
                </a:path>
                <a:path w="9146540" h="45720">
                  <a:moveTo>
                    <a:pt x="4715510" y="0"/>
                  </a:moveTo>
                  <a:lnTo>
                    <a:pt x="4413250" y="0"/>
                  </a:lnTo>
                  <a:lnTo>
                    <a:pt x="4413250" y="45720"/>
                  </a:lnTo>
                  <a:lnTo>
                    <a:pt x="4715510" y="45720"/>
                  </a:lnTo>
                  <a:lnTo>
                    <a:pt x="4715510" y="0"/>
                  </a:lnTo>
                  <a:close/>
                </a:path>
                <a:path w="9146540" h="45720">
                  <a:moveTo>
                    <a:pt x="6756400" y="0"/>
                  </a:moveTo>
                  <a:lnTo>
                    <a:pt x="6308090" y="0"/>
                  </a:lnTo>
                  <a:lnTo>
                    <a:pt x="6308090" y="45720"/>
                  </a:lnTo>
                  <a:lnTo>
                    <a:pt x="6756400" y="45720"/>
                  </a:lnTo>
                  <a:lnTo>
                    <a:pt x="675640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29980" y="0"/>
                  </a:lnTo>
                  <a:lnTo>
                    <a:pt x="872998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346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34670" y="44450"/>
                  </a:lnTo>
                  <a:lnTo>
                    <a:pt x="534670" y="0"/>
                  </a:lnTo>
                  <a:close/>
                </a:path>
                <a:path w="9146540" h="44450">
                  <a:moveTo>
                    <a:pt x="30289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028950" y="44450"/>
                  </a:lnTo>
                  <a:lnTo>
                    <a:pt x="3028950" y="0"/>
                  </a:lnTo>
                  <a:close/>
                </a:path>
                <a:path w="9146540" h="44450">
                  <a:moveTo>
                    <a:pt x="47155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15510" y="44450"/>
                  </a:lnTo>
                  <a:lnTo>
                    <a:pt x="4715510" y="0"/>
                  </a:lnTo>
                  <a:close/>
                </a:path>
                <a:path w="9146540" h="44450">
                  <a:moveTo>
                    <a:pt x="67564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756400" y="44450"/>
                  </a:lnTo>
                  <a:lnTo>
                    <a:pt x="67564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1087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44450"/>
                  </a:lnTo>
                  <a:lnTo>
                    <a:pt x="610870" y="44450"/>
                  </a:lnTo>
                  <a:lnTo>
                    <a:pt x="610870" y="36830"/>
                  </a:lnTo>
                  <a:lnTo>
                    <a:pt x="610870" y="0"/>
                  </a:lnTo>
                  <a:close/>
                </a:path>
                <a:path w="9146540" h="44450">
                  <a:moveTo>
                    <a:pt x="3105150" y="0"/>
                  </a:moveTo>
                  <a:lnTo>
                    <a:pt x="2603500" y="0"/>
                  </a:lnTo>
                  <a:lnTo>
                    <a:pt x="2603500" y="36830"/>
                  </a:lnTo>
                  <a:lnTo>
                    <a:pt x="2603500" y="44450"/>
                  </a:lnTo>
                  <a:lnTo>
                    <a:pt x="3105150" y="44450"/>
                  </a:lnTo>
                  <a:lnTo>
                    <a:pt x="3105150" y="36830"/>
                  </a:lnTo>
                  <a:lnTo>
                    <a:pt x="3105150" y="0"/>
                  </a:lnTo>
                  <a:close/>
                </a:path>
                <a:path w="9146540" h="44450">
                  <a:moveTo>
                    <a:pt x="4791710" y="0"/>
                  </a:moveTo>
                  <a:lnTo>
                    <a:pt x="4413250" y="0"/>
                  </a:lnTo>
                  <a:lnTo>
                    <a:pt x="4413250" y="36830"/>
                  </a:lnTo>
                  <a:lnTo>
                    <a:pt x="4413250" y="44450"/>
                  </a:lnTo>
                  <a:lnTo>
                    <a:pt x="4791710" y="44450"/>
                  </a:lnTo>
                  <a:lnTo>
                    <a:pt x="4791710" y="36830"/>
                  </a:lnTo>
                  <a:lnTo>
                    <a:pt x="4791710" y="0"/>
                  </a:lnTo>
                  <a:close/>
                </a:path>
                <a:path w="9146540" h="44450">
                  <a:moveTo>
                    <a:pt x="6832600" y="0"/>
                  </a:moveTo>
                  <a:lnTo>
                    <a:pt x="6308090" y="0"/>
                  </a:lnTo>
                  <a:lnTo>
                    <a:pt x="6308090" y="36830"/>
                  </a:lnTo>
                  <a:lnTo>
                    <a:pt x="6308090" y="44450"/>
                  </a:lnTo>
                  <a:lnTo>
                    <a:pt x="6832600" y="44450"/>
                  </a:lnTo>
                  <a:lnTo>
                    <a:pt x="6832600" y="36830"/>
                  </a:lnTo>
                  <a:lnTo>
                    <a:pt x="68326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6108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610870" y="44450"/>
                  </a:lnTo>
                  <a:lnTo>
                    <a:pt x="610870" y="0"/>
                  </a:lnTo>
                  <a:close/>
                </a:path>
                <a:path w="9146540" h="44450">
                  <a:moveTo>
                    <a:pt x="3105150" y="0"/>
                  </a:moveTo>
                  <a:lnTo>
                    <a:pt x="2603500" y="0"/>
                  </a:lnTo>
                  <a:lnTo>
                    <a:pt x="2603500" y="44450"/>
                  </a:lnTo>
                  <a:lnTo>
                    <a:pt x="3105150" y="44450"/>
                  </a:lnTo>
                  <a:lnTo>
                    <a:pt x="3105150" y="0"/>
                  </a:lnTo>
                  <a:close/>
                </a:path>
                <a:path w="9146540" h="44450">
                  <a:moveTo>
                    <a:pt x="4791710" y="0"/>
                  </a:moveTo>
                  <a:lnTo>
                    <a:pt x="4413250" y="0"/>
                  </a:lnTo>
                  <a:lnTo>
                    <a:pt x="4413250" y="44450"/>
                  </a:lnTo>
                  <a:lnTo>
                    <a:pt x="4791710" y="44450"/>
                  </a:lnTo>
                  <a:lnTo>
                    <a:pt x="4791710" y="0"/>
                  </a:lnTo>
                  <a:close/>
                </a:path>
                <a:path w="9146540" h="44450">
                  <a:moveTo>
                    <a:pt x="6832600" y="0"/>
                  </a:moveTo>
                  <a:lnTo>
                    <a:pt x="6308090" y="0"/>
                  </a:lnTo>
                  <a:lnTo>
                    <a:pt x="6308090" y="44450"/>
                  </a:lnTo>
                  <a:lnTo>
                    <a:pt x="6832600" y="44450"/>
                  </a:lnTo>
                  <a:lnTo>
                    <a:pt x="68326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8729980" y="0"/>
                  </a:lnTo>
                  <a:lnTo>
                    <a:pt x="8729980" y="31750"/>
                  </a:lnTo>
                  <a:lnTo>
                    <a:pt x="6832600" y="31750"/>
                  </a:lnTo>
                  <a:lnTo>
                    <a:pt x="6832600" y="0"/>
                  </a:lnTo>
                  <a:lnTo>
                    <a:pt x="6308090" y="0"/>
                  </a:lnTo>
                  <a:lnTo>
                    <a:pt x="6308090" y="31750"/>
                  </a:lnTo>
                  <a:lnTo>
                    <a:pt x="4791710" y="31750"/>
                  </a:lnTo>
                  <a:lnTo>
                    <a:pt x="4791710" y="0"/>
                  </a:lnTo>
                  <a:lnTo>
                    <a:pt x="4413250" y="0"/>
                  </a:lnTo>
                  <a:lnTo>
                    <a:pt x="4413250" y="31750"/>
                  </a:lnTo>
                  <a:lnTo>
                    <a:pt x="3105150" y="31750"/>
                  </a:lnTo>
                  <a:lnTo>
                    <a:pt x="3105150" y="0"/>
                  </a:lnTo>
                  <a:lnTo>
                    <a:pt x="0" y="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317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09600" y="1752599"/>
              <a:ext cx="1992630" cy="2987040"/>
            </a:xfrm>
            <a:custGeom>
              <a:avLst/>
              <a:gdLst/>
              <a:ahLst/>
              <a:cxnLst/>
              <a:rect l="l" t="t" r="r" b="b"/>
              <a:pathLst>
                <a:path w="1992630" h="2987040">
                  <a:moveTo>
                    <a:pt x="1992630" y="0"/>
                  </a:moveTo>
                  <a:lnTo>
                    <a:pt x="0" y="0"/>
                  </a:lnTo>
                  <a:lnTo>
                    <a:pt x="0" y="2910840"/>
                  </a:lnTo>
                  <a:lnTo>
                    <a:pt x="0" y="2987040"/>
                  </a:lnTo>
                  <a:lnTo>
                    <a:pt x="1992630" y="2987040"/>
                  </a:lnTo>
                  <a:lnTo>
                    <a:pt x="1992630" y="2910840"/>
                  </a:lnTo>
                  <a:lnTo>
                    <a:pt x="1992630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09599" y="1752600"/>
              <a:ext cx="1992630" cy="2987040"/>
            </a:xfrm>
            <a:custGeom>
              <a:avLst/>
              <a:gdLst/>
              <a:ahLst/>
              <a:cxnLst/>
              <a:rect l="l" t="t" r="r" b="b"/>
              <a:pathLst>
                <a:path w="1992630" h="2987040">
                  <a:moveTo>
                    <a:pt x="996950" y="2987040"/>
                  </a:moveTo>
                  <a:lnTo>
                    <a:pt x="0" y="2987040"/>
                  </a:lnTo>
                  <a:lnTo>
                    <a:pt x="0" y="0"/>
                  </a:lnTo>
                  <a:lnTo>
                    <a:pt x="1992630" y="0"/>
                  </a:lnTo>
                  <a:lnTo>
                    <a:pt x="1992630" y="2987040"/>
                  </a:lnTo>
                  <a:lnTo>
                    <a:pt x="996950" y="2987040"/>
                  </a:lnTo>
                  <a:close/>
                </a:path>
              </a:pathLst>
            </a:custGeom>
            <a:ln w="12579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533399" y="1676400"/>
              <a:ext cx="1992630" cy="2987040"/>
            </a:xfrm>
            <a:custGeom>
              <a:avLst/>
              <a:gdLst/>
              <a:ahLst/>
              <a:cxnLst/>
              <a:rect l="l" t="t" r="r" b="b"/>
              <a:pathLst>
                <a:path w="1992630" h="2987040">
                  <a:moveTo>
                    <a:pt x="1992630" y="0"/>
                  </a:moveTo>
                  <a:lnTo>
                    <a:pt x="0" y="0"/>
                  </a:lnTo>
                  <a:lnTo>
                    <a:pt x="0" y="2987040"/>
                  </a:lnTo>
                  <a:lnTo>
                    <a:pt x="1992630" y="2987040"/>
                  </a:lnTo>
                  <a:close/>
                </a:path>
              </a:pathLst>
            </a:custGeom>
            <a:solidFill>
              <a:srgbClr val="F4B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533399" y="1676400"/>
              <a:ext cx="1992630" cy="2987040"/>
            </a:xfrm>
            <a:custGeom>
              <a:avLst/>
              <a:gdLst/>
              <a:ahLst/>
              <a:cxnLst/>
              <a:rect l="l" t="t" r="r" b="b"/>
              <a:pathLst>
                <a:path w="1992630" h="2987040">
                  <a:moveTo>
                    <a:pt x="995680" y="2987040"/>
                  </a:moveTo>
                  <a:lnTo>
                    <a:pt x="0" y="2987040"/>
                  </a:lnTo>
                  <a:lnTo>
                    <a:pt x="0" y="0"/>
                  </a:lnTo>
                  <a:lnTo>
                    <a:pt x="1992630" y="0"/>
                  </a:lnTo>
                  <a:lnTo>
                    <a:pt x="1992630" y="2987040"/>
                  </a:lnTo>
                  <a:lnTo>
                    <a:pt x="995680" y="298704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103880" y="1752599"/>
              <a:ext cx="1308100" cy="2987040"/>
            </a:xfrm>
            <a:custGeom>
              <a:avLst/>
              <a:gdLst/>
              <a:ahLst/>
              <a:cxnLst/>
              <a:rect l="l" t="t" r="r" b="b"/>
              <a:pathLst>
                <a:path w="1308100" h="2987040">
                  <a:moveTo>
                    <a:pt x="1308100" y="0"/>
                  </a:moveTo>
                  <a:lnTo>
                    <a:pt x="0" y="0"/>
                  </a:lnTo>
                  <a:lnTo>
                    <a:pt x="0" y="2910840"/>
                  </a:lnTo>
                  <a:lnTo>
                    <a:pt x="0" y="2987040"/>
                  </a:lnTo>
                  <a:lnTo>
                    <a:pt x="1308100" y="2987040"/>
                  </a:lnTo>
                  <a:lnTo>
                    <a:pt x="1308100" y="2910840"/>
                  </a:lnTo>
                  <a:lnTo>
                    <a:pt x="1308100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103879" y="1752600"/>
              <a:ext cx="1308100" cy="2987040"/>
            </a:xfrm>
            <a:custGeom>
              <a:avLst/>
              <a:gdLst/>
              <a:ahLst/>
              <a:cxnLst/>
              <a:rect l="l" t="t" r="r" b="b"/>
              <a:pathLst>
                <a:path w="1308100" h="2987040">
                  <a:moveTo>
                    <a:pt x="654049" y="2987040"/>
                  </a:moveTo>
                  <a:lnTo>
                    <a:pt x="0" y="2987040"/>
                  </a:lnTo>
                  <a:lnTo>
                    <a:pt x="0" y="0"/>
                  </a:lnTo>
                  <a:lnTo>
                    <a:pt x="1308099" y="0"/>
                  </a:lnTo>
                  <a:lnTo>
                    <a:pt x="1308099" y="2987040"/>
                  </a:lnTo>
                  <a:lnTo>
                    <a:pt x="654049" y="2987040"/>
                  </a:lnTo>
                  <a:close/>
                </a:path>
              </a:pathLst>
            </a:custGeom>
            <a:ln w="12579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027679" y="1676400"/>
              <a:ext cx="1308100" cy="2987040"/>
            </a:xfrm>
            <a:custGeom>
              <a:avLst/>
              <a:gdLst/>
              <a:ahLst/>
              <a:cxnLst/>
              <a:rect l="l" t="t" r="r" b="b"/>
              <a:pathLst>
                <a:path w="1308100" h="2987040">
                  <a:moveTo>
                    <a:pt x="1308099" y="0"/>
                  </a:moveTo>
                  <a:lnTo>
                    <a:pt x="0" y="0"/>
                  </a:lnTo>
                  <a:lnTo>
                    <a:pt x="0" y="2987040"/>
                  </a:lnTo>
                  <a:lnTo>
                    <a:pt x="1308099" y="2987040"/>
                  </a:lnTo>
                  <a:close/>
                </a:path>
              </a:pathLst>
            </a:custGeom>
            <a:solidFill>
              <a:srgbClr val="F4B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027679" y="1676400"/>
              <a:ext cx="1308100" cy="2987040"/>
            </a:xfrm>
            <a:custGeom>
              <a:avLst/>
              <a:gdLst/>
              <a:ahLst/>
              <a:cxnLst/>
              <a:rect l="l" t="t" r="r" b="b"/>
              <a:pathLst>
                <a:path w="1308100" h="2987040">
                  <a:moveTo>
                    <a:pt x="654049" y="2987040"/>
                  </a:moveTo>
                  <a:lnTo>
                    <a:pt x="0" y="2987040"/>
                  </a:lnTo>
                  <a:lnTo>
                    <a:pt x="0" y="0"/>
                  </a:lnTo>
                  <a:lnTo>
                    <a:pt x="1308099" y="0"/>
                  </a:lnTo>
                  <a:lnTo>
                    <a:pt x="1308099" y="2987040"/>
                  </a:lnTo>
                  <a:lnTo>
                    <a:pt x="654049" y="298704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790440" y="1752599"/>
              <a:ext cx="1516380" cy="2987040"/>
            </a:xfrm>
            <a:custGeom>
              <a:avLst/>
              <a:gdLst/>
              <a:ahLst/>
              <a:cxnLst/>
              <a:rect l="l" t="t" r="r" b="b"/>
              <a:pathLst>
                <a:path w="1516379" h="2987040">
                  <a:moveTo>
                    <a:pt x="1516380" y="0"/>
                  </a:moveTo>
                  <a:lnTo>
                    <a:pt x="0" y="0"/>
                  </a:lnTo>
                  <a:lnTo>
                    <a:pt x="0" y="2910840"/>
                  </a:lnTo>
                  <a:lnTo>
                    <a:pt x="0" y="2987040"/>
                  </a:lnTo>
                  <a:lnTo>
                    <a:pt x="1516380" y="2987040"/>
                  </a:lnTo>
                  <a:lnTo>
                    <a:pt x="1516380" y="2910840"/>
                  </a:lnTo>
                  <a:lnTo>
                    <a:pt x="1516380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790439" y="1752600"/>
              <a:ext cx="1516380" cy="2987040"/>
            </a:xfrm>
            <a:custGeom>
              <a:avLst/>
              <a:gdLst/>
              <a:ahLst/>
              <a:cxnLst/>
              <a:rect l="l" t="t" r="r" b="b"/>
              <a:pathLst>
                <a:path w="1516379" h="2987040">
                  <a:moveTo>
                    <a:pt x="758189" y="2987040"/>
                  </a:moveTo>
                  <a:lnTo>
                    <a:pt x="0" y="2987040"/>
                  </a:lnTo>
                  <a:lnTo>
                    <a:pt x="0" y="0"/>
                  </a:lnTo>
                  <a:lnTo>
                    <a:pt x="1516380" y="0"/>
                  </a:lnTo>
                  <a:lnTo>
                    <a:pt x="1516380" y="2987040"/>
                  </a:lnTo>
                  <a:lnTo>
                    <a:pt x="758189" y="2987040"/>
                  </a:lnTo>
                  <a:close/>
                </a:path>
              </a:pathLst>
            </a:custGeom>
            <a:ln w="12579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714239" y="1676400"/>
              <a:ext cx="1516380" cy="2987040"/>
            </a:xfrm>
            <a:custGeom>
              <a:avLst/>
              <a:gdLst/>
              <a:ahLst/>
              <a:cxnLst/>
              <a:rect l="l" t="t" r="r" b="b"/>
              <a:pathLst>
                <a:path w="1516379" h="2987040">
                  <a:moveTo>
                    <a:pt x="1516380" y="0"/>
                  </a:moveTo>
                  <a:lnTo>
                    <a:pt x="0" y="0"/>
                  </a:lnTo>
                  <a:lnTo>
                    <a:pt x="0" y="2987040"/>
                  </a:lnTo>
                  <a:lnTo>
                    <a:pt x="1516380" y="2987040"/>
                  </a:lnTo>
                  <a:close/>
                </a:path>
              </a:pathLst>
            </a:custGeom>
            <a:solidFill>
              <a:srgbClr val="F4B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714239" y="1676400"/>
              <a:ext cx="1516380" cy="2987040"/>
            </a:xfrm>
            <a:custGeom>
              <a:avLst/>
              <a:gdLst/>
              <a:ahLst/>
              <a:cxnLst/>
              <a:rect l="l" t="t" r="r" b="b"/>
              <a:pathLst>
                <a:path w="1516379" h="2987040">
                  <a:moveTo>
                    <a:pt x="758189" y="2987040"/>
                  </a:moveTo>
                  <a:lnTo>
                    <a:pt x="0" y="2987040"/>
                  </a:lnTo>
                  <a:lnTo>
                    <a:pt x="0" y="0"/>
                  </a:lnTo>
                  <a:lnTo>
                    <a:pt x="1516380" y="0"/>
                  </a:lnTo>
                  <a:lnTo>
                    <a:pt x="1516380" y="2987040"/>
                  </a:lnTo>
                  <a:lnTo>
                    <a:pt x="758189" y="298704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6831329" y="1752599"/>
              <a:ext cx="1897380" cy="2987040"/>
            </a:xfrm>
            <a:custGeom>
              <a:avLst/>
              <a:gdLst/>
              <a:ahLst/>
              <a:cxnLst/>
              <a:rect l="l" t="t" r="r" b="b"/>
              <a:pathLst>
                <a:path w="1897379" h="2987040">
                  <a:moveTo>
                    <a:pt x="1897380" y="0"/>
                  </a:moveTo>
                  <a:lnTo>
                    <a:pt x="0" y="0"/>
                  </a:lnTo>
                  <a:lnTo>
                    <a:pt x="0" y="2910840"/>
                  </a:lnTo>
                  <a:lnTo>
                    <a:pt x="0" y="2987040"/>
                  </a:lnTo>
                  <a:lnTo>
                    <a:pt x="1897380" y="2987040"/>
                  </a:lnTo>
                  <a:lnTo>
                    <a:pt x="1897380" y="2910840"/>
                  </a:lnTo>
                  <a:lnTo>
                    <a:pt x="1897380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6831329" y="1752600"/>
              <a:ext cx="1897380" cy="2987040"/>
            </a:xfrm>
            <a:custGeom>
              <a:avLst/>
              <a:gdLst/>
              <a:ahLst/>
              <a:cxnLst/>
              <a:rect l="l" t="t" r="r" b="b"/>
              <a:pathLst>
                <a:path w="1897379" h="2987040">
                  <a:moveTo>
                    <a:pt x="948690" y="2987040"/>
                  </a:moveTo>
                  <a:lnTo>
                    <a:pt x="0" y="2987040"/>
                  </a:lnTo>
                  <a:lnTo>
                    <a:pt x="0" y="0"/>
                  </a:lnTo>
                  <a:lnTo>
                    <a:pt x="1897379" y="0"/>
                  </a:lnTo>
                  <a:lnTo>
                    <a:pt x="1897379" y="2987040"/>
                  </a:lnTo>
                  <a:lnTo>
                    <a:pt x="948690" y="2987040"/>
                  </a:lnTo>
                  <a:close/>
                </a:path>
              </a:pathLst>
            </a:custGeom>
            <a:ln w="12579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6755129" y="1676400"/>
              <a:ext cx="1897380" cy="2987040"/>
            </a:xfrm>
            <a:custGeom>
              <a:avLst/>
              <a:gdLst/>
              <a:ahLst/>
              <a:cxnLst/>
              <a:rect l="l" t="t" r="r" b="b"/>
              <a:pathLst>
                <a:path w="1897379" h="2987040">
                  <a:moveTo>
                    <a:pt x="1897379" y="0"/>
                  </a:moveTo>
                  <a:lnTo>
                    <a:pt x="0" y="0"/>
                  </a:lnTo>
                  <a:lnTo>
                    <a:pt x="0" y="2987040"/>
                  </a:lnTo>
                  <a:lnTo>
                    <a:pt x="1897379" y="2987040"/>
                  </a:lnTo>
                  <a:close/>
                </a:path>
              </a:pathLst>
            </a:custGeom>
            <a:solidFill>
              <a:srgbClr val="F4B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6755129" y="1676400"/>
              <a:ext cx="1897380" cy="2987040"/>
            </a:xfrm>
            <a:custGeom>
              <a:avLst/>
              <a:gdLst/>
              <a:ahLst/>
              <a:cxnLst/>
              <a:rect l="l" t="t" r="r" b="b"/>
              <a:pathLst>
                <a:path w="1897379" h="2987040">
                  <a:moveTo>
                    <a:pt x="948690" y="2987040"/>
                  </a:moveTo>
                  <a:lnTo>
                    <a:pt x="0" y="2987040"/>
                  </a:lnTo>
                  <a:lnTo>
                    <a:pt x="0" y="0"/>
                  </a:lnTo>
                  <a:lnTo>
                    <a:pt x="1897379" y="0"/>
                  </a:lnTo>
                  <a:lnTo>
                    <a:pt x="1897379" y="2987040"/>
                  </a:lnTo>
                  <a:lnTo>
                    <a:pt x="948690" y="298704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2" name="object 352"/>
          <p:cNvSpPr txBox="1"/>
          <p:nvPr/>
        </p:nvSpPr>
        <p:spPr>
          <a:xfrm>
            <a:off x="3021329" y="1915159"/>
            <a:ext cx="1311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Station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4813300" y="1915159"/>
            <a:ext cx="131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Station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7045959" y="1915159"/>
            <a:ext cx="131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Station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55" name="object 355"/>
          <p:cNvGrpSpPr/>
          <p:nvPr/>
        </p:nvGrpSpPr>
        <p:grpSpPr>
          <a:xfrm>
            <a:off x="795019" y="2439670"/>
            <a:ext cx="7700009" cy="1831339"/>
            <a:chOff x="795019" y="2439670"/>
            <a:chExt cx="7700009" cy="1831339"/>
          </a:xfrm>
        </p:grpSpPr>
        <p:sp>
          <p:nvSpPr>
            <p:cNvPr id="356" name="object 356"/>
            <p:cNvSpPr/>
            <p:nvPr/>
          </p:nvSpPr>
          <p:spPr>
            <a:xfrm>
              <a:off x="801369" y="2495550"/>
              <a:ext cx="449580" cy="529590"/>
            </a:xfrm>
            <a:custGeom>
              <a:avLst/>
              <a:gdLst/>
              <a:ahLst/>
              <a:cxnLst/>
              <a:rect l="l" t="t" r="r" b="b"/>
              <a:pathLst>
                <a:path w="449580" h="529589">
                  <a:moveTo>
                    <a:pt x="224789" y="0"/>
                  </a:moveTo>
                  <a:lnTo>
                    <a:pt x="178668" y="5204"/>
                  </a:lnTo>
                  <a:lnTo>
                    <a:pt x="136088" y="20200"/>
                  </a:lnTo>
                  <a:lnTo>
                    <a:pt x="97854" y="44068"/>
                  </a:lnTo>
                  <a:lnTo>
                    <a:pt x="64770" y="75882"/>
                  </a:lnTo>
                  <a:lnTo>
                    <a:pt x="37638" y="114721"/>
                  </a:lnTo>
                  <a:lnTo>
                    <a:pt x="17264" y="159662"/>
                  </a:lnTo>
                  <a:lnTo>
                    <a:pt x="4449" y="209783"/>
                  </a:lnTo>
                  <a:lnTo>
                    <a:pt x="0" y="264160"/>
                  </a:lnTo>
                  <a:lnTo>
                    <a:pt x="4449" y="318956"/>
                  </a:lnTo>
                  <a:lnTo>
                    <a:pt x="17264" y="369391"/>
                  </a:lnTo>
                  <a:lnTo>
                    <a:pt x="37638" y="414558"/>
                  </a:lnTo>
                  <a:lnTo>
                    <a:pt x="64769" y="453548"/>
                  </a:lnTo>
                  <a:lnTo>
                    <a:pt x="97854" y="485455"/>
                  </a:lnTo>
                  <a:lnTo>
                    <a:pt x="136088" y="509369"/>
                  </a:lnTo>
                  <a:lnTo>
                    <a:pt x="178668" y="524383"/>
                  </a:lnTo>
                  <a:lnTo>
                    <a:pt x="224789" y="529589"/>
                  </a:lnTo>
                  <a:lnTo>
                    <a:pt x="271276" y="524383"/>
                  </a:lnTo>
                  <a:lnTo>
                    <a:pt x="314027" y="509369"/>
                  </a:lnTo>
                  <a:lnTo>
                    <a:pt x="352283" y="485455"/>
                  </a:lnTo>
                  <a:lnTo>
                    <a:pt x="385286" y="453548"/>
                  </a:lnTo>
                  <a:lnTo>
                    <a:pt x="412276" y="414558"/>
                  </a:lnTo>
                  <a:lnTo>
                    <a:pt x="432494" y="369391"/>
                  </a:lnTo>
                  <a:lnTo>
                    <a:pt x="445182" y="318956"/>
                  </a:lnTo>
                  <a:lnTo>
                    <a:pt x="449580" y="264160"/>
                  </a:lnTo>
                  <a:lnTo>
                    <a:pt x="445182" y="209783"/>
                  </a:lnTo>
                  <a:lnTo>
                    <a:pt x="432494" y="159662"/>
                  </a:lnTo>
                  <a:lnTo>
                    <a:pt x="412276" y="114721"/>
                  </a:lnTo>
                  <a:lnTo>
                    <a:pt x="385286" y="75882"/>
                  </a:lnTo>
                  <a:lnTo>
                    <a:pt x="352283" y="44068"/>
                  </a:lnTo>
                  <a:lnTo>
                    <a:pt x="314027" y="20200"/>
                  </a:lnTo>
                  <a:lnTo>
                    <a:pt x="271276" y="5204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01369" y="2495550"/>
              <a:ext cx="449580" cy="530860"/>
            </a:xfrm>
            <a:custGeom>
              <a:avLst/>
              <a:gdLst/>
              <a:ahLst/>
              <a:cxnLst/>
              <a:rect l="l" t="t" r="r" b="b"/>
              <a:pathLst>
                <a:path w="449580" h="530860">
                  <a:moveTo>
                    <a:pt x="224789" y="0"/>
                  </a:moveTo>
                  <a:lnTo>
                    <a:pt x="271276" y="5204"/>
                  </a:lnTo>
                  <a:lnTo>
                    <a:pt x="314027" y="20200"/>
                  </a:lnTo>
                  <a:lnTo>
                    <a:pt x="352283" y="44068"/>
                  </a:lnTo>
                  <a:lnTo>
                    <a:pt x="385286" y="75882"/>
                  </a:lnTo>
                  <a:lnTo>
                    <a:pt x="412276" y="114721"/>
                  </a:lnTo>
                  <a:lnTo>
                    <a:pt x="432494" y="159662"/>
                  </a:lnTo>
                  <a:lnTo>
                    <a:pt x="445182" y="209783"/>
                  </a:lnTo>
                  <a:lnTo>
                    <a:pt x="449580" y="264160"/>
                  </a:lnTo>
                  <a:lnTo>
                    <a:pt x="445182" y="318956"/>
                  </a:lnTo>
                  <a:lnTo>
                    <a:pt x="432494" y="369391"/>
                  </a:lnTo>
                  <a:lnTo>
                    <a:pt x="412276" y="414558"/>
                  </a:lnTo>
                  <a:lnTo>
                    <a:pt x="385286" y="453548"/>
                  </a:lnTo>
                  <a:lnTo>
                    <a:pt x="352283" y="485455"/>
                  </a:lnTo>
                  <a:lnTo>
                    <a:pt x="314027" y="509369"/>
                  </a:lnTo>
                  <a:lnTo>
                    <a:pt x="271276" y="524383"/>
                  </a:lnTo>
                  <a:lnTo>
                    <a:pt x="224789" y="529589"/>
                  </a:lnTo>
                  <a:lnTo>
                    <a:pt x="178668" y="524383"/>
                  </a:lnTo>
                  <a:lnTo>
                    <a:pt x="136088" y="509369"/>
                  </a:lnTo>
                  <a:lnTo>
                    <a:pt x="97854" y="485455"/>
                  </a:lnTo>
                  <a:lnTo>
                    <a:pt x="64769" y="453548"/>
                  </a:lnTo>
                  <a:lnTo>
                    <a:pt x="37638" y="414558"/>
                  </a:lnTo>
                  <a:lnTo>
                    <a:pt x="17264" y="369391"/>
                  </a:lnTo>
                  <a:lnTo>
                    <a:pt x="4449" y="318956"/>
                  </a:lnTo>
                  <a:lnTo>
                    <a:pt x="0" y="264160"/>
                  </a:lnTo>
                  <a:lnTo>
                    <a:pt x="4449" y="209783"/>
                  </a:lnTo>
                  <a:lnTo>
                    <a:pt x="17264" y="159662"/>
                  </a:lnTo>
                  <a:lnTo>
                    <a:pt x="37638" y="114721"/>
                  </a:lnTo>
                  <a:lnTo>
                    <a:pt x="64770" y="75882"/>
                  </a:lnTo>
                  <a:lnTo>
                    <a:pt x="97854" y="44068"/>
                  </a:lnTo>
                  <a:lnTo>
                    <a:pt x="136088" y="20200"/>
                  </a:lnTo>
                  <a:lnTo>
                    <a:pt x="178668" y="5204"/>
                  </a:lnTo>
                  <a:lnTo>
                    <a:pt x="224789" y="0"/>
                  </a:lnTo>
                  <a:close/>
                </a:path>
                <a:path w="449580" h="530860">
                  <a:moveTo>
                    <a:pt x="0" y="0"/>
                  </a:moveTo>
                  <a:lnTo>
                    <a:pt x="0" y="0"/>
                  </a:lnTo>
                </a:path>
                <a:path w="449580" h="530860">
                  <a:moveTo>
                    <a:pt x="449580" y="530860"/>
                  </a:moveTo>
                  <a:lnTo>
                    <a:pt x="449580" y="53086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816100" y="2446020"/>
              <a:ext cx="450850" cy="529590"/>
            </a:xfrm>
            <a:custGeom>
              <a:avLst/>
              <a:gdLst/>
              <a:ahLst/>
              <a:cxnLst/>
              <a:rect l="l" t="t" r="r" b="b"/>
              <a:pathLst>
                <a:path w="450850" h="529589">
                  <a:moveTo>
                    <a:pt x="226060" y="0"/>
                  </a:moveTo>
                  <a:lnTo>
                    <a:pt x="179518" y="5204"/>
                  </a:lnTo>
                  <a:lnTo>
                    <a:pt x="136624" y="20200"/>
                  </a:lnTo>
                  <a:lnTo>
                    <a:pt x="98164" y="44068"/>
                  </a:lnTo>
                  <a:lnTo>
                    <a:pt x="64928" y="75882"/>
                  </a:lnTo>
                  <a:lnTo>
                    <a:pt x="37705" y="114721"/>
                  </a:lnTo>
                  <a:lnTo>
                    <a:pt x="17283" y="159662"/>
                  </a:lnTo>
                  <a:lnTo>
                    <a:pt x="4452" y="209783"/>
                  </a:lnTo>
                  <a:lnTo>
                    <a:pt x="0" y="264159"/>
                  </a:lnTo>
                  <a:lnTo>
                    <a:pt x="4452" y="318956"/>
                  </a:lnTo>
                  <a:lnTo>
                    <a:pt x="17283" y="369391"/>
                  </a:lnTo>
                  <a:lnTo>
                    <a:pt x="37705" y="414558"/>
                  </a:lnTo>
                  <a:lnTo>
                    <a:pt x="64928" y="453548"/>
                  </a:lnTo>
                  <a:lnTo>
                    <a:pt x="98164" y="485455"/>
                  </a:lnTo>
                  <a:lnTo>
                    <a:pt x="136624" y="509369"/>
                  </a:lnTo>
                  <a:lnTo>
                    <a:pt x="179518" y="524383"/>
                  </a:lnTo>
                  <a:lnTo>
                    <a:pt x="226060" y="529589"/>
                  </a:lnTo>
                  <a:lnTo>
                    <a:pt x="272181" y="524383"/>
                  </a:lnTo>
                  <a:lnTo>
                    <a:pt x="314761" y="509369"/>
                  </a:lnTo>
                  <a:lnTo>
                    <a:pt x="352995" y="485455"/>
                  </a:lnTo>
                  <a:lnTo>
                    <a:pt x="386080" y="453548"/>
                  </a:lnTo>
                  <a:lnTo>
                    <a:pt x="413211" y="414558"/>
                  </a:lnTo>
                  <a:lnTo>
                    <a:pt x="433585" y="369391"/>
                  </a:lnTo>
                  <a:lnTo>
                    <a:pt x="446400" y="318956"/>
                  </a:lnTo>
                  <a:lnTo>
                    <a:pt x="450850" y="264159"/>
                  </a:lnTo>
                  <a:lnTo>
                    <a:pt x="446400" y="209783"/>
                  </a:lnTo>
                  <a:lnTo>
                    <a:pt x="433585" y="159662"/>
                  </a:lnTo>
                  <a:lnTo>
                    <a:pt x="413211" y="114721"/>
                  </a:lnTo>
                  <a:lnTo>
                    <a:pt x="386080" y="75882"/>
                  </a:lnTo>
                  <a:lnTo>
                    <a:pt x="352995" y="44068"/>
                  </a:lnTo>
                  <a:lnTo>
                    <a:pt x="314761" y="20200"/>
                  </a:lnTo>
                  <a:lnTo>
                    <a:pt x="272181" y="5204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816100" y="2446020"/>
              <a:ext cx="450850" cy="530860"/>
            </a:xfrm>
            <a:custGeom>
              <a:avLst/>
              <a:gdLst/>
              <a:ahLst/>
              <a:cxnLst/>
              <a:rect l="l" t="t" r="r" b="b"/>
              <a:pathLst>
                <a:path w="450850" h="530860">
                  <a:moveTo>
                    <a:pt x="226060" y="0"/>
                  </a:moveTo>
                  <a:lnTo>
                    <a:pt x="272181" y="5204"/>
                  </a:lnTo>
                  <a:lnTo>
                    <a:pt x="314761" y="20200"/>
                  </a:lnTo>
                  <a:lnTo>
                    <a:pt x="352995" y="44068"/>
                  </a:lnTo>
                  <a:lnTo>
                    <a:pt x="386080" y="75882"/>
                  </a:lnTo>
                  <a:lnTo>
                    <a:pt x="413211" y="114721"/>
                  </a:lnTo>
                  <a:lnTo>
                    <a:pt x="433585" y="159662"/>
                  </a:lnTo>
                  <a:lnTo>
                    <a:pt x="446400" y="209783"/>
                  </a:lnTo>
                  <a:lnTo>
                    <a:pt x="450850" y="264159"/>
                  </a:lnTo>
                  <a:lnTo>
                    <a:pt x="446400" y="318956"/>
                  </a:lnTo>
                  <a:lnTo>
                    <a:pt x="433585" y="369391"/>
                  </a:lnTo>
                  <a:lnTo>
                    <a:pt x="413211" y="414558"/>
                  </a:lnTo>
                  <a:lnTo>
                    <a:pt x="386080" y="453548"/>
                  </a:lnTo>
                  <a:lnTo>
                    <a:pt x="352995" y="485455"/>
                  </a:lnTo>
                  <a:lnTo>
                    <a:pt x="314761" y="509369"/>
                  </a:lnTo>
                  <a:lnTo>
                    <a:pt x="272181" y="524383"/>
                  </a:lnTo>
                  <a:lnTo>
                    <a:pt x="226060" y="529589"/>
                  </a:lnTo>
                  <a:lnTo>
                    <a:pt x="179518" y="524383"/>
                  </a:lnTo>
                  <a:lnTo>
                    <a:pt x="136624" y="509369"/>
                  </a:lnTo>
                  <a:lnTo>
                    <a:pt x="98164" y="485455"/>
                  </a:lnTo>
                  <a:lnTo>
                    <a:pt x="64928" y="453548"/>
                  </a:lnTo>
                  <a:lnTo>
                    <a:pt x="37705" y="414558"/>
                  </a:lnTo>
                  <a:lnTo>
                    <a:pt x="17283" y="369391"/>
                  </a:lnTo>
                  <a:lnTo>
                    <a:pt x="4452" y="318956"/>
                  </a:lnTo>
                  <a:lnTo>
                    <a:pt x="0" y="264159"/>
                  </a:lnTo>
                  <a:lnTo>
                    <a:pt x="4452" y="209783"/>
                  </a:lnTo>
                  <a:lnTo>
                    <a:pt x="17283" y="159662"/>
                  </a:lnTo>
                  <a:lnTo>
                    <a:pt x="37705" y="114721"/>
                  </a:lnTo>
                  <a:lnTo>
                    <a:pt x="64928" y="75882"/>
                  </a:lnTo>
                  <a:lnTo>
                    <a:pt x="98164" y="44068"/>
                  </a:lnTo>
                  <a:lnTo>
                    <a:pt x="136624" y="20200"/>
                  </a:lnTo>
                  <a:lnTo>
                    <a:pt x="179518" y="5204"/>
                  </a:lnTo>
                  <a:lnTo>
                    <a:pt x="226060" y="0"/>
                  </a:lnTo>
                  <a:close/>
                </a:path>
                <a:path w="450850" h="530860">
                  <a:moveTo>
                    <a:pt x="0" y="0"/>
                  </a:moveTo>
                  <a:lnTo>
                    <a:pt x="0" y="0"/>
                  </a:lnTo>
                </a:path>
                <a:path w="450850" h="530860">
                  <a:moveTo>
                    <a:pt x="450850" y="530859"/>
                  </a:moveTo>
                  <a:lnTo>
                    <a:pt x="450850" y="530859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305559" y="3733800"/>
              <a:ext cx="448309" cy="529590"/>
            </a:xfrm>
            <a:custGeom>
              <a:avLst/>
              <a:gdLst/>
              <a:ahLst/>
              <a:cxnLst/>
              <a:rect l="l" t="t" r="r" b="b"/>
              <a:pathLst>
                <a:path w="448310" h="529589">
                  <a:moveTo>
                    <a:pt x="223520" y="0"/>
                  </a:moveTo>
                  <a:lnTo>
                    <a:pt x="177452" y="5204"/>
                  </a:lnTo>
                  <a:lnTo>
                    <a:pt x="135016" y="20200"/>
                  </a:lnTo>
                  <a:lnTo>
                    <a:pt x="96986" y="44068"/>
                  </a:lnTo>
                  <a:lnTo>
                    <a:pt x="64135" y="75882"/>
                  </a:lnTo>
                  <a:lnTo>
                    <a:pt x="37236" y="114721"/>
                  </a:lnTo>
                  <a:lnTo>
                    <a:pt x="17065" y="159662"/>
                  </a:lnTo>
                  <a:lnTo>
                    <a:pt x="4395" y="209783"/>
                  </a:lnTo>
                  <a:lnTo>
                    <a:pt x="0" y="264160"/>
                  </a:lnTo>
                  <a:lnTo>
                    <a:pt x="4395" y="318956"/>
                  </a:lnTo>
                  <a:lnTo>
                    <a:pt x="17065" y="369391"/>
                  </a:lnTo>
                  <a:lnTo>
                    <a:pt x="37236" y="414558"/>
                  </a:lnTo>
                  <a:lnTo>
                    <a:pt x="64135" y="453548"/>
                  </a:lnTo>
                  <a:lnTo>
                    <a:pt x="96986" y="485455"/>
                  </a:lnTo>
                  <a:lnTo>
                    <a:pt x="135016" y="509369"/>
                  </a:lnTo>
                  <a:lnTo>
                    <a:pt x="177452" y="524383"/>
                  </a:lnTo>
                  <a:lnTo>
                    <a:pt x="223520" y="529589"/>
                  </a:lnTo>
                  <a:lnTo>
                    <a:pt x="270006" y="524383"/>
                  </a:lnTo>
                  <a:lnTo>
                    <a:pt x="312757" y="509369"/>
                  </a:lnTo>
                  <a:lnTo>
                    <a:pt x="351013" y="485455"/>
                  </a:lnTo>
                  <a:lnTo>
                    <a:pt x="384016" y="453548"/>
                  </a:lnTo>
                  <a:lnTo>
                    <a:pt x="411006" y="414558"/>
                  </a:lnTo>
                  <a:lnTo>
                    <a:pt x="431224" y="369391"/>
                  </a:lnTo>
                  <a:lnTo>
                    <a:pt x="443912" y="318956"/>
                  </a:lnTo>
                  <a:lnTo>
                    <a:pt x="448309" y="264160"/>
                  </a:lnTo>
                  <a:lnTo>
                    <a:pt x="443912" y="209783"/>
                  </a:lnTo>
                  <a:lnTo>
                    <a:pt x="431224" y="159662"/>
                  </a:lnTo>
                  <a:lnTo>
                    <a:pt x="411006" y="114721"/>
                  </a:lnTo>
                  <a:lnTo>
                    <a:pt x="384016" y="75882"/>
                  </a:lnTo>
                  <a:lnTo>
                    <a:pt x="351013" y="44068"/>
                  </a:lnTo>
                  <a:lnTo>
                    <a:pt x="312757" y="20200"/>
                  </a:lnTo>
                  <a:lnTo>
                    <a:pt x="270006" y="5204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305559" y="3733800"/>
              <a:ext cx="449580" cy="530860"/>
            </a:xfrm>
            <a:custGeom>
              <a:avLst/>
              <a:gdLst/>
              <a:ahLst/>
              <a:cxnLst/>
              <a:rect l="l" t="t" r="r" b="b"/>
              <a:pathLst>
                <a:path w="449580" h="530860">
                  <a:moveTo>
                    <a:pt x="223520" y="0"/>
                  </a:moveTo>
                  <a:lnTo>
                    <a:pt x="270006" y="5204"/>
                  </a:lnTo>
                  <a:lnTo>
                    <a:pt x="312757" y="20200"/>
                  </a:lnTo>
                  <a:lnTo>
                    <a:pt x="351013" y="44068"/>
                  </a:lnTo>
                  <a:lnTo>
                    <a:pt x="384016" y="75882"/>
                  </a:lnTo>
                  <a:lnTo>
                    <a:pt x="411006" y="114721"/>
                  </a:lnTo>
                  <a:lnTo>
                    <a:pt x="431224" y="159662"/>
                  </a:lnTo>
                  <a:lnTo>
                    <a:pt x="443912" y="209783"/>
                  </a:lnTo>
                  <a:lnTo>
                    <a:pt x="448309" y="264160"/>
                  </a:lnTo>
                  <a:lnTo>
                    <a:pt x="443912" y="318956"/>
                  </a:lnTo>
                  <a:lnTo>
                    <a:pt x="431224" y="369391"/>
                  </a:lnTo>
                  <a:lnTo>
                    <a:pt x="411006" y="414558"/>
                  </a:lnTo>
                  <a:lnTo>
                    <a:pt x="384016" y="453548"/>
                  </a:lnTo>
                  <a:lnTo>
                    <a:pt x="351013" y="485455"/>
                  </a:lnTo>
                  <a:lnTo>
                    <a:pt x="312757" y="509369"/>
                  </a:lnTo>
                  <a:lnTo>
                    <a:pt x="270006" y="524383"/>
                  </a:lnTo>
                  <a:lnTo>
                    <a:pt x="223520" y="529589"/>
                  </a:lnTo>
                  <a:lnTo>
                    <a:pt x="177452" y="524383"/>
                  </a:lnTo>
                  <a:lnTo>
                    <a:pt x="135016" y="509369"/>
                  </a:lnTo>
                  <a:lnTo>
                    <a:pt x="96986" y="485455"/>
                  </a:lnTo>
                  <a:lnTo>
                    <a:pt x="64135" y="453548"/>
                  </a:lnTo>
                  <a:lnTo>
                    <a:pt x="37236" y="414558"/>
                  </a:lnTo>
                  <a:lnTo>
                    <a:pt x="17065" y="369391"/>
                  </a:lnTo>
                  <a:lnTo>
                    <a:pt x="4395" y="318956"/>
                  </a:lnTo>
                  <a:lnTo>
                    <a:pt x="0" y="264160"/>
                  </a:lnTo>
                  <a:lnTo>
                    <a:pt x="4395" y="209783"/>
                  </a:lnTo>
                  <a:lnTo>
                    <a:pt x="17065" y="159662"/>
                  </a:lnTo>
                  <a:lnTo>
                    <a:pt x="37236" y="114721"/>
                  </a:lnTo>
                  <a:lnTo>
                    <a:pt x="64135" y="75882"/>
                  </a:lnTo>
                  <a:lnTo>
                    <a:pt x="96986" y="44068"/>
                  </a:lnTo>
                  <a:lnTo>
                    <a:pt x="135016" y="20200"/>
                  </a:lnTo>
                  <a:lnTo>
                    <a:pt x="177452" y="5204"/>
                  </a:lnTo>
                  <a:lnTo>
                    <a:pt x="223520" y="0"/>
                  </a:lnTo>
                  <a:close/>
                </a:path>
                <a:path w="449580" h="530860">
                  <a:moveTo>
                    <a:pt x="0" y="0"/>
                  </a:moveTo>
                  <a:lnTo>
                    <a:pt x="0" y="0"/>
                  </a:lnTo>
                </a:path>
                <a:path w="449580" h="530860">
                  <a:moveTo>
                    <a:pt x="449579" y="530860"/>
                  </a:moveTo>
                  <a:lnTo>
                    <a:pt x="449579" y="53086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6940549" y="2990850"/>
              <a:ext cx="450850" cy="529590"/>
            </a:xfrm>
            <a:custGeom>
              <a:avLst/>
              <a:gdLst/>
              <a:ahLst/>
              <a:cxnLst/>
              <a:rect l="l" t="t" r="r" b="b"/>
              <a:pathLst>
                <a:path w="450850" h="529589">
                  <a:moveTo>
                    <a:pt x="224790" y="0"/>
                  </a:moveTo>
                  <a:lnTo>
                    <a:pt x="178303" y="5204"/>
                  </a:lnTo>
                  <a:lnTo>
                    <a:pt x="135552" y="20200"/>
                  </a:lnTo>
                  <a:lnTo>
                    <a:pt x="97296" y="44068"/>
                  </a:lnTo>
                  <a:lnTo>
                    <a:pt x="64293" y="75882"/>
                  </a:lnTo>
                  <a:lnTo>
                    <a:pt x="37303" y="114721"/>
                  </a:lnTo>
                  <a:lnTo>
                    <a:pt x="17085" y="159662"/>
                  </a:lnTo>
                  <a:lnTo>
                    <a:pt x="4397" y="209783"/>
                  </a:lnTo>
                  <a:lnTo>
                    <a:pt x="0" y="264160"/>
                  </a:lnTo>
                  <a:lnTo>
                    <a:pt x="4397" y="318956"/>
                  </a:lnTo>
                  <a:lnTo>
                    <a:pt x="17085" y="369391"/>
                  </a:lnTo>
                  <a:lnTo>
                    <a:pt x="37303" y="414558"/>
                  </a:lnTo>
                  <a:lnTo>
                    <a:pt x="64293" y="453548"/>
                  </a:lnTo>
                  <a:lnTo>
                    <a:pt x="97296" y="485455"/>
                  </a:lnTo>
                  <a:lnTo>
                    <a:pt x="135552" y="509369"/>
                  </a:lnTo>
                  <a:lnTo>
                    <a:pt x="178303" y="524383"/>
                  </a:lnTo>
                  <a:lnTo>
                    <a:pt x="224790" y="529589"/>
                  </a:lnTo>
                  <a:lnTo>
                    <a:pt x="271331" y="524383"/>
                  </a:lnTo>
                  <a:lnTo>
                    <a:pt x="314225" y="509369"/>
                  </a:lnTo>
                  <a:lnTo>
                    <a:pt x="352685" y="485455"/>
                  </a:lnTo>
                  <a:lnTo>
                    <a:pt x="385921" y="453548"/>
                  </a:lnTo>
                  <a:lnTo>
                    <a:pt x="413144" y="414558"/>
                  </a:lnTo>
                  <a:lnTo>
                    <a:pt x="433566" y="369391"/>
                  </a:lnTo>
                  <a:lnTo>
                    <a:pt x="446397" y="318956"/>
                  </a:lnTo>
                  <a:lnTo>
                    <a:pt x="450850" y="264160"/>
                  </a:lnTo>
                  <a:lnTo>
                    <a:pt x="446397" y="209783"/>
                  </a:lnTo>
                  <a:lnTo>
                    <a:pt x="433566" y="159662"/>
                  </a:lnTo>
                  <a:lnTo>
                    <a:pt x="413144" y="114721"/>
                  </a:lnTo>
                  <a:lnTo>
                    <a:pt x="385921" y="75882"/>
                  </a:lnTo>
                  <a:lnTo>
                    <a:pt x="352685" y="44068"/>
                  </a:lnTo>
                  <a:lnTo>
                    <a:pt x="314225" y="20200"/>
                  </a:lnTo>
                  <a:lnTo>
                    <a:pt x="271331" y="5204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6940549" y="2990850"/>
              <a:ext cx="450850" cy="530860"/>
            </a:xfrm>
            <a:custGeom>
              <a:avLst/>
              <a:gdLst/>
              <a:ahLst/>
              <a:cxnLst/>
              <a:rect l="l" t="t" r="r" b="b"/>
              <a:pathLst>
                <a:path w="450850" h="530860">
                  <a:moveTo>
                    <a:pt x="224790" y="0"/>
                  </a:moveTo>
                  <a:lnTo>
                    <a:pt x="271331" y="5204"/>
                  </a:lnTo>
                  <a:lnTo>
                    <a:pt x="314225" y="20200"/>
                  </a:lnTo>
                  <a:lnTo>
                    <a:pt x="352685" y="44068"/>
                  </a:lnTo>
                  <a:lnTo>
                    <a:pt x="385921" y="75882"/>
                  </a:lnTo>
                  <a:lnTo>
                    <a:pt x="413144" y="114721"/>
                  </a:lnTo>
                  <a:lnTo>
                    <a:pt x="433566" y="159662"/>
                  </a:lnTo>
                  <a:lnTo>
                    <a:pt x="446397" y="209783"/>
                  </a:lnTo>
                  <a:lnTo>
                    <a:pt x="450850" y="264160"/>
                  </a:lnTo>
                  <a:lnTo>
                    <a:pt x="446397" y="318956"/>
                  </a:lnTo>
                  <a:lnTo>
                    <a:pt x="433566" y="369391"/>
                  </a:lnTo>
                  <a:lnTo>
                    <a:pt x="413144" y="414558"/>
                  </a:lnTo>
                  <a:lnTo>
                    <a:pt x="385921" y="453548"/>
                  </a:lnTo>
                  <a:lnTo>
                    <a:pt x="352685" y="485455"/>
                  </a:lnTo>
                  <a:lnTo>
                    <a:pt x="314225" y="509369"/>
                  </a:lnTo>
                  <a:lnTo>
                    <a:pt x="271331" y="524383"/>
                  </a:lnTo>
                  <a:lnTo>
                    <a:pt x="224790" y="529589"/>
                  </a:lnTo>
                  <a:lnTo>
                    <a:pt x="178303" y="524383"/>
                  </a:lnTo>
                  <a:lnTo>
                    <a:pt x="135552" y="509369"/>
                  </a:lnTo>
                  <a:lnTo>
                    <a:pt x="97296" y="485455"/>
                  </a:lnTo>
                  <a:lnTo>
                    <a:pt x="64293" y="453548"/>
                  </a:lnTo>
                  <a:lnTo>
                    <a:pt x="37303" y="414558"/>
                  </a:lnTo>
                  <a:lnTo>
                    <a:pt x="17085" y="369391"/>
                  </a:lnTo>
                  <a:lnTo>
                    <a:pt x="4397" y="318956"/>
                  </a:lnTo>
                  <a:lnTo>
                    <a:pt x="0" y="264160"/>
                  </a:lnTo>
                  <a:lnTo>
                    <a:pt x="4397" y="209783"/>
                  </a:lnTo>
                  <a:lnTo>
                    <a:pt x="17085" y="159662"/>
                  </a:lnTo>
                  <a:lnTo>
                    <a:pt x="37303" y="114721"/>
                  </a:lnTo>
                  <a:lnTo>
                    <a:pt x="64293" y="75882"/>
                  </a:lnTo>
                  <a:lnTo>
                    <a:pt x="97296" y="44068"/>
                  </a:lnTo>
                  <a:lnTo>
                    <a:pt x="135552" y="20200"/>
                  </a:lnTo>
                  <a:lnTo>
                    <a:pt x="178303" y="5204"/>
                  </a:lnTo>
                  <a:lnTo>
                    <a:pt x="224790" y="0"/>
                  </a:lnTo>
                  <a:close/>
                </a:path>
                <a:path w="450850" h="530860">
                  <a:moveTo>
                    <a:pt x="0" y="0"/>
                  </a:moveTo>
                  <a:lnTo>
                    <a:pt x="0" y="0"/>
                  </a:lnTo>
                </a:path>
                <a:path w="450850" h="530860">
                  <a:moveTo>
                    <a:pt x="450850" y="530860"/>
                  </a:moveTo>
                  <a:lnTo>
                    <a:pt x="450850" y="53086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036560" y="2990850"/>
              <a:ext cx="452120" cy="529590"/>
            </a:xfrm>
            <a:custGeom>
              <a:avLst/>
              <a:gdLst/>
              <a:ahLst/>
              <a:cxnLst/>
              <a:rect l="l" t="t" r="r" b="b"/>
              <a:pathLst>
                <a:path w="452120" h="529589">
                  <a:moveTo>
                    <a:pt x="226060" y="0"/>
                  </a:moveTo>
                  <a:lnTo>
                    <a:pt x="179518" y="5204"/>
                  </a:lnTo>
                  <a:lnTo>
                    <a:pt x="136624" y="20200"/>
                  </a:lnTo>
                  <a:lnTo>
                    <a:pt x="98164" y="44068"/>
                  </a:lnTo>
                  <a:lnTo>
                    <a:pt x="64928" y="75882"/>
                  </a:lnTo>
                  <a:lnTo>
                    <a:pt x="37705" y="114721"/>
                  </a:lnTo>
                  <a:lnTo>
                    <a:pt x="17283" y="159662"/>
                  </a:lnTo>
                  <a:lnTo>
                    <a:pt x="4452" y="209783"/>
                  </a:lnTo>
                  <a:lnTo>
                    <a:pt x="0" y="264160"/>
                  </a:lnTo>
                  <a:lnTo>
                    <a:pt x="4452" y="318956"/>
                  </a:lnTo>
                  <a:lnTo>
                    <a:pt x="17283" y="369391"/>
                  </a:lnTo>
                  <a:lnTo>
                    <a:pt x="37705" y="414558"/>
                  </a:lnTo>
                  <a:lnTo>
                    <a:pt x="64928" y="453548"/>
                  </a:lnTo>
                  <a:lnTo>
                    <a:pt x="98164" y="485455"/>
                  </a:lnTo>
                  <a:lnTo>
                    <a:pt x="136624" y="509369"/>
                  </a:lnTo>
                  <a:lnTo>
                    <a:pt x="179518" y="524383"/>
                  </a:lnTo>
                  <a:lnTo>
                    <a:pt x="226060" y="529589"/>
                  </a:lnTo>
                  <a:lnTo>
                    <a:pt x="272236" y="524383"/>
                  </a:lnTo>
                  <a:lnTo>
                    <a:pt x="314960" y="509369"/>
                  </a:lnTo>
                  <a:lnTo>
                    <a:pt x="353397" y="485455"/>
                  </a:lnTo>
                  <a:lnTo>
                    <a:pt x="386715" y="453548"/>
                  </a:lnTo>
                  <a:lnTo>
                    <a:pt x="414079" y="414558"/>
                  </a:lnTo>
                  <a:lnTo>
                    <a:pt x="434657" y="369391"/>
                  </a:lnTo>
                  <a:lnTo>
                    <a:pt x="447615" y="318956"/>
                  </a:lnTo>
                  <a:lnTo>
                    <a:pt x="452120" y="264160"/>
                  </a:lnTo>
                  <a:lnTo>
                    <a:pt x="447615" y="209783"/>
                  </a:lnTo>
                  <a:lnTo>
                    <a:pt x="434657" y="159662"/>
                  </a:lnTo>
                  <a:lnTo>
                    <a:pt x="414079" y="114721"/>
                  </a:lnTo>
                  <a:lnTo>
                    <a:pt x="386715" y="75882"/>
                  </a:lnTo>
                  <a:lnTo>
                    <a:pt x="353397" y="44068"/>
                  </a:lnTo>
                  <a:lnTo>
                    <a:pt x="314960" y="20200"/>
                  </a:lnTo>
                  <a:lnTo>
                    <a:pt x="272236" y="5204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036560" y="2990850"/>
              <a:ext cx="452120" cy="530860"/>
            </a:xfrm>
            <a:custGeom>
              <a:avLst/>
              <a:gdLst/>
              <a:ahLst/>
              <a:cxnLst/>
              <a:rect l="l" t="t" r="r" b="b"/>
              <a:pathLst>
                <a:path w="452120" h="530860">
                  <a:moveTo>
                    <a:pt x="226060" y="0"/>
                  </a:moveTo>
                  <a:lnTo>
                    <a:pt x="272236" y="5204"/>
                  </a:lnTo>
                  <a:lnTo>
                    <a:pt x="314960" y="20200"/>
                  </a:lnTo>
                  <a:lnTo>
                    <a:pt x="353397" y="44068"/>
                  </a:lnTo>
                  <a:lnTo>
                    <a:pt x="386715" y="75882"/>
                  </a:lnTo>
                  <a:lnTo>
                    <a:pt x="414079" y="114721"/>
                  </a:lnTo>
                  <a:lnTo>
                    <a:pt x="434657" y="159662"/>
                  </a:lnTo>
                  <a:lnTo>
                    <a:pt x="447615" y="209783"/>
                  </a:lnTo>
                  <a:lnTo>
                    <a:pt x="452120" y="264160"/>
                  </a:lnTo>
                  <a:lnTo>
                    <a:pt x="447615" y="318956"/>
                  </a:lnTo>
                  <a:lnTo>
                    <a:pt x="434657" y="369391"/>
                  </a:lnTo>
                  <a:lnTo>
                    <a:pt x="414079" y="414558"/>
                  </a:lnTo>
                  <a:lnTo>
                    <a:pt x="386715" y="453548"/>
                  </a:lnTo>
                  <a:lnTo>
                    <a:pt x="353397" y="485455"/>
                  </a:lnTo>
                  <a:lnTo>
                    <a:pt x="314960" y="509369"/>
                  </a:lnTo>
                  <a:lnTo>
                    <a:pt x="272236" y="524383"/>
                  </a:lnTo>
                  <a:lnTo>
                    <a:pt x="226060" y="529589"/>
                  </a:lnTo>
                  <a:lnTo>
                    <a:pt x="179518" y="524383"/>
                  </a:lnTo>
                  <a:lnTo>
                    <a:pt x="136624" y="509369"/>
                  </a:lnTo>
                  <a:lnTo>
                    <a:pt x="98164" y="485455"/>
                  </a:lnTo>
                  <a:lnTo>
                    <a:pt x="64928" y="453548"/>
                  </a:lnTo>
                  <a:lnTo>
                    <a:pt x="37705" y="414558"/>
                  </a:lnTo>
                  <a:lnTo>
                    <a:pt x="17283" y="369391"/>
                  </a:lnTo>
                  <a:lnTo>
                    <a:pt x="4452" y="318956"/>
                  </a:lnTo>
                  <a:lnTo>
                    <a:pt x="0" y="264160"/>
                  </a:lnTo>
                  <a:lnTo>
                    <a:pt x="4452" y="209783"/>
                  </a:lnTo>
                  <a:lnTo>
                    <a:pt x="17283" y="159662"/>
                  </a:lnTo>
                  <a:lnTo>
                    <a:pt x="37705" y="114721"/>
                  </a:lnTo>
                  <a:lnTo>
                    <a:pt x="64928" y="75882"/>
                  </a:lnTo>
                  <a:lnTo>
                    <a:pt x="98164" y="44068"/>
                  </a:lnTo>
                  <a:lnTo>
                    <a:pt x="136624" y="20200"/>
                  </a:lnTo>
                  <a:lnTo>
                    <a:pt x="179518" y="5204"/>
                  </a:lnTo>
                  <a:lnTo>
                    <a:pt x="226060" y="0"/>
                  </a:lnTo>
                  <a:close/>
                </a:path>
                <a:path w="452120" h="530860">
                  <a:moveTo>
                    <a:pt x="0" y="0"/>
                  </a:moveTo>
                  <a:lnTo>
                    <a:pt x="0" y="0"/>
                  </a:lnTo>
                </a:path>
                <a:path w="452120" h="530860">
                  <a:moveTo>
                    <a:pt x="452120" y="530860"/>
                  </a:moveTo>
                  <a:lnTo>
                    <a:pt x="452120" y="53086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350259" y="3733800"/>
              <a:ext cx="450850" cy="529590"/>
            </a:xfrm>
            <a:custGeom>
              <a:avLst/>
              <a:gdLst/>
              <a:ahLst/>
              <a:cxnLst/>
              <a:rect l="l" t="t" r="r" b="b"/>
              <a:pathLst>
                <a:path w="450850" h="529589">
                  <a:moveTo>
                    <a:pt x="224789" y="0"/>
                  </a:moveTo>
                  <a:lnTo>
                    <a:pt x="178303" y="5204"/>
                  </a:lnTo>
                  <a:lnTo>
                    <a:pt x="135552" y="20200"/>
                  </a:lnTo>
                  <a:lnTo>
                    <a:pt x="97296" y="44068"/>
                  </a:lnTo>
                  <a:lnTo>
                    <a:pt x="64293" y="75882"/>
                  </a:lnTo>
                  <a:lnTo>
                    <a:pt x="37303" y="114721"/>
                  </a:lnTo>
                  <a:lnTo>
                    <a:pt x="17085" y="159662"/>
                  </a:lnTo>
                  <a:lnTo>
                    <a:pt x="4397" y="209783"/>
                  </a:lnTo>
                  <a:lnTo>
                    <a:pt x="0" y="264160"/>
                  </a:lnTo>
                  <a:lnTo>
                    <a:pt x="4397" y="318956"/>
                  </a:lnTo>
                  <a:lnTo>
                    <a:pt x="17085" y="369391"/>
                  </a:lnTo>
                  <a:lnTo>
                    <a:pt x="37303" y="414558"/>
                  </a:lnTo>
                  <a:lnTo>
                    <a:pt x="64293" y="453548"/>
                  </a:lnTo>
                  <a:lnTo>
                    <a:pt x="97296" y="485455"/>
                  </a:lnTo>
                  <a:lnTo>
                    <a:pt x="135552" y="509369"/>
                  </a:lnTo>
                  <a:lnTo>
                    <a:pt x="178303" y="524383"/>
                  </a:lnTo>
                  <a:lnTo>
                    <a:pt x="224789" y="529589"/>
                  </a:lnTo>
                  <a:lnTo>
                    <a:pt x="271331" y="524383"/>
                  </a:lnTo>
                  <a:lnTo>
                    <a:pt x="314225" y="509369"/>
                  </a:lnTo>
                  <a:lnTo>
                    <a:pt x="352685" y="485455"/>
                  </a:lnTo>
                  <a:lnTo>
                    <a:pt x="385921" y="453548"/>
                  </a:lnTo>
                  <a:lnTo>
                    <a:pt x="413144" y="414558"/>
                  </a:lnTo>
                  <a:lnTo>
                    <a:pt x="433566" y="369391"/>
                  </a:lnTo>
                  <a:lnTo>
                    <a:pt x="446397" y="318956"/>
                  </a:lnTo>
                  <a:lnTo>
                    <a:pt x="450850" y="264160"/>
                  </a:lnTo>
                  <a:lnTo>
                    <a:pt x="446397" y="209783"/>
                  </a:lnTo>
                  <a:lnTo>
                    <a:pt x="433566" y="159662"/>
                  </a:lnTo>
                  <a:lnTo>
                    <a:pt x="413144" y="114721"/>
                  </a:lnTo>
                  <a:lnTo>
                    <a:pt x="385921" y="75882"/>
                  </a:lnTo>
                  <a:lnTo>
                    <a:pt x="352685" y="44068"/>
                  </a:lnTo>
                  <a:lnTo>
                    <a:pt x="314225" y="20200"/>
                  </a:lnTo>
                  <a:lnTo>
                    <a:pt x="271331" y="5204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350259" y="3733800"/>
              <a:ext cx="450850" cy="530860"/>
            </a:xfrm>
            <a:custGeom>
              <a:avLst/>
              <a:gdLst/>
              <a:ahLst/>
              <a:cxnLst/>
              <a:rect l="l" t="t" r="r" b="b"/>
              <a:pathLst>
                <a:path w="450850" h="530860">
                  <a:moveTo>
                    <a:pt x="224789" y="0"/>
                  </a:moveTo>
                  <a:lnTo>
                    <a:pt x="271331" y="5204"/>
                  </a:lnTo>
                  <a:lnTo>
                    <a:pt x="314225" y="20200"/>
                  </a:lnTo>
                  <a:lnTo>
                    <a:pt x="352685" y="44068"/>
                  </a:lnTo>
                  <a:lnTo>
                    <a:pt x="385921" y="75882"/>
                  </a:lnTo>
                  <a:lnTo>
                    <a:pt x="413144" y="114721"/>
                  </a:lnTo>
                  <a:lnTo>
                    <a:pt x="433566" y="159662"/>
                  </a:lnTo>
                  <a:lnTo>
                    <a:pt x="446397" y="209783"/>
                  </a:lnTo>
                  <a:lnTo>
                    <a:pt x="450850" y="264160"/>
                  </a:lnTo>
                  <a:lnTo>
                    <a:pt x="446397" y="318956"/>
                  </a:lnTo>
                  <a:lnTo>
                    <a:pt x="433566" y="369391"/>
                  </a:lnTo>
                  <a:lnTo>
                    <a:pt x="413144" y="414558"/>
                  </a:lnTo>
                  <a:lnTo>
                    <a:pt x="385921" y="453548"/>
                  </a:lnTo>
                  <a:lnTo>
                    <a:pt x="352685" y="485455"/>
                  </a:lnTo>
                  <a:lnTo>
                    <a:pt x="314225" y="509369"/>
                  </a:lnTo>
                  <a:lnTo>
                    <a:pt x="271331" y="524383"/>
                  </a:lnTo>
                  <a:lnTo>
                    <a:pt x="224789" y="529589"/>
                  </a:lnTo>
                  <a:lnTo>
                    <a:pt x="178303" y="524383"/>
                  </a:lnTo>
                  <a:lnTo>
                    <a:pt x="135552" y="509369"/>
                  </a:lnTo>
                  <a:lnTo>
                    <a:pt x="97296" y="485455"/>
                  </a:lnTo>
                  <a:lnTo>
                    <a:pt x="64293" y="453548"/>
                  </a:lnTo>
                  <a:lnTo>
                    <a:pt x="37303" y="414558"/>
                  </a:lnTo>
                  <a:lnTo>
                    <a:pt x="17085" y="369391"/>
                  </a:lnTo>
                  <a:lnTo>
                    <a:pt x="4397" y="318956"/>
                  </a:lnTo>
                  <a:lnTo>
                    <a:pt x="0" y="264160"/>
                  </a:lnTo>
                  <a:lnTo>
                    <a:pt x="4397" y="209783"/>
                  </a:lnTo>
                  <a:lnTo>
                    <a:pt x="17085" y="159662"/>
                  </a:lnTo>
                  <a:lnTo>
                    <a:pt x="37303" y="114721"/>
                  </a:lnTo>
                  <a:lnTo>
                    <a:pt x="64293" y="75882"/>
                  </a:lnTo>
                  <a:lnTo>
                    <a:pt x="97296" y="44068"/>
                  </a:lnTo>
                  <a:lnTo>
                    <a:pt x="135552" y="20200"/>
                  </a:lnTo>
                  <a:lnTo>
                    <a:pt x="178303" y="5204"/>
                  </a:lnTo>
                  <a:lnTo>
                    <a:pt x="224789" y="0"/>
                  </a:lnTo>
                  <a:close/>
                </a:path>
                <a:path w="450850" h="530860">
                  <a:moveTo>
                    <a:pt x="0" y="0"/>
                  </a:moveTo>
                  <a:lnTo>
                    <a:pt x="0" y="0"/>
                  </a:lnTo>
                </a:path>
                <a:path w="450850" h="530860">
                  <a:moveTo>
                    <a:pt x="450850" y="530860"/>
                  </a:moveTo>
                  <a:lnTo>
                    <a:pt x="450850" y="53086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350259" y="2495550"/>
              <a:ext cx="450850" cy="529590"/>
            </a:xfrm>
            <a:custGeom>
              <a:avLst/>
              <a:gdLst/>
              <a:ahLst/>
              <a:cxnLst/>
              <a:rect l="l" t="t" r="r" b="b"/>
              <a:pathLst>
                <a:path w="450850" h="529589">
                  <a:moveTo>
                    <a:pt x="224789" y="0"/>
                  </a:moveTo>
                  <a:lnTo>
                    <a:pt x="178303" y="5204"/>
                  </a:lnTo>
                  <a:lnTo>
                    <a:pt x="135552" y="20200"/>
                  </a:lnTo>
                  <a:lnTo>
                    <a:pt x="97296" y="44068"/>
                  </a:lnTo>
                  <a:lnTo>
                    <a:pt x="64293" y="75882"/>
                  </a:lnTo>
                  <a:lnTo>
                    <a:pt x="37303" y="114721"/>
                  </a:lnTo>
                  <a:lnTo>
                    <a:pt x="17085" y="159662"/>
                  </a:lnTo>
                  <a:lnTo>
                    <a:pt x="4397" y="209783"/>
                  </a:lnTo>
                  <a:lnTo>
                    <a:pt x="0" y="264160"/>
                  </a:lnTo>
                  <a:lnTo>
                    <a:pt x="4397" y="318956"/>
                  </a:lnTo>
                  <a:lnTo>
                    <a:pt x="17085" y="369391"/>
                  </a:lnTo>
                  <a:lnTo>
                    <a:pt x="37303" y="414558"/>
                  </a:lnTo>
                  <a:lnTo>
                    <a:pt x="64293" y="453548"/>
                  </a:lnTo>
                  <a:lnTo>
                    <a:pt x="97296" y="485455"/>
                  </a:lnTo>
                  <a:lnTo>
                    <a:pt x="135552" y="509369"/>
                  </a:lnTo>
                  <a:lnTo>
                    <a:pt x="178303" y="524383"/>
                  </a:lnTo>
                  <a:lnTo>
                    <a:pt x="224789" y="529589"/>
                  </a:lnTo>
                  <a:lnTo>
                    <a:pt x="271331" y="524383"/>
                  </a:lnTo>
                  <a:lnTo>
                    <a:pt x="314225" y="509369"/>
                  </a:lnTo>
                  <a:lnTo>
                    <a:pt x="352685" y="485455"/>
                  </a:lnTo>
                  <a:lnTo>
                    <a:pt x="385921" y="453548"/>
                  </a:lnTo>
                  <a:lnTo>
                    <a:pt x="413144" y="414558"/>
                  </a:lnTo>
                  <a:lnTo>
                    <a:pt x="433566" y="369391"/>
                  </a:lnTo>
                  <a:lnTo>
                    <a:pt x="446397" y="318956"/>
                  </a:lnTo>
                  <a:lnTo>
                    <a:pt x="450850" y="264160"/>
                  </a:lnTo>
                  <a:lnTo>
                    <a:pt x="446397" y="209783"/>
                  </a:lnTo>
                  <a:lnTo>
                    <a:pt x="433566" y="159662"/>
                  </a:lnTo>
                  <a:lnTo>
                    <a:pt x="413144" y="114721"/>
                  </a:lnTo>
                  <a:lnTo>
                    <a:pt x="385921" y="75882"/>
                  </a:lnTo>
                  <a:lnTo>
                    <a:pt x="352685" y="44068"/>
                  </a:lnTo>
                  <a:lnTo>
                    <a:pt x="314225" y="20200"/>
                  </a:lnTo>
                  <a:lnTo>
                    <a:pt x="271331" y="5204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350259" y="2495550"/>
              <a:ext cx="450850" cy="530860"/>
            </a:xfrm>
            <a:custGeom>
              <a:avLst/>
              <a:gdLst/>
              <a:ahLst/>
              <a:cxnLst/>
              <a:rect l="l" t="t" r="r" b="b"/>
              <a:pathLst>
                <a:path w="450850" h="530860">
                  <a:moveTo>
                    <a:pt x="224789" y="0"/>
                  </a:moveTo>
                  <a:lnTo>
                    <a:pt x="271331" y="5204"/>
                  </a:lnTo>
                  <a:lnTo>
                    <a:pt x="314225" y="20200"/>
                  </a:lnTo>
                  <a:lnTo>
                    <a:pt x="352685" y="44068"/>
                  </a:lnTo>
                  <a:lnTo>
                    <a:pt x="385921" y="75882"/>
                  </a:lnTo>
                  <a:lnTo>
                    <a:pt x="413144" y="114721"/>
                  </a:lnTo>
                  <a:lnTo>
                    <a:pt x="433566" y="159662"/>
                  </a:lnTo>
                  <a:lnTo>
                    <a:pt x="446397" y="209783"/>
                  </a:lnTo>
                  <a:lnTo>
                    <a:pt x="450850" y="264160"/>
                  </a:lnTo>
                  <a:lnTo>
                    <a:pt x="446397" y="318956"/>
                  </a:lnTo>
                  <a:lnTo>
                    <a:pt x="433566" y="369391"/>
                  </a:lnTo>
                  <a:lnTo>
                    <a:pt x="413144" y="414558"/>
                  </a:lnTo>
                  <a:lnTo>
                    <a:pt x="385921" y="453548"/>
                  </a:lnTo>
                  <a:lnTo>
                    <a:pt x="352685" y="485455"/>
                  </a:lnTo>
                  <a:lnTo>
                    <a:pt x="314225" y="509369"/>
                  </a:lnTo>
                  <a:lnTo>
                    <a:pt x="271331" y="524383"/>
                  </a:lnTo>
                  <a:lnTo>
                    <a:pt x="224789" y="529589"/>
                  </a:lnTo>
                  <a:lnTo>
                    <a:pt x="178303" y="524383"/>
                  </a:lnTo>
                  <a:lnTo>
                    <a:pt x="135552" y="509369"/>
                  </a:lnTo>
                  <a:lnTo>
                    <a:pt x="97296" y="485455"/>
                  </a:lnTo>
                  <a:lnTo>
                    <a:pt x="64293" y="453548"/>
                  </a:lnTo>
                  <a:lnTo>
                    <a:pt x="37303" y="414558"/>
                  </a:lnTo>
                  <a:lnTo>
                    <a:pt x="17085" y="369391"/>
                  </a:lnTo>
                  <a:lnTo>
                    <a:pt x="4397" y="318956"/>
                  </a:lnTo>
                  <a:lnTo>
                    <a:pt x="0" y="264160"/>
                  </a:lnTo>
                  <a:lnTo>
                    <a:pt x="4397" y="209783"/>
                  </a:lnTo>
                  <a:lnTo>
                    <a:pt x="17085" y="159662"/>
                  </a:lnTo>
                  <a:lnTo>
                    <a:pt x="37303" y="114721"/>
                  </a:lnTo>
                  <a:lnTo>
                    <a:pt x="64293" y="75882"/>
                  </a:lnTo>
                  <a:lnTo>
                    <a:pt x="97296" y="44068"/>
                  </a:lnTo>
                  <a:lnTo>
                    <a:pt x="135552" y="20200"/>
                  </a:lnTo>
                  <a:lnTo>
                    <a:pt x="178303" y="5204"/>
                  </a:lnTo>
                  <a:lnTo>
                    <a:pt x="224789" y="0"/>
                  </a:lnTo>
                  <a:close/>
                </a:path>
                <a:path w="450850" h="530860">
                  <a:moveTo>
                    <a:pt x="0" y="0"/>
                  </a:moveTo>
                  <a:lnTo>
                    <a:pt x="0" y="0"/>
                  </a:lnTo>
                </a:path>
                <a:path w="450850" h="530860">
                  <a:moveTo>
                    <a:pt x="450850" y="530860"/>
                  </a:moveTo>
                  <a:lnTo>
                    <a:pt x="450850" y="53086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191760" y="2990850"/>
              <a:ext cx="448309" cy="529590"/>
            </a:xfrm>
            <a:custGeom>
              <a:avLst/>
              <a:gdLst/>
              <a:ahLst/>
              <a:cxnLst/>
              <a:rect l="l" t="t" r="r" b="b"/>
              <a:pathLst>
                <a:path w="448310" h="529589">
                  <a:moveTo>
                    <a:pt x="223519" y="0"/>
                  </a:moveTo>
                  <a:lnTo>
                    <a:pt x="177452" y="5204"/>
                  </a:lnTo>
                  <a:lnTo>
                    <a:pt x="135016" y="20200"/>
                  </a:lnTo>
                  <a:lnTo>
                    <a:pt x="96986" y="44068"/>
                  </a:lnTo>
                  <a:lnTo>
                    <a:pt x="64135" y="75882"/>
                  </a:lnTo>
                  <a:lnTo>
                    <a:pt x="37236" y="114721"/>
                  </a:lnTo>
                  <a:lnTo>
                    <a:pt x="17065" y="159662"/>
                  </a:lnTo>
                  <a:lnTo>
                    <a:pt x="4395" y="209783"/>
                  </a:lnTo>
                  <a:lnTo>
                    <a:pt x="0" y="264160"/>
                  </a:lnTo>
                  <a:lnTo>
                    <a:pt x="4395" y="318956"/>
                  </a:lnTo>
                  <a:lnTo>
                    <a:pt x="17065" y="369391"/>
                  </a:lnTo>
                  <a:lnTo>
                    <a:pt x="37236" y="414558"/>
                  </a:lnTo>
                  <a:lnTo>
                    <a:pt x="64134" y="453548"/>
                  </a:lnTo>
                  <a:lnTo>
                    <a:pt x="96986" y="485455"/>
                  </a:lnTo>
                  <a:lnTo>
                    <a:pt x="135016" y="509369"/>
                  </a:lnTo>
                  <a:lnTo>
                    <a:pt x="177452" y="524383"/>
                  </a:lnTo>
                  <a:lnTo>
                    <a:pt x="223519" y="529589"/>
                  </a:lnTo>
                  <a:lnTo>
                    <a:pt x="270006" y="524383"/>
                  </a:lnTo>
                  <a:lnTo>
                    <a:pt x="312757" y="509369"/>
                  </a:lnTo>
                  <a:lnTo>
                    <a:pt x="351013" y="485455"/>
                  </a:lnTo>
                  <a:lnTo>
                    <a:pt x="384016" y="453548"/>
                  </a:lnTo>
                  <a:lnTo>
                    <a:pt x="411006" y="414558"/>
                  </a:lnTo>
                  <a:lnTo>
                    <a:pt x="431224" y="369391"/>
                  </a:lnTo>
                  <a:lnTo>
                    <a:pt x="443912" y="318956"/>
                  </a:lnTo>
                  <a:lnTo>
                    <a:pt x="448310" y="264160"/>
                  </a:lnTo>
                  <a:lnTo>
                    <a:pt x="443912" y="209783"/>
                  </a:lnTo>
                  <a:lnTo>
                    <a:pt x="431224" y="159662"/>
                  </a:lnTo>
                  <a:lnTo>
                    <a:pt x="411006" y="114721"/>
                  </a:lnTo>
                  <a:lnTo>
                    <a:pt x="384016" y="75882"/>
                  </a:lnTo>
                  <a:lnTo>
                    <a:pt x="351013" y="44068"/>
                  </a:lnTo>
                  <a:lnTo>
                    <a:pt x="312757" y="20200"/>
                  </a:lnTo>
                  <a:lnTo>
                    <a:pt x="270006" y="5204"/>
                  </a:lnTo>
                  <a:lnTo>
                    <a:pt x="223519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191760" y="2990850"/>
              <a:ext cx="449580" cy="530860"/>
            </a:xfrm>
            <a:custGeom>
              <a:avLst/>
              <a:gdLst/>
              <a:ahLst/>
              <a:cxnLst/>
              <a:rect l="l" t="t" r="r" b="b"/>
              <a:pathLst>
                <a:path w="449579" h="530860">
                  <a:moveTo>
                    <a:pt x="223519" y="0"/>
                  </a:moveTo>
                  <a:lnTo>
                    <a:pt x="270006" y="5204"/>
                  </a:lnTo>
                  <a:lnTo>
                    <a:pt x="312757" y="20200"/>
                  </a:lnTo>
                  <a:lnTo>
                    <a:pt x="351013" y="44068"/>
                  </a:lnTo>
                  <a:lnTo>
                    <a:pt x="384016" y="75882"/>
                  </a:lnTo>
                  <a:lnTo>
                    <a:pt x="411006" y="114721"/>
                  </a:lnTo>
                  <a:lnTo>
                    <a:pt x="431224" y="159662"/>
                  </a:lnTo>
                  <a:lnTo>
                    <a:pt x="443912" y="209783"/>
                  </a:lnTo>
                  <a:lnTo>
                    <a:pt x="448310" y="264160"/>
                  </a:lnTo>
                  <a:lnTo>
                    <a:pt x="443912" y="318956"/>
                  </a:lnTo>
                  <a:lnTo>
                    <a:pt x="431224" y="369391"/>
                  </a:lnTo>
                  <a:lnTo>
                    <a:pt x="411006" y="414558"/>
                  </a:lnTo>
                  <a:lnTo>
                    <a:pt x="384016" y="453548"/>
                  </a:lnTo>
                  <a:lnTo>
                    <a:pt x="351013" y="485455"/>
                  </a:lnTo>
                  <a:lnTo>
                    <a:pt x="312757" y="509369"/>
                  </a:lnTo>
                  <a:lnTo>
                    <a:pt x="270006" y="524383"/>
                  </a:lnTo>
                  <a:lnTo>
                    <a:pt x="223519" y="529589"/>
                  </a:lnTo>
                  <a:lnTo>
                    <a:pt x="177452" y="524383"/>
                  </a:lnTo>
                  <a:lnTo>
                    <a:pt x="135016" y="509369"/>
                  </a:lnTo>
                  <a:lnTo>
                    <a:pt x="96986" y="485455"/>
                  </a:lnTo>
                  <a:lnTo>
                    <a:pt x="64134" y="453548"/>
                  </a:lnTo>
                  <a:lnTo>
                    <a:pt x="37236" y="414558"/>
                  </a:lnTo>
                  <a:lnTo>
                    <a:pt x="17065" y="369391"/>
                  </a:lnTo>
                  <a:lnTo>
                    <a:pt x="4395" y="318956"/>
                  </a:lnTo>
                  <a:lnTo>
                    <a:pt x="0" y="264160"/>
                  </a:lnTo>
                  <a:lnTo>
                    <a:pt x="4395" y="209783"/>
                  </a:lnTo>
                  <a:lnTo>
                    <a:pt x="17065" y="159662"/>
                  </a:lnTo>
                  <a:lnTo>
                    <a:pt x="37236" y="114721"/>
                  </a:lnTo>
                  <a:lnTo>
                    <a:pt x="64135" y="75882"/>
                  </a:lnTo>
                  <a:lnTo>
                    <a:pt x="96986" y="44068"/>
                  </a:lnTo>
                  <a:lnTo>
                    <a:pt x="135016" y="20200"/>
                  </a:lnTo>
                  <a:lnTo>
                    <a:pt x="177452" y="5204"/>
                  </a:lnTo>
                  <a:lnTo>
                    <a:pt x="223519" y="0"/>
                  </a:lnTo>
                  <a:close/>
                </a:path>
                <a:path w="449579" h="530860">
                  <a:moveTo>
                    <a:pt x="0" y="0"/>
                  </a:moveTo>
                  <a:lnTo>
                    <a:pt x="0" y="0"/>
                  </a:lnTo>
                </a:path>
                <a:path w="449579" h="530860">
                  <a:moveTo>
                    <a:pt x="449579" y="530860"/>
                  </a:moveTo>
                  <a:lnTo>
                    <a:pt x="449579" y="53086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2" name="object 372"/>
          <p:cNvSpPr txBox="1"/>
          <p:nvPr/>
        </p:nvSpPr>
        <p:spPr>
          <a:xfrm>
            <a:off x="844550" y="1785619"/>
            <a:ext cx="1349375" cy="118110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400" b="1" spc="-5" dirty="0">
                <a:latin typeface="Arial"/>
                <a:cs typeface="Arial"/>
              </a:rPr>
              <a:t>Station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360"/>
              </a:spcBef>
              <a:tabLst>
                <a:tab pos="1087755" algn="l"/>
              </a:tabLst>
            </a:pPr>
            <a:r>
              <a:rPr sz="3200" b="1" dirty="0">
                <a:latin typeface="Arial"/>
                <a:cs typeface="Arial"/>
              </a:rPr>
              <a:t>a	b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3450590" y="2472690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5356859" y="3025140"/>
            <a:ext cx="161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f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3449320" y="3759200"/>
            <a:ext cx="273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7049769" y="2967990"/>
            <a:ext cx="273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8149590" y="2997200"/>
            <a:ext cx="273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422400" y="3721100"/>
            <a:ext cx="251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343660" y="2689860"/>
            <a:ext cx="6623050" cy="1389380"/>
            <a:chOff x="1343660" y="2689860"/>
            <a:chExt cx="6623050" cy="1389380"/>
          </a:xfrm>
        </p:grpSpPr>
        <p:sp>
          <p:nvSpPr>
            <p:cNvPr id="380" name="object 380"/>
            <p:cNvSpPr/>
            <p:nvPr/>
          </p:nvSpPr>
          <p:spPr>
            <a:xfrm>
              <a:off x="1343660" y="2727960"/>
              <a:ext cx="303530" cy="0"/>
            </a:xfrm>
            <a:custGeom>
              <a:avLst/>
              <a:gdLst/>
              <a:ahLst/>
              <a:cxnLst/>
              <a:rect l="l" t="t" r="r" b="b"/>
              <a:pathLst>
                <a:path w="303530">
                  <a:moveTo>
                    <a:pt x="0" y="0"/>
                  </a:moveTo>
                  <a:lnTo>
                    <a:pt x="30352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642110" y="268986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30" h="74930">
                  <a:moveTo>
                    <a:pt x="0" y="0"/>
                  </a:moveTo>
                  <a:lnTo>
                    <a:pt x="0" y="74929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368550" y="2727960"/>
              <a:ext cx="801370" cy="0"/>
            </a:xfrm>
            <a:custGeom>
              <a:avLst/>
              <a:gdLst/>
              <a:ahLst/>
              <a:cxnLst/>
              <a:rect l="l" t="t" r="r" b="b"/>
              <a:pathLst>
                <a:path w="801369">
                  <a:moveTo>
                    <a:pt x="0" y="0"/>
                  </a:moveTo>
                  <a:lnTo>
                    <a:pt x="80136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164839" y="268986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30" h="74930">
                  <a:moveTo>
                    <a:pt x="0" y="0"/>
                  </a:moveTo>
                  <a:lnTo>
                    <a:pt x="0" y="74929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924050" y="4041140"/>
              <a:ext cx="1236980" cy="0"/>
            </a:xfrm>
            <a:custGeom>
              <a:avLst/>
              <a:gdLst/>
              <a:ahLst/>
              <a:cxnLst/>
              <a:rect l="l" t="t" r="r" b="b"/>
              <a:pathLst>
                <a:path w="1236980">
                  <a:moveTo>
                    <a:pt x="0" y="0"/>
                  </a:moveTo>
                  <a:lnTo>
                    <a:pt x="123698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155950" y="400431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0" y="0"/>
                  </a:moveTo>
                  <a:lnTo>
                    <a:pt x="0" y="74929"/>
                  </a:lnTo>
                  <a:lnTo>
                    <a:pt x="76200" y="36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917950" y="3445510"/>
              <a:ext cx="1154430" cy="497840"/>
            </a:xfrm>
            <a:custGeom>
              <a:avLst/>
              <a:gdLst/>
              <a:ahLst/>
              <a:cxnLst/>
              <a:rect l="l" t="t" r="r" b="b"/>
              <a:pathLst>
                <a:path w="1154429" h="497839">
                  <a:moveTo>
                    <a:pt x="0" y="497839"/>
                  </a:moveTo>
                  <a:lnTo>
                    <a:pt x="115442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053330" y="3413760"/>
              <a:ext cx="83820" cy="68580"/>
            </a:xfrm>
            <a:custGeom>
              <a:avLst/>
              <a:gdLst/>
              <a:ahLst/>
              <a:cxnLst/>
              <a:rect l="l" t="t" r="r" b="b"/>
              <a:pathLst>
                <a:path w="83820" h="68579">
                  <a:moveTo>
                    <a:pt x="0" y="0"/>
                  </a:moveTo>
                  <a:lnTo>
                    <a:pt x="29210" y="68579"/>
                  </a:lnTo>
                  <a:lnTo>
                    <a:pt x="8382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910330" y="2807970"/>
              <a:ext cx="1141730" cy="452120"/>
            </a:xfrm>
            <a:custGeom>
              <a:avLst/>
              <a:gdLst/>
              <a:ahLst/>
              <a:cxnLst/>
              <a:rect l="l" t="t" r="r" b="b"/>
              <a:pathLst>
                <a:path w="1141729" h="452120">
                  <a:moveTo>
                    <a:pt x="0" y="0"/>
                  </a:moveTo>
                  <a:lnTo>
                    <a:pt x="1141730" y="45211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034280" y="3223260"/>
              <a:ext cx="83820" cy="69850"/>
            </a:xfrm>
            <a:custGeom>
              <a:avLst/>
              <a:gdLst/>
              <a:ahLst/>
              <a:cxnLst/>
              <a:rect l="l" t="t" r="r" b="b"/>
              <a:pathLst>
                <a:path w="83820" h="69850">
                  <a:moveTo>
                    <a:pt x="27940" y="0"/>
                  </a:moveTo>
                  <a:lnTo>
                    <a:pt x="0" y="69850"/>
                  </a:lnTo>
                  <a:lnTo>
                    <a:pt x="83820" y="62229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751830" y="3251200"/>
              <a:ext cx="991869" cy="0"/>
            </a:xfrm>
            <a:custGeom>
              <a:avLst/>
              <a:gdLst/>
              <a:ahLst/>
              <a:cxnLst/>
              <a:rect l="l" t="t" r="r" b="b"/>
              <a:pathLst>
                <a:path w="991870">
                  <a:moveTo>
                    <a:pt x="0" y="0"/>
                  </a:moveTo>
                  <a:lnTo>
                    <a:pt x="99187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738619" y="32131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510780" y="3251200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0" y="0"/>
                  </a:moveTo>
                  <a:lnTo>
                    <a:pt x="38481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7890510" y="32131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4" name="object 394"/>
          <p:cNvSpPr txBox="1">
            <a:spLocks noGrp="1"/>
          </p:cNvSpPr>
          <p:nvPr>
            <p:ph type="title"/>
          </p:nvPr>
        </p:nvSpPr>
        <p:spPr>
          <a:xfrm>
            <a:off x="2047239" y="497840"/>
            <a:ext cx="50406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Solution to Example</a:t>
            </a:r>
            <a:r>
              <a:rPr spc="-25" dirty="0"/>
              <a:t> </a:t>
            </a:r>
            <a:r>
              <a:rPr dirty="0"/>
              <a:t>2</a:t>
            </a:r>
          </a:p>
        </p:txBody>
      </p:sp>
      <p:sp>
        <p:nvSpPr>
          <p:cNvPr id="395" name="object 39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559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03300" y="1586229"/>
            <a:ext cx="23958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Requirements: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300" y="2082800"/>
            <a:ext cx="1524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805" dirty="0">
                <a:latin typeface="UnDotum"/>
                <a:cs typeface="UnDotum"/>
              </a:rPr>
              <a:t>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6050" y="2119629"/>
            <a:ext cx="2785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List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departments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9539" y="2553970"/>
            <a:ext cx="16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95" dirty="0">
                <a:latin typeface="UnDotum"/>
                <a:cs typeface="UnDotum"/>
              </a:rPr>
              <a:t>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8000" y="2585720"/>
            <a:ext cx="2438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Shape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requirements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3300" y="2960370"/>
            <a:ext cx="1524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805" dirty="0">
                <a:latin typeface="UnDotum"/>
                <a:cs typeface="UnDotum"/>
              </a:rPr>
              <a:t>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6050" y="2997200"/>
            <a:ext cx="35680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Projection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work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flows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9539" y="3431540"/>
            <a:ext cx="16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95" dirty="0">
                <a:latin typeface="UnDotum"/>
                <a:cs typeface="UnDotum"/>
              </a:rPr>
              <a:t>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8000" y="3463290"/>
            <a:ext cx="6532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One way </a:t>
            </a:r>
            <a:r>
              <a:rPr sz="2400" dirty="0">
                <a:latin typeface="Times New Roman"/>
                <a:cs typeface="Times New Roman"/>
              </a:rPr>
              <a:t>vs.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way: </a:t>
            </a:r>
            <a:r>
              <a:rPr sz="2400" spc="-5" dirty="0">
                <a:latin typeface="Times New Roman"/>
                <a:cs typeface="Times New Roman"/>
              </a:rPr>
              <a:t>Packaging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final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assembly.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3300" y="3837940"/>
            <a:ext cx="1524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805" dirty="0">
                <a:latin typeface="UnDotum"/>
                <a:cs typeface="UnDotum"/>
              </a:rPr>
              <a:t>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6050" y="3874770"/>
            <a:ext cx="39090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Distance between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locations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9539" y="4309109"/>
            <a:ext cx="16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95" dirty="0">
                <a:latin typeface="UnDotum"/>
                <a:cs typeface="UnDotum"/>
              </a:rPr>
              <a:t>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8000" y="4339590"/>
            <a:ext cx="5527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One way </a:t>
            </a:r>
            <a:r>
              <a:rPr sz="2400" dirty="0">
                <a:latin typeface="Times New Roman"/>
                <a:cs typeface="Times New Roman"/>
              </a:rPr>
              <a:t>vs.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way: Conveyors, </a:t>
            </a:r>
            <a:r>
              <a:rPr sz="2400" spc="-5" dirty="0">
                <a:latin typeface="Times New Roman"/>
                <a:cs typeface="Times New Roman"/>
              </a:rPr>
              <a:t>Elevators.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3300" y="4671060"/>
            <a:ext cx="152400" cy="9677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800" spc="-1805" dirty="0">
                <a:latin typeface="UnDotum"/>
                <a:cs typeface="UnDotum"/>
              </a:rPr>
              <a:t></a:t>
            </a:r>
            <a:endParaRPr sz="28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800" spc="-1805" dirty="0">
                <a:latin typeface="UnDotum"/>
                <a:cs typeface="UnDotum"/>
              </a:rPr>
              <a:t>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6050" y="4705350"/>
            <a:ext cx="469201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Amount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money </a:t>
            </a:r>
            <a:r>
              <a:rPr sz="2800" dirty="0">
                <a:latin typeface="Times New Roman"/>
                <a:cs typeface="Times New Roman"/>
              </a:rPr>
              <a:t>to be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invested  List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special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considerations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9539" y="5659120"/>
            <a:ext cx="16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95" dirty="0">
                <a:latin typeface="UnDotum"/>
                <a:cs typeface="UnDotum"/>
              </a:rPr>
              <a:t>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8000" y="5689600"/>
            <a:ext cx="4860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Technical, </a:t>
            </a:r>
            <a:r>
              <a:rPr sz="2400" spc="-5" dirty="0">
                <a:latin typeface="Times New Roman"/>
                <a:cs typeface="Times New Roman"/>
              </a:rPr>
              <a:t>Environmental requirements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089150" y="383540"/>
            <a:ext cx="4956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1369F"/>
                </a:solidFill>
                <a:latin typeface="Arial"/>
                <a:cs typeface="Arial"/>
              </a:rPr>
              <a:t>Designing </a:t>
            </a:r>
            <a:r>
              <a:rPr sz="3200" spc="-5" dirty="0">
                <a:solidFill>
                  <a:srgbClr val="21369F"/>
                </a:solidFill>
                <a:latin typeface="Arial"/>
                <a:cs typeface="Arial"/>
              </a:rPr>
              <a:t>Process</a:t>
            </a:r>
            <a:r>
              <a:rPr sz="3200" spc="-40" dirty="0">
                <a:solidFill>
                  <a:srgbClr val="21369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1369F"/>
                </a:solidFill>
                <a:latin typeface="Arial"/>
                <a:cs typeface="Arial"/>
              </a:rPr>
              <a:t>Layouts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192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 </a:t>
            </a:r>
            <a:r>
              <a:rPr dirty="0"/>
              <a:t>3: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Locate </a:t>
            </a:r>
            <a:r>
              <a:rPr dirty="0"/>
              <a:t>3 </a:t>
            </a:r>
            <a:r>
              <a:rPr spc="-5" dirty="0"/>
              <a:t>departments to </a:t>
            </a:r>
            <a:r>
              <a:rPr dirty="0"/>
              <a:t>3</a:t>
            </a:r>
            <a:r>
              <a:rPr spc="5" dirty="0"/>
              <a:t> </a:t>
            </a:r>
            <a:r>
              <a:rPr spc="-5" dirty="0"/>
              <a:t>sites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9385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223770"/>
            <a:ext cx="15259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meters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94970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3300" y="3991609"/>
            <a:ext cx="20040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Work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Flow: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579620"/>
            <a:ext cx="12331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kilos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7900" y="1635759"/>
            <a:ext cx="3054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932305" algn="l"/>
              </a:tabLst>
            </a:pPr>
            <a:r>
              <a:rPr sz="3200" dirty="0">
                <a:latin typeface="Times New Roman"/>
                <a:cs typeface="Times New Roman"/>
              </a:rPr>
              <a:t>Distances:	</a:t>
            </a:r>
            <a:r>
              <a:rPr sz="3600" spc="-7" baseline="39351" dirty="0">
                <a:latin typeface="Times New Roman"/>
                <a:cs typeface="Times New Roman"/>
              </a:rPr>
              <a:t>From\To</a:t>
            </a:r>
            <a:endParaRPr sz="3600" baseline="39351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5479" y="1981200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5479" y="1432560"/>
            <a:ext cx="1868170" cy="13970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0"/>
              </a:spcBef>
              <a:tabLst>
                <a:tab pos="815975" algn="l"/>
                <a:tab pos="1562735" algn="l"/>
              </a:tabLst>
            </a:pPr>
            <a:r>
              <a:rPr sz="2400" dirty="0">
                <a:latin typeface="Times New Roman"/>
                <a:cs typeface="Times New Roman"/>
              </a:rPr>
              <a:t>A	B	C</a:t>
            </a:r>
            <a:endParaRPr sz="24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720"/>
              </a:spcBef>
              <a:tabLst>
                <a:tab pos="746125" algn="l"/>
              </a:tabLst>
            </a:pPr>
            <a:r>
              <a:rPr sz="2400" dirty="0">
                <a:latin typeface="Times New Roman"/>
                <a:cs typeface="Times New Roman"/>
              </a:rPr>
              <a:t>20	40</a:t>
            </a:r>
            <a:endParaRPr sz="24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Times New Roman"/>
                <a:cs typeface="Times New Roman"/>
              </a:rPr>
              <a:t>30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8139" y="1889760"/>
            <a:ext cx="2457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  B  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5479" y="2346960"/>
            <a:ext cx="1664970" cy="9398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0"/>
              </a:spcBef>
              <a:tabLst>
                <a:tab pos="815975" algn="l"/>
              </a:tabLst>
            </a:pPr>
            <a:r>
              <a:rPr sz="2400" dirty="0">
                <a:latin typeface="Times New Roman"/>
                <a:cs typeface="Times New Roman"/>
              </a:rPr>
              <a:t>20	-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815975" algn="l"/>
                <a:tab pos="1562735" algn="l"/>
              </a:tabLst>
            </a:pPr>
            <a:r>
              <a:rPr sz="2400" dirty="0">
                <a:latin typeface="Times New Roman"/>
                <a:cs typeface="Times New Roman"/>
              </a:rPr>
              <a:t>40	30	-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031489" y="3932088"/>
          <a:ext cx="3496307" cy="1710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371">
                <a:tc gridSpan="2">
                  <a:txBody>
                    <a:bodyPr/>
                    <a:lstStyle/>
                    <a:p>
                      <a:pPr marL="31750">
                        <a:lnSpc>
                          <a:spcPts val="2620"/>
                        </a:lnSpc>
                        <a:tabLst>
                          <a:tab pos="1595755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From\To	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ts val="262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262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371">
                <a:tc gridSpan="2">
                  <a:txBody>
                    <a:bodyPr/>
                    <a:lstStyle/>
                    <a:p>
                      <a:pPr marL="31750">
                        <a:lnSpc>
                          <a:spcPts val="2820"/>
                        </a:lnSpc>
                        <a:spcBef>
                          <a:spcPts val="209"/>
                        </a:spcBef>
                        <a:tabLst>
                          <a:tab pos="159575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	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ts val="2820"/>
                        </a:lnSpc>
                        <a:spcBef>
                          <a:spcPts val="20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2820"/>
                        </a:lnSpc>
                        <a:spcBef>
                          <a:spcPts val="20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80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66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006">
                <a:tc>
                  <a:txBody>
                    <a:bodyPr/>
                    <a:lstStyle/>
                    <a:p>
                      <a:pPr marL="31750">
                        <a:lnSpc>
                          <a:spcPts val="282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282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90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ts val="282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70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282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340" y="688340"/>
            <a:ext cx="2430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</a:t>
            </a:r>
            <a:r>
              <a:rPr spc="-70" dirty="0"/>
              <a:t> </a:t>
            </a:r>
            <a:r>
              <a:rPr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9385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300" y="1635759"/>
            <a:ext cx="2044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Mutual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flow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94970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3300" y="3991609"/>
            <a:ext cx="2795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Closeness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graph: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31489" y="1692711"/>
          <a:ext cx="3343907" cy="1926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931">
                <a:tc gridSpan="2">
                  <a:txBody>
                    <a:bodyPr/>
                    <a:lstStyle/>
                    <a:p>
                      <a:pPr marL="3175">
                        <a:lnSpc>
                          <a:spcPts val="3610"/>
                        </a:lnSpc>
                        <a:tabLst>
                          <a:tab pos="1595755" algn="l"/>
                        </a:tabLst>
                      </a:pPr>
                      <a:r>
                        <a:rPr sz="4800" spc="-135" baseline="1736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2400" spc="-90" dirty="0">
                          <a:latin typeface="Times New Roman"/>
                          <a:cs typeface="Times New Roman"/>
                        </a:rPr>
                        <a:t>From\To	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9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7054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/>
                </a:tc>
                <a:tc>
                  <a:txBody>
                    <a:bodyPr/>
                    <a:lstStyle/>
                    <a:p>
                      <a:pPr marL="70548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786">
                <a:tc>
                  <a:txBody>
                    <a:bodyPr/>
                    <a:lstStyle/>
                    <a:p>
                      <a:pPr marL="31750">
                        <a:lnSpc>
                          <a:spcPts val="282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705485">
                        <a:lnSpc>
                          <a:spcPts val="282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170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ts val="282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282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023359" y="5750559"/>
            <a:ext cx="16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45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82750" y="4870450"/>
            <a:ext cx="16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45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8270" y="4870450"/>
            <a:ext cx="16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4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52626" y="5022910"/>
            <a:ext cx="4386580" cy="935355"/>
            <a:chOff x="1952626" y="5022910"/>
            <a:chExt cx="4386580" cy="935355"/>
          </a:xfrm>
        </p:grpSpPr>
        <p:sp>
          <p:nvSpPr>
            <p:cNvPr id="12" name="object 12"/>
            <p:cNvSpPr/>
            <p:nvPr/>
          </p:nvSpPr>
          <p:spPr>
            <a:xfrm>
              <a:off x="1981199" y="5181600"/>
              <a:ext cx="1981200" cy="685800"/>
            </a:xfrm>
            <a:custGeom>
              <a:avLst/>
              <a:gdLst/>
              <a:ahLst/>
              <a:cxnLst/>
              <a:rect l="l" t="t" r="r" b="b"/>
              <a:pathLst>
                <a:path w="1981200" h="685800">
                  <a:moveTo>
                    <a:pt x="0" y="0"/>
                  </a:moveTo>
                  <a:lnTo>
                    <a:pt x="1981200" y="68580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7200" y="51054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838200"/>
                  </a:moveTo>
                  <a:lnTo>
                    <a:pt x="205740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1199" y="5029200"/>
              <a:ext cx="4343400" cy="0"/>
            </a:xfrm>
            <a:custGeom>
              <a:avLst/>
              <a:gdLst/>
              <a:ahLst/>
              <a:cxnLst/>
              <a:rect l="l" t="t" r="r" b="b"/>
              <a:pathLst>
                <a:path w="4343400">
                  <a:moveTo>
                    <a:pt x="0" y="0"/>
                  </a:moveTo>
                  <a:lnTo>
                    <a:pt x="434340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92250"/>
            <a:ext cx="213360" cy="1203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03300" y="1535429"/>
            <a:ext cx="7319645" cy="168910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200" spc="-5" dirty="0">
                <a:latin typeface="Times New Roman"/>
                <a:cs typeface="Times New Roman"/>
              </a:rPr>
              <a:t>Create </a:t>
            </a:r>
            <a:r>
              <a:rPr sz="3200" dirty="0">
                <a:latin typeface="Times New Roman"/>
                <a:cs typeface="Times New Roman"/>
              </a:rPr>
              <a:t>Layout </a:t>
            </a:r>
            <a:r>
              <a:rPr sz="3200" spc="-5" dirty="0">
                <a:latin typeface="Times New Roman"/>
                <a:cs typeface="Times New Roman"/>
              </a:rPr>
              <a:t>Alternatives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Times New Roman"/>
                <a:cs typeface="Times New Roman"/>
              </a:rPr>
              <a:t>Find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one which </a:t>
            </a:r>
            <a:r>
              <a:rPr sz="3200" spc="-10" dirty="0">
                <a:latin typeface="Times New Roman"/>
                <a:cs typeface="Times New Roman"/>
              </a:rPr>
              <a:t>minimizes </a:t>
            </a:r>
            <a:r>
              <a:rPr sz="3200" dirty="0">
                <a:latin typeface="Times New Roman"/>
                <a:cs typeface="Times New Roman"/>
              </a:rPr>
              <a:t>transportation  costs and </a:t>
            </a:r>
            <a:r>
              <a:rPr sz="3200" spc="-5" dirty="0">
                <a:latin typeface="Times New Roman"/>
                <a:cs typeface="Times New Roman"/>
              </a:rPr>
              <a:t>distance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traveled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89150" y="383540"/>
            <a:ext cx="4956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BFBFBF"/>
                </a:solidFill>
                <a:latin typeface="Arial"/>
                <a:cs typeface="Arial"/>
              </a:rPr>
              <a:t>Designing </a:t>
            </a:r>
            <a:r>
              <a:rPr sz="3200" spc="-5" dirty="0">
                <a:solidFill>
                  <a:srgbClr val="BFBFBF"/>
                </a:solidFill>
                <a:latin typeface="Arial"/>
                <a:cs typeface="Arial"/>
              </a:rPr>
              <a:t>Process</a:t>
            </a:r>
            <a:r>
              <a:rPr sz="3200" spc="-4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BFBFBF"/>
                </a:solidFill>
                <a:latin typeface="Arial"/>
                <a:cs typeface="Arial"/>
              </a:rPr>
              <a:t>Layouts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6263640" y="44450"/>
                  </a:lnTo>
                  <a:lnTo>
                    <a:pt x="6263640" y="40640"/>
                  </a:lnTo>
                  <a:lnTo>
                    <a:pt x="8633460" y="40640"/>
                  </a:lnTo>
                  <a:lnTo>
                    <a:pt x="8633460" y="4445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3171190" y="0"/>
                  </a:lnTo>
                  <a:lnTo>
                    <a:pt x="3171190" y="25400"/>
                  </a:lnTo>
                  <a:lnTo>
                    <a:pt x="3171190" y="44450"/>
                  </a:lnTo>
                  <a:lnTo>
                    <a:pt x="6263640" y="44450"/>
                  </a:lnTo>
                  <a:lnTo>
                    <a:pt x="6263640" y="2540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633460" y="0"/>
                  </a:lnTo>
                  <a:lnTo>
                    <a:pt x="8633460" y="25400"/>
                  </a:lnTo>
                  <a:lnTo>
                    <a:pt x="8633460" y="44450"/>
                  </a:lnTo>
                  <a:lnTo>
                    <a:pt x="9146540" y="4445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3683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171190" y="0"/>
                  </a:lnTo>
                  <a:lnTo>
                    <a:pt x="3171190" y="36830"/>
                  </a:lnTo>
                  <a:lnTo>
                    <a:pt x="3171190" y="44450"/>
                  </a:lnTo>
                  <a:lnTo>
                    <a:pt x="3482340" y="44450"/>
                  </a:lnTo>
                  <a:lnTo>
                    <a:pt x="3482340" y="3683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852160" y="0"/>
                  </a:lnTo>
                  <a:lnTo>
                    <a:pt x="5852160" y="36830"/>
                  </a:lnTo>
                  <a:lnTo>
                    <a:pt x="5852160" y="44450"/>
                  </a:lnTo>
                  <a:lnTo>
                    <a:pt x="6263640" y="44450"/>
                  </a:lnTo>
                  <a:lnTo>
                    <a:pt x="6263640" y="3683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633460" y="0"/>
                  </a:lnTo>
                  <a:lnTo>
                    <a:pt x="8633460" y="36830"/>
                  </a:lnTo>
                  <a:lnTo>
                    <a:pt x="8710930" y="3683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368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2032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2032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852160" y="0"/>
                  </a:lnTo>
                  <a:lnTo>
                    <a:pt x="5852160" y="20320"/>
                  </a:lnTo>
                  <a:lnTo>
                    <a:pt x="5852160" y="44450"/>
                  </a:lnTo>
                  <a:lnTo>
                    <a:pt x="6263640" y="44450"/>
                  </a:lnTo>
                  <a:lnTo>
                    <a:pt x="6263640" y="2032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2032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8013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801370" y="43180"/>
                  </a:lnTo>
                  <a:lnTo>
                    <a:pt x="801370" y="0"/>
                  </a:lnTo>
                  <a:close/>
                </a:path>
                <a:path w="9146540" h="43180">
                  <a:moveTo>
                    <a:pt x="3482340" y="0"/>
                  </a:moveTo>
                  <a:lnTo>
                    <a:pt x="3247390" y="0"/>
                  </a:lnTo>
                  <a:lnTo>
                    <a:pt x="3247390" y="43180"/>
                  </a:lnTo>
                  <a:lnTo>
                    <a:pt x="3482340" y="43180"/>
                  </a:lnTo>
                  <a:lnTo>
                    <a:pt x="3482340" y="0"/>
                  </a:lnTo>
                  <a:close/>
                </a:path>
                <a:path w="9146540" h="43180">
                  <a:moveTo>
                    <a:pt x="6263640" y="0"/>
                  </a:moveTo>
                  <a:lnTo>
                    <a:pt x="5928360" y="0"/>
                  </a:lnTo>
                  <a:lnTo>
                    <a:pt x="5928360" y="43180"/>
                  </a:lnTo>
                  <a:lnTo>
                    <a:pt x="6263640" y="43180"/>
                  </a:lnTo>
                  <a:lnTo>
                    <a:pt x="6263640" y="0"/>
                  </a:lnTo>
                  <a:close/>
                </a:path>
                <a:path w="9146540" h="43180">
                  <a:moveTo>
                    <a:pt x="9146540" y="0"/>
                  </a:moveTo>
                  <a:lnTo>
                    <a:pt x="8710930" y="0"/>
                  </a:lnTo>
                  <a:lnTo>
                    <a:pt x="871093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801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01370" y="45720"/>
                  </a:lnTo>
                  <a:lnTo>
                    <a:pt x="801370" y="0"/>
                  </a:lnTo>
                  <a:close/>
                </a:path>
                <a:path w="9146540" h="45719">
                  <a:moveTo>
                    <a:pt x="3482340" y="0"/>
                  </a:moveTo>
                  <a:lnTo>
                    <a:pt x="3247390" y="0"/>
                  </a:lnTo>
                  <a:lnTo>
                    <a:pt x="3247390" y="45720"/>
                  </a:lnTo>
                  <a:lnTo>
                    <a:pt x="3482340" y="45720"/>
                  </a:lnTo>
                  <a:lnTo>
                    <a:pt x="3482340" y="0"/>
                  </a:lnTo>
                  <a:close/>
                </a:path>
                <a:path w="9146540" h="45719">
                  <a:moveTo>
                    <a:pt x="6263640" y="0"/>
                  </a:moveTo>
                  <a:lnTo>
                    <a:pt x="5928360" y="0"/>
                  </a:lnTo>
                  <a:lnTo>
                    <a:pt x="5928360" y="45720"/>
                  </a:lnTo>
                  <a:lnTo>
                    <a:pt x="6263640" y="45720"/>
                  </a:lnTo>
                  <a:lnTo>
                    <a:pt x="626364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10930" y="0"/>
                  </a:lnTo>
                  <a:lnTo>
                    <a:pt x="871093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801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01370" y="45720"/>
                  </a:lnTo>
                  <a:lnTo>
                    <a:pt x="801370" y="0"/>
                  </a:lnTo>
                  <a:close/>
                </a:path>
                <a:path w="9146540" h="45719">
                  <a:moveTo>
                    <a:pt x="3482340" y="0"/>
                  </a:moveTo>
                  <a:lnTo>
                    <a:pt x="3247390" y="0"/>
                  </a:lnTo>
                  <a:lnTo>
                    <a:pt x="3247390" y="45720"/>
                  </a:lnTo>
                  <a:lnTo>
                    <a:pt x="3482340" y="45720"/>
                  </a:lnTo>
                  <a:lnTo>
                    <a:pt x="3482340" y="0"/>
                  </a:lnTo>
                  <a:close/>
                </a:path>
                <a:path w="9146540" h="45719">
                  <a:moveTo>
                    <a:pt x="6263640" y="0"/>
                  </a:moveTo>
                  <a:lnTo>
                    <a:pt x="5928360" y="0"/>
                  </a:lnTo>
                  <a:lnTo>
                    <a:pt x="5928360" y="45720"/>
                  </a:lnTo>
                  <a:lnTo>
                    <a:pt x="6263640" y="45720"/>
                  </a:lnTo>
                  <a:lnTo>
                    <a:pt x="626364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10930" y="0"/>
                  </a:lnTo>
                  <a:lnTo>
                    <a:pt x="871093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1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3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5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7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801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01370" y="45720"/>
                  </a:lnTo>
                  <a:lnTo>
                    <a:pt x="801370" y="0"/>
                  </a:lnTo>
                  <a:close/>
                </a:path>
                <a:path w="9146540" h="45720">
                  <a:moveTo>
                    <a:pt x="3482340" y="0"/>
                  </a:moveTo>
                  <a:lnTo>
                    <a:pt x="3247390" y="0"/>
                  </a:lnTo>
                  <a:lnTo>
                    <a:pt x="3247390" y="45720"/>
                  </a:lnTo>
                  <a:lnTo>
                    <a:pt x="3482340" y="45720"/>
                  </a:lnTo>
                  <a:lnTo>
                    <a:pt x="3482340" y="0"/>
                  </a:lnTo>
                  <a:close/>
                </a:path>
                <a:path w="9146540" h="45720">
                  <a:moveTo>
                    <a:pt x="6263640" y="0"/>
                  </a:moveTo>
                  <a:lnTo>
                    <a:pt x="5928360" y="0"/>
                  </a:lnTo>
                  <a:lnTo>
                    <a:pt x="5928360" y="45720"/>
                  </a:lnTo>
                  <a:lnTo>
                    <a:pt x="6263640" y="45720"/>
                  </a:lnTo>
                  <a:lnTo>
                    <a:pt x="626364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10930" y="0"/>
                  </a:lnTo>
                  <a:lnTo>
                    <a:pt x="871093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6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801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01370" y="45720"/>
                  </a:lnTo>
                  <a:lnTo>
                    <a:pt x="801370" y="0"/>
                  </a:lnTo>
                  <a:close/>
                </a:path>
                <a:path w="9146540" h="45720">
                  <a:moveTo>
                    <a:pt x="3482340" y="0"/>
                  </a:moveTo>
                  <a:lnTo>
                    <a:pt x="3247390" y="0"/>
                  </a:lnTo>
                  <a:lnTo>
                    <a:pt x="3247390" y="45720"/>
                  </a:lnTo>
                  <a:lnTo>
                    <a:pt x="3482340" y="45720"/>
                  </a:lnTo>
                  <a:lnTo>
                    <a:pt x="3482340" y="0"/>
                  </a:lnTo>
                  <a:close/>
                </a:path>
                <a:path w="9146540" h="45720">
                  <a:moveTo>
                    <a:pt x="6263640" y="0"/>
                  </a:moveTo>
                  <a:lnTo>
                    <a:pt x="5928360" y="0"/>
                  </a:lnTo>
                  <a:lnTo>
                    <a:pt x="5928360" y="45720"/>
                  </a:lnTo>
                  <a:lnTo>
                    <a:pt x="6263640" y="45720"/>
                  </a:lnTo>
                  <a:lnTo>
                    <a:pt x="626364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10930" y="0"/>
                  </a:lnTo>
                  <a:lnTo>
                    <a:pt x="871093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801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01370" y="45720"/>
                  </a:lnTo>
                  <a:lnTo>
                    <a:pt x="801370" y="0"/>
                  </a:lnTo>
                  <a:close/>
                </a:path>
                <a:path w="9146540" h="45720">
                  <a:moveTo>
                    <a:pt x="3482340" y="0"/>
                  </a:moveTo>
                  <a:lnTo>
                    <a:pt x="3247390" y="0"/>
                  </a:lnTo>
                  <a:lnTo>
                    <a:pt x="3247390" y="45720"/>
                  </a:lnTo>
                  <a:lnTo>
                    <a:pt x="3482340" y="45720"/>
                  </a:lnTo>
                  <a:lnTo>
                    <a:pt x="3482340" y="0"/>
                  </a:lnTo>
                  <a:close/>
                </a:path>
                <a:path w="9146540" h="45720">
                  <a:moveTo>
                    <a:pt x="6263640" y="0"/>
                  </a:moveTo>
                  <a:lnTo>
                    <a:pt x="5928360" y="0"/>
                  </a:lnTo>
                  <a:lnTo>
                    <a:pt x="5928360" y="45720"/>
                  </a:lnTo>
                  <a:lnTo>
                    <a:pt x="6263640" y="45720"/>
                  </a:lnTo>
                  <a:lnTo>
                    <a:pt x="626364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10930" y="0"/>
                  </a:lnTo>
                  <a:lnTo>
                    <a:pt x="871093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7757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4450"/>
                  </a:lnTo>
                  <a:lnTo>
                    <a:pt x="877570" y="44450"/>
                  </a:lnTo>
                  <a:lnTo>
                    <a:pt x="877570" y="20320"/>
                  </a:lnTo>
                  <a:lnTo>
                    <a:pt x="8775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339840" y="0"/>
                  </a:moveTo>
                  <a:lnTo>
                    <a:pt x="5928360" y="0"/>
                  </a:lnTo>
                  <a:lnTo>
                    <a:pt x="5928360" y="20320"/>
                  </a:lnTo>
                  <a:lnTo>
                    <a:pt x="5928360" y="44450"/>
                  </a:lnTo>
                  <a:lnTo>
                    <a:pt x="6339840" y="44450"/>
                  </a:lnTo>
                  <a:lnTo>
                    <a:pt x="6339840" y="20320"/>
                  </a:lnTo>
                  <a:lnTo>
                    <a:pt x="63398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775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77570" y="44450"/>
                  </a:lnTo>
                  <a:lnTo>
                    <a:pt x="877570" y="0"/>
                  </a:lnTo>
                  <a:close/>
                </a:path>
                <a:path w="9146540" h="44450">
                  <a:moveTo>
                    <a:pt x="3558540" y="0"/>
                  </a:moveTo>
                  <a:lnTo>
                    <a:pt x="3247390" y="0"/>
                  </a:lnTo>
                  <a:lnTo>
                    <a:pt x="3247390" y="3810"/>
                  </a:lnTo>
                  <a:lnTo>
                    <a:pt x="3247390" y="44450"/>
                  </a:lnTo>
                  <a:lnTo>
                    <a:pt x="3558540" y="44450"/>
                  </a:lnTo>
                  <a:lnTo>
                    <a:pt x="3558540" y="3810"/>
                  </a:lnTo>
                  <a:lnTo>
                    <a:pt x="3558540" y="0"/>
                  </a:lnTo>
                  <a:close/>
                </a:path>
                <a:path w="9146540" h="44450">
                  <a:moveTo>
                    <a:pt x="63398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339840" y="44450"/>
                  </a:lnTo>
                  <a:lnTo>
                    <a:pt x="63398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15240"/>
                  </a:lnTo>
                  <a:lnTo>
                    <a:pt x="6339840" y="15240"/>
                  </a:lnTo>
                  <a:lnTo>
                    <a:pt x="6339840" y="0"/>
                  </a:lnTo>
                  <a:lnTo>
                    <a:pt x="5928360" y="0"/>
                  </a:lnTo>
                  <a:lnTo>
                    <a:pt x="5928360" y="15240"/>
                  </a:lnTo>
                  <a:lnTo>
                    <a:pt x="3558540" y="15240"/>
                  </a:lnTo>
                  <a:lnTo>
                    <a:pt x="355854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937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3937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>
            <a:spLocks noGrp="1"/>
          </p:cNvSpPr>
          <p:nvPr>
            <p:ph type="title"/>
          </p:nvPr>
        </p:nvSpPr>
        <p:spPr>
          <a:xfrm>
            <a:off x="875030" y="690879"/>
            <a:ext cx="7381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 </a:t>
            </a:r>
            <a:r>
              <a:rPr dirty="0"/>
              <a:t>3: </a:t>
            </a:r>
            <a:r>
              <a:rPr spc="-5" dirty="0"/>
              <a:t>Layout Alternative</a:t>
            </a:r>
            <a:r>
              <a:rPr spc="-20" dirty="0"/>
              <a:t> </a:t>
            </a:r>
            <a:r>
              <a:rPr dirty="0"/>
              <a:t>1</a:t>
            </a:r>
          </a:p>
        </p:txBody>
      </p:sp>
      <p:grpSp>
        <p:nvGrpSpPr>
          <p:cNvPr id="337" name="object 337"/>
          <p:cNvGrpSpPr/>
          <p:nvPr/>
        </p:nvGrpSpPr>
        <p:grpSpPr>
          <a:xfrm>
            <a:off x="793750" y="2225039"/>
            <a:ext cx="7922259" cy="2406650"/>
            <a:chOff x="793750" y="2225039"/>
            <a:chExt cx="7922259" cy="2406650"/>
          </a:xfrm>
        </p:grpSpPr>
        <p:sp>
          <p:nvSpPr>
            <p:cNvPr id="338" name="object 338"/>
            <p:cNvSpPr/>
            <p:nvPr/>
          </p:nvSpPr>
          <p:spPr>
            <a:xfrm>
              <a:off x="876300" y="2308859"/>
              <a:ext cx="2369820" cy="2292350"/>
            </a:xfrm>
            <a:custGeom>
              <a:avLst/>
              <a:gdLst/>
              <a:ahLst/>
              <a:cxnLst/>
              <a:rect l="l" t="t" r="r" b="b"/>
              <a:pathLst>
                <a:path w="2369820" h="2292350">
                  <a:moveTo>
                    <a:pt x="2369820" y="0"/>
                  </a:moveTo>
                  <a:lnTo>
                    <a:pt x="0" y="0"/>
                  </a:lnTo>
                  <a:lnTo>
                    <a:pt x="0" y="2216150"/>
                  </a:lnTo>
                  <a:lnTo>
                    <a:pt x="0" y="2292350"/>
                  </a:lnTo>
                  <a:lnTo>
                    <a:pt x="2369820" y="2292350"/>
                  </a:lnTo>
                  <a:lnTo>
                    <a:pt x="2369820" y="2216150"/>
                  </a:lnTo>
                  <a:lnTo>
                    <a:pt x="2369820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76300" y="2308859"/>
              <a:ext cx="2369820" cy="2292350"/>
            </a:xfrm>
            <a:custGeom>
              <a:avLst/>
              <a:gdLst/>
              <a:ahLst/>
              <a:cxnLst/>
              <a:rect l="l" t="t" r="r" b="b"/>
              <a:pathLst>
                <a:path w="2369820" h="2292350">
                  <a:moveTo>
                    <a:pt x="1184910" y="2292350"/>
                  </a:moveTo>
                  <a:lnTo>
                    <a:pt x="0" y="2292350"/>
                  </a:lnTo>
                  <a:lnTo>
                    <a:pt x="0" y="0"/>
                  </a:lnTo>
                  <a:lnTo>
                    <a:pt x="2369820" y="0"/>
                  </a:lnTo>
                  <a:lnTo>
                    <a:pt x="2369820" y="2292350"/>
                  </a:lnTo>
                  <a:lnTo>
                    <a:pt x="1184910" y="2292350"/>
                  </a:lnTo>
                  <a:close/>
                </a:path>
              </a:pathLst>
            </a:custGeom>
            <a:ln w="12579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00100" y="2231389"/>
              <a:ext cx="2369820" cy="2293620"/>
            </a:xfrm>
            <a:custGeom>
              <a:avLst/>
              <a:gdLst/>
              <a:ahLst/>
              <a:cxnLst/>
              <a:rect l="l" t="t" r="r" b="b"/>
              <a:pathLst>
                <a:path w="2369820" h="2293620">
                  <a:moveTo>
                    <a:pt x="2369820" y="0"/>
                  </a:moveTo>
                  <a:lnTo>
                    <a:pt x="0" y="0"/>
                  </a:lnTo>
                  <a:lnTo>
                    <a:pt x="0" y="2293620"/>
                  </a:lnTo>
                  <a:lnTo>
                    <a:pt x="2369820" y="2293620"/>
                  </a:lnTo>
                  <a:close/>
                </a:path>
              </a:pathLst>
            </a:custGeom>
            <a:solidFill>
              <a:srgbClr val="00B8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00100" y="2231389"/>
              <a:ext cx="2369820" cy="2293620"/>
            </a:xfrm>
            <a:custGeom>
              <a:avLst/>
              <a:gdLst/>
              <a:ahLst/>
              <a:cxnLst/>
              <a:rect l="l" t="t" r="r" b="b"/>
              <a:pathLst>
                <a:path w="2369820" h="2293620">
                  <a:moveTo>
                    <a:pt x="1184910" y="2293620"/>
                  </a:moveTo>
                  <a:lnTo>
                    <a:pt x="0" y="2293620"/>
                  </a:lnTo>
                  <a:lnTo>
                    <a:pt x="0" y="0"/>
                  </a:lnTo>
                  <a:lnTo>
                    <a:pt x="2369820" y="0"/>
                  </a:lnTo>
                  <a:lnTo>
                    <a:pt x="2369820" y="2293620"/>
                  </a:lnTo>
                  <a:lnTo>
                    <a:pt x="1184910" y="2293620"/>
                  </a:lnTo>
                  <a:close/>
                </a:path>
              </a:pathLst>
            </a:custGeom>
            <a:ln w="12579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447800" y="3124200"/>
              <a:ext cx="552450" cy="558800"/>
            </a:xfrm>
            <a:custGeom>
              <a:avLst/>
              <a:gdLst/>
              <a:ahLst/>
              <a:cxnLst/>
              <a:rect l="l" t="t" r="r" b="b"/>
              <a:pathLst>
                <a:path w="552450" h="558800">
                  <a:moveTo>
                    <a:pt x="276860" y="0"/>
                  </a:moveTo>
                  <a:lnTo>
                    <a:pt x="230840" y="3536"/>
                  </a:lnTo>
                  <a:lnTo>
                    <a:pt x="187594" y="13817"/>
                  </a:lnTo>
                  <a:lnTo>
                    <a:pt x="147609" y="30346"/>
                  </a:lnTo>
                  <a:lnTo>
                    <a:pt x="111373" y="52628"/>
                  </a:lnTo>
                  <a:lnTo>
                    <a:pt x="79374" y="80168"/>
                  </a:lnTo>
                  <a:lnTo>
                    <a:pt x="52100" y="112471"/>
                  </a:lnTo>
                  <a:lnTo>
                    <a:pt x="30038" y="149040"/>
                  </a:lnTo>
                  <a:lnTo>
                    <a:pt x="13675" y="189382"/>
                  </a:lnTo>
                  <a:lnTo>
                    <a:pt x="3500" y="233000"/>
                  </a:lnTo>
                  <a:lnTo>
                    <a:pt x="0" y="279400"/>
                  </a:lnTo>
                  <a:lnTo>
                    <a:pt x="3500" y="325490"/>
                  </a:lnTo>
                  <a:lnTo>
                    <a:pt x="13675" y="368929"/>
                  </a:lnTo>
                  <a:lnTo>
                    <a:pt x="30038" y="409199"/>
                  </a:lnTo>
                  <a:lnTo>
                    <a:pt x="52100" y="445780"/>
                  </a:lnTo>
                  <a:lnTo>
                    <a:pt x="79374" y="478154"/>
                  </a:lnTo>
                  <a:lnTo>
                    <a:pt x="111373" y="505805"/>
                  </a:lnTo>
                  <a:lnTo>
                    <a:pt x="147609" y="528213"/>
                  </a:lnTo>
                  <a:lnTo>
                    <a:pt x="187594" y="544860"/>
                  </a:lnTo>
                  <a:lnTo>
                    <a:pt x="230840" y="555228"/>
                  </a:lnTo>
                  <a:lnTo>
                    <a:pt x="276860" y="558800"/>
                  </a:lnTo>
                  <a:lnTo>
                    <a:pt x="322535" y="555228"/>
                  </a:lnTo>
                  <a:lnTo>
                    <a:pt x="365506" y="544860"/>
                  </a:lnTo>
                  <a:lnTo>
                    <a:pt x="405276" y="528213"/>
                  </a:lnTo>
                  <a:lnTo>
                    <a:pt x="441350" y="505805"/>
                  </a:lnTo>
                  <a:lnTo>
                    <a:pt x="473233" y="478154"/>
                  </a:lnTo>
                  <a:lnTo>
                    <a:pt x="500430" y="445780"/>
                  </a:lnTo>
                  <a:lnTo>
                    <a:pt x="522446" y="409199"/>
                  </a:lnTo>
                  <a:lnTo>
                    <a:pt x="538784" y="368929"/>
                  </a:lnTo>
                  <a:lnTo>
                    <a:pt x="548951" y="325490"/>
                  </a:lnTo>
                  <a:lnTo>
                    <a:pt x="552450" y="279400"/>
                  </a:lnTo>
                  <a:lnTo>
                    <a:pt x="548951" y="233000"/>
                  </a:lnTo>
                  <a:lnTo>
                    <a:pt x="538784" y="189382"/>
                  </a:lnTo>
                  <a:lnTo>
                    <a:pt x="522446" y="149040"/>
                  </a:lnTo>
                  <a:lnTo>
                    <a:pt x="500430" y="112471"/>
                  </a:lnTo>
                  <a:lnTo>
                    <a:pt x="473233" y="80168"/>
                  </a:lnTo>
                  <a:lnTo>
                    <a:pt x="441350" y="52628"/>
                  </a:lnTo>
                  <a:lnTo>
                    <a:pt x="405276" y="30346"/>
                  </a:lnTo>
                  <a:lnTo>
                    <a:pt x="365506" y="13817"/>
                  </a:lnTo>
                  <a:lnTo>
                    <a:pt x="322535" y="3536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447800" y="3124200"/>
              <a:ext cx="552450" cy="558800"/>
            </a:xfrm>
            <a:custGeom>
              <a:avLst/>
              <a:gdLst/>
              <a:ahLst/>
              <a:cxnLst/>
              <a:rect l="l" t="t" r="r" b="b"/>
              <a:pathLst>
                <a:path w="552450" h="558800">
                  <a:moveTo>
                    <a:pt x="276860" y="0"/>
                  </a:moveTo>
                  <a:lnTo>
                    <a:pt x="322535" y="3536"/>
                  </a:lnTo>
                  <a:lnTo>
                    <a:pt x="365506" y="13817"/>
                  </a:lnTo>
                  <a:lnTo>
                    <a:pt x="405276" y="30346"/>
                  </a:lnTo>
                  <a:lnTo>
                    <a:pt x="441350" y="52628"/>
                  </a:lnTo>
                  <a:lnTo>
                    <a:pt x="473233" y="80168"/>
                  </a:lnTo>
                  <a:lnTo>
                    <a:pt x="500430" y="112471"/>
                  </a:lnTo>
                  <a:lnTo>
                    <a:pt x="522446" y="149040"/>
                  </a:lnTo>
                  <a:lnTo>
                    <a:pt x="538784" y="189382"/>
                  </a:lnTo>
                  <a:lnTo>
                    <a:pt x="548951" y="233000"/>
                  </a:lnTo>
                  <a:lnTo>
                    <a:pt x="552450" y="279400"/>
                  </a:lnTo>
                  <a:lnTo>
                    <a:pt x="548951" y="325490"/>
                  </a:lnTo>
                  <a:lnTo>
                    <a:pt x="538784" y="368929"/>
                  </a:lnTo>
                  <a:lnTo>
                    <a:pt x="522446" y="409199"/>
                  </a:lnTo>
                  <a:lnTo>
                    <a:pt x="500430" y="445780"/>
                  </a:lnTo>
                  <a:lnTo>
                    <a:pt x="473233" y="478154"/>
                  </a:lnTo>
                  <a:lnTo>
                    <a:pt x="441350" y="505805"/>
                  </a:lnTo>
                  <a:lnTo>
                    <a:pt x="405276" y="528213"/>
                  </a:lnTo>
                  <a:lnTo>
                    <a:pt x="365506" y="544860"/>
                  </a:lnTo>
                  <a:lnTo>
                    <a:pt x="322535" y="555228"/>
                  </a:lnTo>
                  <a:lnTo>
                    <a:pt x="276860" y="558800"/>
                  </a:lnTo>
                  <a:lnTo>
                    <a:pt x="230840" y="555228"/>
                  </a:lnTo>
                  <a:lnTo>
                    <a:pt x="187594" y="544860"/>
                  </a:lnTo>
                  <a:lnTo>
                    <a:pt x="147609" y="528213"/>
                  </a:lnTo>
                  <a:lnTo>
                    <a:pt x="111373" y="505805"/>
                  </a:lnTo>
                  <a:lnTo>
                    <a:pt x="79374" y="478154"/>
                  </a:lnTo>
                  <a:lnTo>
                    <a:pt x="52100" y="445780"/>
                  </a:lnTo>
                  <a:lnTo>
                    <a:pt x="30038" y="409199"/>
                  </a:lnTo>
                  <a:lnTo>
                    <a:pt x="13675" y="368929"/>
                  </a:lnTo>
                  <a:lnTo>
                    <a:pt x="3500" y="325490"/>
                  </a:lnTo>
                  <a:lnTo>
                    <a:pt x="0" y="279400"/>
                  </a:lnTo>
                  <a:lnTo>
                    <a:pt x="3500" y="233000"/>
                  </a:lnTo>
                  <a:lnTo>
                    <a:pt x="13675" y="189382"/>
                  </a:lnTo>
                  <a:lnTo>
                    <a:pt x="30038" y="149040"/>
                  </a:lnTo>
                  <a:lnTo>
                    <a:pt x="52100" y="112471"/>
                  </a:lnTo>
                  <a:lnTo>
                    <a:pt x="79374" y="80168"/>
                  </a:lnTo>
                  <a:lnTo>
                    <a:pt x="111373" y="52628"/>
                  </a:lnTo>
                  <a:lnTo>
                    <a:pt x="147609" y="30346"/>
                  </a:lnTo>
                  <a:lnTo>
                    <a:pt x="187594" y="13817"/>
                  </a:lnTo>
                  <a:lnTo>
                    <a:pt x="230840" y="3536"/>
                  </a:lnTo>
                  <a:lnTo>
                    <a:pt x="276860" y="0"/>
                  </a:lnTo>
                  <a:close/>
                </a:path>
                <a:path w="552450" h="558800">
                  <a:moveTo>
                    <a:pt x="0" y="0"/>
                  </a:moveTo>
                  <a:lnTo>
                    <a:pt x="0" y="0"/>
                  </a:lnTo>
                </a:path>
                <a:path w="552450" h="558800">
                  <a:moveTo>
                    <a:pt x="552450" y="558800"/>
                  </a:moveTo>
                  <a:lnTo>
                    <a:pt x="552450" y="5588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557270" y="2332989"/>
              <a:ext cx="2369820" cy="2292350"/>
            </a:xfrm>
            <a:custGeom>
              <a:avLst/>
              <a:gdLst/>
              <a:ahLst/>
              <a:cxnLst/>
              <a:rect l="l" t="t" r="r" b="b"/>
              <a:pathLst>
                <a:path w="2369820" h="2292350">
                  <a:moveTo>
                    <a:pt x="2369820" y="0"/>
                  </a:moveTo>
                  <a:lnTo>
                    <a:pt x="0" y="0"/>
                  </a:lnTo>
                  <a:lnTo>
                    <a:pt x="0" y="2216150"/>
                  </a:lnTo>
                  <a:lnTo>
                    <a:pt x="0" y="2292350"/>
                  </a:lnTo>
                  <a:lnTo>
                    <a:pt x="2369820" y="2292350"/>
                  </a:lnTo>
                  <a:lnTo>
                    <a:pt x="2369820" y="2216150"/>
                  </a:lnTo>
                  <a:lnTo>
                    <a:pt x="2369820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557270" y="2332989"/>
              <a:ext cx="2369820" cy="2292350"/>
            </a:xfrm>
            <a:custGeom>
              <a:avLst/>
              <a:gdLst/>
              <a:ahLst/>
              <a:cxnLst/>
              <a:rect l="l" t="t" r="r" b="b"/>
              <a:pathLst>
                <a:path w="2369820" h="2292350">
                  <a:moveTo>
                    <a:pt x="1184909" y="2292350"/>
                  </a:moveTo>
                  <a:lnTo>
                    <a:pt x="0" y="2292350"/>
                  </a:lnTo>
                  <a:lnTo>
                    <a:pt x="0" y="0"/>
                  </a:lnTo>
                  <a:lnTo>
                    <a:pt x="2369819" y="0"/>
                  </a:lnTo>
                  <a:lnTo>
                    <a:pt x="2369819" y="2292350"/>
                  </a:lnTo>
                  <a:lnTo>
                    <a:pt x="1184909" y="2292350"/>
                  </a:lnTo>
                  <a:close/>
                </a:path>
              </a:pathLst>
            </a:custGeom>
            <a:ln w="12579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481070" y="2256789"/>
              <a:ext cx="2369820" cy="2292350"/>
            </a:xfrm>
            <a:custGeom>
              <a:avLst/>
              <a:gdLst/>
              <a:ahLst/>
              <a:cxnLst/>
              <a:rect l="l" t="t" r="r" b="b"/>
              <a:pathLst>
                <a:path w="2369820" h="2292350">
                  <a:moveTo>
                    <a:pt x="2369819" y="0"/>
                  </a:moveTo>
                  <a:lnTo>
                    <a:pt x="0" y="0"/>
                  </a:lnTo>
                  <a:lnTo>
                    <a:pt x="0" y="2292350"/>
                  </a:lnTo>
                  <a:lnTo>
                    <a:pt x="2369819" y="2292350"/>
                  </a:lnTo>
                  <a:close/>
                </a:path>
              </a:pathLst>
            </a:custGeom>
            <a:solidFill>
              <a:srgbClr val="00B8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481070" y="2256789"/>
              <a:ext cx="2369820" cy="2292350"/>
            </a:xfrm>
            <a:custGeom>
              <a:avLst/>
              <a:gdLst/>
              <a:ahLst/>
              <a:cxnLst/>
              <a:rect l="l" t="t" r="r" b="b"/>
              <a:pathLst>
                <a:path w="2369820" h="2292350">
                  <a:moveTo>
                    <a:pt x="1184909" y="2292350"/>
                  </a:moveTo>
                  <a:lnTo>
                    <a:pt x="0" y="2292350"/>
                  </a:lnTo>
                  <a:lnTo>
                    <a:pt x="0" y="0"/>
                  </a:lnTo>
                  <a:lnTo>
                    <a:pt x="2369819" y="0"/>
                  </a:lnTo>
                  <a:lnTo>
                    <a:pt x="2369819" y="2292350"/>
                  </a:lnTo>
                  <a:lnTo>
                    <a:pt x="1184909" y="2292350"/>
                  </a:lnTo>
                  <a:close/>
                </a:path>
              </a:pathLst>
            </a:custGeom>
            <a:ln w="12579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511040" y="3126739"/>
              <a:ext cx="552450" cy="558800"/>
            </a:xfrm>
            <a:custGeom>
              <a:avLst/>
              <a:gdLst/>
              <a:ahLst/>
              <a:cxnLst/>
              <a:rect l="l" t="t" r="r" b="b"/>
              <a:pathLst>
                <a:path w="552450" h="558800">
                  <a:moveTo>
                    <a:pt x="276860" y="0"/>
                  </a:moveTo>
                  <a:lnTo>
                    <a:pt x="230840" y="3571"/>
                  </a:lnTo>
                  <a:lnTo>
                    <a:pt x="187594" y="13939"/>
                  </a:lnTo>
                  <a:lnTo>
                    <a:pt x="147609" y="30586"/>
                  </a:lnTo>
                  <a:lnTo>
                    <a:pt x="111373" y="52994"/>
                  </a:lnTo>
                  <a:lnTo>
                    <a:pt x="79375" y="80645"/>
                  </a:lnTo>
                  <a:lnTo>
                    <a:pt x="52100" y="113019"/>
                  </a:lnTo>
                  <a:lnTo>
                    <a:pt x="30038" y="149600"/>
                  </a:lnTo>
                  <a:lnTo>
                    <a:pt x="13675" y="189870"/>
                  </a:lnTo>
                  <a:lnTo>
                    <a:pt x="3500" y="233309"/>
                  </a:lnTo>
                  <a:lnTo>
                    <a:pt x="0" y="279400"/>
                  </a:lnTo>
                  <a:lnTo>
                    <a:pt x="3500" y="325799"/>
                  </a:lnTo>
                  <a:lnTo>
                    <a:pt x="13675" y="369417"/>
                  </a:lnTo>
                  <a:lnTo>
                    <a:pt x="30038" y="409759"/>
                  </a:lnTo>
                  <a:lnTo>
                    <a:pt x="52100" y="446328"/>
                  </a:lnTo>
                  <a:lnTo>
                    <a:pt x="79375" y="478631"/>
                  </a:lnTo>
                  <a:lnTo>
                    <a:pt x="111373" y="506171"/>
                  </a:lnTo>
                  <a:lnTo>
                    <a:pt x="147609" y="528453"/>
                  </a:lnTo>
                  <a:lnTo>
                    <a:pt x="187594" y="544982"/>
                  </a:lnTo>
                  <a:lnTo>
                    <a:pt x="230840" y="555263"/>
                  </a:lnTo>
                  <a:lnTo>
                    <a:pt x="276860" y="558800"/>
                  </a:lnTo>
                  <a:lnTo>
                    <a:pt x="322535" y="555263"/>
                  </a:lnTo>
                  <a:lnTo>
                    <a:pt x="365505" y="544982"/>
                  </a:lnTo>
                  <a:lnTo>
                    <a:pt x="405276" y="528453"/>
                  </a:lnTo>
                  <a:lnTo>
                    <a:pt x="441350" y="506171"/>
                  </a:lnTo>
                  <a:lnTo>
                    <a:pt x="473233" y="478631"/>
                  </a:lnTo>
                  <a:lnTo>
                    <a:pt x="500430" y="446328"/>
                  </a:lnTo>
                  <a:lnTo>
                    <a:pt x="522446" y="409759"/>
                  </a:lnTo>
                  <a:lnTo>
                    <a:pt x="538784" y="369417"/>
                  </a:lnTo>
                  <a:lnTo>
                    <a:pt x="548951" y="325799"/>
                  </a:lnTo>
                  <a:lnTo>
                    <a:pt x="552450" y="279400"/>
                  </a:lnTo>
                  <a:lnTo>
                    <a:pt x="548951" y="233309"/>
                  </a:lnTo>
                  <a:lnTo>
                    <a:pt x="538784" y="189870"/>
                  </a:lnTo>
                  <a:lnTo>
                    <a:pt x="522446" y="149600"/>
                  </a:lnTo>
                  <a:lnTo>
                    <a:pt x="500430" y="113019"/>
                  </a:lnTo>
                  <a:lnTo>
                    <a:pt x="473233" y="80645"/>
                  </a:lnTo>
                  <a:lnTo>
                    <a:pt x="441350" y="52994"/>
                  </a:lnTo>
                  <a:lnTo>
                    <a:pt x="405276" y="30586"/>
                  </a:lnTo>
                  <a:lnTo>
                    <a:pt x="365506" y="13939"/>
                  </a:lnTo>
                  <a:lnTo>
                    <a:pt x="322535" y="3571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511040" y="3126739"/>
              <a:ext cx="552450" cy="560070"/>
            </a:xfrm>
            <a:custGeom>
              <a:avLst/>
              <a:gdLst/>
              <a:ahLst/>
              <a:cxnLst/>
              <a:rect l="l" t="t" r="r" b="b"/>
              <a:pathLst>
                <a:path w="552450" h="560070">
                  <a:moveTo>
                    <a:pt x="276860" y="0"/>
                  </a:moveTo>
                  <a:lnTo>
                    <a:pt x="322535" y="3571"/>
                  </a:lnTo>
                  <a:lnTo>
                    <a:pt x="365506" y="13939"/>
                  </a:lnTo>
                  <a:lnTo>
                    <a:pt x="405276" y="30586"/>
                  </a:lnTo>
                  <a:lnTo>
                    <a:pt x="441350" y="52994"/>
                  </a:lnTo>
                  <a:lnTo>
                    <a:pt x="473233" y="80645"/>
                  </a:lnTo>
                  <a:lnTo>
                    <a:pt x="500430" y="113019"/>
                  </a:lnTo>
                  <a:lnTo>
                    <a:pt x="522446" y="149600"/>
                  </a:lnTo>
                  <a:lnTo>
                    <a:pt x="538784" y="189870"/>
                  </a:lnTo>
                  <a:lnTo>
                    <a:pt x="548951" y="233309"/>
                  </a:lnTo>
                  <a:lnTo>
                    <a:pt x="552450" y="279400"/>
                  </a:lnTo>
                  <a:lnTo>
                    <a:pt x="548951" y="325799"/>
                  </a:lnTo>
                  <a:lnTo>
                    <a:pt x="538784" y="369417"/>
                  </a:lnTo>
                  <a:lnTo>
                    <a:pt x="522446" y="409759"/>
                  </a:lnTo>
                  <a:lnTo>
                    <a:pt x="500430" y="446328"/>
                  </a:lnTo>
                  <a:lnTo>
                    <a:pt x="473233" y="478631"/>
                  </a:lnTo>
                  <a:lnTo>
                    <a:pt x="441350" y="506171"/>
                  </a:lnTo>
                  <a:lnTo>
                    <a:pt x="405276" y="528453"/>
                  </a:lnTo>
                  <a:lnTo>
                    <a:pt x="365505" y="544982"/>
                  </a:lnTo>
                  <a:lnTo>
                    <a:pt x="322535" y="555263"/>
                  </a:lnTo>
                  <a:lnTo>
                    <a:pt x="276860" y="558800"/>
                  </a:lnTo>
                  <a:lnTo>
                    <a:pt x="230840" y="555263"/>
                  </a:lnTo>
                  <a:lnTo>
                    <a:pt x="187594" y="544982"/>
                  </a:lnTo>
                  <a:lnTo>
                    <a:pt x="147609" y="528453"/>
                  </a:lnTo>
                  <a:lnTo>
                    <a:pt x="111373" y="506171"/>
                  </a:lnTo>
                  <a:lnTo>
                    <a:pt x="79375" y="478631"/>
                  </a:lnTo>
                  <a:lnTo>
                    <a:pt x="52100" y="446328"/>
                  </a:lnTo>
                  <a:lnTo>
                    <a:pt x="30038" y="409759"/>
                  </a:lnTo>
                  <a:lnTo>
                    <a:pt x="13675" y="369417"/>
                  </a:lnTo>
                  <a:lnTo>
                    <a:pt x="3500" y="325799"/>
                  </a:lnTo>
                  <a:lnTo>
                    <a:pt x="0" y="279400"/>
                  </a:lnTo>
                  <a:lnTo>
                    <a:pt x="3500" y="233309"/>
                  </a:lnTo>
                  <a:lnTo>
                    <a:pt x="13675" y="189870"/>
                  </a:lnTo>
                  <a:lnTo>
                    <a:pt x="30038" y="149600"/>
                  </a:lnTo>
                  <a:lnTo>
                    <a:pt x="52100" y="113019"/>
                  </a:lnTo>
                  <a:lnTo>
                    <a:pt x="79375" y="80645"/>
                  </a:lnTo>
                  <a:lnTo>
                    <a:pt x="111373" y="52994"/>
                  </a:lnTo>
                  <a:lnTo>
                    <a:pt x="147609" y="30586"/>
                  </a:lnTo>
                  <a:lnTo>
                    <a:pt x="187594" y="13939"/>
                  </a:lnTo>
                  <a:lnTo>
                    <a:pt x="230840" y="3571"/>
                  </a:lnTo>
                  <a:lnTo>
                    <a:pt x="276860" y="0"/>
                  </a:lnTo>
                  <a:close/>
                </a:path>
                <a:path w="552450" h="560070">
                  <a:moveTo>
                    <a:pt x="0" y="0"/>
                  </a:moveTo>
                  <a:lnTo>
                    <a:pt x="0" y="0"/>
                  </a:lnTo>
                </a:path>
                <a:path w="552450" h="560070">
                  <a:moveTo>
                    <a:pt x="552450" y="560070"/>
                  </a:moveTo>
                  <a:lnTo>
                    <a:pt x="552450" y="56007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6338570" y="2308859"/>
              <a:ext cx="2371090" cy="2292350"/>
            </a:xfrm>
            <a:custGeom>
              <a:avLst/>
              <a:gdLst/>
              <a:ahLst/>
              <a:cxnLst/>
              <a:rect l="l" t="t" r="r" b="b"/>
              <a:pathLst>
                <a:path w="2371090" h="2292350">
                  <a:moveTo>
                    <a:pt x="2371090" y="0"/>
                  </a:moveTo>
                  <a:lnTo>
                    <a:pt x="0" y="0"/>
                  </a:lnTo>
                  <a:lnTo>
                    <a:pt x="0" y="2216150"/>
                  </a:lnTo>
                  <a:lnTo>
                    <a:pt x="0" y="2292350"/>
                  </a:lnTo>
                  <a:lnTo>
                    <a:pt x="2371090" y="2292350"/>
                  </a:lnTo>
                  <a:lnTo>
                    <a:pt x="2371090" y="2216150"/>
                  </a:lnTo>
                  <a:lnTo>
                    <a:pt x="2371090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6338570" y="2308859"/>
              <a:ext cx="2371090" cy="2292350"/>
            </a:xfrm>
            <a:custGeom>
              <a:avLst/>
              <a:gdLst/>
              <a:ahLst/>
              <a:cxnLst/>
              <a:rect l="l" t="t" r="r" b="b"/>
              <a:pathLst>
                <a:path w="2371090" h="2292350">
                  <a:moveTo>
                    <a:pt x="1184909" y="2292350"/>
                  </a:moveTo>
                  <a:lnTo>
                    <a:pt x="0" y="2292350"/>
                  </a:lnTo>
                  <a:lnTo>
                    <a:pt x="0" y="0"/>
                  </a:lnTo>
                  <a:lnTo>
                    <a:pt x="2371089" y="0"/>
                  </a:lnTo>
                  <a:lnTo>
                    <a:pt x="2371089" y="2292350"/>
                  </a:lnTo>
                  <a:lnTo>
                    <a:pt x="1184909" y="2292350"/>
                  </a:lnTo>
                  <a:close/>
                </a:path>
              </a:pathLst>
            </a:custGeom>
            <a:ln w="12579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6262370" y="2231389"/>
              <a:ext cx="2369820" cy="2293620"/>
            </a:xfrm>
            <a:custGeom>
              <a:avLst/>
              <a:gdLst/>
              <a:ahLst/>
              <a:cxnLst/>
              <a:rect l="l" t="t" r="r" b="b"/>
              <a:pathLst>
                <a:path w="2369820" h="2293620">
                  <a:moveTo>
                    <a:pt x="2369820" y="0"/>
                  </a:moveTo>
                  <a:lnTo>
                    <a:pt x="0" y="0"/>
                  </a:lnTo>
                  <a:lnTo>
                    <a:pt x="0" y="2293620"/>
                  </a:lnTo>
                  <a:lnTo>
                    <a:pt x="2369820" y="2293620"/>
                  </a:lnTo>
                  <a:close/>
                </a:path>
              </a:pathLst>
            </a:custGeom>
            <a:solidFill>
              <a:srgbClr val="00B8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6262370" y="2231389"/>
              <a:ext cx="2369820" cy="2293620"/>
            </a:xfrm>
            <a:custGeom>
              <a:avLst/>
              <a:gdLst/>
              <a:ahLst/>
              <a:cxnLst/>
              <a:rect l="l" t="t" r="r" b="b"/>
              <a:pathLst>
                <a:path w="2369820" h="2293620">
                  <a:moveTo>
                    <a:pt x="1184909" y="2293620"/>
                  </a:moveTo>
                  <a:lnTo>
                    <a:pt x="0" y="2293620"/>
                  </a:lnTo>
                  <a:lnTo>
                    <a:pt x="0" y="0"/>
                  </a:lnTo>
                  <a:lnTo>
                    <a:pt x="2369820" y="0"/>
                  </a:lnTo>
                  <a:lnTo>
                    <a:pt x="2369820" y="2293620"/>
                  </a:lnTo>
                  <a:lnTo>
                    <a:pt x="1184909" y="2293620"/>
                  </a:lnTo>
                  <a:close/>
                </a:path>
              </a:pathLst>
            </a:custGeom>
            <a:ln w="12579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268209" y="3126739"/>
              <a:ext cx="553720" cy="558800"/>
            </a:xfrm>
            <a:custGeom>
              <a:avLst/>
              <a:gdLst/>
              <a:ahLst/>
              <a:cxnLst/>
              <a:rect l="l" t="t" r="r" b="b"/>
              <a:pathLst>
                <a:path w="553720" h="558800">
                  <a:moveTo>
                    <a:pt x="276860" y="0"/>
                  </a:moveTo>
                  <a:lnTo>
                    <a:pt x="231148" y="3571"/>
                  </a:lnTo>
                  <a:lnTo>
                    <a:pt x="188081" y="13939"/>
                  </a:lnTo>
                  <a:lnTo>
                    <a:pt x="148169" y="30586"/>
                  </a:lnTo>
                  <a:lnTo>
                    <a:pt x="111922" y="52994"/>
                  </a:lnTo>
                  <a:lnTo>
                    <a:pt x="79851" y="80645"/>
                  </a:lnTo>
                  <a:lnTo>
                    <a:pt x="52466" y="113019"/>
                  </a:lnTo>
                  <a:lnTo>
                    <a:pt x="30278" y="149600"/>
                  </a:lnTo>
                  <a:lnTo>
                    <a:pt x="13797" y="189870"/>
                  </a:lnTo>
                  <a:lnTo>
                    <a:pt x="3534" y="233309"/>
                  </a:lnTo>
                  <a:lnTo>
                    <a:pt x="0" y="279400"/>
                  </a:lnTo>
                  <a:lnTo>
                    <a:pt x="3534" y="325799"/>
                  </a:lnTo>
                  <a:lnTo>
                    <a:pt x="13797" y="369417"/>
                  </a:lnTo>
                  <a:lnTo>
                    <a:pt x="30278" y="409759"/>
                  </a:lnTo>
                  <a:lnTo>
                    <a:pt x="52466" y="446328"/>
                  </a:lnTo>
                  <a:lnTo>
                    <a:pt x="79851" y="478631"/>
                  </a:lnTo>
                  <a:lnTo>
                    <a:pt x="111922" y="506171"/>
                  </a:lnTo>
                  <a:lnTo>
                    <a:pt x="148169" y="528453"/>
                  </a:lnTo>
                  <a:lnTo>
                    <a:pt x="188081" y="544982"/>
                  </a:lnTo>
                  <a:lnTo>
                    <a:pt x="231148" y="555263"/>
                  </a:lnTo>
                  <a:lnTo>
                    <a:pt x="276860" y="558800"/>
                  </a:lnTo>
                  <a:lnTo>
                    <a:pt x="322571" y="555263"/>
                  </a:lnTo>
                  <a:lnTo>
                    <a:pt x="365638" y="544982"/>
                  </a:lnTo>
                  <a:lnTo>
                    <a:pt x="405550" y="528453"/>
                  </a:lnTo>
                  <a:lnTo>
                    <a:pt x="441797" y="506171"/>
                  </a:lnTo>
                  <a:lnTo>
                    <a:pt x="473868" y="478631"/>
                  </a:lnTo>
                  <a:lnTo>
                    <a:pt x="501253" y="446328"/>
                  </a:lnTo>
                  <a:lnTo>
                    <a:pt x="523441" y="409759"/>
                  </a:lnTo>
                  <a:lnTo>
                    <a:pt x="539922" y="369417"/>
                  </a:lnTo>
                  <a:lnTo>
                    <a:pt x="550185" y="325799"/>
                  </a:lnTo>
                  <a:lnTo>
                    <a:pt x="553720" y="279400"/>
                  </a:lnTo>
                  <a:lnTo>
                    <a:pt x="550185" y="233309"/>
                  </a:lnTo>
                  <a:lnTo>
                    <a:pt x="539922" y="189870"/>
                  </a:lnTo>
                  <a:lnTo>
                    <a:pt x="523441" y="149600"/>
                  </a:lnTo>
                  <a:lnTo>
                    <a:pt x="501253" y="113019"/>
                  </a:lnTo>
                  <a:lnTo>
                    <a:pt x="473868" y="80645"/>
                  </a:lnTo>
                  <a:lnTo>
                    <a:pt x="441797" y="52994"/>
                  </a:lnTo>
                  <a:lnTo>
                    <a:pt x="405550" y="30586"/>
                  </a:lnTo>
                  <a:lnTo>
                    <a:pt x="365638" y="13939"/>
                  </a:lnTo>
                  <a:lnTo>
                    <a:pt x="322571" y="3571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268209" y="3126739"/>
              <a:ext cx="553720" cy="560070"/>
            </a:xfrm>
            <a:custGeom>
              <a:avLst/>
              <a:gdLst/>
              <a:ahLst/>
              <a:cxnLst/>
              <a:rect l="l" t="t" r="r" b="b"/>
              <a:pathLst>
                <a:path w="553720" h="560070">
                  <a:moveTo>
                    <a:pt x="276860" y="0"/>
                  </a:moveTo>
                  <a:lnTo>
                    <a:pt x="322571" y="3571"/>
                  </a:lnTo>
                  <a:lnTo>
                    <a:pt x="365638" y="13939"/>
                  </a:lnTo>
                  <a:lnTo>
                    <a:pt x="405550" y="30586"/>
                  </a:lnTo>
                  <a:lnTo>
                    <a:pt x="441797" y="52994"/>
                  </a:lnTo>
                  <a:lnTo>
                    <a:pt x="473868" y="80645"/>
                  </a:lnTo>
                  <a:lnTo>
                    <a:pt x="501253" y="113019"/>
                  </a:lnTo>
                  <a:lnTo>
                    <a:pt x="523441" y="149600"/>
                  </a:lnTo>
                  <a:lnTo>
                    <a:pt x="539922" y="189870"/>
                  </a:lnTo>
                  <a:lnTo>
                    <a:pt x="550185" y="233309"/>
                  </a:lnTo>
                  <a:lnTo>
                    <a:pt x="553720" y="279400"/>
                  </a:lnTo>
                  <a:lnTo>
                    <a:pt x="550185" y="325799"/>
                  </a:lnTo>
                  <a:lnTo>
                    <a:pt x="539922" y="369417"/>
                  </a:lnTo>
                  <a:lnTo>
                    <a:pt x="523441" y="409759"/>
                  </a:lnTo>
                  <a:lnTo>
                    <a:pt x="501253" y="446328"/>
                  </a:lnTo>
                  <a:lnTo>
                    <a:pt x="473868" y="478631"/>
                  </a:lnTo>
                  <a:lnTo>
                    <a:pt x="441797" y="506171"/>
                  </a:lnTo>
                  <a:lnTo>
                    <a:pt x="405550" y="528453"/>
                  </a:lnTo>
                  <a:lnTo>
                    <a:pt x="365638" y="544982"/>
                  </a:lnTo>
                  <a:lnTo>
                    <a:pt x="322571" y="555263"/>
                  </a:lnTo>
                  <a:lnTo>
                    <a:pt x="276860" y="558800"/>
                  </a:lnTo>
                  <a:lnTo>
                    <a:pt x="231148" y="555263"/>
                  </a:lnTo>
                  <a:lnTo>
                    <a:pt x="188081" y="544982"/>
                  </a:lnTo>
                  <a:lnTo>
                    <a:pt x="148169" y="528453"/>
                  </a:lnTo>
                  <a:lnTo>
                    <a:pt x="111922" y="506171"/>
                  </a:lnTo>
                  <a:lnTo>
                    <a:pt x="79851" y="478631"/>
                  </a:lnTo>
                  <a:lnTo>
                    <a:pt x="52466" y="446328"/>
                  </a:lnTo>
                  <a:lnTo>
                    <a:pt x="30278" y="409759"/>
                  </a:lnTo>
                  <a:lnTo>
                    <a:pt x="13797" y="369417"/>
                  </a:lnTo>
                  <a:lnTo>
                    <a:pt x="3534" y="325799"/>
                  </a:lnTo>
                  <a:lnTo>
                    <a:pt x="0" y="279400"/>
                  </a:lnTo>
                  <a:lnTo>
                    <a:pt x="3534" y="233309"/>
                  </a:lnTo>
                  <a:lnTo>
                    <a:pt x="13797" y="189870"/>
                  </a:lnTo>
                  <a:lnTo>
                    <a:pt x="30278" y="149600"/>
                  </a:lnTo>
                  <a:lnTo>
                    <a:pt x="52466" y="113019"/>
                  </a:lnTo>
                  <a:lnTo>
                    <a:pt x="79851" y="80645"/>
                  </a:lnTo>
                  <a:lnTo>
                    <a:pt x="111922" y="52994"/>
                  </a:lnTo>
                  <a:lnTo>
                    <a:pt x="148169" y="30586"/>
                  </a:lnTo>
                  <a:lnTo>
                    <a:pt x="188081" y="13939"/>
                  </a:lnTo>
                  <a:lnTo>
                    <a:pt x="231148" y="3571"/>
                  </a:lnTo>
                  <a:lnTo>
                    <a:pt x="276860" y="0"/>
                  </a:lnTo>
                  <a:close/>
                </a:path>
                <a:path w="553720" h="560070">
                  <a:moveTo>
                    <a:pt x="0" y="0"/>
                  </a:moveTo>
                  <a:lnTo>
                    <a:pt x="0" y="0"/>
                  </a:lnTo>
                </a:path>
                <a:path w="553720" h="560070">
                  <a:moveTo>
                    <a:pt x="553720" y="560070"/>
                  </a:moveTo>
                  <a:lnTo>
                    <a:pt x="553720" y="56007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981200" y="3352800"/>
              <a:ext cx="2473960" cy="1270"/>
            </a:xfrm>
            <a:custGeom>
              <a:avLst/>
              <a:gdLst/>
              <a:ahLst/>
              <a:cxnLst/>
              <a:rect l="l" t="t" r="r" b="b"/>
              <a:pathLst>
                <a:path w="2473960" h="1270">
                  <a:moveTo>
                    <a:pt x="0" y="0"/>
                  </a:moveTo>
                  <a:lnTo>
                    <a:pt x="2473960" y="127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581150" y="2616199"/>
              <a:ext cx="5867400" cy="1009650"/>
            </a:xfrm>
            <a:custGeom>
              <a:avLst/>
              <a:gdLst/>
              <a:ahLst/>
              <a:cxnLst/>
              <a:rect l="l" t="t" r="r" b="b"/>
              <a:pathLst>
                <a:path w="5867400" h="1009650">
                  <a:moveTo>
                    <a:pt x="2947670" y="0"/>
                  </a:moveTo>
                  <a:lnTo>
                    <a:pt x="3021329" y="0"/>
                  </a:lnTo>
                  <a:lnTo>
                    <a:pt x="3096260" y="1270"/>
                  </a:lnTo>
                  <a:lnTo>
                    <a:pt x="3169920" y="1270"/>
                  </a:lnTo>
                  <a:lnTo>
                    <a:pt x="3243579" y="2539"/>
                  </a:lnTo>
                  <a:lnTo>
                    <a:pt x="3317240" y="3810"/>
                  </a:lnTo>
                  <a:lnTo>
                    <a:pt x="3389629" y="5079"/>
                  </a:lnTo>
                  <a:lnTo>
                    <a:pt x="3463290" y="7620"/>
                  </a:lnTo>
                  <a:lnTo>
                    <a:pt x="3535679" y="10160"/>
                  </a:lnTo>
                  <a:lnTo>
                    <a:pt x="3608070" y="12700"/>
                  </a:lnTo>
                  <a:lnTo>
                    <a:pt x="3680460" y="16510"/>
                  </a:lnTo>
                  <a:lnTo>
                    <a:pt x="3751579" y="19050"/>
                  </a:lnTo>
                  <a:lnTo>
                    <a:pt x="3822700" y="22860"/>
                  </a:lnTo>
                  <a:lnTo>
                    <a:pt x="3892550" y="26670"/>
                  </a:lnTo>
                  <a:lnTo>
                    <a:pt x="3962400" y="31750"/>
                  </a:lnTo>
                  <a:lnTo>
                    <a:pt x="4030979" y="35560"/>
                  </a:lnTo>
                  <a:lnTo>
                    <a:pt x="4099560" y="40639"/>
                  </a:lnTo>
                  <a:lnTo>
                    <a:pt x="4166870" y="45720"/>
                  </a:lnTo>
                  <a:lnTo>
                    <a:pt x="4234180" y="50800"/>
                  </a:lnTo>
                  <a:lnTo>
                    <a:pt x="4298950" y="57150"/>
                  </a:lnTo>
                  <a:lnTo>
                    <a:pt x="4364990" y="63500"/>
                  </a:lnTo>
                  <a:lnTo>
                    <a:pt x="4428490" y="69850"/>
                  </a:lnTo>
                  <a:lnTo>
                    <a:pt x="4491990" y="76200"/>
                  </a:lnTo>
                  <a:lnTo>
                    <a:pt x="4554220" y="83820"/>
                  </a:lnTo>
                  <a:lnTo>
                    <a:pt x="4615180" y="90170"/>
                  </a:lnTo>
                  <a:lnTo>
                    <a:pt x="4676140" y="97789"/>
                  </a:lnTo>
                  <a:lnTo>
                    <a:pt x="4734560" y="105410"/>
                  </a:lnTo>
                  <a:lnTo>
                    <a:pt x="4792980" y="114300"/>
                  </a:lnTo>
                  <a:lnTo>
                    <a:pt x="4850130" y="121920"/>
                  </a:lnTo>
                  <a:lnTo>
                    <a:pt x="4904740" y="130810"/>
                  </a:lnTo>
                  <a:lnTo>
                    <a:pt x="4959350" y="138429"/>
                  </a:lnTo>
                  <a:lnTo>
                    <a:pt x="5012690" y="147320"/>
                  </a:lnTo>
                  <a:lnTo>
                    <a:pt x="5063490" y="157479"/>
                  </a:lnTo>
                  <a:lnTo>
                    <a:pt x="5114290" y="166370"/>
                  </a:lnTo>
                  <a:lnTo>
                    <a:pt x="5162550" y="176529"/>
                  </a:lnTo>
                  <a:lnTo>
                    <a:pt x="5210809" y="185420"/>
                  </a:lnTo>
                  <a:lnTo>
                    <a:pt x="5256530" y="195579"/>
                  </a:lnTo>
                  <a:lnTo>
                    <a:pt x="5300980" y="205739"/>
                  </a:lnTo>
                  <a:lnTo>
                    <a:pt x="5344159" y="217170"/>
                  </a:lnTo>
                  <a:lnTo>
                    <a:pt x="5386070" y="227329"/>
                  </a:lnTo>
                  <a:lnTo>
                    <a:pt x="5425440" y="237489"/>
                  </a:lnTo>
                  <a:lnTo>
                    <a:pt x="5463540" y="248920"/>
                  </a:lnTo>
                  <a:lnTo>
                    <a:pt x="5500370" y="260350"/>
                  </a:lnTo>
                  <a:lnTo>
                    <a:pt x="5535930" y="270510"/>
                  </a:lnTo>
                  <a:lnTo>
                    <a:pt x="5568950" y="281939"/>
                  </a:lnTo>
                  <a:lnTo>
                    <a:pt x="5600700" y="294639"/>
                  </a:lnTo>
                  <a:lnTo>
                    <a:pt x="5631180" y="306070"/>
                  </a:lnTo>
                  <a:lnTo>
                    <a:pt x="5659120" y="317500"/>
                  </a:lnTo>
                  <a:lnTo>
                    <a:pt x="5685790" y="330200"/>
                  </a:lnTo>
                  <a:lnTo>
                    <a:pt x="5709920" y="341629"/>
                  </a:lnTo>
                  <a:lnTo>
                    <a:pt x="5732780" y="354329"/>
                  </a:lnTo>
                  <a:lnTo>
                    <a:pt x="5754370" y="365760"/>
                  </a:lnTo>
                  <a:lnTo>
                    <a:pt x="5773420" y="378460"/>
                  </a:lnTo>
                  <a:lnTo>
                    <a:pt x="5791200" y="391160"/>
                  </a:lnTo>
                  <a:lnTo>
                    <a:pt x="5807709" y="403860"/>
                  </a:lnTo>
                  <a:lnTo>
                    <a:pt x="5821680" y="415289"/>
                  </a:lnTo>
                  <a:lnTo>
                    <a:pt x="5833109" y="429260"/>
                  </a:lnTo>
                  <a:lnTo>
                    <a:pt x="5843270" y="440689"/>
                  </a:lnTo>
                  <a:lnTo>
                    <a:pt x="5852159" y="453389"/>
                  </a:lnTo>
                  <a:lnTo>
                    <a:pt x="5858509" y="466089"/>
                  </a:lnTo>
                  <a:lnTo>
                    <a:pt x="5863590" y="480060"/>
                  </a:lnTo>
                  <a:lnTo>
                    <a:pt x="5866130" y="491489"/>
                  </a:lnTo>
                  <a:lnTo>
                    <a:pt x="5867400" y="505460"/>
                  </a:lnTo>
                </a:path>
                <a:path w="5867400" h="1009650">
                  <a:moveTo>
                    <a:pt x="5867400" y="1009650"/>
                  </a:moveTo>
                  <a:lnTo>
                    <a:pt x="5867400" y="1009650"/>
                  </a:lnTo>
                </a:path>
                <a:path w="5867400" h="1009650">
                  <a:moveTo>
                    <a:pt x="27940" y="0"/>
                  </a:moveTo>
                  <a:lnTo>
                    <a:pt x="27940" y="0"/>
                  </a:lnTo>
                </a:path>
                <a:path w="5867400" h="1009650">
                  <a:moveTo>
                    <a:pt x="0" y="505460"/>
                  </a:moveTo>
                  <a:lnTo>
                    <a:pt x="1269" y="491489"/>
                  </a:lnTo>
                  <a:lnTo>
                    <a:pt x="3809" y="480060"/>
                  </a:lnTo>
                  <a:lnTo>
                    <a:pt x="7619" y="466089"/>
                  </a:lnTo>
                  <a:lnTo>
                    <a:pt x="15240" y="453389"/>
                  </a:lnTo>
                  <a:lnTo>
                    <a:pt x="22859" y="440689"/>
                  </a:lnTo>
                  <a:lnTo>
                    <a:pt x="34290" y="429260"/>
                  </a:lnTo>
                  <a:lnTo>
                    <a:pt x="45719" y="415289"/>
                  </a:lnTo>
                  <a:lnTo>
                    <a:pt x="59689" y="403860"/>
                  </a:lnTo>
                  <a:lnTo>
                    <a:pt x="76200" y="391160"/>
                  </a:lnTo>
                  <a:lnTo>
                    <a:pt x="92710" y="378460"/>
                  </a:lnTo>
                  <a:lnTo>
                    <a:pt x="113030" y="365760"/>
                  </a:lnTo>
                  <a:lnTo>
                    <a:pt x="133350" y="354329"/>
                  </a:lnTo>
                  <a:lnTo>
                    <a:pt x="157480" y="341629"/>
                  </a:lnTo>
                  <a:lnTo>
                    <a:pt x="181610" y="330200"/>
                  </a:lnTo>
                  <a:lnTo>
                    <a:pt x="208280" y="317500"/>
                  </a:lnTo>
                  <a:lnTo>
                    <a:pt x="236219" y="306070"/>
                  </a:lnTo>
                  <a:lnTo>
                    <a:pt x="266700" y="294639"/>
                  </a:lnTo>
                  <a:lnTo>
                    <a:pt x="298450" y="281939"/>
                  </a:lnTo>
                  <a:lnTo>
                    <a:pt x="331469" y="270510"/>
                  </a:lnTo>
                  <a:lnTo>
                    <a:pt x="367030" y="260350"/>
                  </a:lnTo>
                  <a:lnTo>
                    <a:pt x="403860" y="248920"/>
                  </a:lnTo>
                  <a:lnTo>
                    <a:pt x="441960" y="237489"/>
                  </a:lnTo>
                  <a:lnTo>
                    <a:pt x="481330" y="227329"/>
                  </a:lnTo>
                  <a:lnTo>
                    <a:pt x="523239" y="217170"/>
                  </a:lnTo>
                  <a:lnTo>
                    <a:pt x="566419" y="205739"/>
                  </a:lnTo>
                  <a:lnTo>
                    <a:pt x="610869" y="195579"/>
                  </a:lnTo>
                  <a:lnTo>
                    <a:pt x="656589" y="185420"/>
                  </a:lnTo>
                  <a:lnTo>
                    <a:pt x="703580" y="176529"/>
                  </a:lnTo>
                  <a:lnTo>
                    <a:pt x="753110" y="166370"/>
                  </a:lnTo>
                  <a:lnTo>
                    <a:pt x="803910" y="157479"/>
                  </a:lnTo>
                  <a:lnTo>
                    <a:pt x="854710" y="147320"/>
                  </a:lnTo>
                  <a:lnTo>
                    <a:pt x="908050" y="138429"/>
                  </a:lnTo>
                  <a:lnTo>
                    <a:pt x="962660" y="130810"/>
                  </a:lnTo>
                  <a:lnTo>
                    <a:pt x="1017269" y="121920"/>
                  </a:lnTo>
                  <a:lnTo>
                    <a:pt x="1074420" y="114300"/>
                  </a:lnTo>
                  <a:lnTo>
                    <a:pt x="1132839" y="105410"/>
                  </a:lnTo>
                  <a:lnTo>
                    <a:pt x="1191260" y="97789"/>
                  </a:lnTo>
                  <a:lnTo>
                    <a:pt x="1252220" y="90170"/>
                  </a:lnTo>
                  <a:lnTo>
                    <a:pt x="1313180" y="83820"/>
                  </a:lnTo>
                  <a:lnTo>
                    <a:pt x="1375410" y="76200"/>
                  </a:lnTo>
                  <a:lnTo>
                    <a:pt x="1438910" y="69850"/>
                  </a:lnTo>
                  <a:lnTo>
                    <a:pt x="1502410" y="63500"/>
                  </a:lnTo>
                  <a:lnTo>
                    <a:pt x="1567180" y="57150"/>
                  </a:lnTo>
                  <a:lnTo>
                    <a:pt x="1633220" y="50800"/>
                  </a:lnTo>
                  <a:lnTo>
                    <a:pt x="1700529" y="45720"/>
                  </a:lnTo>
                  <a:lnTo>
                    <a:pt x="1767839" y="40639"/>
                  </a:lnTo>
                  <a:lnTo>
                    <a:pt x="1836420" y="35560"/>
                  </a:lnTo>
                  <a:lnTo>
                    <a:pt x="1905000" y="31750"/>
                  </a:lnTo>
                  <a:lnTo>
                    <a:pt x="1974850" y="26670"/>
                  </a:lnTo>
                  <a:lnTo>
                    <a:pt x="2045970" y="22860"/>
                  </a:lnTo>
                  <a:lnTo>
                    <a:pt x="2115820" y="19050"/>
                  </a:lnTo>
                  <a:lnTo>
                    <a:pt x="2188210" y="16510"/>
                  </a:lnTo>
                  <a:lnTo>
                    <a:pt x="2259329" y="12700"/>
                  </a:lnTo>
                  <a:lnTo>
                    <a:pt x="2331720" y="10160"/>
                  </a:lnTo>
                  <a:lnTo>
                    <a:pt x="2404110" y="7620"/>
                  </a:lnTo>
                  <a:lnTo>
                    <a:pt x="2477770" y="5079"/>
                  </a:lnTo>
                  <a:lnTo>
                    <a:pt x="2550160" y="3810"/>
                  </a:lnTo>
                  <a:lnTo>
                    <a:pt x="2623820" y="2539"/>
                  </a:lnTo>
                  <a:lnTo>
                    <a:pt x="2697479" y="1270"/>
                  </a:lnTo>
                  <a:lnTo>
                    <a:pt x="2771140" y="1270"/>
                  </a:lnTo>
                  <a:lnTo>
                    <a:pt x="2846070" y="0"/>
                  </a:lnTo>
                  <a:lnTo>
                    <a:pt x="2919729" y="0"/>
                  </a:lnTo>
                </a:path>
                <a:path w="5867400" h="1009650">
                  <a:moveTo>
                    <a:pt x="5839459" y="1009650"/>
                  </a:moveTo>
                  <a:lnTo>
                    <a:pt x="5839459" y="1009650"/>
                  </a:lnTo>
                </a:path>
                <a:path w="5867400" h="100965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8" name="object 358"/>
          <p:cNvSpPr txBox="1"/>
          <p:nvPr/>
        </p:nvSpPr>
        <p:spPr>
          <a:xfrm>
            <a:off x="1601469" y="319405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4681220" y="320675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7430769" y="319405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4509770" y="2241550"/>
            <a:ext cx="363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3</a:t>
            </a:r>
            <a:r>
              <a:rPr sz="2400" b="1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3658870" y="2999740"/>
            <a:ext cx="534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70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6629400" y="2999740"/>
            <a:ext cx="532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10</a:t>
            </a:r>
            <a:r>
              <a:rPr sz="2400" b="1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1140460" y="4819650"/>
            <a:ext cx="3194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5029200" y="3352800"/>
            <a:ext cx="2209800" cy="0"/>
          </a:xfrm>
          <a:custGeom>
            <a:avLst/>
            <a:gdLst/>
            <a:ahLst/>
            <a:cxnLst/>
            <a:rect l="l" t="t" r="r" b="b"/>
            <a:pathLst>
              <a:path w="2209800">
                <a:moveTo>
                  <a:pt x="0" y="0"/>
                </a:moveTo>
                <a:lnTo>
                  <a:pt x="220980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 txBox="1"/>
          <p:nvPr/>
        </p:nvSpPr>
        <p:spPr>
          <a:xfrm>
            <a:off x="2134870" y="4535170"/>
            <a:ext cx="5193665" cy="1376680"/>
          </a:xfrm>
          <a:prstGeom prst="rect">
            <a:avLst/>
          </a:prstGeom>
        </p:spPr>
        <p:txBody>
          <a:bodyPr vert="horz" wrap="square" lIns="0" tIns="297180" rIns="0" bIns="0" rtlCol="0">
            <a:spAutoFit/>
          </a:bodyPr>
          <a:lstStyle/>
          <a:p>
            <a:pPr marL="1695450">
              <a:lnSpc>
                <a:spcPct val="100000"/>
              </a:lnSpc>
              <a:spcBef>
                <a:spcPts val="2340"/>
              </a:spcBef>
              <a:tabLst>
                <a:tab pos="4444365" algn="l"/>
              </a:tabLst>
            </a:pPr>
            <a:r>
              <a:rPr sz="3200" b="1" dirty="0">
                <a:latin typeface="Arial"/>
                <a:cs typeface="Arial"/>
              </a:rPr>
              <a:t>B	C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400" b="1" spc="-215" dirty="0">
                <a:latin typeface="Arial"/>
                <a:cs typeface="Arial"/>
              </a:rPr>
              <a:t>Total </a:t>
            </a:r>
            <a:r>
              <a:rPr sz="2400" b="1" spc="-235" dirty="0">
                <a:latin typeface="Arial"/>
                <a:cs typeface="Arial"/>
              </a:rPr>
              <a:t>Distance </a:t>
            </a:r>
            <a:r>
              <a:rPr sz="2400" b="1" spc="-225" dirty="0">
                <a:latin typeface="Arial"/>
                <a:cs typeface="Arial"/>
              </a:rPr>
              <a:t>Traveled </a:t>
            </a:r>
            <a:r>
              <a:rPr sz="2400" b="1" spc="-254" dirty="0">
                <a:latin typeface="Arial"/>
                <a:cs typeface="Arial"/>
              </a:rPr>
              <a:t>by </a:t>
            </a:r>
            <a:r>
              <a:rPr sz="2400" b="1" spc="-225" dirty="0">
                <a:latin typeface="Arial"/>
                <a:cs typeface="Arial"/>
              </a:rPr>
              <a:t>Material=7600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385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7" name="object 3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57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6263640" y="44450"/>
                  </a:lnTo>
                  <a:lnTo>
                    <a:pt x="6263640" y="40640"/>
                  </a:lnTo>
                  <a:lnTo>
                    <a:pt x="8633460" y="40640"/>
                  </a:lnTo>
                  <a:lnTo>
                    <a:pt x="8633460" y="4445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3171190" y="0"/>
                  </a:lnTo>
                  <a:lnTo>
                    <a:pt x="3171190" y="25400"/>
                  </a:lnTo>
                  <a:lnTo>
                    <a:pt x="3171190" y="44450"/>
                  </a:lnTo>
                  <a:lnTo>
                    <a:pt x="6263640" y="44450"/>
                  </a:lnTo>
                  <a:lnTo>
                    <a:pt x="6263640" y="2540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633460" y="0"/>
                  </a:lnTo>
                  <a:lnTo>
                    <a:pt x="8633460" y="25400"/>
                  </a:lnTo>
                  <a:lnTo>
                    <a:pt x="8633460" y="44450"/>
                  </a:lnTo>
                  <a:lnTo>
                    <a:pt x="9146540" y="4445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3683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171190" y="0"/>
                  </a:lnTo>
                  <a:lnTo>
                    <a:pt x="3171190" y="36830"/>
                  </a:lnTo>
                  <a:lnTo>
                    <a:pt x="3171190" y="44450"/>
                  </a:lnTo>
                  <a:lnTo>
                    <a:pt x="3482340" y="44450"/>
                  </a:lnTo>
                  <a:lnTo>
                    <a:pt x="3482340" y="3683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852160" y="0"/>
                  </a:lnTo>
                  <a:lnTo>
                    <a:pt x="5852160" y="36830"/>
                  </a:lnTo>
                  <a:lnTo>
                    <a:pt x="5852160" y="44450"/>
                  </a:lnTo>
                  <a:lnTo>
                    <a:pt x="6263640" y="44450"/>
                  </a:lnTo>
                  <a:lnTo>
                    <a:pt x="6263640" y="3683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633460" y="0"/>
                  </a:lnTo>
                  <a:lnTo>
                    <a:pt x="8633460" y="36830"/>
                  </a:lnTo>
                  <a:lnTo>
                    <a:pt x="8710930" y="3683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368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2032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2032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852160" y="0"/>
                  </a:lnTo>
                  <a:lnTo>
                    <a:pt x="5852160" y="20320"/>
                  </a:lnTo>
                  <a:lnTo>
                    <a:pt x="5852160" y="44450"/>
                  </a:lnTo>
                  <a:lnTo>
                    <a:pt x="6263640" y="44450"/>
                  </a:lnTo>
                  <a:lnTo>
                    <a:pt x="6263640" y="2032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2032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8013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801370" y="43180"/>
                  </a:lnTo>
                  <a:lnTo>
                    <a:pt x="801370" y="0"/>
                  </a:lnTo>
                  <a:close/>
                </a:path>
                <a:path w="9146540" h="43180">
                  <a:moveTo>
                    <a:pt x="3482340" y="0"/>
                  </a:moveTo>
                  <a:lnTo>
                    <a:pt x="3247390" y="0"/>
                  </a:lnTo>
                  <a:lnTo>
                    <a:pt x="3247390" y="43180"/>
                  </a:lnTo>
                  <a:lnTo>
                    <a:pt x="3482340" y="43180"/>
                  </a:lnTo>
                  <a:lnTo>
                    <a:pt x="3482340" y="0"/>
                  </a:lnTo>
                  <a:close/>
                </a:path>
                <a:path w="9146540" h="43180">
                  <a:moveTo>
                    <a:pt x="6263640" y="0"/>
                  </a:moveTo>
                  <a:lnTo>
                    <a:pt x="5928360" y="0"/>
                  </a:lnTo>
                  <a:lnTo>
                    <a:pt x="5928360" y="43180"/>
                  </a:lnTo>
                  <a:lnTo>
                    <a:pt x="6263640" y="43180"/>
                  </a:lnTo>
                  <a:lnTo>
                    <a:pt x="6263640" y="0"/>
                  </a:lnTo>
                  <a:close/>
                </a:path>
                <a:path w="9146540" h="43180">
                  <a:moveTo>
                    <a:pt x="9146540" y="0"/>
                  </a:moveTo>
                  <a:lnTo>
                    <a:pt x="8710930" y="0"/>
                  </a:lnTo>
                  <a:lnTo>
                    <a:pt x="871093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801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01370" y="45720"/>
                  </a:lnTo>
                  <a:lnTo>
                    <a:pt x="801370" y="0"/>
                  </a:lnTo>
                  <a:close/>
                </a:path>
                <a:path w="9146540" h="45719">
                  <a:moveTo>
                    <a:pt x="3482340" y="0"/>
                  </a:moveTo>
                  <a:lnTo>
                    <a:pt x="3247390" y="0"/>
                  </a:lnTo>
                  <a:lnTo>
                    <a:pt x="3247390" y="45720"/>
                  </a:lnTo>
                  <a:lnTo>
                    <a:pt x="3482340" y="45720"/>
                  </a:lnTo>
                  <a:lnTo>
                    <a:pt x="3482340" y="0"/>
                  </a:lnTo>
                  <a:close/>
                </a:path>
                <a:path w="9146540" h="45719">
                  <a:moveTo>
                    <a:pt x="6263640" y="0"/>
                  </a:moveTo>
                  <a:lnTo>
                    <a:pt x="5928360" y="0"/>
                  </a:lnTo>
                  <a:lnTo>
                    <a:pt x="5928360" y="45720"/>
                  </a:lnTo>
                  <a:lnTo>
                    <a:pt x="6263640" y="45720"/>
                  </a:lnTo>
                  <a:lnTo>
                    <a:pt x="626364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10930" y="0"/>
                  </a:lnTo>
                  <a:lnTo>
                    <a:pt x="871093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801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01370" y="45720"/>
                  </a:lnTo>
                  <a:lnTo>
                    <a:pt x="801370" y="0"/>
                  </a:lnTo>
                  <a:close/>
                </a:path>
                <a:path w="9146540" h="45719">
                  <a:moveTo>
                    <a:pt x="3482340" y="0"/>
                  </a:moveTo>
                  <a:lnTo>
                    <a:pt x="3247390" y="0"/>
                  </a:lnTo>
                  <a:lnTo>
                    <a:pt x="3247390" y="45720"/>
                  </a:lnTo>
                  <a:lnTo>
                    <a:pt x="3482340" y="45720"/>
                  </a:lnTo>
                  <a:lnTo>
                    <a:pt x="3482340" y="0"/>
                  </a:lnTo>
                  <a:close/>
                </a:path>
                <a:path w="9146540" h="45719">
                  <a:moveTo>
                    <a:pt x="6263640" y="0"/>
                  </a:moveTo>
                  <a:lnTo>
                    <a:pt x="5928360" y="0"/>
                  </a:lnTo>
                  <a:lnTo>
                    <a:pt x="5928360" y="45720"/>
                  </a:lnTo>
                  <a:lnTo>
                    <a:pt x="6263640" y="45720"/>
                  </a:lnTo>
                  <a:lnTo>
                    <a:pt x="626364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710930" y="0"/>
                  </a:lnTo>
                  <a:lnTo>
                    <a:pt x="871093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1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3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5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7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801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01370" y="45720"/>
                  </a:lnTo>
                  <a:lnTo>
                    <a:pt x="801370" y="0"/>
                  </a:lnTo>
                  <a:close/>
                </a:path>
                <a:path w="9146540" h="45720">
                  <a:moveTo>
                    <a:pt x="3482340" y="0"/>
                  </a:moveTo>
                  <a:lnTo>
                    <a:pt x="3247390" y="0"/>
                  </a:lnTo>
                  <a:lnTo>
                    <a:pt x="3247390" y="45720"/>
                  </a:lnTo>
                  <a:lnTo>
                    <a:pt x="3482340" y="45720"/>
                  </a:lnTo>
                  <a:lnTo>
                    <a:pt x="3482340" y="0"/>
                  </a:lnTo>
                  <a:close/>
                </a:path>
                <a:path w="9146540" h="45720">
                  <a:moveTo>
                    <a:pt x="6263640" y="0"/>
                  </a:moveTo>
                  <a:lnTo>
                    <a:pt x="5928360" y="0"/>
                  </a:lnTo>
                  <a:lnTo>
                    <a:pt x="5928360" y="45720"/>
                  </a:lnTo>
                  <a:lnTo>
                    <a:pt x="6263640" y="45720"/>
                  </a:lnTo>
                  <a:lnTo>
                    <a:pt x="626364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10930" y="0"/>
                  </a:lnTo>
                  <a:lnTo>
                    <a:pt x="871093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6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801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01370" y="45720"/>
                  </a:lnTo>
                  <a:lnTo>
                    <a:pt x="801370" y="0"/>
                  </a:lnTo>
                  <a:close/>
                </a:path>
                <a:path w="9146540" h="45720">
                  <a:moveTo>
                    <a:pt x="3482340" y="0"/>
                  </a:moveTo>
                  <a:lnTo>
                    <a:pt x="3247390" y="0"/>
                  </a:lnTo>
                  <a:lnTo>
                    <a:pt x="3247390" y="45720"/>
                  </a:lnTo>
                  <a:lnTo>
                    <a:pt x="3482340" y="45720"/>
                  </a:lnTo>
                  <a:lnTo>
                    <a:pt x="3482340" y="0"/>
                  </a:lnTo>
                  <a:close/>
                </a:path>
                <a:path w="9146540" h="45720">
                  <a:moveTo>
                    <a:pt x="6263640" y="0"/>
                  </a:moveTo>
                  <a:lnTo>
                    <a:pt x="5928360" y="0"/>
                  </a:lnTo>
                  <a:lnTo>
                    <a:pt x="5928360" y="45720"/>
                  </a:lnTo>
                  <a:lnTo>
                    <a:pt x="6263640" y="45720"/>
                  </a:lnTo>
                  <a:lnTo>
                    <a:pt x="626364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10930" y="0"/>
                  </a:lnTo>
                  <a:lnTo>
                    <a:pt x="871093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801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01370" y="45720"/>
                  </a:lnTo>
                  <a:lnTo>
                    <a:pt x="801370" y="0"/>
                  </a:lnTo>
                  <a:close/>
                </a:path>
                <a:path w="9146540" h="45720">
                  <a:moveTo>
                    <a:pt x="3482340" y="0"/>
                  </a:moveTo>
                  <a:lnTo>
                    <a:pt x="3247390" y="0"/>
                  </a:lnTo>
                  <a:lnTo>
                    <a:pt x="3247390" y="45720"/>
                  </a:lnTo>
                  <a:lnTo>
                    <a:pt x="3482340" y="45720"/>
                  </a:lnTo>
                  <a:lnTo>
                    <a:pt x="3482340" y="0"/>
                  </a:lnTo>
                  <a:close/>
                </a:path>
                <a:path w="9146540" h="45720">
                  <a:moveTo>
                    <a:pt x="6263640" y="0"/>
                  </a:moveTo>
                  <a:lnTo>
                    <a:pt x="5928360" y="0"/>
                  </a:lnTo>
                  <a:lnTo>
                    <a:pt x="5928360" y="45720"/>
                  </a:lnTo>
                  <a:lnTo>
                    <a:pt x="6263640" y="45720"/>
                  </a:lnTo>
                  <a:lnTo>
                    <a:pt x="626364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8710930" y="0"/>
                  </a:lnTo>
                  <a:lnTo>
                    <a:pt x="871093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013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01370" y="44450"/>
                  </a:lnTo>
                  <a:lnTo>
                    <a:pt x="8013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2636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263640" y="44450"/>
                  </a:lnTo>
                  <a:lnTo>
                    <a:pt x="62636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7757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44450"/>
                  </a:lnTo>
                  <a:lnTo>
                    <a:pt x="877570" y="44450"/>
                  </a:lnTo>
                  <a:lnTo>
                    <a:pt x="877570" y="20320"/>
                  </a:lnTo>
                  <a:lnTo>
                    <a:pt x="877570" y="0"/>
                  </a:lnTo>
                  <a:close/>
                </a:path>
                <a:path w="9146540" h="44450">
                  <a:moveTo>
                    <a:pt x="3482340" y="0"/>
                  </a:moveTo>
                  <a:lnTo>
                    <a:pt x="3247390" y="0"/>
                  </a:lnTo>
                  <a:lnTo>
                    <a:pt x="3247390" y="44450"/>
                  </a:lnTo>
                  <a:lnTo>
                    <a:pt x="3482340" y="44450"/>
                  </a:lnTo>
                  <a:lnTo>
                    <a:pt x="3482340" y="0"/>
                  </a:lnTo>
                  <a:close/>
                </a:path>
                <a:path w="9146540" h="44450">
                  <a:moveTo>
                    <a:pt x="6339840" y="0"/>
                  </a:moveTo>
                  <a:lnTo>
                    <a:pt x="5928360" y="0"/>
                  </a:lnTo>
                  <a:lnTo>
                    <a:pt x="5928360" y="20320"/>
                  </a:lnTo>
                  <a:lnTo>
                    <a:pt x="5928360" y="44450"/>
                  </a:lnTo>
                  <a:lnTo>
                    <a:pt x="6339840" y="44450"/>
                  </a:lnTo>
                  <a:lnTo>
                    <a:pt x="6339840" y="20320"/>
                  </a:lnTo>
                  <a:lnTo>
                    <a:pt x="63398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775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77570" y="44450"/>
                  </a:lnTo>
                  <a:lnTo>
                    <a:pt x="877570" y="0"/>
                  </a:lnTo>
                  <a:close/>
                </a:path>
                <a:path w="9146540" h="44450">
                  <a:moveTo>
                    <a:pt x="3558540" y="0"/>
                  </a:moveTo>
                  <a:lnTo>
                    <a:pt x="3247390" y="0"/>
                  </a:lnTo>
                  <a:lnTo>
                    <a:pt x="3247390" y="3810"/>
                  </a:lnTo>
                  <a:lnTo>
                    <a:pt x="3247390" y="44450"/>
                  </a:lnTo>
                  <a:lnTo>
                    <a:pt x="3558540" y="44450"/>
                  </a:lnTo>
                  <a:lnTo>
                    <a:pt x="3558540" y="3810"/>
                  </a:lnTo>
                  <a:lnTo>
                    <a:pt x="3558540" y="0"/>
                  </a:lnTo>
                  <a:close/>
                </a:path>
                <a:path w="9146540" h="44450">
                  <a:moveTo>
                    <a:pt x="6339840" y="0"/>
                  </a:moveTo>
                  <a:lnTo>
                    <a:pt x="5928360" y="0"/>
                  </a:lnTo>
                  <a:lnTo>
                    <a:pt x="5928360" y="44450"/>
                  </a:lnTo>
                  <a:lnTo>
                    <a:pt x="6339840" y="44450"/>
                  </a:lnTo>
                  <a:lnTo>
                    <a:pt x="633984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8710930" y="0"/>
                  </a:lnTo>
                  <a:lnTo>
                    <a:pt x="8710930" y="15240"/>
                  </a:lnTo>
                  <a:lnTo>
                    <a:pt x="6339840" y="15240"/>
                  </a:lnTo>
                  <a:lnTo>
                    <a:pt x="6339840" y="0"/>
                  </a:lnTo>
                  <a:lnTo>
                    <a:pt x="5928360" y="0"/>
                  </a:lnTo>
                  <a:lnTo>
                    <a:pt x="5928360" y="15240"/>
                  </a:lnTo>
                  <a:lnTo>
                    <a:pt x="3558540" y="15240"/>
                  </a:lnTo>
                  <a:lnTo>
                    <a:pt x="3558540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3937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3937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>
            <a:spLocks noGrp="1"/>
          </p:cNvSpPr>
          <p:nvPr>
            <p:ph type="title"/>
          </p:nvPr>
        </p:nvSpPr>
        <p:spPr>
          <a:xfrm>
            <a:off x="875030" y="690879"/>
            <a:ext cx="7381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 </a:t>
            </a:r>
            <a:r>
              <a:rPr dirty="0"/>
              <a:t>3: </a:t>
            </a:r>
            <a:r>
              <a:rPr spc="-5" dirty="0"/>
              <a:t>Layout Alternative</a:t>
            </a:r>
            <a:r>
              <a:rPr spc="-20" dirty="0"/>
              <a:t> </a:t>
            </a:r>
            <a:r>
              <a:rPr dirty="0"/>
              <a:t>2</a:t>
            </a:r>
          </a:p>
        </p:txBody>
      </p:sp>
      <p:grpSp>
        <p:nvGrpSpPr>
          <p:cNvPr id="337" name="object 337"/>
          <p:cNvGrpSpPr/>
          <p:nvPr/>
        </p:nvGrpSpPr>
        <p:grpSpPr>
          <a:xfrm>
            <a:off x="793750" y="2225039"/>
            <a:ext cx="7922259" cy="2406650"/>
            <a:chOff x="793750" y="2225039"/>
            <a:chExt cx="7922259" cy="2406650"/>
          </a:xfrm>
        </p:grpSpPr>
        <p:sp>
          <p:nvSpPr>
            <p:cNvPr id="338" name="object 338"/>
            <p:cNvSpPr/>
            <p:nvPr/>
          </p:nvSpPr>
          <p:spPr>
            <a:xfrm>
              <a:off x="876300" y="2308859"/>
              <a:ext cx="2369820" cy="2292350"/>
            </a:xfrm>
            <a:custGeom>
              <a:avLst/>
              <a:gdLst/>
              <a:ahLst/>
              <a:cxnLst/>
              <a:rect l="l" t="t" r="r" b="b"/>
              <a:pathLst>
                <a:path w="2369820" h="2292350">
                  <a:moveTo>
                    <a:pt x="2369820" y="0"/>
                  </a:moveTo>
                  <a:lnTo>
                    <a:pt x="0" y="0"/>
                  </a:lnTo>
                  <a:lnTo>
                    <a:pt x="0" y="2216150"/>
                  </a:lnTo>
                  <a:lnTo>
                    <a:pt x="0" y="2292350"/>
                  </a:lnTo>
                  <a:lnTo>
                    <a:pt x="2369820" y="2292350"/>
                  </a:lnTo>
                  <a:lnTo>
                    <a:pt x="2369820" y="2216150"/>
                  </a:lnTo>
                  <a:lnTo>
                    <a:pt x="2369820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76300" y="2308859"/>
              <a:ext cx="2369820" cy="2292350"/>
            </a:xfrm>
            <a:custGeom>
              <a:avLst/>
              <a:gdLst/>
              <a:ahLst/>
              <a:cxnLst/>
              <a:rect l="l" t="t" r="r" b="b"/>
              <a:pathLst>
                <a:path w="2369820" h="2292350">
                  <a:moveTo>
                    <a:pt x="1184910" y="2292350"/>
                  </a:moveTo>
                  <a:lnTo>
                    <a:pt x="0" y="2292350"/>
                  </a:lnTo>
                  <a:lnTo>
                    <a:pt x="0" y="0"/>
                  </a:lnTo>
                  <a:lnTo>
                    <a:pt x="2369820" y="0"/>
                  </a:lnTo>
                  <a:lnTo>
                    <a:pt x="2369820" y="2292350"/>
                  </a:lnTo>
                  <a:lnTo>
                    <a:pt x="1184910" y="2292350"/>
                  </a:lnTo>
                  <a:close/>
                </a:path>
              </a:pathLst>
            </a:custGeom>
            <a:ln w="12579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00100" y="2231389"/>
              <a:ext cx="2369820" cy="2293620"/>
            </a:xfrm>
            <a:custGeom>
              <a:avLst/>
              <a:gdLst/>
              <a:ahLst/>
              <a:cxnLst/>
              <a:rect l="l" t="t" r="r" b="b"/>
              <a:pathLst>
                <a:path w="2369820" h="2293620">
                  <a:moveTo>
                    <a:pt x="2369820" y="0"/>
                  </a:moveTo>
                  <a:lnTo>
                    <a:pt x="0" y="0"/>
                  </a:lnTo>
                  <a:lnTo>
                    <a:pt x="0" y="2293620"/>
                  </a:lnTo>
                  <a:lnTo>
                    <a:pt x="2369820" y="2293620"/>
                  </a:lnTo>
                  <a:close/>
                </a:path>
              </a:pathLst>
            </a:custGeom>
            <a:solidFill>
              <a:srgbClr val="00B8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00100" y="2231389"/>
              <a:ext cx="2369820" cy="2293620"/>
            </a:xfrm>
            <a:custGeom>
              <a:avLst/>
              <a:gdLst/>
              <a:ahLst/>
              <a:cxnLst/>
              <a:rect l="l" t="t" r="r" b="b"/>
              <a:pathLst>
                <a:path w="2369820" h="2293620">
                  <a:moveTo>
                    <a:pt x="1184910" y="2293620"/>
                  </a:moveTo>
                  <a:lnTo>
                    <a:pt x="0" y="2293620"/>
                  </a:lnTo>
                  <a:lnTo>
                    <a:pt x="0" y="0"/>
                  </a:lnTo>
                  <a:lnTo>
                    <a:pt x="2369820" y="0"/>
                  </a:lnTo>
                  <a:lnTo>
                    <a:pt x="2369820" y="2293620"/>
                  </a:lnTo>
                  <a:lnTo>
                    <a:pt x="1184910" y="2293620"/>
                  </a:lnTo>
                  <a:close/>
                </a:path>
              </a:pathLst>
            </a:custGeom>
            <a:ln w="12579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447800" y="3124200"/>
              <a:ext cx="552450" cy="558800"/>
            </a:xfrm>
            <a:custGeom>
              <a:avLst/>
              <a:gdLst/>
              <a:ahLst/>
              <a:cxnLst/>
              <a:rect l="l" t="t" r="r" b="b"/>
              <a:pathLst>
                <a:path w="552450" h="558800">
                  <a:moveTo>
                    <a:pt x="276860" y="0"/>
                  </a:moveTo>
                  <a:lnTo>
                    <a:pt x="230840" y="3536"/>
                  </a:lnTo>
                  <a:lnTo>
                    <a:pt x="187594" y="13817"/>
                  </a:lnTo>
                  <a:lnTo>
                    <a:pt x="147609" y="30346"/>
                  </a:lnTo>
                  <a:lnTo>
                    <a:pt x="111373" y="52628"/>
                  </a:lnTo>
                  <a:lnTo>
                    <a:pt x="79374" y="80168"/>
                  </a:lnTo>
                  <a:lnTo>
                    <a:pt x="52100" y="112471"/>
                  </a:lnTo>
                  <a:lnTo>
                    <a:pt x="30038" y="149040"/>
                  </a:lnTo>
                  <a:lnTo>
                    <a:pt x="13675" y="189382"/>
                  </a:lnTo>
                  <a:lnTo>
                    <a:pt x="3500" y="233000"/>
                  </a:lnTo>
                  <a:lnTo>
                    <a:pt x="0" y="279400"/>
                  </a:lnTo>
                  <a:lnTo>
                    <a:pt x="3500" y="325490"/>
                  </a:lnTo>
                  <a:lnTo>
                    <a:pt x="13675" y="368929"/>
                  </a:lnTo>
                  <a:lnTo>
                    <a:pt x="30038" y="409199"/>
                  </a:lnTo>
                  <a:lnTo>
                    <a:pt x="52100" y="445780"/>
                  </a:lnTo>
                  <a:lnTo>
                    <a:pt x="79374" y="478154"/>
                  </a:lnTo>
                  <a:lnTo>
                    <a:pt x="111373" y="505805"/>
                  </a:lnTo>
                  <a:lnTo>
                    <a:pt x="147609" y="528213"/>
                  </a:lnTo>
                  <a:lnTo>
                    <a:pt x="187594" y="544860"/>
                  </a:lnTo>
                  <a:lnTo>
                    <a:pt x="230840" y="555228"/>
                  </a:lnTo>
                  <a:lnTo>
                    <a:pt x="276860" y="558800"/>
                  </a:lnTo>
                  <a:lnTo>
                    <a:pt x="322535" y="555228"/>
                  </a:lnTo>
                  <a:lnTo>
                    <a:pt x="365506" y="544860"/>
                  </a:lnTo>
                  <a:lnTo>
                    <a:pt x="405276" y="528213"/>
                  </a:lnTo>
                  <a:lnTo>
                    <a:pt x="441350" y="505805"/>
                  </a:lnTo>
                  <a:lnTo>
                    <a:pt x="473233" y="478154"/>
                  </a:lnTo>
                  <a:lnTo>
                    <a:pt x="500430" y="445780"/>
                  </a:lnTo>
                  <a:lnTo>
                    <a:pt x="522446" y="409199"/>
                  </a:lnTo>
                  <a:lnTo>
                    <a:pt x="538784" y="368929"/>
                  </a:lnTo>
                  <a:lnTo>
                    <a:pt x="548951" y="325490"/>
                  </a:lnTo>
                  <a:lnTo>
                    <a:pt x="552450" y="279400"/>
                  </a:lnTo>
                  <a:lnTo>
                    <a:pt x="548951" y="233000"/>
                  </a:lnTo>
                  <a:lnTo>
                    <a:pt x="538784" y="189382"/>
                  </a:lnTo>
                  <a:lnTo>
                    <a:pt x="522446" y="149040"/>
                  </a:lnTo>
                  <a:lnTo>
                    <a:pt x="500430" y="112471"/>
                  </a:lnTo>
                  <a:lnTo>
                    <a:pt x="473233" y="80168"/>
                  </a:lnTo>
                  <a:lnTo>
                    <a:pt x="441350" y="52628"/>
                  </a:lnTo>
                  <a:lnTo>
                    <a:pt x="405276" y="30346"/>
                  </a:lnTo>
                  <a:lnTo>
                    <a:pt x="365506" y="13817"/>
                  </a:lnTo>
                  <a:lnTo>
                    <a:pt x="322535" y="3536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447800" y="3124200"/>
              <a:ext cx="552450" cy="558800"/>
            </a:xfrm>
            <a:custGeom>
              <a:avLst/>
              <a:gdLst/>
              <a:ahLst/>
              <a:cxnLst/>
              <a:rect l="l" t="t" r="r" b="b"/>
              <a:pathLst>
                <a:path w="552450" h="558800">
                  <a:moveTo>
                    <a:pt x="276860" y="0"/>
                  </a:moveTo>
                  <a:lnTo>
                    <a:pt x="322535" y="3536"/>
                  </a:lnTo>
                  <a:lnTo>
                    <a:pt x="365506" y="13817"/>
                  </a:lnTo>
                  <a:lnTo>
                    <a:pt x="405276" y="30346"/>
                  </a:lnTo>
                  <a:lnTo>
                    <a:pt x="441350" y="52628"/>
                  </a:lnTo>
                  <a:lnTo>
                    <a:pt x="473233" y="80168"/>
                  </a:lnTo>
                  <a:lnTo>
                    <a:pt x="500430" y="112471"/>
                  </a:lnTo>
                  <a:lnTo>
                    <a:pt x="522446" y="149040"/>
                  </a:lnTo>
                  <a:lnTo>
                    <a:pt x="538784" y="189382"/>
                  </a:lnTo>
                  <a:lnTo>
                    <a:pt x="548951" y="233000"/>
                  </a:lnTo>
                  <a:lnTo>
                    <a:pt x="552450" y="279400"/>
                  </a:lnTo>
                  <a:lnTo>
                    <a:pt x="548951" y="325490"/>
                  </a:lnTo>
                  <a:lnTo>
                    <a:pt x="538784" y="368929"/>
                  </a:lnTo>
                  <a:lnTo>
                    <a:pt x="522446" y="409199"/>
                  </a:lnTo>
                  <a:lnTo>
                    <a:pt x="500430" y="445780"/>
                  </a:lnTo>
                  <a:lnTo>
                    <a:pt x="473233" y="478154"/>
                  </a:lnTo>
                  <a:lnTo>
                    <a:pt x="441350" y="505805"/>
                  </a:lnTo>
                  <a:lnTo>
                    <a:pt x="405276" y="528213"/>
                  </a:lnTo>
                  <a:lnTo>
                    <a:pt x="365506" y="544860"/>
                  </a:lnTo>
                  <a:lnTo>
                    <a:pt x="322535" y="555228"/>
                  </a:lnTo>
                  <a:lnTo>
                    <a:pt x="276860" y="558800"/>
                  </a:lnTo>
                  <a:lnTo>
                    <a:pt x="230840" y="555228"/>
                  </a:lnTo>
                  <a:lnTo>
                    <a:pt x="187594" y="544860"/>
                  </a:lnTo>
                  <a:lnTo>
                    <a:pt x="147609" y="528213"/>
                  </a:lnTo>
                  <a:lnTo>
                    <a:pt x="111373" y="505805"/>
                  </a:lnTo>
                  <a:lnTo>
                    <a:pt x="79374" y="478154"/>
                  </a:lnTo>
                  <a:lnTo>
                    <a:pt x="52100" y="445780"/>
                  </a:lnTo>
                  <a:lnTo>
                    <a:pt x="30038" y="409199"/>
                  </a:lnTo>
                  <a:lnTo>
                    <a:pt x="13675" y="368929"/>
                  </a:lnTo>
                  <a:lnTo>
                    <a:pt x="3500" y="325490"/>
                  </a:lnTo>
                  <a:lnTo>
                    <a:pt x="0" y="279400"/>
                  </a:lnTo>
                  <a:lnTo>
                    <a:pt x="3500" y="233000"/>
                  </a:lnTo>
                  <a:lnTo>
                    <a:pt x="13675" y="189382"/>
                  </a:lnTo>
                  <a:lnTo>
                    <a:pt x="30038" y="149040"/>
                  </a:lnTo>
                  <a:lnTo>
                    <a:pt x="52100" y="112471"/>
                  </a:lnTo>
                  <a:lnTo>
                    <a:pt x="79374" y="80168"/>
                  </a:lnTo>
                  <a:lnTo>
                    <a:pt x="111373" y="52628"/>
                  </a:lnTo>
                  <a:lnTo>
                    <a:pt x="147609" y="30346"/>
                  </a:lnTo>
                  <a:lnTo>
                    <a:pt x="187594" y="13817"/>
                  </a:lnTo>
                  <a:lnTo>
                    <a:pt x="230840" y="3536"/>
                  </a:lnTo>
                  <a:lnTo>
                    <a:pt x="276860" y="0"/>
                  </a:lnTo>
                  <a:close/>
                </a:path>
                <a:path w="552450" h="558800">
                  <a:moveTo>
                    <a:pt x="0" y="0"/>
                  </a:moveTo>
                  <a:lnTo>
                    <a:pt x="0" y="0"/>
                  </a:lnTo>
                </a:path>
                <a:path w="552450" h="558800">
                  <a:moveTo>
                    <a:pt x="552450" y="558800"/>
                  </a:moveTo>
                  <a:lnTo>
                    <a:pt x="552450" y="5588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557270" y="2332989"/>
              <a:ext cx="2369820" cy="2292350"/>
            </a:xfrm>
            <a:custGeom>
              <a:avLst/>
              <a:gdLst/>
              <a:ahLst/>
              <a:cxnLst/>
              <a:rect l="l" t="t" r="r" b="b"/>
              <a:pathLst>
                <a:path w="2369820" h="2292350">
                  <a:moveTo>
                    <a:pt x="2369820" y="0"/>
                  </a:moveTo>
                  <a:lnTo>
                    <a:pt x="0" y="0"/>
                  </a:lnTo>
                  <a:lnTo>
                    <a:pt x="0" y="2216150"/>
                  </a:lnTo>
                  <a:lnTo>
                    <a:pt x="0" y="2292350"/>
                  </a:lnTo>
                  <a:lnTo>
                    <a:pt x="2369820" y="2292350"/>
                  </a:lnTo>
                  <a:lnTo>
                    <a:pt x="2369820" y="2216150"/>
                  </a:lnTo>
                  <a:lnTo>
                    <a:pt x="2369820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557270" y="2332989"/>
              <a:ext cx="2369820" cy="2292350"/>
            </a:xfrm>
            <a:custGeom>
              <a:avLst/>
              <a:gdLst/>
              <a:ahLst/>
              <a:cxnLst/>
              <a:rect l="l" t="t" r="r" b="b"/>
              <a:pathLst>
                <a:path w="2369820" h="2292350">
                  <a:moveTo>
                    <a:pt x="1184909" y="2292350"/>
                  </a:moveTo>
                  <a:lnTo>
                    <a:pt x="0" y="2292350"/>
                  </a:lnTo>
                  <a:lnTo>
                    <a:pt x="0" y="0"/>
                  </a:lnTo>
                  <a:lnTo>
                    <a:pt x="2369819" y="0"/>
                  </a:lnTo>
                  <a:lnTo>
                    <a:pt x="2369819" y="2292350"/>
                  </a:lnTo>
                  <a:lnTo>
                    <a:pt x="1184909" y="2292350"/>
                  </a:lnTo>
                  <a:close/>
                </a:path>
              </a:pathLst>
            </a:custGeom>
            <a:ln w="12579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481070" y="2256789"/>
              <a:ext cx="2369820" cy="2292350"/>
            </a:xfrm>
            <a:custGeom>
              <a:avLst/>
              <a:gdLst/>
              <a:ahLst/>
              <a:cxnLst/>
              <a:rect l="l" t="t" r="r" b="b"/>
              <a:pathLst>
                <a:path w="2369820" h="2292350">
                  <a:moveTo>
                    <a:pt x="2369819" y="0"/>
                  </a:moveTo>
                  <a:lnTo>
                    <a:pt x="0" y="0"/>
                  </a:lnTo>
                  <a:lnTo>
                    <a:pt x="0" y="2292350"/>
                  </a:lnTo>
                  <a:lnTo>
                    <a:pt x="2369819" y="2292350"/>
                  </a:lnTo>
                  <a:close/>
                </a:path>
              </a:pathLst>
            </a:custGeom>
            <a:solidFill>
              <a:srgbClr val="00B8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481070" y="2256789"/>
              <a:ext cx="2369820" cy="2292350"/>
            </a:xfrm>
            <a:custGeom>
              <a:avLst/>
              <a:gdLst/>
              <a:ahLst/>
              <a:cxnLst/>
              <a:rect l="l" t="t" r="r" b="b"/>
              <a:pathLst>
                <a:path w="2369820" h="2292350">
                  <a:moveTo>
                    <a:pt x="1184909" y="2292350"/>
                  </a:moveTo>
                  <a:lnTo>
                    <a:pt x="0" y="2292350"/>
                  </a:lnTo>
                  <a:lnTo>
                    <a:pt x="0" y="0"/>
                  </a:lnTo>
                  <a:lnTo>
                    <a:pt x="2369819" y="0"/>
                  </a:lnTo>
                  <a:lnTo>
                    <a:pt x="2369819" y="2292350"/>
                  </a:lnTo>
                  <a:lnTo>
                    <a:pt x="1184909" y="2292350"/>
                  </a:lnTo>
                  <a:close/>
                </a:path>
              </a:pathLst>
            </a:custGeom>
            <a:ln w="12579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511040" y="3126739"/>
              <a:ext cx="552450" cy="558800"/>
            </a:xfrm>
            <a:custGeom>
              <a:avLst/>
              <a:gdLst/>
              <a:ahLst/>
              <a:cxnLst/>
              <a:rect l="l" t="t" r="r" b="b"/>
              <a:pathLst>
                <a:path w="552450" h="558800">
                  <a:moveTo>
                    <a:pt x="276860" y="0"/>
                  </a:moveTo>
                  <a:lnTo>
                    <a:pt x="230840" y="3571"/>
                  </a:lnTo>
                  <a:lnTo>
                    <a:pt x="187594" y="13939"/>
                  </a:lnTo>
                  <a:lnTo>
                    <a:pt x="147609" y="30586"/>
                  </a:lnTo>
                  <a:lnTo>
                    <a:pt x="111373" y="52994"/>
                  </a:lnTo>
                  <a:lnTo>
                    <a:pt x="79375" y="80645"/>
                  </a:lnTo>
                  <a:lnTo>
                    <a:pt x="52100" y="113019"/>
                  </a:lnTo>
                  <a:lnTo>
                    <a:pt x="30038" y="149600"/>
                  </a:lnTo>
                  <a:lnTo>
                    <a:pt x="13675" y="189870"/>
                  </a:lnTo>
                  <a:lnTo>
                    <a:pt x="3500" y="233309"/>
                  </a:lnTo>
                  <a:lnTo>
                    <a:pt x="0" y="279400"/>
                  </a:lnTo>
                  <a:lnTo>
                    <a:pt x="3500" y="325799"/>
                  </a:lnTo>
                  <a:lnTo>
                    <a:pt x="13675" y="369417"/>
                  </a:lnTo>
                  <a:lnTo>
                    <a:pt x="30038" y="409759"/>
                  </a:lnTo>
                  <a:lnTo>
                    <a:pt x="52100" y="446328"/>
                  </a:lnTo>
                  <a:lnTo>
                    <a:pt x="79375" y="478631"/>
                  </a:lnTo>
                  <a:lnTo>
                    <a:pt x="111373" y="506171"/>
                  </a:lnTo>
                  <a:lnTo>
                    <a:pt x="147609" y="528453"/>
                  </a:lnTo>
                  <a:lnTo>
                    <a:pt x="187594" y="544982"/>
                  </a:lnTo>
                  <a:lnTo>
                    <a:pt x="230840" y="555263"/>
                  </a:lnTo>
                  <a:lnTo>
                    <a:pt x="276860" y="558800"/>
                  </a:lnTo>
                  <a:lnTo>
                    <a:pt x="322535" y="555263"/>
                  </a:lnTo>
                  <a:lnTo>
                    <a:pt x="365505" y="544982"/>
                  </a:lnTo>
                  <a:lnTo>
                    <a:pt x="405276" y="528453"/>
                  </a:lnTo>
                  <a:lnTo>
                    <a:pt x="441350" y="506171"/>
                  </a:lnTo>
                  <a:lnTo>
                    <a:pt x="473233" y="478631"/>
                  </a:lnTo>
                  <a:lnTo>
                    <a:pt x="500430" y="446328"/>
                  </a:lnTo>
                  <a:lnTo>
                    <a:pt x="522446" y="409759"/>
                  </a:lnTo>
                  <a:lnTo>
                    <a:pt x="538784" y="369417"/>
                  </a:lnTo>
                  <a:lnTo>
                    <a:pt x="548951" y="325799"/>
                  </a:lnTo>
                  <a:lnTo>
                    <a:pt x="552450" y="279400"/>
                  </a:lnTo>
                  <a:lnTo>
                    <a:pt x="548951" y="233309"/>
                  </a:lnTo>
                  <a:lnTo>
                    <a:pt x="538784" y="189870"/>
                  </a:lnTo>
                  <a:lnTo>
                    <a:pt x="522446" y="149600"/>
                  </a:lnTo>
                  <a:lnTo>
                    <a:pt x="500430" y="113019"/>
                  </a:lnTo>
                  <a:lnTo>
                    <a:pt x="473233" y="80645"/>
                  </a:lnTo>
                  <a:lnTo>
                    <a:pt x="441350" y="52994"/>
                  </a:lnTo>
                  <a:lnTo>
                    <a:pt x="405276" y="30586"/>
                  </a:lnTo>
                  <a:lnTo>
                    <a:pt x="365506" y="13939"/>
                  </a:lnTo>
                  <a:lnTo>
                    <a:pt x="322535" y="3571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511040" y="3126739"/>
              <a:ext cx="552450" cy="560070"/>
            </a:xfrm>
            <a:custGeom>
              <a:avLst/>
              <a:gdLst/>
              <a:ahLst/>
              <a:cxnLst/>
              <a:rect l="l" t="t" r="r" b="b"/>
              <a:pathLst>
                <a:path w="552450" h="560070">
                  <a:moveTo>
                    <a:pt x="276860" y="0"/>
                  </a:moveTo>
                  <a:lnTo>
                    <a:pt x="322535" y="3571"/>
                  </a:lnTo>
                  <a:lnTo>
                    <a:pt x="365506" y="13939"/>
                  </a:lnTo>
                  <a:lnTo>
                    <a:pt x="405276" y="30586"/>
                  </a:lnTo>
                  <a:lnTo>
                    <a:pt x="441350" y="52994"/>
                  </a:lnTo>
                  <a:lnTo>
                    <a:pt x="473233" y="80645"/>
                  </a:lnTo>
                  <a:lnTo>
                    <a:pt x="500430" y="113019"/>
                  </a:lnTo>
                  <a:lnTo>
                    <a:pt x="522446" y="149600"/>
                  </a:lnTo>
                  <a:lnTo>
                    <a:pt x="538784" y="189870"/>
                  </a:lnTo>
                  <a:lnTo>
                    <a:pt x="548951" y="233309"/>
                  </a:lnTo>
                  <a:lnTo>
                    <a:pt x="552450" y="279400"/>
                  </a:lnTo>
                  <a:lnTo>
                    <a:pt x="548951" y="325799"/>
                  </a:lnTo>
                  <a:lnTo>
                    <a:pt x="538784" y="369417"/>
                  </a:lnTo>
                  <a:lnTo>
                    <a:pt x="522446" y="409759"/>
                  </a:lnTo>
                  <a:lnTo>
                    <a:pt x="500430" y="446328"/>
                  </a:lnTo>
                  <a:lnTo>
                    <a:pt x="473233" y="478631"/>
                  </a:lnTo>
                  <a:lnTo>
                    <a:pt x="441350" y="506171"/>
                  </a:lnTo>
                  <a:lnTo>
                    <a:pt x="405276" y="528453"/>
                  </a:lnTo>
                  <a:lnTo>
                    <a:pt x="365505" y="544982"/>
                  </a:lnTo>
                  <a:lnTo>
                    <a:pt x="322535" y="555263"/>
                  </a:lnTo>
                  <a:lnTo>
                    <a:pt x="276860" y="558800"/>
                  </a:lnTo>
                  <a:lnTo>
                    <a:pt x="230840" y="555263"/>
                  </a:lnTo>
                  <a:lnTo>
                    <a:pt x="187594" y="544982"/>
                  </a:lnTo>
                  <a:lnTo>
                    <a:pt x="147609" y="528453"/>
                  </a:lnTo>
                  <a:lnTo>
                    <a:pt x="111373" y="506171"/>
                  </a:lnTo>
                  <a:lnTo>
                    <a:pt x="79375" y="478631"/>
                  </a:lnTo>
                  <a:lnTo>
                    <a:pt x="52100" y="446328"/>
                  </a:lnTo>
                  <a:lnTo>
                    <a:pt x="30038" y="409759"/>
                  </a:lnTo>
                  <a:lnTo>
                    <a:pt x="13675" y="369417"/>
                  </a:lnTo>
                  <a:lnTo>
                    <a:pt x="3500" y="325799"/>
                  </a:lnTo>
                  <a:lnTo>
                    <a:pt x="0" y="279400"/>
                  </a:lnTo>
                  <a:lnTo>
                    <a:pt x="3500" y="233309"/>
                  </a:lnTo>
                  <a:lnTo>
                    <a:pt x="13675" y="189870"/>
                  </a:lnTo>
                  <a:lnTo>
                    <a:pt x="30038" y="149600"/>
                  </a:lnTo>
                  <a:lnTo>
                    <a:pt x="52100" y="113019"/>
                  </a:lnTo>
                  <a:lnTo>
                    <a:pt x="79375" y="80645"/>
                  </a:lnTo>
                  <a:lnTo>
                    <a:pt x="111373" y="52994"/>
                  </a:lnTo>
                  <a:lnTo>
                    <a:pt x="147609" y="30586"/>
                  </a:lnTo>
                  <a:lnTo>
                    <a:pt x="187594" y="13939"/>
                  </a:lnTo>
                  <a:lnTo>
                    <a:pt x="230840" y="3571"/>
                  </a:lnTo>
                  <a:lnTo>
                    <a:pt x="276860" y="0"/>
                  </a:lnTo>
                  <a:close/>
                </a:path>
                <a:path w="552450" h="560070">
                  <a:moveTo>
                    <a:pt x="0" y="0"/>
                  </a:moveTo>
                  <a:lnTo>
                    <a:pt x="0" y="0"/>
                  </a:lnTo>
                </a:path>
                <a:path w="552450" h="560070">
                  <a:moveTo>
                    <a:pt x="552450" y="560070"/>
                  </a:moveTo>
                  <a:lnTo>
                    <a:pt x="552450" y="56007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6338570" y="2308859"/>
              <a:ext cx="2371090" cy="2292350"/>
            </a:xfrm>
            <a:custGeom>
              <a:avLst/>
              <a:gdLst/>
              <a:ahLst/>
              <a:cxnLst/>
              <a:rect l="l" t="t" r="r" b="b"/>
              <a:pathLst>
                <a:path w="2371090" h="2292350">
                  <a:moveTo>
                    <a:pt x="2371090" y="0"/>
                  </a:moveTo>
                  <a:lnTo>
                    <a:pt x="0" y="0"/>
                  </a:lnTo>
                  <a:lnTo>
                    <a:pt x="0" y="2216150"/>
                  </a:lnTo>
                  <a:lnTo>
                    <a:pt x="0" y="2292350"/>
                  </a:lnTo>
                  <a:lnTo>
                    <a:pt x="2371090" y="2292350"/>
                  </a:lnTo>
                  <a:lnTo>
                    <a:pt x="2371090" y="2216150"/>
                  </a:lnTo>
                  <a:lnTo>
                    <a:pt x="2371090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6338570" y="2308859"/>
              <a:ext cx="2371090" cy="2292350"/>
            </a:xfrm>
            <a:custGeom>
              <a:avLst/>
              <a:gdLst/>
              <a:ahLst/>
              <a:cxnLst/>
              <a:rect l="l" t="t" r="r" b="b"/>
              <a:pathLst>
                <a:path w="2371090" h="2292350">
                  <a:moveTo>
                    <a:pt x="1184909" y="2292350"/>
                  </a:moveTo>
                  <a:lnTo>
                    <a:pt x="0" y="2292350"/>
                  </a:lnTo>
                  <a:lnTo>
                    <a:pt x="0" y="0"/>
                  </a:lnTo>
                  <a:lnTo>
                    <a:pt x="2371089" y="0"/>
                  </a:lnTo>
                  <a:lnTo>
                    <a:pt x="2371089" y="2292350"/>
                  </a:lnTo>
                  <a:lnTo>
                    <a:pt x="1184909" y="2292350"/>
                  </a:lnTo>
                  <a:close/>
                </a:path>
              </a:pathLst>
            </a:custGeom>
            <a:ln w="12579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6262370" y="2231389"/>
              <a:ext cx="2369820" cy="2293620"/>
            </a:xfrm>
            <a:custGeom>
              <a:avLst/>
              <a:gdLst/>
              <a:ahLst/>
              <a:cxnLst/>
              <a:rect l="l" t="t" r="r" b="b"/>
              <a:pathLst>
                <a:path w="2369820" h="2293620">
                  <a:moveTo>
                    <a:pt x="2369820" y="0"/>
                  </a:moveTo>
                  <a:lnTo>
                    <a:pt x="0" y="0"/>
                  </a:lnTo>
                  <a:lnTo>
                    <a:pt x="0" y="2293620"/>
                  </a:lnTo>
                  <a:lnTo>
                    <a:pt x="2369820" y="2293620"/>
                  </a:lnTo>
                  <a:close/>
                </a:path>
              </a:pathLst>
            </a:custGeom>
            <a:solidFill>
              <a:srgbClr val="00B8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6262370" y="2231389"/>
              <a:ext cx="2369820" cy="2293620"/>
            </a:xfrm>
            <a:custGeom>
              <a:avLst/>
              <a:gdLst/>
              <a:ahLst/>
              <a:cxnLst/>
              <a:rect l="l" t="t" r="r" b="b"/>
              <a:pathLst>
                <a:path w="2369820" h="2293620">
                  <a:moveTo>
                    <a:pt x="1184909" y="2293620"/>
                  </a:moveTo>
                  <a:lnTo>
                    <a:pt x="0" y="2293620"/>
                  </a:lnTo>
                  <a:lnTo>
                    <a:pt x="0" y="0"/>
                  </a:lnTo>
                  <a:lnTo>
                    <a:pt x="2369820" y="0"/>
                  </a:lnTo>
                  <a:lnTo>
                    <a:pt x="2369820" y="2293620"/>
                  </a:lnTo>
                  <a:lnTo>
                    <a:pt x="1184909" y="2293620"/>
                  </a:lnTo>
                  <a:close/>
                </a:path>
              </a:pathLst>
            </a:custGeom>
            <a:ln w="12579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268209" y="3126739"/>
              <a:ext cx="553720" cy="558800"/>
            </a:xfrm>
            <a:custGeom>
              <a:avLst/>
              <a:gdLst/>
              <a:ahLst/>
              <a:cxnLst/>
              <a:rect l="l" t="t" r="r" b="b"/>
              <a:pathLst>
                <a:path w="553720" h="558800">
                  <a:moveTo>
                    <a:pt x="276860" y="0"/>
                  </a:moveTo>
                  <a:lnTo>
                    <a:pt x="231148" y="3571"/>
                  </a:lnTo>
                  <a:lnTo>
                    <a:pt x="188081" y="13939"/>
                  </a:lnTo>
                  <a:lnTo>
                    <a:pt x="148169" y="30586"/>
                  </a:lnTo>
                  <a:lnTo>
                    <a:pt x="111922" y="52994"/>
                  </a:lnTo>
                  <a:lnTo>
                    <a:pt x="79851" y="80645"/>
                  </a:lnTo>
                  <a:lnTo>
                    <a:pt x="52466" y="113019"/>
                  </a:lnTo>
                  <a:lnTo>
                    <a:pt x="30278" y="149600"/>
                  </a:lnTo>
                  <a:lnTo>
                    <a:pt x="13797" y="189870"/>
                  </a:lnTo>
                  <a:lnTo>
                    <a:pt x="3534" y="233309"/>
                  </a:lnTo>
                  <a:lnTo>
                    <a:pt x="0" y="279400"/>
                  </a:lnTo>
                  <a:lnTo>
                    <a:pt x="3534" y="325799"/>
                  </a:lnTo>
                  <a:lnTo>
                    <a:pt x="13797" y="369417"/>
                  </a:lnTo>
                  <a:lnTo>
                    <a:pt x="30278" y="409759"/>
                  </a:lnTo>
                  <a:lnTo>
                    <a:pt x="52466" y="446328"/>
                  </a:lnTo>
                  <a:lnTo>
                    <a:pt x="79851" y="478631"/>
                  </a:lnTo>
                  <a:lnTo>
                    <a:pt x="111922" y="506171"/>
                  </a:lnTo>
                  <a:lnTo>
                    <a:pt x="148169" y="528453"/>
                  </a:lnTo>
                  <a:lnTo>
                    <a:pt x="188081" y="544982"/>
                  </a:lnTo>
                  <a:lnTo>
                    <a:pt x="231148" y="555263"/>
                  </a:lnTo>
                  <a:lnTo>
                    <a:pt x="276860" y="558800"/>
                  </a:lnTo>
                  <a:lnTo>
                    <a:pt x="322571" y="555263"/>
                  </a:lnTo>
                  <a:lnTo>
                    <a:pt x="365638" y="544982"/>
                  </a:lnTo>
                  <a:lnTo>
                    <a:pt x="405550" y="528453"/>
                  </a:lnTo>
                  <a:lnTo>
                    <a:pt x="441797" y="506171"/>
                  </a:lnTo>
                  <a:lnTo>
                    <a:pt x="473868" y="478631"/>
                  </a:lnTo>
                  <a:lnTo>
                    <a:pt x="501253" y="446328"/>
                  </a:lnTo>
                  <a:lnTo>
                    <a:pt x="523441" y="409759"/>
                  </a:lnTo>
                  <a:lnTo>
                    <a:pt x="539922" y="369417"/>
                  </a:lnTo>
                  <a:lnTo>
                    <a:pt x="550185" y="325799"/>
                  </a:lnTo>
                  <a:lnTo>
                    <a:pt x="553720" y="279400"/>
                  </a:lnTo>
                  <a:lnTo>
                    <a:pt x="550185" y="233309"/>
                  </a:lnTo>
                  <a:lnTo>
                    <a:pt x="539922" y="189870"/>
                  </a:lnTo>
                  <a:lnTo>
                    <a:pt x="523441" y="149600"/>
                  </a:lnTo>
                  <a:lnTo>
                    <a:pt x="501253" y="113019"/>
                  </a:lnTo>
                  <a:lnTo>
                    <a:pt x="473868" y="80645"/>
                  </a:lnTo>
                  <a:lnTo>
                    <a:pt x="441797" y="52994"/>
                  </a:lnTo>
                  <a:lnTo>
                    <a:pt x="405550" y="30586"/>
                  </a:lnTo>
                  <a:lnTo>
                    <a:pt x="365638" y="13939"/>
                  </a:lnTo>
                  <a:lnTo>
                    <a:pt x="322571" y="3571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268209" y="3126739"/>
              <a:ext cx="553720" cy="560070"/>
            </a:xfrm>
            <a:custGeom>
              <a:avLst/>
              <a:gdLst/>
              <a:ahLst/>
              <a:cxnLst/>
              <a:rect l="l" t="t" r="r" b="b"/>
              <a:pathLst>
                <a:path w="553720" h="560070">
                  <a:moveTo>
                    <a:pt x="276860" y="0"/>
                  </a:moveTo>
                  <a:lnTo>
                    <a:pt x="322571" y="3571"/>
                  </a:lnTo>
                  <a:lnTo>
                    <a:pt x="365638" y="13939"/>
                  </a:lnTo>
                  <a:lnTo>
                    <a:pt x="405550" y="30586"/>
                  </a:lnTo>
                  <a:lnTo>
                    <a:pt x="441797" y="52994"/>
                  </a:lnTo>
                  <a:lnTo>
                    <a:pt x="473868" y="80645"/>
                  </a:lnTo>
                  <a:lnTo>
                    <a:pt x="501253" y="113019"/>
                  </a:lnTo>
                  <a:lnTo>
                    <a:pt x="523441" y="149600"/>
                  </a:lnTo>
                  <a:lnTo>
                    <a:pt x="539922" y="189870"/>
                  </a:lnTo>
                  <a:lnTo>
                    <a:pt x="550185" y="233309"/>
                  </a:lnTo>
                  <a:lnTo>
                    <a:pt x="553720" y="279400"/>
                  </a:lnTo>
                  <a:lnTo>
                    <a:pt x="550185" y="325799"/>
                  </a:lnTo>
                  <a:lnTo>
                    <a:pt x="539922" y="369417"/>
                  </a:lnTo>
                  <a:lnTo>
                    <a:pt x="523441" y="409759"/>
                  </a:lnTo>
                  <a:lnTo>
                    <a:pt x="501253" y="446328"/>
                  </a:lnTo>
                  <a:lnTo>
                    <a:pt x="473868" y="478631"/>
                  </a:lnTo>
                  <a:lnTo>
                    <a:pt x="441797" y="506171"/>
                  </a:lnTo>
                  <a:lnTo>
                    <a:pt x="405550" y="528453"/>
                  </a:lnTo>
                  <a:lnTo>
                    <a:pt x="365638" y="544982"/>
                  </a:lnTo>
                  <a:lnTo>
                    <a:pt x="322571" y="555263"/>
                  </a:lnTo>
                  <a:lnTo>
                    <a:pt x="276860" y="558800"/>
                  </a:lnTo>
                  <a:lnTo>
                    <a:pt x="231148" y="555263"/>
                  </a:lnTo>
                  <a:lnTo>
                    <a:pt x="188081" y="544982"/>
                  </a:lnTo>
                  <a:lnTo>
                    <a:pt x="148169" y="528453"/>
                  </a:lnTo>
                  <a:lnTo>
                    <a:pt x="111922" y="506171"/>
                  </a:lnTo>
                  <a:lnTo>
                    <a:pt x="79851" y="478631"/>
                  </a:lnTo>
                  <a:lnTo>
                    <a:pt x="52466" y="446328"/>
                  </a:lnTo>
                  <a:lnTo>
                    <a:pt x="30278" y="409759"/>
                  </a:lnTo>
                  <a:lnTo>
                    <a:pt x="13797" y="369417"/>
                  </a:lnTo>
                  <a:lnTo>
                    <a:pt x="3534" y="325799"/>
                  </a:lnTo>
                  <a:lnTo>
                    <a:pt x="0" y="279400"/>
                  </a:lnTo>
                  <a:lnTo>
                    <a:pt x="3534" y="233309"/>
                  </a:lnTo>
                  <a:lnTo>
                    <a:pt x="13797" y="189870"/>
                  </a:lnTo>
                  <a:lnTo>
                    <a:pt x="30278" y="149600"/>
                  </a:lnTo>
                  <a:lnTo>
                    <a:pt x="52466" y="113019"/>
                  </a:lnTo>
                  <a:lnTo>
                    <a:pt x="79851" y="80645"/>
                  </a:lnTo>
                  <a:lnTo>
                    <a:pt x="111922" y="52994"/>
                  </a:lnTo>
                  <a:lnTo>
                    <a:pt x="148169" y="30586"/>
                  </a:lnTo>
                  <a:lnTo>
                    <a:pt x="188081" y="13939"/>
                  </a:lnTo>
                  <a:lnTo>
                    <a:pt x="231148" y="3571"/>
                  </a:lnTo>
                  <a:lnTo>
                    <a:pt x="276860" y="0"/>
                  </a:lnTo>
                  <a:close/>
                </a:path>
                <a:path w="553720" h="560070">
                  <a:moveTo>
                    <a:pt x="0" y="0"/>
                  </a:moveTo>
                  <a:lnTo>
                    <a:pt x="0" y="0"/>
                  </a:lnTo>
                </a:path>
                <a:path w="553720" h="560070">
                  <a:moveTo>
                    <a:pt x="553720" y="560070"/>
                  </a:moveTo>
                  <a:lnTo>
                    <a:pt x="553720" y="56007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981200" y="3352800"/>
              <a:ext cx="2473960" cy="1270"/>
            </a:xfrm>
            <a:custGeom>
              <a:avLst/>
              <a:gdLst/>
              <a:ahLst/>
              <a:cxnLst/>
              <a:rect l="l" t="t" r="r" b="b"/>
              <a:pathLst>
                <a:path w="2473960" h="1270">
                  <a:moveTo>
                    <a:pt x="0" y="0"/>
                  </a:moveTo>
                  <a:lnTo>
                    <a:pt x="2473960" y="127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581150" y="2616199"/>
              <a:ext cx="5867400" cy="1009650"/>
            </a:xfrm>
            <a:custGeom>
              <a:avLst/>
              <a:gdLst/>
              <a:ahLst/>
              <a:cxnLst/>
              <a:rect l="l" t="t" r="r" b="b"/>
              <a:pathLst>
                <a:path w="5867400" h="1009650">
                  <a:moveTo>
                    <a:pt x="2947670" y="0"/>
                  </a:moveTo>
                  <a:lnTo>
                    <a:pt x="3021329" y="0"/>
                  </a:lnTo>
                  <a:lnTo>
                    <a:pt x="3096260" y="1270"/>
                  </a:lnTo>
                  <a:lnTo>
                    <a:pt x="3169920" y="1270"/>
                  </a:lnTo>
                  <a:lnTo>
                    <a:pt x="3243579" y="2539"/>
                  </a:lnTo>
                  <a:lnTo>
                    <a:pt x="3317240" y="3810"/>
                  </a:lnTo>
                  <a:lnTo>
                    <a:pt x="3389629" y="5079"/>
                  </a:lnTo>
                  <a:lnTo>
                    <a:pt x="3463290" y="7620"/>
                  </a:lnTo>
                  <a:lnTo>
                    <a:pt x="3535679" y="10160"/>
                  </a:lnTo>
                  <a:lnTo>
                    <a:pt x="3608070" y="12700"/>
                  </a:lnTo>
                  <a:lnTo>
                    <a:pt x="3680460" y="16510"/>
                  </a:lnTo>
                  <a:lnTo>
                    <a:pt x="3751579" y="19050"/>
                  </a:lnTo>
                  <a:lnTo>
                    <a:pt x="3822700" y="22860"/>
                  </a:lnTo>
                  <a:lnTo>
                    <a:pt x="3892550" y="26670"/>
                  </a:lnTo>
                  <a:lnTo>
                    <a:pt x="3962400" y="31750"/>
                  </a:lnTo>
                  <a:lnTo>
                    <a:pt x="4030979" y="35560"/>
                  </a:lnTo>
                  <a:lnTo>
                    <a:pt x="4099560" y="40639"/>
                  </a:lnTo>
                  <a:lnTo>
                    <a:pt x="4166870" y="45720"/>
                  </a:lnTo>
                  <a:lnTo>
                    <a:pt x="4234180" y="50800"/>
                  </a:lnTo>
                  <a:lnTo>
                    <a:pt x="4298950" y="57150"/>
                  </a:lnTo>
                  <a:lnTo>
                    <a:pt x="4364990" y="63500"/>
                  </a:lnTo>
                  <a:lnTo>
                    <a:pt x="4428490" y="69850"/>
                  </a:lnTo>
                  <a:lnTo>
                    <a:pt x="4491990" y="76200"/>
                  </a:lnTo>
                  <a:lnTo>
                    <a:pt x="4554220" y="83820"/>
                  </a:lnTo>
                  <a:lnTo>
                    <a:pt x="4615180" y="90170"/>
                  </a:lnTo>
                  <a:lnTo>
                    <a:pt x="4676140" y="97789"/>
                  </a:lnTo>
                  <a:lnTo>
                    <a:pt x="4734560" y="105410"/>
                  </a:lnTo>
                  <a:lnTo>
                    <a:pt x="4792980" y="114300"/>
                  </a:lnTo>
                  <a:lnTo>
                    <a:pt x="4850130" y="121920"/>
                  </a:lnTo>
                  <a:lnTo>
                    <a:pt x="4904740" y="130810"/>
                  </a:lnTo>
                  <a:lnTo>
                    <a:pt x="4959350" y="138429"/>
                  </a:lnTo>
                  <a:lnTo>
                    <a:pt x="5012690" y="147320"/>
                  </a:lnTo>
                  <a:lnTo>
                    <a:pt x="5063490" y="157479"/>
                  </a:lnTo>
                  <a:lnTo>
                    <a:pt x="5114290" y="166370"/>
                  </a:lnTo>
                  <a:lnTo>
                    <a:pt x="5162550" y="176529"/>
                  </a:lnTo>
                  <a:lnTo>
                    <a:pt x="5210809" y="185420"/>
                  </a:lnTo>
                  <a:lnTo>
                    <a:pt x="5256530" y="195579"/>
                  </a:lnTo>
                  <a:lnTo>
                    <a:pt x="5300980" y="205739"/>
                  </a:lnTo>
                  <a:lnTo>
                    <a:pt x="5344159" y="217170"/>
                  </a:lnTo>
                  <a:lnTo>
                    <a:pt x="5386070" y="227329"/>
                  </a:lnTo>
                  <a:lnTo>
                    <a:pt x="5425440" y="237489"/>
                  </a:lnTo>
                  <a:lnTo>
                    <a:pt x="5463540" y="248920"/>
                  </a:lnTo>
                  <a:lnTo>
                    <a:pt x="5500370" y="260350"/>
                  </a:lnTo>
                  <a:lnTo>
                    <a:pt x="5535930" y="270510"/>
                  </a:lnTo>
                  <a:lnTo>
                    <a:pt x="5568950" y="281939"/>
                  </a:lnTo>
                  <a:lnTo>
                    <a:pt x="5600700" y="294639"/>
                  </a:lnTo>
                  <a:lnTo>
                    <a:pt x="5631180" y="306070"/>
                  </a:lnTo>
                  <a:lnTo>
                    <a:pt x="5659120" y="317500"/>
                  </a:lnTo>
                  <a:lnTo>
                    <a:pt x="5685790" y="330200"/>
                  </a:lnTo>
                  <a:lnTo>
                    <a:pt x="5709920" y="341629"/>
                  </a:lnTo>
                  <a:lnTo>
                    <a:pt x="5732780" y="354329"/>
                  </a:lnTo>
                  <a:lnTo>
                    <a:pt x="5754370" y="365760"/>
                  </a:lnTo>
                  <a:lnTo>
                    <a:pt x="5773420" y="378460"/>
                  </a:lnTo>
                  <a:lnTo>
                    <a:pt x="5791200" y="391160"/>
                  </a:lnTo>
                  <a:lnTo>
                    <a:pt x="5807709" y="403860"/>
                  </a:lnTo>
                  <a:lnTo>
                    <a:pt x="5821680" y="415289"/>
                  </a:lnTo>
                  <a:lnTo>
                    <a:pt x="5833109" y="429260"/>
                  </a:lnTo>
                  <a:lnTo>
                    <a:pt x="5843270" y="440689"/>
                  </a:lnTo>
                  <a:lnTo>
                    <a:pt x="5852159" y="453389"/>
                  </a:lnTo>
                  <a:lnTo>
                    <a:pt x="5858509" y="466089"/>
                  </a:lnTo>
                  <a:lnTo>
                    <a:pt x="5863590" y="480060"/>
                  </a:lnTo>
                  <a:lnTo>
                    <a:pt x="5866130" y="491489"/>
                  </a:lnTo>
                  <a:lnTo>
                    <a:pt x="5867400" y="505460"/>
                  </a:lnTo>
                </a:path>
                <a:path w="5867400" h="1009650">
                  <a:moveTo>
                    <a:pt x="5867400" y="1009650"/>
                  </a:moveTo>
                  <a:lnTo>
                    <a:pt x="5867400" y="1009650"/>
                  </a:lnTo>
                </a:path>
                <a:path w="5867400" h="1009650">
                  <a:moveTo>
                    <a:pt x="27940" y="0"/>
                  </a:moveTo>
                  <a:lnTo>
                    <a:pt x="27940" y="0"/>
                  </a:lnTo>
                </a:path>
                <a:path w="5867400" h="1009650">
                  <a:moveTo>
                    <a:pt x="0" y="505460"/>
                  </a:moveTo>
                  <a:lnTo>
                    <a:pt x="1269" y="491489"/>
                  </a:lnTo>
                  <a:lnTo>
                    <a:pt x="3809" y="480060"/>
                  </a:lnTo>
                  <a:lnTo>
                    <a:pt x="7619" y="466089"/>
                  </a:lnTo>
                  <a:lnTo>
                    <a:pt x="15240" y="453389"/>
                  </a:lnTo>
                  <a:lnTo>
                    <a:pt x="22859" y="440689"/>
                  </a:lnTo>
                  <a:lnTo>
                    <a:pt x="34290" y="429260"/>
                  </a:lnTo>
                  <a:lnTo>
                    <a:pt x="45719" y="415289"/>
                  </a:lnTo>
                  <a:lnTo>
                    <a:pt x="59689" y="403860"/>
                  </a:lnTo>
                  <a:lnTo>
                    <a:pt x="76200" y="391160"/>
                  </a:lnTo>
                  <a:lnTo>
                    <a:pt x="92710" y="378460"/>
                  </a:lnTo>
                  <a:lnTo>
                    <a:pt x="113030" y="365760"/>
                  </a:lnTo>
                  <a:lnTo>
                    <a:pt x="133350" y="354329"/>
                  </a:lnTo>
                  <a:lnTo>
                    <a:pt x="157480" y="341629"/>
                  </a:lnTo>
                  <a:lnTo>
                    <a:pt x="181610" y="330200"/>
                  </a:lnTo>
                  <a:lnTo>
                    <a:pt x="208280" y="317500"/>
                  </a:lnTo>
                  <a:lnTo>
                    <a:pt x="236219" y="306070"/>
                  </a:lnTo>
                  <a:lnTo>
                    <a:pt x="266700" y="294639"/>
                  </a:lnTo>
                  <a:lnTo>
                    <a:pt x="298450" y="281939"/>
                  </a:lnTo>
                  <a:lnTo>
                    <a:pt x="331469" y="270510"/>
                  </a:lnTo>
                  <a:lnTo>
                    <a:pt x="367030" y="260350"/>
                  </a:lnTo>
                  <a:lnTo>
                    <a:pt x="403860" y="248920"/>
                  </a:lnTo>
                  <a:lnTo>
                    <a:pt x="441960" y="237489"/>
                  </a:lnTo>
                  <a:lnTo>
                    <a:pt x="481330" y="227329"/>
                  </a:lnTo>
                  <a:lnTo>
                    <a:pt x="523239" y="217170"/>
                  </a:lnTo>
                  <a:lnTo>
                    <a:pt x="566419" y="205739"/>
                  </a:lnTo>
                  <a:lnTo>
                    <a:pt x="610869" y="195579"/>
                  </a:lnTo>
                  <a:lnTo>
                    <a:pt x="656589" y="185420"/>
                  </a:lnTo>
                  <a:lnTo>
                    <a:pt x="703580" y="176529"/>
                  </a:lnTo>
                  <a:lnTo>
                    <a:pt x="753110" y="166370"/>
                  </a:lnTo>
                  <a:lnTo>
                    <a:pt x="803910" y="157479"/>
                  </a:lnTo>
                  <a:lnTo>
                    <a:pt x="854710" y="147320"/>
                  </a:lnTo>
                  <a:lnTo>
                    <a:pt x="908050" y="138429"/>
                  </a:lnTo>
                  <a:lnTo>
                    <a:pt x="962660" y="130810"/>
                  </a:lnTo>
                  <a:lnTo>
                    <a:pt x="1017269" y="121920"/>
                  </a:lnTo>
                  <a:lnTo>
                    <a:pt x="1074420" y="114300"/>
                  </a:lnTo>
                  <a:lnTo>
                    <a:pt x="1132839" y="105410"/>
                  </a:lnTo>
                  <a:lnTo>
                    <a:pt x="1191260" y="97789"/>
                  </a:lnTo>
                  <a:lnTo>
                    <a:pt x="1252220" y="90170"/>
                  </a:lnTo>
                  <a:lnTo>
                    <a:pt x="1313180" y="83820"/>
                  </a:lnTo>
                  <a:lnTo>
                    <a:pt x="1375410" y="76200"/>
                  </a:lnTo>
                  <a:lnTo>
                    <a:pt x="1438910" y="69850"/>
                  </a:lnTo>
                  <a:lnTo>
                    <a:pt x="1502410" y="63500"/>
                  </a:lnTo>
                  <a:lnTo>
                    <a:pt x="1567180" y="57150"/>
                  </a:lnTo>
                  <a:lnTo>
                    <a:pt x="1633220" y="50800"/>
                  </a:lnTo>
                  <a:lnTo>
                    <a:pt x="1700529" y="45720"/>
                  </a:lnTo>
                  <a:lnTo>
                    <a:pt x="1767839" y="40639"/>
                  </a:lnTo>
                  <a:lnTo>
                    <a:pt x="1836420" y="35560"/>
                  </a:lnTo>
                  <a:lnTo>
                    <a:pt x="1905000" y="31750"/>
                  </a:lnTo>
                  <a:lnTo>
                    <a:pt x="1974850" y="26670"/>
                  </a:lnTo>
                  <a:lnTo>
                    <a:pt x="2045970" y="22860"/>
                  </a:lnTo>
                  <a:lnTo>
                    <a:pt x="2115820" y="19050"/>
                  </a:lnTo>
                  <a:lnTo>
                    <a:pt x="2188210" y="16510"/>
                  </a:lnTo>
                  <a:lnTo>
                    <a:pt x="2259329" y="12700"/>
                  </a:lnTo>
                  <a:lnTo>
                    <a:pt x="2331720" y="10160"/>
                  </a:lnTo>
                  <a:lnTo>
                    <a:pt x="2404110" y="7620"/>
                  </a:lnTo>
                  <a:lnTo>
                    <a:pt x="2477770" y="5079"/>
                  </a:lnTo>
                  <a:lnTo>
                    <a:pt x="2550160" y="3810"/>
                  </a:lnTo>
                  <a:lnTo>
                    <a:pt x="2623820" y="2539"/>
                  </a:lnTo>
                  <a:lnTo>
                    <a:pt x="2697479" y="1270"/>
                  </a:lnTo>
                  <a:lnTo>
                    <a:pt x="2771140" y="1270"/>
                  </a:lnTo>
                  <a:lnTo>
                    <a:pt x="2846070" y="0"/>
                  </a:lnTo>
                  <a:lnTo>
                    <a:pt x="2919729" y="0"/>
                  </a:lnTo>
                </a:path>
                <a:path w="5867400" h="1009650">
                  <a:moveTo>
                    <a:pt x="5839459" y="1009650"/>
                  </a:moveTo>
                  <a:lnTo>
                    <a:pt x="5839459" y="1009650"/>
                  </a:lnTo>
                </a:path>
                <a:path w="5867400" h="100965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8" name="object 358"/>
          <p:cNvSpPr txBox="1"/>
          <p:nvPr/>
        </p:nvSpPr>
        <p:spPr>
          <a:xfrm>
            <a:off x="1601469" y="319405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4681220" y="320675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7430769" y="319405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4509770" y="2241550"/>
            <a:ext cx="534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70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3658870" y="2999740"/>
            <a:ext cx="363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3</a:t>
            </a:r>
            <a:r>
              <a:rPr sz="2400" b="1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6629400" y="2999740"/>
            <a:ext cx="532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10</a:t>
            </a:r>
            <a:r>
              <a:rPr sz="2400" b="1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1140460" y="4819650"/>
            <a:ext cx="3194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5029200" y="3352800"/>
            <a:ext cx="2209800" cy="0"/>
          </a:xfrm>
          <a:custGeom>
            <a:avLst/>
            <a:gdLst/>
            <a:ahLst/>
            <a:cxnLst/>
            <a:rect l="l" t="t" r="r" b="b"/>
            <a:pathLst>
              <a:path w="2209800">
                <a:moveTo>
                  <a:pt x="0" y="0"/>
                </a:moveTo>
                <a:lnTo>
                  <a:pt x="220980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 txBox="1"/>
          <p:nvPr/>
        </p:nvSpPr>
        <p:spPr>
          <a:xfrm>
            <a:off x="2134870" y="4535170"/>
            <a:ext cx="5332095" cy="1376680"/>
          </a:xfrm>
          <a:prstGeom prst="rect">
            <a:avLst/>
          </a:prstGeom>
        </p:spPr>
        <p:txBody>
          <a:bodyPr vert="horz" wrap="square" lIns="0" tIns="297180" rIns="0" bIns="0" rtlCol="0">
            <a:spAutoFit/>
          </a:bodyPr>
          <a:lstStyle/>
          <a:p>
            <a:pPr marL="1695450">
              <a:lnSpc>
                <a:spcPct val="100000"/>
              </a:lnSpc>
              <a:spcBef>
                <a:spcPts val="2340"/>
              </a:spcBef>
              <a:tabLst>
                <a:tab pos="4444365" algn="l"/>
              </a:tabLst>
            </a:pPr>
            <a:r>
              <a:rPr sz="3200" b="1" dirty="0">
                <a:latin typeface="Arial"/>
                <a:cs typeface="Arial"/>
              </a:rPr>
              <a:t>B	C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400" b="1" spc="-215" dirty="0">
                <a:latin typeface="Arial"/>
                <a:cs typeface="Arial"/>
              </a:rPr>
              <a:t>Total </a:t>
            </a:r>
            <a:r>
              <a:rPr sz="2400" b="1" spc="-235" dirty="0">
                <a:latin typeface="Arial"/>
                <a:cs typeface="Arial"/>
              </a:rPr>
              <a:t>Distance </a:t>
            </a:r>
            <a:r>
              <a:rPr sz="2400" b="1" spc="-225" dirty="0">
                <a:latin typeface="Arial"/>
                <a:cs typeface="Arial"/>
              </a:rPr>
              <a:t>Traveled </a:t>
            </a:r>
            <a:r>
              <a:rPr sz="2400" b="1" spc="-254" dirty="0">
                <a:latin typeface="Arial"/>
                <a:cs typeface="Arial"/>
              </a:rPr>
              <a:t>by </a:t>
            </a:r>
            <a:r>
              <a:rPr sz="2400" b="1" spc="-225" dirty="0">
                <a:latin typeface="Arial"/>
                <a:cs typeface="Arial"/>
              </a:rPr>
              <a:t>Material=10400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385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7" name="object 3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58</a:t>
            </a:fld>
            <a:endParaRPr dirty="0"/>
          </a:p>
        </p:txBody>
      </p:sp>
    </p:spTree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719" y="688340"/>
            <a:ext cx="77793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Closeness </a:t>
            </a:r>
            <a:r>
              <a:rPr spc="5" dirty="0"/>
              <a:t>Rating: </a:t>
            </a:r>
            <a:r>
              <a:rPr spc="-5" dirty="0"/>
              <a:t>multiple</a:t>
            </a:r>
            <a:r>
              <a:rPr spc="2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676400"/>
            <a:ext cx="8719820" cy="4243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59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2100"/>
            <a:ext cx="1784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400" dirty="0">
                <a:latin typeface="UnDotum"/>
                <a:cs typeface="UnDotum"/>
              </a:rPr>
              <a:t></a:t>
            </a:r>
            <a:endParaRPr sz="2600">
              <a:latin typeface="UnDotum"/>
              <a:cs typeface="UnDot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3300" y="1595120"/>
            <a:ext cx="25977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imes New Roman"/>
                <a:cs typeface="Times New Roman"/>
              </a:rPr>
              <a:t>Variety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products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34540"/>
            <a:ext cx="16484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services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300" y="2439670"/>
            <a:ext cx="1435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675" dirty="0">
                <a:latin typeface="UnDotum"/>
                <a:cs typeface="UnDotum"/>
              </a:rPr>
              <a:t></a:t>
            </a:r>
            <a:endParaRPr sz="26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6050" y="2473959"/>
            <a:ext cx="14833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How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much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879090"/>
            <a:ext cx="1784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400" dirty="0">
                <a:latin typeface="UnDotum"/>
                <a:cs typeface="UnDotum"/>
              </a:rPr>
              <a:t></a:t>
            </a:r>
            <a:endParaRPr sz="260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3300" y="2912109"/>
            <a:ext cx="7359015" cy="77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-5" dirty="0">
                <a:latin typeface="Times New Roman"/>
                <a:cs typeface="Times New Roman"/>
              </a:rPr>
              <a:t>Flexibility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the process; volume, mix, </a:t>
            </a:r>
            <a:r>
              <a:rPr sz="2600" dirty="0">
                <a:latin typeface="Times New Roman"/>
                <a:cs typeface="Times New Roman"/>
              </a:rPr>
              <a:t>technology and  </a:t>
            </a:r>
            <a:r>
              <a:rPr sz="2600" spc="-5" dirty="0">
                <a:latin typeface="Times New Roman"/>
                <a:cs typeface="Times New Roman"/>
              </a:rPr>
              <a:t>design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3300" y="3674109"/>
            <a:ext cx="1435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675" dirty="0">
                <a:latin typeface="UnDotum"/>
                <a:cs typeface="UnDotum"/>
              </a:rPr>
              <a:t></a:t>
            </a:r>
            <a:endParaRPr sz="260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6050" y="3707129"/>
            <a:ext cx="29165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imes New Roman"/>
                <a:cs typeface="Times New Roman"/>
              </a:rPr>
              <a:t>What </a:t>
            </a:r>
            <a:r>
              <a:rPr sz="2600" spc="5" dirty="0">
                <a:latin typeface="Times New Roman"/>
                <a:cs typeface="Times New Roman"/>
              </a:rPr>
              <a:t>type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degree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4113529"/>
            <a:ext cx="1784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400" dirty="0">
                <a:latin typeface="UnDotum"/>
                <a:cs typeface="UnDotum"/>
              </a:rPr>
              <a:t></a:t>
            </a:r>
            <a:endParaRPr sz="2600">
              <a:latin typeface="UnDotum"/>
              <a:cs typeface="UnDot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3300" y="4146550"/>
            <a:ext cx="10890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imes New Roman"/>
                <a:cs typeface="Times New Roman"/>
              </a:rPr>
              <a:t>V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spc="-5" dirty="0">
                <a:latin typeface="Times New Roman"/>
                <a:cs typeface="Times New Roman"/>
              </a:rPr>
              <a:t>l</a:t>
            </a:r>
            <a:r>
              <a:rPr sz="2600" spc="5" dirty="0">
                <a:latin typeface="Times New Roman"/>
                <a:cs typeface="Times New Roman"/>
              </a:rPr>
              <a:t>u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3300" y="4551679"/>
            <a:ext cx="1435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675" dirty="0">
                <a:latin typeface="UnDotum"/>
                <a:cs typeface="UnDotum"/>
              </a:rPr>
              <a:t></a:t>
            </a:r>
            <a:endParaRPr sz="2600">
              <a:latin typeface="UnDotum"/>
              <a:cs typeface="UnDot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6050" y="4584700"/>
            <a:ext cx="21837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imes New Roman"/>
                <a:cs typeface="Times New Roman"/>
              </a:rPr>
              <a:t>Expected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output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76800" y="4038600"/>
            <a:ext cx="2710180" cy="2165350"/>
            <a:chOff x="4876800" y="4038600"/>
            <a:chExt cx="2710180" cy="2165350"/>
          </a:xfrm>
        </p:grpSpPr>
        <p:sp>
          <p:nvSpPr>
            <p:cNvPr id="16" name="object 16"/>
            <p:cNvSpPr/>
            <p:nvPr/>
          </p:nvSpPr>
          <p:spPr>
            <a:xfrm>
              <a:off x="6000750" y="4038600"/>
              <a:ext cx="1586230" cy="2165350"/>
            </a:xfrm>
            <a:custGeom>
              <a:avLst/>
              <a:gdLst/>
              <a:ahLst/>
              <a:cxnLst/>
              <a:rect l="l" t="t" r="r" b="b"/>
              <a:pathLst>
                <a:path w="1586229" h="2165350">
                  <a:moveTo>
                    <a:pt x="1256029" y="0"/>
                  </a:moveTo>
                  <a:lnTo>
                    <a:pt x="793750" y="0"/>
                  </a:lnTo>
                  <a:lnTo>
                    <a:pt x="925829" y="162560"/>
                  </a:lnTo>
                  <a:lnTo>
                    <a:pt x="693420" y="408939"/>
                  </a:lnTo>
                  <a:lnTo>
                    <a:pt x="0" y="408939"/>
                  </a:lnTo>
                  <a:lnTo>
                    <a:pt x="0" y="1715770"/>
                  </a:lnTo>
                  <a:lnTo>
                    <a:pt x="693420" y="1715770"/>
                  </a:lnTo>
                  <a:lnTo>
                    <a:pt x="925829" y="2002789"/>
                  </a:lnTo>
                  <a:lnTo>
                    <a:pt x="759459" y="2165350"/>
                  </a:lnTo>
                  <a:lnTo>
                    <a:pt x="1256029" y="2165350"/>
                  </a:lnTo>
                  <a:lnTo>
                    <a:pt x="1256029" y="1634489"/>
                  </a:lnTo>
                  <a:lnTo>
                    <a:pt x="1123950" y="1797050"/>
                  </a:lnTo>
                  <a:lnTo>
                    <a:pt x="925829" y="1553210"/>
                  </a:lnTo>
                  <a:lnTo>
                    <a:pt x="925829" y="1266190"/>
                  </a:lnTo>
                  <a:lnTo>
                    <a:pt x="1256029" y="1266190"/>
                  </a:lnTo>
                  <a:lnTo>
                    <a:pt x="1256029" y="1512570"/>
                  </a:lnTo>
                  <a:lnTo>
                    <a:pt x="1586229" y="1103630"/>
                  </a:lnTo>
                  <a:lnTo>
                    <a:pt x="1256029" y="693419"/>
                  </a:lnTo>
                  <a:lnTo>
                    <a:pt x="1256029" y="939800"/>
                  </a:lnTo>
                  <a:lnTo>
                    <a:pt x="925829" y="939800"/>
                  </a:lnTo>
                  <a:lnTo>
                    <a:pt x="925829" y="612139"/>
                  </a:lnTo>
                  <a:lnTo>
                    <a:pt x="1123950" y="408939"/>
                  </a:lnTo>
                  <a:lnTo>
                    <a:pt x="1256029" y="571500"/>
                  </a:lnTo>
                  <a:lnTo>
                    <a:pt x="1256029" y="0"/>
                  </a:lnTo>
                  <a:close/>
                </a:path>
              </a:pathLst>
            </a:custGeom>
            <a:solidFill>
              <a:srgbClr val="7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76800" y="4079240"/>
              <a:ext cx="1718310" cy="2084070"/>
            </a:xfrm>
            <a:custGeom>
              <a:avLst/>
              <a:gdLst/>
              <a:ahLst/>
              <a:cxnLst/>
              <a:rect l="l" t="t" r="r" b="b"/>
              <a:pathLst>
                <a:path w="1718309" h="2084070">
                  <a:moveTo>
                    <a:pt x="1090929" y="0"/>
                  </a:moveTo>
                  <a:lnTo>
                    <a:pt x="1090929" y="490220"/>
                  </a:lnTo>
                  <a:lnTo>
                    <a:pt x="0" y="490220"/>
                  </a:lnTo>
                  <a:lnTo>
                    <a:pt x="0" y="1593850"/>
                  </a:lnTo>
                  <a:lnTo>
                    <a:pt x="1123950" y="1593850"/>
                  </a:lnTo>
                  <a:lnTo>
                    <a:pt x="1123950" y="2084070"/>
                  </a:lnTo>
                  <a:lnTo>
                    <a:pt x="1718309" y="1062990"/>
                  </a:lnTo>
                  <a:lnTo>
                    <a:pt x="109092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96509" y="4834890"/>
            <a:ext cx="12547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75" dirty="0">
                <a:latin typeface="Arial"/>
                <a:cs typeface="Arial"/>
              </a:rPr>
              <a:t>Job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305" dirty="0">
                <a:latin typeface="Arial"/>
                <a:cs typeface="Arial"/>
              </a:rPr>
              <a:t>Shop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01790" y="6312068"/>
            <a:ext cx="22860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sz="2400" dirty="0">
                <a:latin typeface="Times New Roman"/>
                <a:cs typeface="Times New Roman"/>
              </a:rPr>
              <a:t>6</a:t>
            </a:fld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05369" y="3768090"/>
            <a:ext cx="7696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70" dirty="0">
                <a:latin typeface="Arial"/>
                <a:cs typeface="Arial"/>
              </a:rPr>
              <a:t>Batch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66330" y="5977890"/>
            <a:ext cx="13182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35" dirty="0">
                <a:latin typeface="Arial"/>
                <a:cs typeface="Arial"/>
              </a:rPr>
              <a:t>Repetitive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31759" y="4911090"/>
            <a:ext cx="14960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65" dirty="0">
                <a:latin typeface="Arial"/>
                <a:cs typeface="Arial"/>
              </a:rPr>
              <a:t>Continuous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25550" y="162559"/>
            <a:ext cx="668464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3010" marR="5080" indent="-2480310">
              <a:lnSpc>
                <a:spcPct val="100000"/>
              </a:lnSpc>
              <a:spcBef>
                <a:spcPts val="100"/>
              </a:spcBef>
              <a:tabLst>
                <a:tab pos="4048760" algn="l"/>
              </a:tabLst>
            </a:pPr>
            <a:r>
              <a:rPr spc="-5" dirty="0"/>
              <a:t>Questions</a:t>
            </a:r>
            <a:r>
              <a:rPr spc="25" dirty="0"/>
              <a:t> </a:t>
            </a:r>
            <a:r>
              <a:rPr spc="-5" dirty="0"/>
              <a:t>Before	Selecting</a:t>
            </a:r>
            <a:r>
              <a:rPr spc="-75" dirty="0"/>
              <a:t> </a:t>
            </a:r>
            <a:r>
              <a:rPr dirty="0"/>
              <a:t>A  </a:t>
            </a:r>
            <a:r>
              <a:rPr spc="-5" dirty="0"/>
              <a:t>Process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410" y="688340"/>
            <a:ext cx="28359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Muther</a:t>
            </a:r>
            <a:r>
              <a:rPr spc="-90" dirty="0"/>
              <a:t> </a:t>
            </a:r>
            <a:r>
              <a:rPr spc="-5" dirty="0"/>
              <a:t>Grid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9385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64617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300" y="1635759"/>
            <a:ext cx="7541895" cy="256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84">
              <a:lnSpc>
                <a:spcPct val="999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Allow </a:t>
            </a:r>
            <a:r>
              <a:rPr sz="3200" spc="-10" dirty="0">
                <a:latin typeface="Times New Roman"/>
                <a:cs typeface="Times New Roman"/>
              </a:rPr>
              <a:t>multiple </a:t>
            </a:r>
            <a:r>
              <a:rPr sz="3200" dirty="0">
                <a:latin typeface="Times New Roman"/>
                <a:cs typeface="Times New Roman"/>
              </a:rPr>
              <a:t>objectives </a:t>
            </a:r>
            <a:r>
              <a:rPr sz="3200" spc="-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subjective  input </a:t>
            </a:r>
            <a:r>
              <a:rPr sz="3200" spc="-5" dirty="0">
                <a:latin typeface="Times New Roman"/>
                <a:cs typeface="Times New Roman"/>
              </a:rPr>
              <a:t>from </a:t>
            </a:r>
            <a:r>
              <a:rPr sz="3200" dirty="0">
                <a:latin typeface="Times New Roman"/>
                <a:cs typeface="Times New Roman"/>
              </a:rPr>
              <a:t>analysis or manager </a:t>
            </a:r>
            <a:r>
              <a:rPr sz="3200" spc="-5" dirty="0">
                <a:latin typeface="Times New Roman"/>
                <a:cs typeface="Times New Roman"/>
              </a:rPr>
              <a:t>to indicate the  relative importance </a:t>
            </a:r>
            <a:r>
              <a:rPr sz="3200" dirty="0">
                <a:latin typeface="Times New Roman"/>
                <a:cs typeface="Times New Roman"/>
              </a:rPr>
              <a:t>of each </a:t>
            </a:r>
            <a:r>
              <a:rPr sz="3200" spc="-5" dirty="0">
                <a:latin typeface="Times New Roman"/>
                <a:cs typeface="Times New Roman"/>
              </a:rPr>
              <a:t>combination </a:t>
            </a:r>
            <a:r>
              <a:rPr sz="3200" dirty="0">
                <a:latin typeface="Times New Roman"/>
                <a:cs typeface="Times New Roman"/>
              </a:rPr>
              <a:t>of  </a:t>
            </a:r>
            <a:r>
              <a:rPr sz="3200" spc="-5" dirty="0">
                <a:latin typeface="Times New Roman"/>
                <a:cs typeface="Times New Roman"/>
              </a:rPr>
              <a:t>department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pairs.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Times New Roman"/>
                <a:cs typeface="Times New Roman"/>
              </a:rPr>
              <a:t>Subjective </a:t>
            </a:r>
            <a:r>
              <a:rPr sz="3200" spc="-5" dirty="0">
                <a:latin typeface="Times New Roman"/>
                <a:cs typeface="Times New Roman"/>
              </a:rPr>
              <a:t>inputs are imprecise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unreliable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7190" y="6278879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5340" y="688340"/>
            <a:ext cx="2430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</a:t>
            </a:r>
            <a:r>
              <a:rPr spc="-70" dirty="0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7209" y="1598929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300" y="1635759"/>
            <a:ext cx="28346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Heuristic: assign  critical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departments  first. 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critical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209" y="3820159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3300" y="3856990"/>
            <a:ext cx="13322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So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tio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7900" y="2914650"/>
            <a:ext cx="32842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departments are </a:t>
            </a:r>
            <a:r>
              <a:rPr sz="2800" spc="-409" dirty="0">
                <a:latin typeface="Times New Roman"/>
                <a:cs typeface="Times New Roman"/>
              </a:rPr>
              <a:t>tho</a:t>
            </a:r>
            <a:r>
              <a:rPr sz="4200" spc="-615" baseline="3968" dirty="0">
                <a:latin typeface="Times New Roman"/>
                <a:cs typeface="Times New Roman"/>
              </a:rPr>
              <a:t>A</a:t>
            </a:r>
            <a:r>
              <a:rPr sz="2800" spc="-409" dirty="0">
                <a:latin typeface="Times New Roman"/>
                <a:cs typeface="Times New Roman"/>
              </a:rPr>
              <a:t>se</a:t>
            </a:r>
            <a:r>
              <a:rPr sz="4200" spc="-615" baseline="3968" dirty="0">
                <a:latin typeface="Times New Roman"/>
                <a:cs typeface="Times New Roman"/>
              </a:rPr>
              <a:t>s  </a:t>
            </a:r>
            <a:r>
              <a:rPr sz="2800" spc="-5" dirty="0">
                <a:latin typeface="Times New Roman"/>
                <a:cs typeface="Times New Roman"/>
              </a:rPr>
              <a:t>with </a:t>
            </a:r>
            <a:r>
              <a:rPr sz="2800" dirty="0">
                <a:latin typeface="Times New Roman"/>
                <a:cs typeface="Times New Roman"/>
              </a:rPr>
              <a:t>X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rating</a:t>
            </a:r>
            <a:r>
              <a:rPr sz="4200" spc="-367" baseline="-10912" dirty="0">
                <a:latin typeface="Times New Roman"/>
                <a:cs typeface="Times New Roman"/>
              </a:rPr>
              <a:t>1</a:t>
            </a:r>
            <a:r>
              <a:rPr sz="2800" spc="-245" dirty="0">
                <a:latin typeface="Times New Roman"/>
                <a:cs typeface="Times New Roman"/>
              </a:rPr>
              <a:t>s</a:t>
            </a:r>
            <a:r>
              <a:rPr sz="4200" spc="-367" baseline="-10912" dirty="0">
                <a:latin typeface="Times New Roman"/>
                <a:cs typeface="Times New Roman"/>
              </a:rPr>
              <a:t>-</a:t>
            </a:r>
            <a:r>
              <a:rPr sz="2800" spc="-245" dirty="0">
                <a:latin typeface="Times New Roman"/>
                <a:cs typeface="Times New Roman"/>
              </a:rPr>
              <a:t>.</a:t>
            </a:r>
            <a:r>
              <a:rPr sz="4200" spc="-367" baseline="-10912" dirty="0">
                <a:latin typeface="Times New Roman"/>
                <a:cs typeface="Times New Roman"/>
              </a:rPr>
              <a:t>2</a:t>
            </a:r>
            <a:endParaRPr sz="4200" baseline="-1091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8490" y="2794000"/>
            <a:ext cx="50038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6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Xs  </a:t>
            </a:r>
            <a:r>
              <a:rPr sz="2800" dirty="0">
                <a:latin typeface="Times New Roman"/>
                <a:cs typeface="Times New Roman"/>
              </a:rPr>
              <a:t>1</a:t>
            </a:r>
            <a:r>
              <a:rPr sz="2800" spc="5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Times New Roman"/>
                <a:cs typeface="Times New Roman"/>
              </a:rPr>
              <a:t>3</a:t>
            </a:r>
            <a:r>
              <a:rPr sz="2800" spc="5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6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 dirty="0">
                <a:latin typeface="Times New Roman"/>
                <a:cs typeface="Times New Roman"/>
              </a:rPr>
              <a:t>3</a:t>
            </a:r>
            <a:r>
              <a:rPr sz="2800" spc="5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6340" y="3802380"/>
            <a:ext cx="500380" cy="284226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800" dirty="0">
                <a:latin typeface="Times New Roman"/>
                <a:cs typeface="Times New Roman"/>
              </a:rPr>
              <a:t>1</a:t>
            </a:r>
            <a:r>
              <a:rPr sz="2800" spc="5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3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5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6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800" dirty="0">
                <a:latin typeface="Times New Roman"/>
                <a:cs typeface="Times New Roman"/>
              </a:rPr>
              <a:t>3</a:t>
            </a:r>
            <a:r>
              <a:rPr sz="2800" spc="5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5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800" dirty="0">
                <a:latin typeface="Times New Roman"/>
                <a:cs typeface="Times New Roman"/>
              </a:rPr>
              <a:t>4</a:t>
            </a:r>
            <a:r>
              <a:rPr sz="2800" spc="5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6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800" dirty="0">
                <a:latin typeface="Times New Roman"/>
                <a:cs typeface="Times New Roman"/>
              </a:rPr>
              <a:t>5</a:t>
            </a:r>
            <a:r>
              <a:rPr sz="2800" spc="5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6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7190" y="6278879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5340" y="688340"/>
            <a:ext cx="2430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</a:t>
            </a:r>
            <a:r>
              <a:rPr spc="-70" dirty="0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7209" y="1598929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209" y="2966720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3300" y="1635759"/>
            <a:ext cx="3244215" cy="224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Begin with most  frequently </a:t>
            </a:r>
            <a:r>
              <a:rPr sz="2800" dirty="0">
                <a:latin typeface="Times New Roman"/>
                <a:cs typeface="Times New Roman"/>
              </a:rPr>
              <a:t>in the 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list  (6)</a:t>
            </a:r>
            <a:endParaRPr sz="2800">
              <a:latin typeface="Times New Roman"/>
              <a:cs typeface="Times New Roman"/>
            </a:endParaRPr>
          </a:p>
          <a:p>
            <a:pPr marL="12700" marR="235585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Times New Roman"/>
                <a:cs typeface="Times New Roman"/>
              </a:rPr>
              <a:t>Add remaining As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  the </a:t>
            </a:r>
            <a:r>
              <a:rPr sz="2800" spc="-10" dirty="0">
                <a:latin typeface="Times New Roman"/>
                <a:cs typeface="Times New Roman"/>
              </a:rPr>
              <a:t>main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cluster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209" y="3821429"/>
            <a:ext cx="189865" cy="10541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800" spc="-1510" dirty="0">
                <a:latin typeface="UnDotum"/>
                <a:cs typeface="UnDotum"/>
              </a:rPr>
              <a:t>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5070" y="4225290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6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3945890"/>
            <a:ext cx="3354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Times New Roman"/>
                <a:cs typeface="Times New Roman"/>
              </a:rPr>
              <a:t>Graphically</a:t>
            </a:r>
            <a:r>
              <a:rPr sz="4200" spc="-75" baseline="15873" dirty="0">
                <a:latin typeface="Arial"/>
                <a:cs typeface="Arial"/>
              </a:rPr>
              <a:t>2</a:t>
            </a:r>
            <a:r>
              <a:rPr sz="2800" spc="-50" dirty="0">
                <a:latin typeface="Times New Roman"/>
                <a:cs typeface="Times New Roman"/>
              </a:rPr>
              <a:t>portray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Xs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9070" y="3920490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2870" y="4682490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43200" y="4114800"/>
            <a:ext cx="2362200" cy="762000"/>
          </a:xfrm>
          <a:custGeom>
            <a:avLst/>
            <a:gdLst/>
            <a:ahLst/>
            <a:cxnLst/>
            <a:rect l="l" t="t" r="r" b="b"/>
            <a:pathLst>
              <a:path w="2362200" h="762000">
                <a:moveTo>
                  <a:pt x="0" y="0"/>
                </a:moveTo>
                <a:lnTo>
                  <a:pt x="990600" y="381000"/>
                </a:lnTo>
              </a:path>
              <a:path w="2362200" h="762000">
                <a:moveTo>
                  <a:pt x="1295400" y="381000"/>
                </a:moveTo>
                <a:lnTo>
                  <a:pt x="2362200" y="76200"/>
                </a:lnTo>
              </a:path>
              <a:path w="2362200" h="762000">
                <a:moveTo>
                  <a:pt x="1295400" y="381000"/>
                </a:moveTo>
                <a:lnTo>
                  <a:pt x="2362200" y="76200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5200" y="4460240"/>
            <a:ext cx="322135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Fit </a:t>
            </a:r>
            <a:r>
              <a:rPr sz="2800" spc="-390" dirty="0">
                <a:latin typeface="Times New Roman"/>
                <a:cs typeface="Times New Roman"/>
              </a:rPr>
              <a:t>th</a:t>
            </a:r>
            <a:r>
              <a:rPr sz="2800" spc="-390" dirty="0">
                <a:latin typeface="Arial"/>
                <a:cs typeface="Arial"/>
              </a:rPr>
              <a:t>1</a:t>
            </a:r>
            <a:r>
              <a:rPr sz="2800" spc="-390" dirty="0">
                <a:latin typeface="Times New Roman"/>
                <a:cs typeface="Times New Roman"/>
              </a:rPr>
              <a:t>e </a:t>
            </a:r>
            <a:r>
              <a:rPr sz="2800" spc="-5" dirty="0">
                <a:latin typeface="Times New Roman"/>
                <a:cs typeface="Times New Roman"/>
              </a:rPr>
              <a:t>cluster </a:t>
            </a:r>
            <a:r>
              <a:rPr sz="2800" dirty="0">
                <a:latin typeface="Times New Roman"/>
                <a:cs typeface="Times New Roman"/>
              </a:rPr>
              <a:t>into the  </a:t>
            </a:r>
            <a:r>
              <a:rPr sz="2800" spc="-135" dirty="0">
                <a:latin typeface="Times New Roman"/>
                <a:cs typeface="Times New Roman"/>
              </a:rPr>
              <a:t>arrangemen</a:t>
            </a:r>
            <a:r>
              <a:rPr sz="4200" spc="-202" baseline="-15873" dirty="0">
                <a:latin typeface="Arial"/>
                <a:cs typeface="Arial"/>
              </a:rPr>
              <a:t>3</a:t>
            </a:r>
            <a:r>
              <a:rPr sz="2800" spc="-135" dirty="0">
                <a:latin typeface="Times New Roman"/>
                <a:cs typeface="Times New Roman"/>
              </a:rPr>
              <a:t>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05000" y="4191000"/>
            <a:ext cx="3352800" cy="1066800"/>
          </a:xfrm>
          <a:custGeom>
            <a:avLst/>
            <a:gdLst/>
            <a:ahLst/>
            <a:cxnLst/>
            <a:rect l="l" t="t" r="r" b="b"/>
            <a:pathLst>
              <a:path w="3352800" h="1066800">
                <a:moveTo>
                  <a:pt x="76200" y="381000"/>
                </a:moveTo>
                <a:lnTo>
                  <a:pt x="609600" y="0"/>
                </a:lnTo>
              </a:path>
              <a:path w="3352800" h="1066800">
                <a:moveTo>
                  <a:pt x="0" y="457200"/>
                </a:moveTo>
                <a:lnTo>
                  <a:pt x="609600" y="990600"/>
                </a:lnTo>
              </a:path>
              <a:path w="3352800" h="1066800">
                <a:moveTo>
                  <a:pt x="1066800" y="1066800"/>
                </a:moveTo>
                <a:lnTo>
                  <a:pt x="3048000" y="838200"/>
                </a:lnTo>
              </a:path>
              <a:path w="3352800" h="1066800">
                <a:moveTo>
                  <a:pt x="914400" y="914400"/>
                </a:moveTo>
                <a:lnTo>
                  <a:pt x="1828800" y="381000"/>
                </a:lnTo>
              </a:path>
              <a:path w="3352800" h="1066800">
                <a:moveTo>
                  <a:pt x="1085850" y="514350"/>
                </a:moveTo>
                <a:lnTo>
                  <a:pt x="1257300" y="914400"/>
                </a:lnTo>
              </a:path>
              <a:path w="3352800" h="1066800">
                <a:moveTo>
                  <a:pt x="1257300" y="381000"/>
                </a:moveTo>
                <a:lnTo>
                  <a:pt x="1485900" y="781050"/>
                </a:lnTo>
              </a:path>
              <a:path w="3352800" h="1066800">
                <a:moveTo>
                  <a:pt x="990600" y="914400"/>
                </a:moveTo>
                <a:lnTo>
                  <a:pt x="3352800" y="152400"/>
                </a:lnTo>
              </a:path>
              <a:path w="3352800" h="1066800">
                <a:moveTo>
                  <a:pt x="2133600" y="381000"/>
                </a:moveTo>
                <a:lnTo>
                  <a:pt x="2286000" y="609600"/>
                </a:lnTo>
              </a:path>
              <a:path w="3352800" h="1066800">
                <a:moveTo>
                  <a:pt x="1905000" y="457200"/>
                </a:moveTo>
                <a:lnTo>
                  <a:pt x="2133600" y="68580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26940" y="5120640"/>
            <a:ext cx="203200" cy="1295400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800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2800" dirty="0">
                <a:latin typeface="Times New Roman"/>
                <a:cs typeface="Times New Roman"/>
              </a:rPr>
              <a:t>3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59170" y="5120640"/>
            <a:ext cx="203200" cy="1295400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800" dirty="0"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2800" dirty="0">
                <a:latin typeface="Times New Roman"/>
                <a:cs typeface="Times New Roman"/>
              </a:rPr>
              <a:t>5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92669" y="5120640"/>
            <a:ext cx="203200" cy="1295400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800" dirty="0">
                <a:latin typeface="Times New Roman"/>
                <a:cs typeface="Times New Roman"/>
              </a:rPr>
              <a:t>6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2800" dirty="0"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28800" y="4114800"/>
            <a:ext cx="3352800" cy="533400"/>
          </a:xfrm>
          <a:custGeom>
            <a:avLst/>
            <a:gdLst/>
            <a:ahLst/>
            <a:cxnLst/>
            <a:rect l="l" t="t" r="r" b="b"/>
            <a:pathLst>
              <a:path w="3352800" h="533400">
                <a:moveTo>
                  <a:pt x="0" y="533400"/>
                </a:moveTo>
                <a:lnTo>
                  <a:pt x="3352800" y="0"/>
                </a:lnTo>
              </a:path>
              <a:path w="3352800" h="533400">
                <a:moveTo>
                  <a:pt x="609600" y="228600"/>
                </a:moveTo>
                <a:lnTo>
                  <a:pt x="914400" y="533400"/>
                </a:lnTo>
              </a:path>
              <a:path w="3352800" h="533400">
                <a:moveTo>
                  <a:pt x="838200" y="152400"/>
                </a:moveTo>
                <a:lnTo>
                  <a:pt x="1066800" y="45720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7190" y="6278879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2179" y="688340"/>
            <a:ext cx="2199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9385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772409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94970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409" y="1535429"/>
            <a:ext cx="6764020" cy="4146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20570" indent="262890">
              <a:lnSpc>
                <a:spcPct val="120600"/>
              </a:lnSpc>
              <a:spcBef>
                <a:spcPts val="95"/>
              </a:spcBef>
            </a:pPr>
            <a:r>
              <a:rPr sz="3200" dirty="0">
                <a:latin typeface="Times New Roman"/>
                <a:cs typeface="Times New Roman"/>
              </a:rPr>
              <a:t>Process </a:t>
            </a:r>
            <a:r>
              <a:rPr sz="3200" spc="-5" dirty="0">
                <a:latin typeface="Times New Roman"/>
                <a:cs typeface="Times New Roman"/>
              </a:rPr>
              <a:t>Selection  </a:t>
            </a:r>
            <a:r>
              <a:rPr sz="3200" dirty="0">
                <a:latin typeface="Times New Roman"/>
                <a:cs typeface="Times New Roman"/>
              </a:rPr>
              <a:t>Objective, </a:t>
            </a:r>
            <a:r>
              <a:rPr sz="3200" spc="-5" dirty="0">
                <a:latin typeface="Times New Roman"/>
                <a:cs typeface="Times New Roman"/>
              </a:rPr>
              <a:t>Implication,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types</a:t>
            </a:r>
            <a:endParaRPr sz="320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Times New Roman"/>
                <a:cs typeface="Times New Roman"/>
              </a:rPr>
              <a:t>Product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Layout</a:t>
            </a:r>
            <a:endParaRPr sz="3200">
              <a:latin typeface="Times New Roman"/>
              <a:cs typeface="Times New Roman"/>
            </a:endParaRPr>
          </a:p>
          <a:p>
            <a:pPr marL="275590" marR="5080" indent="-262890">
              <a:lnSpc>
                <a:spcPct val="120800"/>
              </a:lnSpc>
              <a:spcBef>
                <a:spcPts val="5"/>
              </a:spcBef>
            </a:pPr>
            <a:r>
              <a:rPr sz="3200" spc="-5" dirty="0">
                <a:latin typeface="Times New Roman"/>
                <a:cs typeface="Times New Roman"/>
              </a:rPr>
              <a:t>Line </a:t>
            </a:r>
            <a:r>
              <a:rPr sz="3200" dirty="0">
                <a:latin typeface="Times New Roman"/>
                <a:cs typeface="Times New Roman"/>
              </a:rPr>
              <a:t>balancing: procedures and </a:t>
            </a:r>
            <a:r>
              <a:rPr sz="3200" spc="-5" dirty="0">
                <a:latin typeface="Times New Roman"/>
                <a:cs typeface="Times New Roman"/>
              </a:rPr>
              <a:t>measures  </a:t>
            </a:r>
            <a:r>
              <a:rPr sz="3200" dirty="0">
                <a:latin typeface="Times New Roman"/>
                <a:cs typeface="Times New Roman"/>
              </a:rPr>
              <a:t>Process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layout</a:t>
            </a:r>
            <a:endParaRPr sz="3200">
              <a:latin typeface="Times New Roman"/>
              <a:cs typeface="Times New Roman"/>
            </a:endParaRPr>
          </a:p>
          <a:p>
            <a:pPr marL="12700" marR="862965">
              <a:lnSpc>
                <a:spcPts val="4640"/>
              </a:lnSpc>
              <a:spcBef>
                <a:spcPts val="275"/>
              </a:spcBef>
            </a:pPr>
            <a:r>
              <a:rPr sz="3200" spc="-5" dirty="0">
                <a:latin typeface="Times New Roman"/>
                <a:cs typeface="Times New Roman"/>
              </a:rPr>
              <a:t>Information requirements, measures  </a:t>
            </a:r>
            <a:r>
              <a:rPr sz="3200" dirty="0">
                <a:latin typeface="Times New Roman"/>
                <a:cs typeface="Times New Roman"/>
              </a:rPr>
              <a:t>From </a:t>
            </a:r>
            <a:r>
              <a:rPr sz="3200" spc="-5" dirty="0">
                <a:latin typeface="Times New Roman"/>
                <a:cs typeface="Times New Roman"/>
              </a:rPr>
              <a:t>to chart </a:t>
            </a:r>
            <a:r>
              <a:rPr sz="3200" dirty="0">
                <a:latin typeface="Times New Roman"/>
                <a:cs typeface="Times New Roman"/>
              </a:rPr>
              <a:t>and Muther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grid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7190" y="6278879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6355" marR="5080" indent="-23088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Tasks times </a:t>
            </a:r>
            <a:r>
              <a:rPr dirty="0"/>
              <a:t>and </a:t>
            </a:r>
            <a:r>
              <a:rPr spc="-5" dirty="0"/>
              <a:t>predecessors for  </a:t>
            </a:r>
            <a:r>
              <a:rPr dirty="0"/>
              <a:t>an</a:t>
            </a:r>
            <a:r>
              <a:rPr spc="-5" dirty="0"/>
              <a:t> operation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283969"/>
            <a:ext cx="3155315" cy="513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500"/>
              </a:lnSpc>
              <a:spcBef>
                <a:spcPts val="100"/>
              </a:spcBef>
              <a:tabLst>
                <a:tab pos="1251585" algn="l"/>
                <a:tab pos="1743075" algn="l"/>
                <a:tab pos="2027555" algn="l"/>
              </a:tabLst>
            </a:pPr>
            <a:r>
              <a:rPr sz="1600" b="1" dirty="0">
                <a:latin typeface="Times New Roman"/>
                <a:cs typeface="Times New Roman"/>
              </a:rPr>
              <a:t>Ta</a:t>
            </a:r>
            <a:r>
              <a:rPr sz="1600" b="1" spc="5" dirty="0">
                <a:latin typeface="Times New Roman"/>
                <a:cs typeface="Times New Roman"/>
              </a:rPr>
              <a:t>s</a:t>
            </a:r>
            <a:r>
              <a:rPr sz="1600" b="1" dirty="0">
                <a:latin typeface="Times New Roman"/>
                <a:cs typeface="Times New Roman"/>
              </a:rPr>
              <a:t>k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l</a:t>
            </a:r>
            <a:r>
              <a:rPr sz="1600" b="1" spc="5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b</a:t>
            </a:r>
            <a:r>
              <a:rPr sz="1600" b="1" spc="-10" dirty="0">
                <a:latin typeface="Times New Roman"/>
                <a:cs typeface="Times New Roman"/>
              </a:rPr>
              <a:t>e</a:t>
            </a:r>
            <a:r>
              <a:rPr sz="1600" b="1" dirty="0">
                <a:latin typeface="Times New Roman"/>
                <a:cs typeface="Times New Roman"/>
              </a:rPr>
              <a:t>l	T</a:t>
            </a:r>
            <a:r>
              <a:rPr sz="1600" b="1" spc="-5" dirty="0">
                <a:latin typeface="Times New Roman"/>
                <a:cs typeface="Times New Roman"/>
              </a:rPr>
              <a:t>i</a:t>
            </a:r>
            <a:r>
              <a:rPr sz="1600" b="1" spc="-25" dirty="0">
                <a:latin typeface="Times New Roman"/>
                <a:cs typeface="Times New Roman"/>
              </a:rPr>
              <a:t>m</a:t>
            </a:r>
            <a:r>
              <a:rPr sz="1600" b="1" dirty="0">
                <a:latin typeface="Times New Roman"/>
                <a:cs typeface="Times New Roman"/>
              </a:rPr>
              <a:t>e		</a:t>
            </a:r>
            <a:r>
              <a:rPr sz="1600" b="1" spc="-10" dirty="0">
                <a:latin typeface="Times New Roman"/>
                <a:cs typeface="Times New Roman"/>
              </a:rPr>
              <a:t>P</a:t>
            </a:r>
            <a:r>
              <a:rPr sz="1600" b="1" spc="-5" dirty="0">
                <a:latin typeface="Times New Roman"/>
                <a:cs typeface="Times New Roman"/>
              </a:rPr>
              <a:t>red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spc="-5" dirty="0">
                <a:latin typeface="Times New Roman"/>
                <a:cs typeface="Times New Roman"/>
              </a:rPr>
              <a:t>ces</a:t>
            </a:r>
            <a:r>
              <a:rPr sz="1600" b="1" spc="5" dirty="0">
                <a:latin typeface="Times New Roman"/>
                <a:cs typeface="Times New Roman"/>
              </a:rPr>
              <a:t>s</a:t>
            </a:r>
            <a:r>
              <a:rPr sz="1600" b="1" dirty="0">
                <a:latin typeface="Times New Roman"/>
                <a:cs typeface="Times New Roman"/>
              </a:rPr>
              <a:t>ors  A		2	</a:t>
            </a:r>
            <a:r>
              <a:rPr sz="1600" b="1" spc="-5" dirty="0">
                <a:latin typeface="Times New Roman"/>
                <a:cs typeface="Times New Roman"/>
              </a:rPr>
              <a:t>None</a:t>
            </a:r>
            <a:endParaRPr sz="1600">
              <a:latin typeface="Times New Roman"/>
              <a:cs typeface="Times New Roman"/>
            </a:endParaRPr>
          </a:p>
          <a:p>
            <a:pPr marL="1743710" indent="-1731010">
              <a:lnSpc>
                <a:spcPct val="100000"/>
              </a:lnSpc>
              <a:spcBef>
                <a:spcPts val="750"/>
              </a:spcBef>
              <a:buAutoNum type="alphaUcPeriod" startAt="2"/>
              <a:tabLst>
                <a:tab pos="1743075" algn="l"/>
                <a:tab pos="1743710" algn="l"/>
                <a:tab pos="2027555" algn="l"/>
              </a:tabLst>
            </a:pPr>
            <a:r>
              <a:rPr sz="1600" b="1" dirty="0">
                <a:latin typeface="Times New Roman"/>
                <a:cs typeface="Times New Roman"/>
              </a:rPr>
              <a:t>7	A</a:t>
            </a:r>
            <a:endParaRPr sz="1600">
              <a:latin typeface="Times New Roman"/>
              <a:cs typeface="Times New Roman"/>
            </a:endParaRPr>
          </a:p>
          <a:p>
            <a:pPr marL="1743710" indent="-1731010">
              <a:lnSpc>
                <a:spcPct val="100000"/>
              </a:lnSpc>
              <a:spcBef>
                <a:spcPts val="750"/>
              </a:spcBef>
              <a:buAutoNum type="alphaUcPeriod" startAt="2"/>
              <a:tabLst>
                <a:tab pos="1743075" algn="l"/>
                <a:tab pos="1743710" algn="l"/>
                <a:tab pos="2027555" algn="l"/>
              </a:tabLst>
            </a:pPr>
            <a:r>
              <a:rPr sz="1600" b="1" dirty="0">
                <a:latin typeface="Times New Roman"/>
                <a:cs typeface="Times New Roman"/>
              </a:rPr>
              <a:t>5	</a:t>
            </a:r>
            <a:r>
              <a:rPr sz="1600" b="1" spc="-5" dirty="0">
                <a:latin typeface="Times New Roman"/>
                <a:cs typeface="Times New Roman"/>
              </a:rPr>
              <a:t>None</a:t>
            </a:r>
            <a:endParaRPr sz="1600">
              <a:latin typeface="Times New Roman"/>
              <a:cs typeface="Times New Roman"/>
            </a:endParaRPr>
          </a:p>
          <a:p>
            <a:pPr marL="1743710" indent="-1731010">
              <a:lnSpc>
                <a:spcPct val="100000"/>
              </a:lnSpc>
              <a:spcBef>
                <a:spcPts val="750"/>
              </a:spcBef>
              <a:buAutoNum type="alphaUcPeriod" startAt="2"/>
              <a:tabLst>
                <a:tab pos="1743075" algn="l"/>
                <a:tab pos="1743710" algn="l"/>
                <a:tab pos="2027555" algn="l"/>
              </a:tabLst>
            </a:pPr>
            <a:r>
              <a:rPr sz="1600" b="1" dirty="0">
                <a:latin typeface="Times New Roman"/>
                <a:cs typeface="Times New Roman"/>
              </a:rPr>
              <a:t>2	</a:t>
            </a:r>
            <a:r>
              <a:rPr sz="1600" b="1" spc="-5" dirty="0">
                <a:latin typeface="Times New Roman"/>
                <a:cs typeface="Times New Roman"/>
              </a:rPr>
              <a:t>None</a:t>
            </a:r>
            <a:endParaRPr sz="1600">
              <a:latin typeface="Times New Roman"/>
              <a:cs typeface="Times New Roman"/>
            </a:endParaRPr>
          </a:p>
          <a:p>
            <a:pPr marL="1640839" indent="-1628139">
              <a:lnSpc>
                <a:spcPct val="100000"/>
              </a:lnSpc>
              <a:spcBef>
                <a:spcPts val="1000"/>
              </a:spcBef>
              <a:buAutoNum type="alphaUcPeriod" startAt="2"/>
              <a:tabLst>
                <a:tab pos="1640205" algn="l"/>
                <a:tab pos="1640839" algn="l"/>
                <a:tab pos="2027555" algn="l"/>
              </a:tabLst>
            </a:pPr>
            <a:r>
              <a:rPr sz="1600" b="1" dirty="0">
                <a:latin typeface="Times New Roman"/>
                <a:cs typeface="Times New Roman"/>
              </a:rPr>
              <a:t>15	</a:t>
            </a:r>
            <a:r>
              <a:rPr sz="1600" b="1" spc="-5" dirty="0">
                <a:latin typeface="Times New Roman"/>
                <a:cs typeface="Times New Roman"/>
              </a:rPr>
              <a:t>C,D</a:t>
            </a:r>
            <a:endParaRPr sz="1600">
              <a:latin typeface="Times New Roman"/>
              <a:cs typeface="Times New Roman"/>
            </a:endParaRPr>
          </a:p>
          <a:p>
            <a:pPr marL="1743710" indent="-1731010">
              <a:lnSpc>
                <a:spcPct val="100000"/>
              </a:lnSpc>
              <a:spcBef>
                <a:spcPts val="750"/>
              </a:spcBef>
              <a:buAutoNum type="alphaUcPeriod" startAt="2"/>
              <a:tabLst>
                <a:tab pos="1743075" algn="l"/>
                <a:tab pos="1743710" algn="l"/>
                <a:tab pos="2027555" algn="l"/>
              </a:tabLst>
            </a:pPr>
            <a:r>
              <a:rPr sz="1600" b="1" dirty="0">
                <a:latin typeface="Times New Roman"/>
                <a:cs typeface="Times New Roman"/>
              </a:rPr>
              <a:t>7	</a:t>
            </a:r>
            <a:r>
              <a:rPr sz="1600" b="1" spc="-5" dirty="0">
                <a:latin typeface="Times New Roman"/>
                <a:cs typeface="Times New Roman"/>
              </a:rPr>
              <a:t>A,E</a:t>
            </a:r>
            <a:endParaRPr sz="1600">
              <a:latin typeface="Times New Roman"/>
              <a:cs typeface="Times New Roman"/>
            </a:endParaRPr>
          </a:p>
          <a:p>
            <a:pPr marL="1743710" indent="-1731010">
              <a:lnSpc>
                <a:spcPct val="100000"/>
              </a:lnSpc>
              <a:spcBef>
                <a:spcPts val="1230"/>
              </a:spcBef>
              <a:buAutoNum type="alphaUcPeriod" startAt="2"/>
              <a:tabLst>
                <a:tab pos="1743075" algn="l"/>
                <a:tab pos="1743710" algn="l"/>
                <a:tab pos="2027555" algn="l"/>
              </a:tabLst>
            </a:pPr>
            <a:r>
              <a:rPr sz="1600" b="1" dirty="0">
                <a:latin typeface="Times New Roman"/>
                <a:cs typeface="Times New Roman"/>
              </a:rPr>
              <a:t>6	</a:t>
            </a:r>
            <a:r>
              <a:rPr sz="1600" b="1" spc="-5" dirty="0">
                <a:latin typeface="Times New Roman"/>
                <a:cs typeface="Times New Roman"/>
              </a:rPr>
              <a:t>None</a:t>
            </a:r>
            <a:endParaRPr sz="1600">
              <a:latin typeface="Times New Roman"/>
              <a:cs typeface="Times New Roman"/>
            </a:endParaRPr>
          </a:p>
          <a:p>
            <a:pPr marL="1743710" indent="-1731010">
              <a:lnSpc>
                <a:spcPct val="100000"/>
              </a:lnSpc>
              <a:spcBef>
                <a:spcPts val="1110"/>
              </a:spcBef>
              <a:buAutoNum type="alphaUcPeriod" startAt="2"/>
              <a:tabLst>
                <a:tab pos="1743075" algn="l"/>
                <a:tab pos="1743710" algn="l"/>
                <a:tab pos="2027555" algn="l"/>
              </a:tabLst>
            </a:pPr>
            <a:r>
              <a:rPr sz="1600" b="1" dirty="0">
                <a:latin typeface="Times New Roman"/>
                <a:cs typeface="Times New Roman"/>
              </a:rPr>
              <a:t>4	</a:t>
            </a:r>
            <a:r>
              <a:rPr sz="1600" b="1" spc="-5" dirty="0">
                <a:latin typeface="Times New Roman"/>
                <a:cs typeface="Times New Roman"/>
              </a:rPr>
              <a:t>B,G</a:t>
            </a:r>
            <a:endParaRPr sz="1600">
              <a:latin typeface="Times New Roman"/>
              <a:cs typeface="Times New Roman"/>
            </a:endParaRPr>
          </a:p>
          <a:p>
            <a:pPr marL="1743710" indent="-1731010">
              <a:lnSpc>
                <a:spcPct val="100000"/>
              </a:lnSpc>
              <a:spcBef>
                <a:spcPts val="1110"/>
              </a:spcBef>
              <a:buAutoNum type="alphaUcPeriod" startAt="2"/>
              <a:tabLst>
                <a:tab pos="1743075" algn="l"/>
                <a:tab pos="1743710" algn="l"/>
                <a:tab pos="2027555" algn="l"/>
              </a:tabLst>
            </a:pPr>
            <a:r>
              <a:rPr sz="1600" b="1" dirty="0">
                <a:latin typeface="Times New Roman"/>
                <a:cs typeface="Times New Roman"/>
              </a:rPr>
              <a:t>9	A</a:t>
            </a:r>
            <a:endParaRPr sz="1600">
              <a:latin typeface="Times New Roman"/>
              <a:cs typeface="Times New Roman"/>
            </a:endParaRPr>
          </a:p>
          <a:p>
            <a:pPr marL="1640839" indent="-1628139">
              <a:lnSpc>
                <a:spcPct val="100000"/>
              </a:lnSpc>
              <a:spcBef>
                <a:spcPts val="1110"/>
              </a:spcBef>
              <a:buAutoNum type="alphaUcPeriod" startAt="2"/>
              <a:tabLst>
                <a:tab pos="1640205" algn="l"/>
                <a:tab pos="1640839" algn="l"/>
                <a:tab pos="2027555" algn="l"/>
              </a:tabLst>
            </a:pPr>
            <a:r>
              <a:rPr sz="1600" b="1" dirty="0">
                <a:latin typeface="Times New Roman"/>
                <a:cs typeface="Times New Roman"/>
              </a:rPr>
              <a:t>10	</a:t>
            </a:r>
            <a:r>
              <a:rPr sz="1600" b="1" spc="-5" dirty="0">
                <a:latin typeface="Times New Roman"/>
                <a:cs typeface="Times New Roman"/>
              </a:rPr>
              <a:t>None</a:t>
            </a:r>
            <a:endParaRPr sz="1600">
              <a:latin typeface="Times New Roman"/>
              <a:cs typeface="Times New Roman"/>
            </a:endParaRPr>
          </a:p>
          <a:p>
            <a:pPr marL="1743710" indent="-1731010">
              <a:lnSpc>
                <a:spcPct val="100000"/>
              </a:lnSpc>
              <a:spcBef>
                <a:spcPts val="1110"/>
              </a:spcBef>
              <a:buAutoNum type="alphaUcPeriod" startAt="2"/>
              <a:tabLst>
                <a:tab pos="1743075" algn="l"/>
                <a:tab pos="1743710" algn="l"/>
                <a:tab pos="2027555" algn="l"/>
              </a:tabLst>
            </a:pPr>
            <a:r>
              <a:rPr sz="1600" b="1" dirty="0">
                <a:latin typeface="Times New Roman"/>
                <a:cs typeface="Times New Roman"/>
              </a:rPr>
              <a:t>4	</a:t>
            </a:r>
            <a:r>
              <a:rPr sz="1600" b="1" spc="-5" dirty="0">
                <a:latin typeface="Times New Roman"/>
                <a:cs typeface="Times New Roman"/>
              </a:rPr>
              <a:t>None</a:t>
            </a:r>
            <a:endParaRPr sz="1600">
              <a:latin typeface="Times New Roman"/>
              <a:cs typeface="Times New Roman"/>
            </a:endParaRPr>
          </a:p>
          <a:p>
            <a:pPr marL="1743710" indent="-1731010">
              <a:lnSpc>
                <a:spcPct val="100000"/>
              </a:lnSpc>
              <a:spcBef>
                <a:spcPts val="1110"/>
              </a:spcBef>
              <a:buAutoNum type="alphaUcPeriod" startAt="2"/>
              <a:tabLst>
                <a:tab pos="1743075" algn="l"/>
                <a:tab pos="1743710" algn="l"/>
                <a:tab pos="2027555" algn="l"/>
              </a:tabLst>
            </a:pPr>
            <a:r>
              <a:rPr sz="1600" b="1" dirty="0">
                <a:latin typeface="Times New Roman"/>
                <a:cs typeface="Times New Roman"/>
              </a:rPr>
              <a:t>8	J,K</a:t>
            </a:r>
            <a:endParaRPr sz="1600">
              <a:latin typeface="Times New Roman"/>
              <a:cs typeface="Times New Roman"/>
            </a:endParaRPr>
          </a:p>
          <a:p>
            <a:pPr marL="1743710" indent="-1731010">
              <a:lnSpc>
                <a:spcPct val="100000"/>
              </a:lnSpc>
              <a:spcBef>
                <a:spcPts val="1110"/>
              </a:spcBef>
              <a:buAutoNum type="alphaUcPeriod" startAt="2"/>
              <a:tabLst>
                <a:tab pos="1743075" algn="l"/>
                <a:tab pos="1743710" algn="l"/>
                <a:tab pos="2027555" algn="l"/>
              </a:tabLst>
            </a:pPr>
            <a:r>
              <a:rPr sz="1600" b="1" dirty="0">
                <a:latin typeface="Times New Roman"/>
                <a:cs typeface="Times New Roman"/>
              </a:rPr>
              <a:t>6	</a:t>
            </a:r>
            <a:r>
              <a:rPr sz="1600" b="1" spc="-5" dirty="0">
                <a:latin typeface="Times New Roman"/>
                <a:cs typeface="Times New Roman"/>
              </a:rPr>
              <a:t>A,L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6536690"/>
            <a:ext cx="1727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1679" y="6536690"/>
            <a:ext cx="11156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" algn="l"/>
              </a:tabLst>
            </a:pPr>
            <a:r>
              <a:rPr sz="1600" b="1" spc="5" dirty="0">
                <a:latin typeface="Times New Roman"/>
                <a:cs typeface="Times New Roman"/>
              </a:rPr>
              <a:t>1</a:t>
            </a:r>
            <a:r>
              <a:rPr sz="1600" b="1" dirty="0">
                <a:latin typeface="Times New Roman"/>
                <a:cs typeface="Times New Roman"/>
              </a:rPr>
              <a:t>5	</a:t>
            </a:r>
            <a:r>
              <a:rPr sz="1600" b="1" spc="-10" dirty="0">
                <a:latin typeface="Times New Roman"/>
                <a:cs typeface="Times New Roman"/>
              </a:rPr>
              <a:t>F</a:t>
            </a:r>
            <a:r>
              <a:rPr sz="1600" b="1" dirty="0">
                <a:latin typeface="Times New Roman"/>
                <a:cs typeface="Times New Roman"/>
              </a:rPr>
              <a:t>,</a:t>
            </a:r>
            <a:r>
              <a:rPr sz="1600" b="1" spc="-15" dirty="0">
                <a:latin typeface="Times New Roman"/>
                <a:cs typeface="Times New Roman"/>
              </a:rPr>
              <a:t>H</a:t>
            </a:r>
            <a:r>
              <a:rPr sz="1600" b="1" dirty="0">
                <a:latin typeface="Times New Roman"/>
                <a:cs typeface="Times New Roman"/>
              </a:rPr>
              <a:t>,</a:t>
            </a:r>
            <a:r>
              <a:rPr sz="1600" b="1" spc="-5" dirty="0">
                <a:latin typeface="Times New Roman"/>
                <a:cs typeface="Times New Roman"/>
              </a:rPr>
              <a:t>I</a:t>
            </a:r>
            <a:r>
              <a:rPr sz="1600" b="1" dirty="0">
                <a:latin typeface="Times New Roman"/>
                <a:cs typeface="Times New Roman"/>
              </a:rPr>
              <a:t>,M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14800" y="1600200"/>
            <a:ext cx="533400" cy="4876800"/>
          </a:xfrm>
          <a:custGeom>
            <a:avLst/>
            <a:gdLst/>
            <a:ahLst/>
            <a:cxnLst/>
            <a:rect l="l" t="t" r="r" b="b"/>
            <a:pathLst>
              <a:path w="533400" h="4876800">
                <a:moveTo>
                  <a:pt x="266700" y="0"/>
                </a:moveTo>
                <a:lnTo>
                  <a:pt x="315649" y="4170"/>
                </a:lnTo>
                <a:lnTo>
                  <a:pt x="361307" y="16243"/>
                </a:lnTo>
                <a:lnTo>
                  <a:pt x="403013" y="35560"/>
                </a:lnTo>
                <a:lnTo>
                  <a:pt x="440109" y="61461"/>
                </a:lnTo>
                <a:lnTo>
                  <a:pt x="471938" y="93290"/>
                </a:lnTo>
                <a:lnTo>
                  <a:pt x="497839" y="130386"/>
                </a:lnTo>
                <a:lnTo>
                  <a:pt x="517156" y="172092"/>
                </a:lnTo>
                <a:lnTo>
                  <a:pt x="529229" y="217750"/>
                </a:lnTo>
                <a:lnTo>
                  <a:pt x="533400" y="266700"/>
                </a:lnTo>
                <a:lnTo>
                  <a:pt x="529229" y="315649"/>
                </a:lnTo>
                <a:lnTo>
                  <a:pt x="517156" y="361307"/>
                </a:lnTo>
                <a:lnTo>
                  <a:pt x="497839" y="403013"/>
                </a:lnTo>
                <a:lnTo>
                  <a:pt x="471938" y="440109"/>
                </a:lnTo>
                <a:lnTo>
                  <a:pt x="440109" y="471938"/>
                </a:lnTo>
                <a:lnTo>
                  <a:pt x="403013" y="497839"/>
                </a:lnTo>
                <a:lnTo>
                  <a:pt x="361307" y="517156"/>
                </a:lnTo>
                <a:lnTo>
                  <a:pt x="315649" y="529229"/>
                </a:lnTo>
                <a:lnTo>
                  <a:pt x="266700" y="533400"/>
                </a:lnTo>
                <a:lnTo>
                  <a:pt x="217750" y="529229"/>
                </a:lnTo>
                <a:lnTo>
                  <a:pt x="172092" y="517156"/>
                </a:lnTo>
                <a:lnTo>
                  <a:pt x="130386" y="497839"/>
                </a:lnTo>
                <a:lnTo>
                  <a:pt x="93290" y="471938"/>
                </a:lnTo>
                <a:lnTo>
                  <a:pt x="61461" y="440109"/>
                </a:lnTo>
                <a:lnTo>
                  <a:pt x="35560" y="403013"/>
                </a:lnTo>
                <a:lnTo>
                  <a:pt x="16243" y="361307"/>
                </a:lnTo>
                <a:lnTo>
                  <a:pt x="4170" y="315649"/>
                </a:lnTo>
                <a:lnTo>
                  <a:pt x="0" y="266700"/>
                </a:lnTo>
                <a:lnTo>
                  <a:pt x="4170" y="217750"/>
                </a:lnTo>
                <a:lnTo>
                  <a:pt x="16243" y="172092"/>
                </a:lnTo>
                <a:lnTo>
                  <a:pt x="35560" y="130386"/>
                </a:lnTo>
                <a:lnTo>
                  <a:pt x="61461" y="93290"/>
                </a:lnTo>
                <a:lnTo>
                  <a:pt x="93290" y="61461"/>
                </a:lnTo>
                <a:lnTo>
                  <a:pt x="130386" y="35560"/>
                </a:lnTo>
                <a:lnTo>
                  <a:pt x="172092" y="16243"/>
                </a:lnTo>
                <a:lnTo>
                  <a:pt x="217750" y="4170"/>
                </a:lnTo>
                <a:lnTo>
                  <a:pt x="266700" y="0"/>
                </a:lnTo>
                <a:close/>
              </a:path>
              <a:path w="533400" h="4876800">
                <a:moveTo>
                  <a:pt x="0" y="0"/>
                </a:moveTo>
                <a:lnTo>
                  <a:pt x="0" y="0"/>
                </a:lnTo>
              </a:path>
              <a:path w="533400" h="4876800">
                <a:moveTo>
                  <a:pt x="533400" y="533400"/>
                </a:moveTo>
                <a:lnTo>
                  <a:pt x="533400" y="533400"/>
                </a:lnTo>
              </a:path>
              <a:path w="533400" h="4876800">
                <a:moveTo>
                  <a:pt x="266700" y="685800"/>
                </a:moveTo>
                <a:lnTo>
                  <a:pt x="315649" y="689970"/>
                </a:lnTo>
                <a:lnTo>
                  <a:pt x="361307" y="702043"/>
                </a:lnTo>
                <a:lnTo>
                  <a:pt x="403013" y="721360"/>
                </a:lnTo>
                <a:lnTo>
                  <a:pt x="440109" y="747261"/>
                </a:lnTo>
                <a:lnTo>
                  <a:pt x="471938" y="779090"/>
                </a:lnTo>
                <a:lnTo>
                  <a:pt x="497839" y="816186"/>
                </a:lnTo>
                <a:lnTo>
                  <a:pt x="517156" y="857892"/>
                </a:lnTo>
                <a:lnTo>
                  <a:pt x="529229" y="903550"/>
                </a:lnTo>
                <a:lnTo>
                  <a:pt x="533400" y="952500"/>
                </a:lnTo>
                <a:lnTo>
                  <a:pt x="529229" y="1001449"/>
                </a:lnTo>
                <a:lnTo>
                  <a:pt x="517156" y="1047107"/>
                </a:lnTo>
                <a:lnTo>
                  <a:pt x="497839" y="1088813"/>
                </a:lnTo>
                <a:lnTo>
                  <a:pt x="471938" y="1125909"/>
                </a:lnTo>
                <a:lnTo>
                  <a:pt x="440109" y="1157738"/>
                </a:lnTo>
                <a:lnTo>
                  <a:pt x="403013" y="1183639"/>
                </a:lnTo>
                <a:lnTo>
                  <a:pt x="361307" y="1202956"/>
                </a:lnTo>
                <a:lnTo>
                  <a:pt x="315649" y="1215029"/>
                </a:lnTo>
                <a:lnTo>
                  <a:pt x="266700" y="1219200"/>
                </a:lnTo>
                <a:lnTo>
                  <a:pt x="217750" y="1215029"/>
                </a:lnTo>
                <a:lnTo>
                  <a:pt x="172092" y="1202956"/>
                </a:lnTo>
                <a:lnTo>
                  <a:pt x="130386" y="1183639"/>
                </a:lnTo>
                <a:lnTo>
                  <a:pt x="93290" y="1157738"/>
                </a:lnTo>
                <a:lnTo>
                  <a:pt x="61461" y="1125909"/>
                </a:lnTo>
                <a:lnTo>
                  <a:pt x="35560" y="1088813"/>
                </a:lnTo>
                <a:lnTo>
                  <a:pt x="16243" y="1047107"/>
                </a:lnTo>
                <a:lnTo>
                  <a:pt x="4170" y="1001449"/>
                </a:lnTo>
                <a:lnTo>
                  <a:pt x="0" y="952500"/>
                </a:lnTo>
                <a:lnTo>
                  <a:pt x="4170" y="903550"/>
                </a:lnTo>
                <a:lnTo>
                  <a:pt x="16243" y="857892"/>
                </a:lnTo>
                <a:lnTo>
                  <a:pt x="35560" y="816186"/>
                </a:lnTo>
                <a:lnTo>
                  <a:pt x="61461" y="779090"/>
                </a:lnTo>
                <a:lnTo>
                  <a:pt x="93290" y="747261"/>
                </a:lnTo>
                <a:lnTo>
                  <a:pt x="130386" y="721360"/>
                </a:lnTo>
                <a:lnTo>
                  <a:pt x="172092" y="702043"/>
                </a:lnTo>
                <a:lnTo>
                  <a:pt x="217750" y="689970"/>
                </a:lnTo>
                <a:lnTo>
                  <a:pt x="266700" y="685800"/>
                </a:lnTo>
                <a:close/>
              </a:path>
              <a:path w="533400" h="4876800">
                <a:moveTo>
                  <a:pt x="0" y="685800"/>
                </a:moveTo>
                <a:lnTo>
                  <a:pt x="0" y="685800"/>
                </a:lnTo>
              </a:path>
              <a:path w="533400" h="4876800">
                <a:moveTo>
                  <a:pt x="533400" y="1219200"/>
                </a:moveTo>
                <a:lnTo>
                  <a:pt x="533400" y="1219200"/>
                </a:lnTo>
              </a:path>
              <a:path w="533400" h="4876800">
                <a:moveTo>
                  <a:pt x="266700" y="1752600"/>
                </a:moveTo>
                <a:lnTo>
                  <a:pt x="315649" y="1756770"/>
                </a:lnTo>
                <a:lnTo>
                  <a:pt x="361307" y="1768843"/>
                </a:lnTo>
                <a:lnTo>
                  <a:pt x="403013" y="1788160"/>
                </a:lnTo>
                <a:lnTo>
                  <a:pt x="440109" y="1814061"/>
                </a:lnTo>
                <a:lnTo>
                  <a:pt x="471938" y="1845890"/>
                </a:lnTo>
                <a:lnTo>
                  <a:pt x="497839" y="1882986"/>
                </a:lnTo>
                <a:lnTo>
                  <a:pt x="517156" y="1924692"/>
                </a:lnTo>
                <a:lnTo>
                  <a:pt x="529229" y="1970350"/>
                </a:lnTo>
                <a:lnTo>
                  <a:pt x="533400" y="2019300"/>
                </a:lnTo>
                <a:lnTo>
                  <a:pt x="529229" y="2068249"/>
                </a:lnTo>
                <a:lnTo>
                  <a:pt x="517156" y="2113907"/>
                </a:lnTo>
                <a:lnTo>
                  <a:pt x="497839" y="2155613"/>
                </a:lnTo>
                <a:lnTo>
                  <a:pt x="471938" y="2192709"/>
                </a:lnTo>
                <a:lnTo>
                  <a:pt x="440109" y="2224538"/>
                </a:lnTo>
                <a:lnTo>
                  <a:pt x="403013" y="2250440"/>
                </a:lnTo>
                <a:lnTo>
                  <a:pt x="361307" y="2269756"/>
                </a:lnTo>
                <a:lnTo>
                  <a:pt x="315649" y="2281829"/>
                </a:lnTo>
                <a:lnTo>
                  <a:pt x="266700" y="2286000"/>
                </a:lnTo>
                <a:lnTo>
                  <a:pt x="217750" y="2281829"/>
                </a:lnTo>
                <a:lnTo>
                  <a:pt x="172092" y="2269756"/>
                </a:lnTo>
                <a:lnTo>
                  <a:pt x="130386" y="2250440"/>
                </a:lnTo>
                <a:lnTo>
                  <a:pt x="93290" y="2224538"/>
                </a:lnTo>
                <a:lnTo>
                  <a:pt x="61461" y="2192709"/>
                </a:lnTo>
                <a:lnTo>
                  <a:pt x="35560" y="2155613"/>
                </a:lnTo>
                <a:lnTo>
                  <a:pt x="16243" y="2113907"/>
                </a:lnTo>
                <a:lnTo>
                  <a:pt x="4170" y="2068249"/>
                </a:lnTo>
                <a:lnTo>
                  <a:pt x="0" y="2019300"/>
                </a:lnTo>
                <a:lnTo>
                  <a:pt x="4170" y="1970350"/>
                </a:lnTo>
                <a:lnTo>
                  <a:pt x="16243" y="1924692"/>
                </a:lnTo>
                <a:lnTo>
                  <a:pt x="35560" y="1882986"/>
                </a:lnTo>
                <a:lnTo>
                  <a:pt x="61461" y="1845890"/>
                </a:lnTo>
                <a:lnTo>
                  <a:pt x="93290" y="1814061"/>
                </a:lnTo>
                <a:lnTo>
                  <a:pt x="130386" y="1788160"/>
                </a:lnTo>
                <a:lnTo>
                  <a:pt x="172092" y="1768843"/>
                </a:lnTo>
                <a:lnTo>
                  <a:pt x="217750" y="1756770"/>
                </a:lnTo>
                <a:lnTo>
                  <a:pt x="266700" y="1752600"/>
                </a:lnTo>
                <a:close/>
              </a:path>
              <a:path w="533400" h="4876800">
                <a:moveTo>
                  <a:pt x="0" y="1752600"/>
                </a:moveTo>
                <a:lnTo>
                  <a:pt x="0" y="1752600"/>
                </a:lnTo>
              </a:path>
              <a:path w="533400" h="4876800">
                <a:moveTo>
                  <a:pt x="533400" y="2286000"/>
                </a:moveTo>
                <a:lnTo>
                  <a:pt x="533400" y="2286000"/>
                </a:lnTo>
              </a:path>
              <a:path w="533400" h="4876800">
                <a:moveTo>
                  <a:pt x="266700" y="2514600"/>
                </a:moveTo>
                <a:lnTo>
                  <a:pt x="315649" y="2518770"/>
                </a:lnTo>
                <a:lnTo>
                  <a:pt x="361307" y="2530843"/>
                </a:lnTo>
                <a:lnTo>
                  <a:pt x="403013" y="2550160"/>
                </a:lnTo>
                <a:lnTo>
                  <a:pt x="440109" y="2576061"/>
                </a:lnTo>
                <a:lnTo>
                  <a:pt x="471938" y="2607890"/>
                </a:lnTo>
                <a:lnTo>
                  <a:pt x="497839" y="2644986"/>
                </a:lnTo>
                <a:lnTo>
                  <a:pt x="517156" y="2686692"/>
                </a:lnTo>
                <a:lnTo>
                  <a:pt x="529229" y="2732350"/>
                </a:lnTo>
                <a:lnTo>
                  <a:pt x="533400" y="2781300"/>
                </a:lnTo>
                <a:lnTo>
                  <a:pt x="529229" y="2830249"/>
                </a:lnTo>
                <a:lnTo>
                  <a:pt x="517156" y="2875907"/>
                </a:lnTo>
                <a:lnTo>
                  <a:pt x="497839" y="2917613"/>
                </a:lnTo>
                <a:lnTo>
                  <a:pt x="471938" y="2954709"/>
                </a:lnTo>
                <a:lnTo>
                  <a:pt x="440109" y="2986538"/>
                </a:lnTo>
                <a:lnTo>
                  <a:pt x="403013" y="3012440"/>
                </a:lnTo>
                <a:lnTo>
                  <a:pt x="361307" y="3031756"/>
                </a:lnTo>
                <a:lnTo>
                  <a:pt x="315649" y="3043829"/>
                </a:lnTo>
                <a:lnTo>
                  <a:pt x="266700" y="3048000"/>
                </a:lnTo>
                <a:lnTo>
                  <a:pt x="217750" y="3043829"/>
                </a:lnTo>
                <a:lnTo>
                  <a:pt x="172092" y="3031756"/>
                </a:lnTo>
                <a:lnTo>
                  <a:pt x="130386" y="3012440"/>
                </a:lnTo>
                <a:lnTo>
                  <a:pt x="93290" y="2986538"/>
                </a:lnTo>
                <a:lnTo>
                  <a:pt x="61461" y="2954709"/>
                </a:lnTo>
                <a:lnTo>
                  <a:pt x="35560" y="2917613"/>
                </a:lnTo>
                <a:lnTo>
                  <a:pt x="16243" y="2875907"/>
                </a:lnTo>
                <a:lnTo>
                  <a:pt x="4170" y="2830249"/>
                </a:lnTo>
                <a:lnTo>
                  <a:pt x="0" y="2781300"/>
                </a:lnTo>
                <a:lnTo>
                  <a:pt x="4170" y="2732350"/>
                </a:lnTo>
                <a:lnTo>
                  <a:pt x="16243" y="2686692"/>
                </a:lnTo>
                <a:lnTo>
                  <a:pt x="35560" y="2644986"/>
                </a:lnTo>
                <a:lnTo>
                  <a:pt x="61461" y="2607890"/>
                </a:lnTo>
                <a:lnTo>
                  <a:pt x="93290" y="2576061"/>
                </a:lnTo>
                <a:lnTo>
                  <a:pt x="130386" y="2550160"/>
                </a:lnTo>
                <a:lnTo>
                  <a:pt x="172092" y="2530843"/>
                </a:lnTo>
                <a:lnTo>
                  <a:pt x="217750" y="2518770"/>
                </a:lnTo>
                <a:lnTo>
                  <a:pt x="266700" y="2514600"/>
                </a:lnTo>
                <a:close/>
              </a:path>
              <a:path w="533400" h="4876800">
                <a:moveTo>
                  <a:pt x="0" y="2514600"/>
                </a:moveTo>
                <a:lnTo>
                  <a:pt x="0" y="2514600"/>
                </a:lnTo>
              </a:path>
              <a:path w="533400" h="4876800">
                <a:moveTo>
                  <a:pt x="533400" y="3048000"/>
                </a:moveTo>
                <a:lnTo>
                  <a:pt x="533400" y="3048000"/>
                </a:lnTo>
              </a:path>
              <a:path w="533400" h="4876800">
                <a:moveTo>
                  <a:pt x="266700" y="3657600"/>
                </a:moveTo>
                <a:lnTo>
                  <a:pt x="315649" y="3661770"/>
                </a:lnTo>
                <a:lnTo>
                  <a:pt x="361307" y="3673843"/>
                </a:lnTo>
                <a:lnTo>
                  <a:pt x="403013" y="3693160"/>
                </a:lnTo>
                <a:lnTo>
                  <a:pt x="440109" y="3719061"/>
                </a:lnTo>
                <a:lnTo>
                  <a:pt x="471938" y="3750890"/>
                </a:lnTo>
                <a:lnTo>
                  <a:pt x="497839" y="3787986"/>
                </a:lnTo>
                <a:lnTo>
                  <a:pt x="517156" y="3829692"/>
                </a:lnTo>
                <a:lnTo>
                  <a:pt x="529229" y="3875350"/>
                </a:lnTo>
                <a:lnTo>
                  <a:pt x="533400" y="3924300"/>
                </a:lnTo>
                <a:lnTo>
                  <a:pt x="529229" y="3973249"/>
                </a:lnTo>
                <a:lnTo>
                  <a:pt x="517156" y="4018907"/>
                </a:lnTo>
                <a:lnTo>
                  <a:pt x="497839" y="4060613"/>
                </a:lnTo>
                <a:lnTo>
                  <a:pt x="471938" y="4097709"/>
                </a:lnTo>
                <a:lnTo>
                  <a:pt x="440109" y="4129538"/>
                </a:lnTo>
                <a:lnTo>
                  <a:pt x="403013" y="4155440"/>
                </a:lnTo>
                <a:lnTo>
                  <a:pt x="361307" y="4174756"/>
                </a:lnTo>
                <a:lnTo>
                  <a:pt x="315649" y="4186829"/>
                </a:lnTo>
                <a:lnTo>
                  <a:pt x="266700" y="4191000"/>
                </a:lnTo>
                <a:lnTo>
                  <a:pt x="217750" y="4186829"/>
                </a:lnTo>
                <a:lnTo>
                  <a:pt x="172092" y="4174756"/>
                </a:lnTo>
                <a:lnTo>
                  <a:pt x="130386" y="4155440"/>
                </a:lnTo>
                <a:lnTo>
                  <a:pt x="93290" y="4129538"/>
                </a:lnTo>
                <a:lnTo>
                  <a:pt x="61461" y="4097709"/>
                </a:lnTo>
                <a:lnTo>
                  <a:pt x="35560" y="4060613"/>
                </a:lnTo>
                <a:lnTo>
                  <a:pt x="16243" y="4018907"/>
                </a:lnTo>
                <a:lnTo>
                  <a:pt x="4170" y="3973249"/>
                </a:lnTo>
                <a:lnTo>
                  <a:pt x="0" y="3924300"/>
                </a:lnTo>
                <a:lnTo>
                  <a:pt x="4170" y="3875350"/>
                </a:lnTo>
                <a:lnTo>
                  <a:pt x="16243" y="3829692"/>
                </a:lnTo>
                <a:lnTo>
                  <a:pt x="35560" y="3787986"/>
                </a:lnTo>
                <a:lnTo>
                  <a:pt x="61461" y="3750890"/>
                </a:lnTo>
                <a:lnTo>
                  <a:pt x="93290" y="3719061"/>
                </a:lnTo>
                <a:lnTo>
                  <a:pt x="130386" y="3693160"/>
                </a:lnTo>
                <a:lnTo>
                  <a:pt x="172092" y="3673843"/>
                </a:lnTo>
                <a:lnTo>
                  <a:pt x="217750" y="3661770"/>
                </a:lnTo>
                <a:lnTo>
                  <a:pt x="266700" y="3657600"/>
                </a:lnTo>
                <a:close/>
              </a:path>
              <a:path w="533400" h="4876800">
                <a:moveTo>
                  <a:pt x="0" y="3657600"/>
                </a:moveTo>
                <a:lnTo>
                  <a:pt x="0" y="3657600"/>
                </a:lnTo>
              </a:path>
              <a:path w="533400" h="4876800">
                <a:moveTo>
                  <a:pt x="533400" y="4191000"/>
                </a:moveTo>
                <a:lnTo>
                  <a:pt x="533400" y="4191000"/>
                </a:lnTo>
              </a:path>
              <a:path w="533400" h="4876800">
                <a:moveTo>
                  <a:pt x="266700" y="4343400"/>
                </a:moveTo>
                <a:lnTo>
                  <a:pt x="315649" y="4347570"/>
                </a:lnTo>
                <a:lnTo>
                  <a:pt x="361307" y="4359643"/>
                </a:lnTo>
                <a:lnTo>
                  <a:pt x="403013" y="4378960"/>
                </a:lnTo>
                <a:lnTo>
                  <a:pt x="440109" y="4404861"/>
                </a:lnTo>
                <a:lnTo>
                  <a:pt x="471938" y="4436690"/>
                </a:lnTo>
                <a:lnTo>
                  <a:pt x="497839" y="4473786"/>
                </a:lnTo>
                <a:lnTo>
                  <a:pt x="517156" y="4515492"/>
                </a:lnTo>
                <a:lnTo>
                  <a:pt x="529229" y="4561150"/>
                </a:lnTo>
                <a:lnTo>
                  <a:pt x="533400" y="4610100"/>
                </a:lnTo>
                <a:lnTo>
                  <a:pt x="529229" y="4659049"/>
                </a:lnTo>
                <a:lnTo>
                  <a:pt x="517156" y="4704707"/>
                </a:lnTo>
                <a:lnTo>
                  <a:pt x="497839" y="4746413"/>
                </a:lnTo>
                <a:lnTo>
                  <a:pt x="471938" y="4783509"/>
                </a:lnTo>
                <a:lnTo>
                  <a:pt x="440109" y="4815338"/>
                </a:lnTo>
                <a:lnTo>
                  <a:pt x="403013" y="4841240"/>
                </a:lnTo>
                <a:lnTo>
                  <a:pt x="361307" y="4860556"/>
                </a:lnTo>
                <a:lnTo>
                  <a:pt x="315649" y="4872629"/>
                </a:lnTo>
                <a:lnTo>
                  <a:pt x="266700" y="4876800"/>
                </a:lnTo>
                <a:lnTo>
                  <a:pt x="217750" y="4872629"/>
                </a:lnTo>
                <a:lnTo>
                  <a:pt x="172092" y="4860556"/>
                </a:lnTo>
                <a:lnTo>
                  <a:pt x="130386" y="4841240"/>
                </a:lnTo>
                <a:lnTo>
                  <a:pt x="93290" y="4815338"/>
                </a:lnTo>
                <a:lnTo>
                  <a:pt x="61461" y="4783509"/>
                </a:lnTo>
                <a:lnTo>
                  <a:pt x="35560" y="4746413"/>
                </a:lnTo>
                <a:lnTo>
                  <a:pt x="16243" y="4704707"/>
                </a:lnTo>
                <a:lnTo>
                  <a:pt x="4170" y="4659049"/>
                </a:lnTo>
                <a:lnTo>
                  <a:pt x="0" y="4610100"/>
                </a:lnTo>
                <a:lnTo>
                  <a:pt x="4170" y="4561150"/>
                </a:lnTo>
                <a:lnTo>
                  <a:pt x="16243" y="4515492"/>
                </a:lnTo>
                <a:lnTo>
                  <a:pt x="35560" y="4473786"/>
                </a:lnTo>
                <a:lnTo>
                  <a:pt x="61461" y="4436690"/>
                </a:lnTo>
                <a:lnTo>
                  <a:pt x="93290" y="4404861"/>
                </a:lnTo>
                <a:lnTo>
                  <a:pt x="130386" y="4378960"/>
                </a:lnTo>
                <a:lnTo>
                  <a:pt x="172092" y="4359643"/>
                </a:lnTo>
                <a:lnTo>
                  <a:pt x="217750" y="4347570"/>
                </a:lnTo>
                <a:lnTo>
                  <a:pt x="266700" y="4343400"/>
                </a:lnTo>
                <a:close/>
              </a:path>
              <a:path w="533400" h="4876800">
                <a:moveTo>
                  <a:pt x="0" y="4343400"/>
                </a:moveTo>
                <a:lnTo>
                  <a:pt x="0" y="4343400"/>
                </a:lnTo>
              </a:path>
              <a:path w="533400" h="4876800">
                <a:moveTo>
                  <a:pt x="533400" y="4876800"/>
                </a:moveTo>
                <a:lnTo>
                  <a:pt x="533400" y="487680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93870" y="1634490"/>
            <a:ext cx="20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15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8629" y="2355850"/>
            <a:ext cx="20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15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8629" y="3422650"/>
            <a:ext cx="20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1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9900" y="4184650"/>
            <a:ext cx="220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4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8790" y="5368290"/>
            <a:ext cx="16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45" dirty="0">
                <a:latin typeface="Arial"/>
                <a:cs typeface="Arial"/>
              </a:rPr>
              <a:t>J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8629" y="6013450"/>
            <a:ext cx="20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15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05400" y="1905000"/>
            <a:ext cx="609600" cy="4267200"/>
          </a:xfrm>
          <a:custGeom>
            <a:avLst/>
            <a:gdLst/>
            <a:ahLst/>
            <a:cxnLst/>
            <a:rect l="l" t="t" r="r" b="b"/>
            <a:pathLst>
              <a:path w="609600" h="4267200">
                <a:moveTo>
                  <a:pt x="266700" y="0"/>
                </a:moveTo>
                <a:lnTo>
                  <a:pt x="315649" y="4170"/>
                </a:lnTo>
                <a:lnTo>
                  <a:pt x="361307" y="16243"/>
                </a:lnTo>
                <a:lnTo>
                  <a:pt x="403013" y="35560"/>
                </a:lnTo>
                <a:lnTo>
                  <a:pt x="440109" y="61461"/>
                </a:lnTo>
                <a:lnTo>
                  <a:pt x="471938" y="93290"/>
                </a:lnTo>
                <a:lnTo>
                  <a:pt x="497839" y="130386"/>
                </a:lnTo>
                <a:lnTo>
                  <a:pt x="517156" y="172092"/>
                </a:lnTo>
                <a:lnTo>
                  <a:pt x="529229" y="217750"/>
                </a:lnTo>
                <a:lnTo>
                  <a:pt x="533400" y="266700"/>
                </a:lnTo>
                <a:lnTo>
                  <a:pt x="529229" y="315649"/>
                </a:lnTo>
                <a:lnTo>
                  <a:pt x="517156" y="361307"/>
                </a:lnTo>
                <a:lnTo>
                  <a:pt x="497839" y="403013"/>
                </a:lnTo>
                <a:lnTo>
                  <a:pt x="471938" y="440109"/>
                </a:lnTo>
                <a:lnTo>
                  <a:pt x="440109" y="471938"/>
                </a:lnTo>
                <a:lnTo>
                  <a:pt x="403013" y="497839"/>
                </a:lnTo>
                <a:lnTo>
                  <a:pt x="361307" y="517156"/>
                </a:lnTo>
                <a:lnTo>
                  <a:pt x="315649" y="529229"/>
                </a:lnTo>
                <a:lnTo>
                  <a:pt x="266700" y="533400"/>
                </a:lnTo>
                <a:lnTo>
                  <a:pt x="217750" y="529229"/>
                </a:lnTo>
                <a:lnTo>
                  <a:pt x="172092" y="517156"/>
                </a:lnTo>
                <a:lnTo>
                  <a:pt x="130386" y="497839"/>
                </a:lnTo>
                <a:lnTo>
                  <a:pt x="93290" y="471938"/>
                </a:lnTo>
                <a:lnTo>
                  <a:pt x="61461" y="440109"/>
                </a:lnTo>
                <a:lnTo>
                  <a:pt x="35560" y="403013"/>
                </a:lnTo>
                <a:lnTo>
                  <a:pt x="16243" y="361307"/>
                </a:lnTo>
                <a:lnTo>
                  <a:pt x="4170" y="315649"/>
                </a:lnTo>
                <a:lnTo>
                  <a:pt x="0" y="266700"/>
                </a:lnTo>
                <a:lnTo>
                  <a:pt x="4170" y="217750"/>
                </a:lnTo>
                <a:lnTo>
                  <a:pt x="16243" y="172092"/>
                </a:lnTo>
                <a:lnTo>
                  <a:pt x="35560" y="130386"/>
                </a:lnTo>
                <a:lnTo>
                  <a:pt x="61461" y="93290"/>
                </a:lnTo>
                <a:lnTo>
                  <a:pt x="93290" y="61461"/>
                </a:lnTo>
                <a:lnTo>
                  <a:pt x="130386" y="35560"/>
                </a:lnTo>
                <a:lnTo>
                  <a:pt x="172092" y="16243"/>
                </a:lnTo>
                <a:lnTo>
                  <a:pt x="217750" y="4170"/>
                </a:lnTo>
                <a:lnTo>
                  <a:pt x="266700" y="0"/>
                </a:lnTo>
                <a:close/>
              </a:path>
              <a:path w="609600" h="4267200">
                <a:moveTo>
                  <a:pt x="0" y="0"/>
                </a:moveTo>
                <a:lnTo>
                  <a:pt x="0" y="0"/>
                </a:lnTo>
              </a:path>
              <a:path w="609600" h="4267200">
                <a:moveTo>
                  <a:pt x="533400" y="533400"/>
                </a:moveTo>
                <a:lnTo>
                  <a:pt x="533400" y="533400"/>
                </a:lnTo>
              </a:path>
              <a:path w="609600" h="4267200">
                <a:moveTo>
                  <a:pt x="342900" y="3733800"/>
                </a:moveTo>
                <a:lnTo>
                  <a:pt x="391849" y="3737970"/>
                </a:lnTo>
                <a:lnTo>
                  <a:pt x="437507" y="3750043"/>
                </a:lnTo>
                <a:lnTo>
                  <a:pt x="479213" y="3769360"/>
                </a:lnTo>
                <a:lnTo>
                  <a:pt x="516309" y="3795261"/>
                </a:lnTo>
                <a:lnTo>
                  <a:pt x="548138" y="3827090"/>
                </a:lnTo>
                <a:lnTo>
                  <a:pt x="574039" y="3864186"/>
                </a:lnTo>
                <a:lnTo>
                  <a:pt x="593356" y="3905892"/>
                </a:lnTo>
                <a:lnTo>
                  <a:pt x="605429" y="3951550"/>
                </a:lnTo>
                <a:lnTo>
                  <a:pt x="609600" y="4000500"/>
                </a:lnTo>
                <a:lnTo>
                  <a:pt x="605429" y="4049449"/>
                </a:lnTo>
                <a:lnTo>
                  <a:pt x="593356" y="4095107"/>
                </a:lnTo>
                <a:lnTo>
                  <a:pt x="574039" y="4136813"/>
                </a:lnTo>
                <a:lnTo>
                  <a:pt x="548138" y="4173909"/>
                </a:lnTo>
                <a:lnTo>
                  <a:pt x="516309" y="4205738"/>
                </a:lnTo>
                <a:lnTo>
                  <a:pt x="479213" y="4231640"/>
                </a:lnTo>
                <a:lnTo>
                  <a:pt x="437507" y="4250956"/>
                </a:lnTo>
                <a:lnTo>
                  <a:pt x="391849" y="4263029"/>
                </a:lnTo>
                <a:lnTo>
                  <a:pt x="342900" y="4267200"/>
                </a:lnTo>
                <a:lnTo>
                  <a:pt x="293950" y="4263029"/>
                </a:lnTo>
                <a:lnTo>
                  <a:pt x="248292" y="4250956"/>
                </a:lnTo>
                <a:lnTo>
                  <a:pt x="206586" y="4231640"/>
                </a:lnTo>
                <a:lnTo>
                  <a:pt x="169490" y="4205738"/>
                </a:lnTo>
                <a:lnTo>
                  <a:pt x="137661" y="4173909"/>
                </a:lnTo>
                <a:lnTo>
                  <a:pt x="111760" y="4136813"/>
                </a:lnTo>
                <a:lnTo>
                  <a:pt x="92443" y="4095107"/>
                </a:lnTo>
                <a:lnTo>
                  <a:pt x="80370" y="4049449"/>
                </a:lnTo>
                <a:lnTo>
                  <a:pt x="76200" y="4000500"/>
                </a:lnTo>
                <a:lnTo>
                  <a:pt x="80370" y="3951550"/>
                </a:lnTo>
                <a:lnTo>
                  <a:pt x="92443" y="3905892"/>
                </a:lnTo>
                <a:lnTo>
                  <a:pt x="111760" y="3864186"/>
                </a:lnTo>
                <a:lnTo>
                  <a:pt x="137661" y="3827090"/>
                </a:lnTo>
                <a:lnTo>
                  <a:pt x="169490" y="3795261"/>
                </a:lnTo>
                <a:lnTo>
                  <a:pt x="206586" y="3769360"/>
                </a:lnTo>
                <a:lnTo>
                  <a:pt x="248292" y="3750043"/>
                </a:lnTo>
                <a:lnTo>
                  <a:pt x="293950" y="3737970"/>
                </a:lnTo>
                <a:lnTo>
                  <a:pt x="342900" y="3733800"/>
                </a:lnTo>
                <a:close/>
              </a:path>
              <a:path w="609600" h="4267200">
                <a:moveTo>
                  <a:pt x="76200" y="3733800"/>
                </a:moveTo>
                <a:lnTo>
                  <a:pt x="76200" y="3733800"/>
                </a:lnTo>
              </a:path>
              <a:path w="609600" h="4267200">
                <a:moveTo>
                  <a:pt x="609600" y="4267200"/>
                </a:moveTo>
                <a:lnTo>
                  <a:pt x="609600" y="426720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81929" y="2015490"/>
            <a:ext cx="192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9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1620" y="5708650"/>
            <a:ext cx="17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65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41850" y="2432050"/>
            <a:ext cx="4279900" cy="3670300"/>
            <a:chOff x="4641850" y="2432050"/>
            <a:chExt cx="4279900" cy="3670300"/>
          </a:xfrm>
        </p:grpSpPr>
        <p:sp>
          <p:nvSpPr>
            <p:cNvPr id="18" name="object 18"/>
            <p:cNvSpPr/>
            <p:nvPr/>
          </p:nvSpPr>
          <p:spPr>
            <a:xfrm>
              <a:off x="6248400" y="2438400"/>
              <a:ext cx="2667000" cy="3657600"/>
            </a:xfrm>
            <a:custGeom>
              <a:avLst/>
              <a:gdLst/>
              <a:ahLst/>
              <a:cxnLst/>
              <a:rect l="l" t="t" r="r" b="b"/>
              <a:pathLst>
                <a:path w="2667000" h="3657600">
                  <a:moveTo>
                    <a:pt x="342900" y="3124200"/>
                  </a:moveTo>
                  <a:lnTo>
                    <a:pt x="391849" y="3128370"/>
                  </a:lnTo>
                  <a:lnTo>
                    <a:pt x="437507" y="3140443"/>
                  </a:lnTo>
                  <a:lnTo>
                    <a:pt x="479213" y="3159760"/>
                  </a:lnTo>
                  <a:lnTo>
                    <a:pt x="516309" y="3185661"/>
                  </a:lnTo>
                  <a:lnTo>
                    <a:pt x="548138" y="3217490"/>
                  </a:lnTo>
                  <a:lnTo>
                    <a:pt x="574040" y="3254586"/>
                  </a:lnTo>
                  <a:lnTo>
                    <a:pt x="593356" y="3296292"/>
                  </a:lnTo>
                  <a:lnTo>
                    <a:pt x="605429" y="3341950"/>
                  </a:lnTo>
                  <a:lnTo>
                    <a:pt x="609600" y="3390900"/>
                  </a:lnTo>
                  <a:lnTo>
                    <a:pt x="605429" y="3439849"/>
                  </a:lnTo>
                  <a:lnTo>
                    <a:pt x="593356" y="3485507"/>
                  </a:lnTo>
                  <a:lnTo>
                    <a:pt x="574040" y="3527213"/>
                  </a:lnTo>
                  <a:lnTo>
                    <a:pt x="548138" y="3564309"/>
                  </a:lnTo>
                  <a:lnTo>
                    <a:pt x="516309" y="3596138"/>
                  </a:lnTo>
                  <a:lnTo>
                    <a:pt x="479213" y="3622040"/>
                  </a:lnTo>
                  <a:lnTo>
                    <a:pt x="437507" y="3641356"/>
                  </a:lnTo>
                  <a:lnTo>
                    <a:pt x="391849" y="3653429"/>
                  </a:lnTo>
                  <a:lnTo>
                    <a:pt x="342900" y="3657600"/>
                  </a:lnTo>
                  <a:lnTo>
                    <a:pt x="293950" y="3653429"/>
                  </a:lnTo>
                  <a:lnTo>
                    <a:pt x="248292" y="3641356"/>
                  </a:lnTo>
                  <a:lnTo>
                    <a:pt x="206586" y="3622040"/>
                  </a:lnTo>
                  <a:lnTo>
                    <a:pt x="169490" y="3596138"/>
                  </a:lnTo>
                  <a:lnTo>
                    <a:pt x="137661" y="3564309"/>
                  </a:lnTo>
                  <a:lnTo>
                    <a:pt x="111760" y="3527213"/>
                  </a:lnTo>
                  <a:lnTo>
                    <a:pt x="92443" y="3485507"/>
                  </a:lnTo>
                  <a:lnTo>
                    <a:pt x="80370" y="3439849"/>
                  </a:lnTo>
                  <a:lnTo>
                    <a:pt x="76200" y="3390900"/>
                  </a:lnTo>
                  <a:lnTo>
                    <a:pt x="80370" y="3341950"/>
                  </a:lnTo>
                  <a:lnTo>
                    <a:pt x="92443" y="3296292"/>
                  </a:lnTo>
                  <a:lnTo>
                    <a:pt x="111760" y="3254586"/>
                  </a:lnTo>
                  <a:lnTo>
                    <a:pt x="137661" y="3217490"/>
                  </a:lnTo>
                  <a:lnTo>
                    <a:pt x="169490" y="3185661"/>
                  </a:lnTo>
                  <a:lnTo>
                    <a:pt x="206586" y="3159760"/>
                  </a:lnTo>
                  <a:lnTo>
                    <a:pt x="248292" y="3140443"/>
                  </a:lnTo>
                  <a:lnTo>
                    <a:pt x="293950" y="3128370"/>
                  </a:lnTo>
                  <a:lnTo>
                    <a:pt x="342900" y="3124200"/>
                  </a:lnTo>
                  <a:close/>
                </a:path>
                <a:path w="2667000" h="3657600">
                  <a:moveTo>
                    <a:pt x="76200" y="3124200"/>
                  </a:moveTo>
                  <a:lnTo>
                    <a:pt x="76200" y="3124200"/>
                  </a:lnTo>
                </a:path>
                <a:path w="2667000" h="3657600">
                  <a:moveTo>
                    <a:pt x="609600" y="3657600"/>
                  </a:moveTo>
                  <a:lnTo>
                    <a:pt x="609600" y="3657600"/>
                  </a:lnTo>
                </a:path>
                <a:path w="2667000" h="3657600">
                  <a:moveTo>
                    <a:pt x="342900" y="1676400"/>
                  </a:moveTo>
                  <a:lnTo>
                    <a:pt x="391849" y="1680570"/>
                  </a:lnTo>
                  <a:lnTo>
                    <a:pt x="437507" y="1692643"/>
                  </a:lnTo>
                  <a:lnTo>
                    <a:pt x="479213" y="1711959"/>
                  </a:lnTo>
                  <a:lnTo>
                    <a:pt x="516309" y="1737861"/>
                  </a:lnTo>
                  <a:lnTo>
                    <a:pt x="548138" y="1769690"/>
                  </a:lnTo>
                  <a:lnTo>
                    <a:pt x="574040" y="1806786"/>
                  </a:lnTo>
                  <a:lnTo>
                    <a:pt x="593356" y="1848492"/>
                  </a:lnTo>
                  <a:lnTo>
                    <a:pt x="605429" y="1894150"/>
                  </a:lnTo>
                  <a:lnTo>
                    <a:pt x="609600" y="1943100"/>
                  </a:lnTo>
                  <a:lnTo>
                    <a:pt x="605429" y="1992049"/>
                  </a:lnTo>
                  <a:lnTo>
                    <a:pt x="593356" y="2037707"/>
                  </a:lnTo>
                  <a:lnTo>
                    <a:pt x="574040" y="2079413"/>
                  </a:lnTo>
                  <a:lnTo>
                    <a:pt x="548138" y="2116509"/>
                  </a:lnTo>
                  <a:lnTo>
                    <a:pt x="516309" y="2148338"/>
                  </a:lnTo>
                  <a:lnTo>
                    <a:pt x="479213" y="2174240"/>
                  </a:lnTo>
                  <a:lnTo>
                    <a:pt x="437507" y="2193556"/>
                  </a:lnTo>
                  <a:lnTo>
                    <a:pt x="391849" y="2205629"/>
                  </a:lnTo>
                  <a:lnTo>
                    <a:pt x="342900" y="2209800"/>
                  </a:lnTo>
                  <a:lnTo>
                    <a:pt x="293950" y="2205629"/>
                  </a:lnTo>
                  <a:lnTo>
                    <a:pt x="248292" y="2193556"/>
                  </a:lnTo>
                  <a:lnTo>
                    <a:pt x="206586" y="2174240"/>
                  </a:lnTo>
                  <a:lnTo>
                    <a:pt x="169490" y="2148338"/>
                  </a:lnTo>
                  <a:lnTo>
                    <a:pt x="137661" y="2116509"/>
                  </a:lnTo>
                  <a:lnTo>
                    <a:pt x="111760" y="2079413"/>
                  </a:lnTo>
                  <a:lnTo>
                    <a:pt x="92443" y="2037707"/>
                  </a:lnTo>
                  <a:lnTo>
                    <a:pt x="80370" y="1992049"/>
                  </a:lnTo>
                  <a:lnTo>
                    <a:pt x="76200" y="1943100"/>
                  </a:lnTo>
                  <a:lnTo>
                    <a:pt x="80370" y="1894150"/>
                  </a:lnTo>
                  <a:lnTo>
                    <a:pt x="92443" y="1848492"/>
                  </a:lnTo>
                  <a:lnTo>
                    <a:pt x="111760" y="1806786"/>
                  </a:lnTo>
                  <a:lnTo>
                    <a:pt x="137661" y="1769690"/>
                  </a:lnTo>
                  <a:lnTo>
                    <a:pt x="169490" y="1737861"/>
                  </a:lnTo>
                  <a:lnTo>
                    <a:pt x="206586" y="1711960"/>
                  </a:lnTo>
                  <a:lnTo>
                    <a:pt x="248292" y="1692643"/>
                  </a:lnTo>
                  <a:lnTo>
                    <a:pt x="293950" y="1680570"/>
                  </a:lnTo>
                  <a:lnTo>
                    <a:pt x="342900" y="1676400"/>
                  </a:lnTo>
                  <a:close/>
                </a:path>
                <a:path w="2667000" h="3657600">
                  <a:moveTo>
                    <a:pt x="76200" y="1676400"/>
                  </a:moveTo>
                  <a:lnTo>
                    <a:pt x="76200" y="1676400"/>
                  </a:lnTo>
                </a:path>
                <a:path w="2667000" h="3657600">
                  <a:moveTo>
                    <a:pt x="609600" y="2209800"/>
                  </a:moveTo>
                  <a:lnTo>
                    <a:pt x="609600" y="2209800"/>
                  </a:lnTo>
                </a:path>
                <a:path w="2667000" h="3657600">
                  <a:moveTo>
                    <a:pt x="266700" y="838200"/>
                  </a:moveTo>
                  <a:lnTo>
                    <a:pt x="315649" y="842370"/>
                  </a:lnTo>
                  <a:lnTo>
                    <a:pt x="361307" y="854443"/>
                  </a:lnTo>
                  <a:lnTo>
                    <a:pt x="403013" y="873760"/>
                  </a:lnTo>
                  <a:lnTo>
                    <a:pt x="440109" y="899661"/>
                  </a:lnTo>
                  <a:lnTo>
                    <a:pt x="471938" y="931490"/>
                  </a:lnTo>
                  <a:lnTo>
                    <a:pt x="497840" y="968586"/>
                  </a:lnTo>
                  <a:lnTo>
                    <a:pt x="517156" y="1010292"/>
                  </a:lnTo>
                  <a:lnTo>
                    <a:pt x="529229" y="1055950"/>
                  </a:lnTo>
                  <a:lnTo>
                    <a:pt x="533400" y="1104900"/>
                  </a:lnTo>
                  <a:lnTo>
                    <a:pt x="529229" y="1153849"/>
                  </a:lnTo>
                  <a:lnTo>
                    <a:pt x="517156" y="1199507"/>
                  </a:lnTo>
                  <a:lnTo>
                    <a:pt x="497840" y="1241213"/>
                  </a:lnTo>
                  <a:lnTo>
                    <a:pt x="471938" y="1278309"/>
                  </a:lnTo>
                  <a:lnTo>
                    <a:pt x="440109" y="1310138"/>
                  </a:lnTo>
                  <a:lnTo>
                    <a:pt x="403013" y="1336039"/>
                  </a:lnTo>
                  <a:lnTo>
                    <a:pt x="361307" y="1355356"/>
                  </a:lnTo>
                  <a:lnTo>
                    <a:pt x="315649" y="1367429"/>
                  </a:lnTo>
                  <a:lnTo>
                    <a:pt x="266700" y="1371600"/>
                  </a:lnTo>
                  <a:lnTo>
                    <a:pt x="217750" y="1367429"/>
                  </a:lnTo>
                  <a:lnTo>
                    <a:pt x="172092" y="1355356"/>
                  </a:lnTo>
                  <a:lnTo>
                    <a:pt x="130386" y="1336040"/>
                  </a:lnTo>
                  <a:lnTo>
                    <a:pt x="93290" y="1310138"/>
                  </a:lnTo>
                  <a:lnTo>
                    <a:pt x="61461" y="1278309"/>
                  </a:lnTo>
                  <a:lnTo>
                    <a:pt x="35560" y="1241213"/>
                  </a:lnTo>
                  <a:lnTo>
                    <a:pt x="16243" y="1199507"/>
                  </a:lnTo>
                  <a:lnTo>
                    <a:pt x="4170" y="1153849"/>
                  </a:lnTo>
                  <a:lnTo>
                    <a:pt x="0" y="1104900"/>
                  </a:lnTo>
                  <a:lnTo>
                    <a:pt x="4170" y="1055950"/>
                  </a:lnTo>
                  <a:lnTo>
                    <a:pt x="16243" y="1010292"/>
                  </a:lnTo>
                  <a:lnTo>
                    <a:pt x="35560" y="968586"/>
                  </a:lnTo>
                  <a:lnTo>
                    <a:pt x="61461" y="931490"/>
                  </a:lnTo>
                  <a:lnTo>
                    <a:pt x="93290" y="899661"/>
                  </a:lnTo>
                  <a:lnTo>
                    <a:pt x="130386" y="873760"/>
                  </a:lnTo>
                  <a:lnTo>
                    <a:pt x="172092" y="854443"/>
                  </a:lnTo>
                  <a:lnTo>
                    <a:pt x="217750" y="842370"/>
                  </a:lnTo>
                  <a:lnTo>
                    <a:pt x="266700" y="838200"/>
                  </a:lnTo>
                  <a:close/>
                </a:path>
                <a:path w="2667000" h="3657600">
                  <a:moveTo>
                    <a:pt x="0" y="838200"/>
                  </a:moveTo>
                  <a:lnTo>
                    <a:pt x="0" y="838200"/>
                  </a:lnTo>
                </a:path>
                <a:path w="2667000" h="3657600">
                  <a:moveTo>
                    <a:pt x="533400" y="1371600"/>
                  </a:moveTo>
                  <a:lnTo>
                    <a:pt x="533400" y="1371600"/>
                  </a:lnTo>
                </a:path>
                <a:path w="2667000" h="36576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60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40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40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39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39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60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60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2667000" h="3657600">
                  <a:moveTo>
                    <a:pt x="0" y="0"/>
                  </a:moveTo>
                  <a:lnTo>
                    <a:pt x="0" y="0"/>
                  </a:lnTo>
                </a:path>
                <a:path w="2667000" h="3657600">
                  <a:moveTo>
                    <a:pt x="533400" y="533400"/>
                  </a:moveTo>
                  <a:lnTo>
                    <a:pt x="533400" y="533400"/>
                  </a:lnTo>
                </a:path>
                <a:path w="2667000" h="3657600">
                  <a:moveTo>
                    <a:pt x="1257300" y="1219200"/>
                  </a:moveTo>
                  <a:lnTo>
                    <a:pt x="1306249" y="1223370"/>
                  </a:lnTo>
                  <a:lnTo>
                    <a:pt x="1351907" y="1235443"/>
                  </a:lnTo>
                  <a:lnTo>
                    <a:pt x="1393613" y="1254759"/>
                  </a:lnTo>
                  <a:lnTo>
                    <a:pt x="1430709" y="1280661"/>
                  </a:lnTo>
                  <a:lnTo>
                    <a:pt x="1462538" y="1312490"/>
                  </a:lnTo>
                  <a:lnTo>
                    <a:pt x="1488440" y="1349586"/>
                  </a:lnTo>
                  <a:lnTo>
                    <a:pt x="1507756" y="1391292"/>
                  </a:lnTo>
                  <a:lnTo>
                    <a:pt x="1519829" y="1436950"/>
                  </a:lnTo>
                  <a:lnTo>
                    <a:pt x="1524000" y="1485900"/>
                  </a:lnTo>
                  <a:lnTo>
                    <a:pt x="1519829" y="1534849"/>
                  </a:lnTo>
                  <a:lnTo>
                    <a:pt x="1507756" y="1580507"/>
                  </a:lnTo>
                  <a:lnTo>
                    <a:pt x="1488440" y="1622213"/>
                  </a:lnTo>
                  <a:lnTo>
                    <a:pt x="1462538" y="1659309"/>
                  </a:lnTo>
                  <a:lnTo>
                    <a:pt x="1430709" y="1691138"/>
                  </a:lnTo>
                  <a:lnTo>
                    <a:pt x="1393613" y="1717039"/>
                  </a:lnTo>
                  <a:lnTo>
                    <a:pt x="1351907" y="1736356"/>
                  </a:lnTo>
                  <a:lnTo>
                    <a:pt x="1306249" y="1748429"/>
                  </a:lnTo>
                  <a:lnTo>
                    <a:pt x="1257300" y="1752600"/>
                  </a:lnTo>
                  <a:lnTo>
                    <a:pt x="1208350" y="1748429"/>
                  </a:lnTo>
                  <a:lnTo>
                    <a:pt x="1162692" y="1736356"/>
                  </a:lnTo>
                  <a:lnTo>
                    <a:pt x="1120986" y="1717040"/>
                  </a:lnTo>
                  <a:lnTo>
                    <a:pt x="1083890" y="1691138"/>
                  </a:lnTo>
                  <a:lnTo>
                    <a:pt x="1052061" y="1659309"/>
                  </a:lnTo>
                  <a:lnTo>
                    <a:pt x="1026159" y="1622213"/>
                  </a:lnTo>
                  <a:lnTo>
                    <a:pt x="1006843" y="1580507"/>
                  </a:lnTo>
                  <a:lnTo>
                    <a:pt x="994770" y="1534849"/>
                  </a:lnTo>
                  <a:lnTo>
                    <a:pt x="990600" y="1485900"/>
                  </a:lnTo>
                  <a:lnTo>
                    <a:pt x="994770" y="1436950"/>
                  </a:lnTo>
                  <a:lnTo>
                    <a:pt x="1006843" y="1391292"/>
                  </a:lnTo>
                  <a:lnTo>
                    <a:pt x="1026159" y="1349586"/>
                  </a:lnTo>
                  <a:lnTo>
                    <a:pt x="1052061" y="1312490"/>
                  </a:lnTo>
                  <a:lnTo>
                    <a:pt x="1083890" y="1280661"/>
                  </a:lnTo>
                  <a:lnTo>
                    <a:pt x="1120986" y="1254760"/>
                  </a:lnTo>
                  <a:lnTo>
                    <a:pt x="1162692" y="1235443"/>
                  </a:lnTo>
                  <a:lnTo>
                    <a:pt x="1208350" y="1223370"/>
                  </a:lnTo>
                  <a:lnTo>
                    <a:pt x="1257300" y="1219200"/>
                  </a:lnTo>
                  <a:close/>
                </a:path>
                <a:path w="2667000" h="3657600">
                  <a:moveTo>
                    <a:pt x="990600" y="1219200"/>
                  </a:moveTo>
                  <a:lnTo>
                    <a:pt x="990600" y="1219200"/>
                  </a:lnTo>
                </a:path>
                <a:path w="2667000" h="3657600">
                  <a:moveTo>
                    <a:pt x="1524000" y="1752600"/>
                  </a:moveTo>
                  <a:lnTo>
                    <a:pt x="1524000" y="1752600"/>
                  </a:lnTo>
                </a:path>
                <a:path w="2667000" h="3657600">
                  <a:moveTo>
                    <a:pt x="2400300" y="1143000"/>
                  </a:moveTo>
                  <a:lnTo>
                    <a:pt x="2449249" y="1147170"/>
                  </a:lnTo>
                  <a:lnTo>
                    <a:pt x="2494907" y="1159243"/>
                  </a:lnTo>
                  <a:lnTo>
                    <a:pt x="2536613" y="1178559"/>
                  </a:lnTo>
                  <a:lnTo>
                    <a:pt x="2573709" y="1204461"/>
                  </a:lnTo>
                  <a:lnTo>
                    <a:pt x="2605538" y="1236290"/>
                  </a:lnTo>
                  <a:lnTo>
                    <a:pt x="2631440" y="1273386"/>
                  </a:lnTo>
                  <a:lnTo>
                    <a:pt x="2650756" y="1315092"/>
                  </a:lnTo>
                  <a:lnTo>
                    <a:pt x="2662829" y="1360750"/>
                  </a:lnTo>
                  <a:lnTo>
                    <a:pt x="2667000" y="1409700"/>
                  </a:lnTo>
                  <a:lnTo>
                    <a:pt x="2662829" y="1458649"/>
                  </a:lnTo>
                  <a:lnTo>
                    <a:pt x="2650756" y="1504307"/>
                  </a:lnTo>
                  <a:lnTo>
                    <a:pt x="2631440" y="1546013"/>
                  </a:lnTo>
                  <a:lnTo>
                    <a:pt x="2605538" y="1583109"/>
                  </a:lnTo>
                  <a:lnTo>
                    <a:pt x="2573709" y="1614938"/>
                  </a:lnTo>
                  <a:lnTo>
                    <a:pt x="2536613" y="1640839"/>
                  </a:lnTo>
                  <a:lnTo>
                    <a:pt x="2494907" y="1660156"/>
                  </a:lnTo>
                  <a:lnTo>
                    <a:pt x="2449249" y="1672229"/>
                  </a:lnTo>
                  <a:lnTo>
                    <a:pt x="2400300" y="1676400"/>
                  </a:lnTo>
                  <a:lnTo>
                    <a:pt x="2351350" y="1672229"/>
                  </a:lnTo>
                  <a:lnTo>
                    <a:pt x="2305692" y="1660156"/>
                  </a:lnTo>
                  <a:lnTo>
                    <a:pt x="2263986" y="1640840"/>
                  </a:lnTo>
                  <a:lnTo>
                    <a:pt x="2226890" y="1614938"/>
                  </a:lnTo>
                  <a:lnTo>
                    <a:pt x="2195061" y="1583109"/>
                  </a:lnTo>
                  <a:lnTo>
                    <a:pt x="2169159" y="1546013"/>
                  </a:lnTo>
                  <a:lnTo>
                    <a:pt x="2149843" y="1504307"/>
                  </a:lnTo>
                  <a:lnTo>
                    <a:pt x="2137770" y="1458649"/>
                  </a:lnTo>
                  <a:lnTo>
                    <a:pt x="2133600" y="1409700"/>
                  </a:lnTo>
                  <a:lnTo>
                    <a:pt x="2137770" y="1360750"/>
                  </a:lnTo>
                  <a:lnTo>
                    <a:pt x="2149843" y="1315092"/>
                  </a:lnTo>
                  <a:lnTo>
                    <a:pt x="2169159" y="1273386"/>
                  </a:lnTo>
                  <a:lnTo>
                    <a:pt x="2195061" y="1236290"/>
                  </a:lnTo>
                  <a:lnTo>
                    <a:pt x="2226890" y="1204461"/>
                  </a:lnTo>
                  <a:lnTo>
                    <a:pt x="2263986" y="1178560"/>
                  </a:lnTo>
                  <a:lnTo>
                    <a:pt x="2305692" y="1159243"/>
                  </a:lnTo>
                  <a:lnTo>
                    <a:pt x="2351350" y="1147170"/>
                  </a:lnTo>
                  <a:lnTo>
                    <a:pt x="2400300" y="1143000"/>
                  </a:lnTo>
                  <a:close/>
                </a:path>
                <a:path w="2667000" h="3657600">
                  <a:moveTo>
                    <a:pt x="2133600" y="1143000"/>
                  </a:moveTo>
                  <a:lnTo>
                    <a:pt x="2133600" y="1143000"/>
                  </a:lnTo>
                </a:path>
                <a:path w="2667000" h="3657600">
                  <a:moveTo>
                    <a:pt x="2667000" y="1676400"/>
                  </a:moveTo>
                  <a:lnTo>
                    <a:pt x="2667000" y="16764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48200" y="3898900"/>
              <a:ext cx="2520950" cy="444500"/>
            </a:xfrm>
            <a:custGeom>
              <a:avLst/>
              <a:gdLst/>
              <a:ahLst/>
              <a:cxnLst/>
              <a:rect l="l" t="t" r="r" b="b"/>
              <a:pathLst>
                <a:path w="2520950" h="444500">
                  <a:moveTo>
                    <a:pt x="0" y="444500"/>
                  </a:moveTo>
                  <a:lnTo>
                    <a:pt x="25209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57720" y="3862069"/>
              <a:ext cx="81280" cy="74930"/>
            </a:xfrm>
            <a:custGeom>
              <a:avLst/>
              <a:gdLst/>
              <a:ahLst/>
              <a:cxnLst/>
              <a:rect l="l" t="t" r="r" b="b"/>
              <a:pathLst>
                <a:path w="81279" h="74929">
                  <a:moveTo>
                    <a:pt x="0" y="0"/>
                  </a:moveTo>
                  <a:lnTo>
                    <a:pt x="12700" y="74929"/>
                  </a:lnTo>
                  <a:lnTo>
                    <a:pt x="81279" y="24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408420" y="2508250"/>
            <a:ext cx="17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65" dirty="0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27470" y="3387090"/>
            <a:ext cx="20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15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67169" y="4225290"/>
            <a:ext cx="95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06209" y="5673090"/>
            <a:ext cx="2336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60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18069" y="3768090"/>
            <a:ext cx="20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15" dirty="0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61069" y="3691890"/>
            <a:ext cx="20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65650" y="1898650"/>
            <a:ext cx="3892550" cy="4279900"/>
            <a:chOff x="4565650" y="1898650"/>
            <a:chExt cx="3892550" cy="4279900"/>
          </a:xfrm>
        </p:grpSpPr>
        <p:sp>
          <p:nvSpPr>
            <p:cNvPr id="28" name="object 28"/>
            <p:cNvSpPr/>
            <p:nvPr/>
          </p:nvSpPr>
          <p:spPr>
            <a:xfrm>
              <a:off x="4648200" y="1905000"/>
              <a:ext cx="389890" cy="129539"/>
            </a:xfrm>
            <a:custGeom>
              <a:avLst/>
              <a:gdLst/>
              <a:ahLst/>
              <a:cxnLst/>
              <a:rect l="l" t="t" r="r" b="b"/>
              <a:pathLst>
                <a:path w="389889" h="129539">
                  <a:moveTo>
                    <a:pt x="0" y="0"/>
                  </a:moveTo>
                  <a:lnTo>
                    <a:pt x="389889" y="12953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21580" y="1997710"/>
              <a:ext cx="83820" cy="71120"/>
            </a:xfrm>
            <a:custGeom>
              <a:avLst/>
              <a:gdLst/>
              <a:ahLst/>
              <a:cxnLst/>
              <a:rect l="l" t="t" r="r" b="b"/>
              <a:pathLst>
                <a:path w="83820" h="71119">
                  <a:moveTo>
                    <a:pt x="24130" y="0"/>
                  </a:moveTo>
                  <a:lnTo>
                    <a:pt x="0" y="71119"/>
                  </a:lnTo>
                  <a:lnTo>
                    <a:pt x="83820" y="59689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8200" y="2317750"/>
              <a:ext cx="393700" cy="196850"/>
            </a:xfrm>
            <a:custGeom>
              <a:avLst/>
              <a:gdLst/>
              <a:ahLst/>
              <a:cxnLst/>
              <a:rect l="l" t="t" r="r" b="b"/>
              <a:pathLst>
                <a:path w="393700" h="196850">
                  <a:moveTo>
                    <a:pt x="0" y="196850"/>
                  </a:moveTo>
                  <a:lnTo>
                    <a:pt x="3937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20309" y="2286000"/>
              <a:ext cx="85090" cy="67310"/>
            </a:xfrm>
            <a:custGeom>
              <a:avLst/>
              <a:gdLst/>
              <a:ahLst/>
              <a:cxnLst/>
              <a:rect l="l" t="t" r="r" b="b"/>
              <a:pathLst>
                <a:path w="85089" h="67310">
                  <a:moveTo>
                    <a:pt x="85089" y="0"/>
                  </a:moveTo>
                  <a:lnTo>
                    <a:pt x="0" y="0"/>
                  </a:lnTo>
                  <a:lnTo>
                    <a:pt x="34289" y="6731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48200" y="5562600"/>
              <a:ext cx="468630" cy="200660"/>
            </a:xfrm>
            <a:custGeom>
              <a:avLst/>
              <a:gdLst/>
              <a:ahLst/>
              <a:cxnLst/>
              <a:rect l="l" t="t" r="r" b="b"/>
              <a:pathLst>
                <a:path w="468629" h="200660">
                  <a:moveTo>
                    <a:pt x="0" y="0"/>
                  </a:moveTo>
                  <a:lnTo>
                    <a:pt x="468629" y="20065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97780" y="5726429"/>
              <a:ext cx="83820" cy="69850"/>
            </a:xfrm>
            <a:custGeom>
              <a:avLst/>
              <a:gdLst/>
              <a:ahLst/>
              <a:cxnLst/>
              <a:rect l="l" t="t" r="r" b="b"/>
              <a:pathLst>
                <a:path w="83820" h="69850">
                  <a:moveTo>
                    <a:pt x="29210" y="0"/>
                  </a:moveTo>
                  <a:lnTo>
                    <a:pt x="0" y="69850"/>
                  </a:lnTo>
                  <a:lnTo>
                    <a:pt x="83820" y="6477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48200" y="5971540"/>
              <a:ext cx="468630" cy="200660"/>
            </a:xfrm>
            <a:custGeom>
              <a:avLst/>
              <a:gdLst/>
              <a:ahLst/>
              <a:cxnLst/>
              <a:rect l="l" t="t" r="r" b="b"/>
              <a:pathLst>
                <a:path w="468629" h="200660">
                  <a:moveTo>
                    <a:pt x="0" y="200660"/>
                  </a:moveTo>
                  <a:lnTo>
                    <a:pt x="46862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97780" y="5938520"/>
              <a:ext cx="83820" cy="68580"/>
            </a:xfrm>
            <a:custGeom>
              <a:avLst/>
              <a:gdLst/>
              <a:ahLst/>
              <a:cxnLst/>
              <a:rect l="l" t="t" r="r" b="b"/>
              <a:pathLst>
                <a:path w="83820" h="68579">
                  <a:moveTo>
                    <a:pt x="0" y="0"/>
                  </a:moveTo>
                  <a:lnTo>
                    <a:pt x="29210" y="68579"/>
                  </a:lnTo>
                  <a:lnTo>
                    <a:pt x="83820" y="5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5000" y="5876290"/>
              <a:ext cx="539750" cy="67310"/>
            </a:xfrm>
            <a:custGeom>
              <a:avLst/>
              <a:gdLst/>
              <a:ahLst/>
              <a:cxnLst/>
              <a:rect l="l" t="t" r="r" b="b"/>
              <a:pathLst>
                <a:path w="539750" h="67310">
                  <a:moveTo>
                    <a:pt x="0" y="67310"/>
                  </a:moveTo>
                  <a:lnTo>
                    <a:pt x="5397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44589" y="5839459"/>
              <a:ext cx="80010" cy="74930"/>
            </a:xfrm>
            <a:custGeom>
              <a:avLst/>
              <a:gdLst/>
              <a:ahLst/>
              <a:cxnLst/>
              <a:rect l="l" t="t" r="r" b="b"/>
              <a:pathLst>
                <a:path w="80010" h="74929">
                  <a:moveTo>
                    <a:pt x="0" y="0"/>
                  </a:moveTo>
                  <a:lnTo>
                    <a:pt x="10160" y="74929"/>
                  </a:lnTo>
                  <a:lnTo>
                    <a:pt x="80010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38800" y="2286000"/>
              <a:ext cx="546100" cy="273050"/>
            </a:xfrm>
            <a:custGeom>
              <a:avLst/>
              <a:gdLst/>
              <a:ahLst/>
              <a:cxnLst/>
              <a:rect l="l" t="t" r="r" b="b"/>
              <a:pathLst>
                <a:path w="546100" h="273050">
                  <a:moveTo>
                    <a:pt x="0" y="0"/>
                  </a:moveTo>
                  <a:lnTo>
                    <a:pt x="546100" y="2730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63310" y="2523490"/>
              <a:ext cx="85090" cy="67310"/>
            </a:xfrm>
            <a:custGeom>
              <a:avLst/>
              <a:gdLst/>
              <a:ahLst/>
              <a:cxnLst/>
              <a:rect l="l" t="t" r="r" b="b"/>
              <a:pathLst>
                <a:path w="85089" h="67310">
                  <a:moveTo>
                    <a:pt x="34289" y="0"/>
                  </a:moveTo>
                  <a:lnTo>
                    <a:pt x="0" y="67310"/>
                  </a:lnTo>
                  <a:lnTo>
                    <a:pt x="85089" y="6731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48200" y="2847339"/>
              <a:ext cx="1535430" cy="657860"/>
            </a:xfrm>
            <a:custGeom>
              <a:avLst/>
              <a:gdLst/>
              <a:ahLst/>
              <a:cxnLst/>
              <a:rect l="l" t="t" r="r" b="b"/>
              <a:pathLst>
                <a:path w="1535429" h="657860">
                  <a:moveTo>
                    <a:pt x="0" y="657860"/>
                  </a:moveTo>
                  <a:lnTo>
                    <a:pt x="153542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64580" y="2814319"/>
              <a:ext cx="83820" cy="69850"/>
            </a:xfrm>
            <a:custGeom>
              <a:avLst/>
              <a:gdLst/>
              <a:ahLst/>
              <a:cxnLst/>
              <a:rect l="l" t="t" r="r" b="b"/>
              <a:pathLst>
                <a:path w="83820" h="69850">
                  <a:moveTo>
                    <a:pt x="0" y="0"/>
                  </a:moveTo>
                  <a:lnTo>
                    <a:pt x="29210" y="69850"/>
                  </a:lnTo>
                  <a:lnTo>
                    <a:pt x="83820" y="5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48200" y="3583939"/>
              <a:ext cx="1530350" cy="73660"/>
            </a:xfrm>
            <a:custGeom>
              <a:avLst/>
              <a:gdLst/>
              <a:ahLst/>
              <a:cxnLst/>
              <a:rect l="l" t="t" r="r" b="b"/>
              <a:pathLst>
                <a:path w="1530350" h="73660">
                  <a:moveTo>
                    <a:pt x="0" y="73660"/>
                  </a:moveTo>
                  <a:lnTo>
                    <a:pt x="153035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70930" y="3547110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0" y="0"/>
                  </a:moveTo>
                  <a:lnTo>
                    <a:pt x="3810" y="76200"/>
                  </a:lnTo>
                  <a:lnTo>
                    <a:pt x="7747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48200" y="3733800"/>
              <a:ext cx="1610360" cy="585470"/>
            </a:xfrm>
            <a:custGeom>
              <a:avLst/>
              <a:gdLst/>
              <a:ahLst/>
              <a:cxnLst/>
              <a:rect l="l" t="t" r="r" b="b"/>
              <a:pathLst>
                <a:path w="1610360" h="585470">
                  <a:moveTo>
                    <a:pt x="0" y="0"/>
                  </a:moveTo>
                  <a:lnTo>
                    <a:pt x="1610360" y="5854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40779" y="4282439"/>
              <a:ext cx="83820" cy="71120"/>
            </a:xfrm>
            <a:custGeom>
              <a:avLst/>
              <a:gdLst/>
              <a:ahLst/>
              <a:cxnLst/>
              <a:rect l="l" t="t" r="r" b="b"/>
              <a:pathLst>
                <a:path w="83820" h="71120">
                  <a:moveTo>
                    <a:pt x="25400" y="0"/>
                  </a:moveTo>
                  <a:lnTo>
                    <a:pt x="0" y="71120"/>
                  </a:lnTo>
                  <a:lnTo>
                    <a:pt x="83820" y="6096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72000" y="3810000"/>
              <a:ext cx="1779270" cy="1779270"/>
            </a:xfrm>
            <a:custGeom>
              <a:avLst/>
              <a:gdLst/>
              <a:ahLst/>
              <a:cxnLst/>
              <a:rect l="l" t="t" r="r" b="b"/>
              <a:pathLst>
                <a:path w="1779270" h="1779270">
                  <a:moveTo>
                    <a:pt x="0" y="0"/>
                  </a:moveTo>
                  <a:lnTo>
                    <a:pt x="1779270" y="177927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20789" y="555879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53339" y="0"/>
                  </a:moveTo>
                  <a:lnTo>
                    <a:pt x="0" y="53340"/>
                  </a:lnTo>
                  <a:lnTo>
                    <a:pt x="80010" y="8001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81800" y="2743200"/>
              <a:ext cx="1615440" cy="955040"/>
            </a:xfrm>
            <a:custGeom>
              <a:avLst/>
              <a:gdLst/>
              <a:ahLst/>
              <a:cxnLst/>
              <a:rect l="l" t="t" r="r" b="b"/>
              <a:pathLst>
                <a:path w="1615440" h="955039">
                  <a:moveTo>
                    <a:pt x="0" y="0"/>
                  </a:moveTo>
                  <a:lnTo>
                    <a:pt x="1615440" y="95503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74379" y="3662679"/>
              <a:ext cx="83820" cy="71120"/>
            </a:xfrm>
            <a:custGeom>
              <a:avLst/>
              <a:gdLst/>
              <a:ahLst/>
              <a:cxnLst/>
              <a:rect l="l" t="t" r="r" b="b"/>
              <a:pathLst>
                <a:path w="83820" h="71120">
                  <a:moveTo>
                    <a:pt x="38100" y="0"/>
                  </a:moveTo>
                  <a:lnTo>
                    <a:pt x="0" y="66040"/>
                  </a:lnTo>
                  <a:lnTo>
                    <a:pt x="83820" y="7112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772400" y="3886200"/>
              <a:ext cx="538480" cy="0"/>
            </a:xfrm>
            <a:custGeom>
              <a:avLst/>
              <a:gdLst/>
              <a:ahLst/>
              <a:cxnLst/>
              <a:rect l="l" t="t" r="r" b="b"/>
              <a:pathLst>
                <a:path w="538479">
                  <a:moveTo>
                    <a:pt x="0" y="0"/>
                  </a:moveTo>
                  <a:lnTo>
                    <a:pt x="53847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305800" y="38481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781800" y="3657600"/>
              <a:ext cx="389890" cy="129539"/>
            </a:xfrm>
            <a:custGeom>
              <a:avLst/>
              <a:gdLst/>
              <a:ahLst/>
              <a:cxnLst/>
              <a:rect l="l" t="t" r="r" b="b"/>
              <a:pathLst>
                <a:path w="389890" h="129539">
                  <a:moveTo>
                    <a:pt x="0" y="0"/>
                  </a:moveTo>
                  <a:lnTo>
                    <a:pt x="389890" y="12953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55179" y="3750310"/>
              <a:ext cx="83820" cy="71120"/>
            </a:xfrm>
            <a:custGeom>
              <a:avLst/>
              <a:gdLst/>
              <a:ahLst/>
              <a:cxnLst/>
              <a:rect l="l" t="t" r="r" b="b"/>
              <a:pathLst>
                <a:path w="83820" h="71120">
                  <a:moveTo>
                    <a:pt x="24129" y="0"/>
                  </a:moveTo>
                  <a:lnTo>
                    <a:pt x="0" y="71119"/>
                  </a:lnTo>
                  <a:lnTo>
                    <a:pt x="83820" y="596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6851650" y="4019550"/>
            <a:ext cx="1682750" cy="1701800"/>
            <a:chOff x="6851650" y="4019550"/>
            <a:chExt cx="1682750" cy="1701800"/>
          </a:xfrm>
        </p:grpSpPr>
        <p:sp>
          <p:nvSpPr>
            <p:cNvPr id="55" name="object 55"/>
            <p:cNvSpPr/>
            <p:nvPr/>
          </p:nvSpPr>
          <p:spPr>
            <a:xfrm>
              <a:off x="6858000" y="4053840"/>
              <a:ext cx="1531620" cy="365760"/>
            </a:xfrm>
            <a:custGeom>
              <a:avLst/>
              <a:gdLst/>
              <a:ahLst/>
              <a:cxnLst/>
              <a:rect l="l" t="t" r="r" b="b"/>
              <a:pathLst>
                <a:path w="1531620" h="365760">
                  <a:moveTo>
                    <a:pt x="0" y="365760"/>
                  </a:moveTo>
                  <a:lnTo>
                    <a:pt x="153162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375650" y="4019550"/>
              <a:ext cx="82550" cy="72390"/>
            </a:xfrm>
            <a:custGeom>
              <a:avLst/>
              <a:gdLst/>
              <a:ahLst/>
              <a:cxnLst/>
              <a:rect l="l" t="t" r="r" b="b"/>
              <a:pathLst>
                <a:path w="82550" h="72389">
                  <a:moveTo>
                    <a:pt x="0" y="0"/>
                  </a:moveTo>
                  <a:lnTo>
                    <a:pt x="17779" y="72389"/>
                  </a:lnTo>
                  <a:lnTo>
                    <a:pt x="8255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58000" y="4163060"/>
              <a:ext cx="1625600" cy="1551940"/>
            </a:xfrm>
            <a:custGeom>
              <a:avLst/>
              <a:gdLst/>
              <a:ahLst/>
              <a:cxnLst/>
              <a:rect l="l" t="t" r="r" b="b"/>
              <a:pathLst>
                <a:path w="1625600" h="1551939">
                  <a:moveTo>
                    <a:pt x="0" y="1551939"/>
                  </a:moveTo>
                  <a:lnTo>
                    <a:pt x="16256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54389" y="4114800"/>
              <a:ext cx="80010" cy="78740"/>
            </a:xfrm>
            <a:custGeom>
              <a:avLst/>
              <a:gdLst/>
              <a:ahLst/>
              <a:cxnLst/>
              <a:rect l="l" t="t" r="r" b="b"/>
              <a:pathLst>
                <a:path w="80009" h="78739">
                  <a:moveTo>
                    <a:pt x="80009" y="0"/>
                  </a:moveTo>
                  <a:lnTo>
                    <a:pt x="0" y="24130"/>
                  </a:lnTo>
                  <a:lnTo>
                    <a:pt x="52069" y="78739"/>
                  </a:lnTo>
                  <a:lnTo>
                    <a:pt x="80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7190" y="6278879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1410" y="688340"/>
            <a:ext cx="4357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Recitation</a:t>
            </a:r>
            <a:r>
              <a:rPr spc="-50" dirty="0"/>
              <a:t> </a:t>
            </a:r>
            <a:r>
              <a:rPr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9385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15849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721859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25" dirty="0">
                <a:latin typeface="UnDotum"/>
                <a:cs typeface="UnDotum"/>
              </a:rPr>
              <a:t>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3300" y="1635759"/>
            <a:ext cx="7484109" cy="363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1185">
              <a:lnSpc>
                <a:spcPct val="999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Find a </a:t>
            </a:r>
            <a:r>
              <a:rPr sz="3200" spc="-5" dirty="0">
                <a:latin typeface="Times New Roman"/>
                <a:cs typeface="Times New Roman"/>
              </a:rPr>
              <a:t>workstation assignment </a:t>
            </a:r>
            <a:r>
              <a:rPr sz="3200" dirty="0">
                <a:latin typeface="Times New Roman"/>
                <a:cs typeface="Times New Roman"/>
              </a:rPr>
              <a:t>by </a:t>
            </a:r>
            <a:r>
              <a:rPr sz="3200" spc="-5" dirty="0">
                <a:latin typeface="Times New Roman"/>
                <a:cs typeface="Times New Roman"/>
              </a:rPr>
              <a:t>taking  </a:t>
            </a:r>
            <a:r>
              <a:rPr sz="3200" dirty="0">
                <a:latin typeface="Times New Roman"/>
                <a:cs typeface="Times New Roman"/>
              </a:rPr>
              <a:t>cycle </a:t>
            </a:r>
            <a:r>
              <a:rPr sz="3200" spc="-5" dirty="0">
                <a:latin typeface="Times New Roman"/>
                <a:cs typeface="Times New Roman"/>
              </a:rPr>
              <a:t>time=17 minutes </a:t>
            </a:r>
            <a:r>
              <a:rPr sz="3200" dirty="0">
                <a:latin typeface="Times New Roman"/>
                <a:cs typeface="Times New Roman"/>
              </a:rPr>
              <a:t>by </a:t>
            </a:r>
            <a:r>
              <a:rPr sz="3200" spc="-5" dirty="0">
                <a:latin typeface="Times New Roman"/>
                <a:cs typeface="Times New Roman"/>
              </a:rPr>
              <a:t>assigning in the  </a:t>
            </a:r>
            <a:r>
              <a:rPr sz="3200" dirty="0">
                <a:latin typeface="Times New Roman"/>
                <a:cs typeface="Times New Roman"/>
              </a:rPr>
              <a:t>order of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greatest </a:t>
            </a:r>
            <a:r>
              <a:rPr sz="3200" spc="-5" dirty="0">
                <a:latin typeface="Times New Roman"/>
                <a:cs typeface="Times New Roman"/>
              </a:rPr>
              <a:t>task time.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Times New Roman"/>
                <a:cs typeface="Times New Roman"/>
              </a:rPr>
              <a:t>Can </a:t>
            </a:r>
            <a:r>
              <a:rPr sz="3200" spc="5" dirty="0">
                <a:latin typeface="Times New Roman"/>
                <a:cs typeface="Times New Roman"/>
              </a:rPr>
              <a:t>you </a:t>
            </a:r>
            <a:r>
              <a:rPr sz="3200" spc="-5" dirty="0">
                <a:latin typeface="Times New Roman"/>
                <a:cs typeface="Times New Roman"/>
              </a:rPr>
              <a:t>find </a:t>
            </a:r>
            <a:r>
              <a:rPr sz="3200" dirty="0">
                <a:latin typeface="Times New Roman"/>
                <a:cs typeface="Times New Roman"/>
              </a:rPr>
              <a:t>an </a:t>
            </a:r>
            <a:r>
              <a:rPr sz="3200" spc="-5" dirty="0">
                <a:latin typeface="Times New Roman"/>
                <a:cs typeface="Times New Roman"/>
              </a:rPr>
              <a:t>assignment </a:t>
            </a:r>
            <a:r>
              <a:rPr sz="3200" dirty="0">
                <a:latin typeface="Times New Roman"/>
                <a:cs typeface="Times New Roman"/>
              </a:rPr>
              <a:t>that uses only </a:t>
            </a:r>
            <a:r>
              <a:rPr sz="3200" spc="-5" dirty="0">
                <a:latin typeface="Times New Roman"/>
                <a:cs typeface="Times New Roman"/>
              </a:rPr>
              <a:t>six  stations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meets </a:t>
            </a:r>
            <a:r>
              <a:rPr sz="3200" dirty="0">
                <a:latin typeface="Times New Roman"/>
                <a:cs typeface="Times New Roman"/>
              </a:rPr>
              <a:t>17 </a:t>
            </a:r>
            <a:r>
              <a:rPr sz="3200" spc="-5" dirty="0">
                <a:latin typeface="Times New Roman"/>
                <a:cs typeface="Times New Roman"/>
              </a:rPr>
              <a:t>minute </a:t>
            </a:r>
            <a:r>
              <a:rPr sz="3200" dirty="0">
                <a:latin typeface="Times New Roman"/>
                <a:cs typeface="Times New Roman"/>
              </a:rPr>
              <a:t>cycle </a:t>
            </a:r>
            <a:r>
              <a:rPr sz="3200" spc="-10" dirty="0">
                <a:latin typeface="Times New Roman"/>
                <a:cs typeface="Times New Roman"/>
              </a:rPr>
              <a:t>time  </a:t>
            </a:r>
            <a:r>
              <a:rPr sz="3200" spc="-5" dirty="0">
                <a:latin typeface="Times New Roman"/>
                <a:cs typeface="Times New Roman"/>
              </a:rPr>
              <a:t>requirement.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Times New Roman"/>
                <a:cs typeface="Times New Roman"/>
              </a:rPr>
              <a:t>See </a:t>
            </a:r>
            <a:r>
              <a:rPr sz="3200" spc="-5" dirty="0">
                <a:latin typeface="Times New Roman"/>
                <a:cs typeface="Times New Roman"/>
              </a:rPr>
              <a:t>the solution in the </a:t>
            </a:r>
            <a:r>
              <a:rPr sz="3200" dirty="0">
                <a:latin typeface="Times New Roman"/>
                <a:cs typeface="Times New Roman"/>
              </a:rPr>
              <a:t>next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recitation.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9030970" y="22860"/>
                  </a:lnTo>
                  <a:lnTo>
                    <a:pt x="9030970" y="44450"/>
                  </a:lnTo>
                  <a:lnTo>
                    <a:pt x="9146540" y="44450"/>
                  </a:lnTo>
                  <a:lnTo>
                    <a:pt x="9146540" y="228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029699" y="1623060"/>
              <a:ext cx="115570" cy="44450"/>
            </a:xfrm>
            <a:custGeom>
              <a:avLst/>
              <a:gdLst/>
              <a:ahLst/>
              <a:cxnLst/>
              <a:rect l="l" t="t" r="r" b="b"/>
              <a:pathLst>
                <a:path w="115570" h="44450">
                  <a:moveTo>
                    <a:pt x="0" y="44450"/>
                  </a:moveTo>
                  <a:lnTo>
                    <a:pt x="115570" y="4445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4445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029699" y="1663700"/>
              <a:ext cx="115570" cy="44450"/>
            </a:xfrm>
            <a:custGeom>
              <a:avLst/>
              <a:gdLst/>
              <a:ahLst/>
              <a:cxnLst/>
              <a:rect l="l" t="t" r="r" b="b"/>
              <a:pathLst>
                <a:path w="115570" h="44450">
                  <a:moveTo>
                    <a:pt x="0" y="44450"/>
                  </a:moveTo>
                  <a:lnTo>
                    <a:pt x="115570" y="4445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4445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29699" y="1704340"/>
              <a:ext cx="115570" cy="44450"/>
            </a:xfrm>
            <a:custGeom>
              <a:avLst/>
              <a:gdLst/>
              <a:ahLst/>
              <a:cxnLst/>
              <a:rect l="l" t="t" r="r" b="b"/>
              <a:pathLst>
                <a:path w="115570" h="44450">
                  <a:moveTo>
                    <a:pt x="0" y="44450"/>
                  </a:moveTo>
                  <a:lnTo>
                    <a:pt x="115570" y="4445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4445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29699" y="1744979"/>
              <a:ext cx="115570" cy="44450"/>
            </a:xfrm>
            <a:custGeom>
              <a:avLst/>
              <a:gdLst/>
              <a:ahLst/>
              <a:cxnLst/>
              <a:rect l="l" t="t" r="r" b="b"/>
              <a:pathLst>
                <a:path w="115570" h="44450">
                  <a:moveTo>
                    <a:pt x="0" y="44450"/>
                  </a:moveTo>
                  <a:lnTo>
                    <a:pt x="115570" y="4445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4445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029699" y="1785619"/>
              <a:ext cx="115570" cy="44450"/>
            </a:xfrm>
            <a:custGeom>
              <a:avLst/>
              <a:gdLst/>
              <a:ahLst/>
              <a:cxnLst/>
              <a:rect l="l" t="t" r="r" b="b"/>
              <a:pathLst>
                <a:path w="115570" h="44450">
                  <a:moveTo>
                    <a:pt x="0" y="44450"/>
                  </a:moveTo>
                  <a:lnTo>
                    <a:pt x="115570" y="4445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4445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029699" y="1824990"/>
              <a:ext cx="115570" cy="45720"/>
            </a:xfrm>
            <a:custGeom>
              <a:avLst/>
              <a:gdLst/>
              <a:ahLst/>
              <a:cxnLst/>
              <a:rect l="l" t="t" r="r" b="b"/>
              <a:pathLst>
                <a:path w="115570" h="45719">
                  <a:moveTo>
                    <a:pt x="0" y="45720"/>
                  </a:moveTo>
                  <a:lnTo>
                    <a:pt x="115570" y="4572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029699" y="1865629"/>
              <a:ext cx="115570" cy="45720"/>
            </a:xfrm>
            <a:custGeom>
              <a:avLst/>
              <a:gdLst/>
              <a:ahLst/>
              <a:cxnLst/>
              <a:rect l="l" t="t" r="r" b="b"/>
              <a:pathLst>
                <a:path w="115570" h="45719">
                  <a:moveTo>
                    <a:pt x="0" y="45720"/>
                  </a:moveTo>
                  <a:lnTo>
                    <a:pt x="115570" y="4572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029699" y="1907540"/>
              <a:ext cx="115570" cy="44450"/>
            </a:xfrm>
            <a:custGeom>
              <a:avLst/>
              <a:gdLst/>
              <a:ahLst/>
              <a:cxnLst/>
              <a:rect l="l" t="t" r="r" b="b"/>
              <a:pathLst>
                <a:path w="115570" h="44450">
                  <a:moveTo>
                    <a:pt x="0" y="44450"/>
                  </a:moveTo>
                  <a:lnTo>
                    <a:pt x="115570" y="4445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4445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029699" y="1948179"/>
              <a:ext cx="115570" cy="43180"/>
            </a:xfrm>
            <a:custGeom>
              <a:avLst/>
              <a:gdLst/>
              <a:ahLst/>
              <a:cxnLst/>
              <a:rect l="l" t="t" r="r" b="b"/>
              <a:pathLst>
                <a:path w="115570" h="43180">
                  <a:moveTo>
                    <a:pt x="0" y="43180"/>
                  </a:moveTo>
                  <a:lnTo>
                    <a:pt x="115570" y="4318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029699" y="1987550"/>
              <a:ext cx="115570" cy="44450"/>
            </a:xfrm>
            <a:custGeom>
              <a:avLst/>
              <a:gdLst/>
              <a:ahLst/>
              <a:cxnLst/>
              <a:rect l="l" t="t" r="r" b="b"/>
              <a:pathLst>
                <a:path w="115570" h="44450">
                  <a:moveTo>
                    <a:pt x="0" y="44450"/>
                  </a:moveTo>
                  <a:lnTo>
                    <a:pt x="115570" y="4445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4445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9030970" y="0"/>
                  </a:lnTo>
                  <a:lnTo>
                    <a:pt x="9030970" y="13970"/>
                  </a:lnTo>
                  <a:lnTo>
                    <a:pt x="0" y="1397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4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6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36" name="object 336"/>
          <p:cNvGraphicFramePr>
            <a:graphicFrameLocks noGrp="1"/>
          </p:cNvGraphicFramePr>
          <p:nvPr/>
        </p:nvGraphicFramePr>
        <p:xfrm>
          <a:off x="-1270" y="1605280"/>
          <a:ext cx="9030970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6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BEE8FD"/>
                      </a:solidFill>
                      <a:prstDash val="solid"/>
                    </a:lnT>
                    <a:lnB w="19050">
                      <a:solidFill>
                        <a:srgbClr val="B5E5F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Dimension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T w="28575">
                      <a:solidFill>
                        <a:srgbClr val="C0E9FD"/>
                      </a:solidFill>
                      <a:prstDash val="solid"/>
                    </a:lnT>
                    <a:lnB w="19050">
                      <a:solidFill>
                        <a:srgbClr val="B5E5FD"/>
                      </a:solidFill>
                      <a:prstDash val="solid"/>
                    </a:lnB>
                    <a:solidFill>
                      <a:srgbClr val="EFFCC4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Job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Shop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solidFill>
                      <a:srgbClr val="EFFCC4"/>
                    </a:solidFill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Batch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solidFill>
                      <a:srgbClr val="EFFCC4"/>
                    </a:solidFill>
                  </a:tcPr>
                </a:tc>
                <a:tc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Repetitive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solidFill>
                      <a:srgbClr val="EFFCC4"/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Continuous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solidFill>
                      <a:srgbClr val="EFFC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8" name="object 348"/>
          <p:cNvSpPr txBox="1"/>
          <p:nvPr/>
        </p:nvSpPr>
        <p:spPr>
          <a:xfrm>
            <a:off x="6701790" y="6312068"/>
            <a:ext cx="22860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sz="2400" dirty="0">
                <a:latin typeface="Times New Roman"/>
                <a:cs typeface="Times New Roman"/>
              </a:rPr>
              <a:t>7</a:t>
            </a:fld>
            <a:endParaRPr sz="2400">
              <a:latin typeface="Times New Roman"/>
              <a:cs typeface="Times New Roman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307340" y="1913889"/>
            <a:ext cx="1249680" cy="118618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b="1" dirty="0">
                <a:latin typeface="Times New Roman"/>
                <a:cs typeface="Times New Roman"/>
              </a:rPr>
              <a:t>Job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variety</a:t>
            </a:r>
            <a:endParaRPr sz="2000">
              <a:latin typeface="Times New Roman"/>
              <a:cs typeface="Times New Roman"/>
            </a:endParaRPr>
          </a:p>
          <a:p>
            <a:pPr marL="12700" marR="200660">
              <a:lnSpc>
                <a:spcPts val="2220"/>
              </a:lnSpc>
              <a:spcBef>
                <a:spcPts val="1285"/>
              </a:spcBef>
            </a:pPr>
            <a:r>
              <a:rPr sz="2000" b="1" spc="-5" dirty="0">
                <a:latin typeface="Times New Roman"/>
                <a:cs typeface="Times New Roman"/>
              </a:rPr>
              <a:t>Process  </a:t>
            </a:r>
            <a:r>
              <a:rPr sz="2000" b="1" spc="-10" dirty="0">
                <a:latin typeface="Times New Roman"/>
                <a:cs typeface="Times New Roman"/>
              </a:rPr>
              <a:t>fl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x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spc="5" dirty="0">
                <a:latin typeface="Times New Roman"/>
                <a:cs typeface="Times New Roman"/>
              </a:rPr>
              <a:t>b</a:t>
            </a:r>
            <a:r>
              <a:rPr sz="2000" b="1" spc="-10" dirty="0">
                <a:latin typeface="Times New Roman"/>
                <a:cs typeface="Times New Roman"/>
              </a:rPr>
              <a:t>ili</a:t>
            </a:r>
            <a:r>
              <a:rPr sz="2000" b="1" dirty="0">
                <a:latin typeface="Times New Roman"/>
                <a:cs typeface="Times New Roman"/>
              </a:rPr>
              <a:t>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2312670" y="1913889"/>
            <a:ext cx="1107440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Very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High  </a:t>
            </a:r>
            <a:r>
              <a:rPr sz="2000" dirty="0">
                <a:latin typeface="Times New Roman"/>
                <a:cs typeface="Times New Roman"/>
              </a:rPr>
              <a:t>Very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High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4127500" y="1913889"/>
            <a:ext cx="1000760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te  </a:t>
            </a:r>
            <a:r>
              <a:rPr sz="2000" spc="-5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6141720" y="1913889"/>
            <a:ext cx="492125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ow  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7659369" y="1913889"/>
            <a:ext cx="978535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Very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low  </a:t>
            </a:r>
            <a:r>
              <a:rPr sz="2000" dirty="0">
                <a:latin typeface="Times New Roman"/>
                <a:cs typeface="Times New Roman"/>
              </a:rPr>
              <a:t>Very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low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307340" y="3191510"/>
            <a:ext cx="1149350" cy="118110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000" b="1" spc="-5" dirty="0">
                <a:latin typeface="Times New Roman"/>
                <a:cs typeface="Times New Roman"/>
              </a:rPr>
              <a:t>Unit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cost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220"/>
              </a:lnSpc>
              <a:spcBef>
                <a:spcPts val="1260"/>
              </a:spcBef>
            </a:pPr>
            <a:r>
              <a:rPr sz="2000" b="1" dirty="0">
                <a:latin typeface="Times New Roman"/>
                <a:cs typeface="Times New Roman"/>
              </a:rPr>
              <a:t>Volume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 output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2312670" y="3191510"/>
            <a:ext cx="1107440" cy="89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marR="5080" indent="-64769">
              <a:lnSpc>
                <a:spcPct val="1433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Very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High  </a:t>
            </a:r>
            <a:r>
              <a:rPr sz="2000" dirty="0">
                <a:latin typeface="Times New Roman"/>
                <a:cs typeface="Times New Roman"/>
              </a:rPr>
              <a:t>Very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low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4127500" y="3191510"/>
            <a:ext cx="1000760" cy="89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54000">
              <a:lnSpc>
                <a:spcPct val="1433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te  Low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6121400" y="3191510"/>
            <a:ext cx="534670" cy="89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20">
              <a:lnSpc>
                <a:spcPct val="1433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Low  H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7622540" y="3191510"/>
            <a:ext cx="1051560" cy="89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830">
              <a:lnSpc>
                <a:spcPct val="1433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Very </a:t>
            </a:r>
            <a:r>
              <a:rPr sz="2000" spc="-5" dirty="0">
                <a:latin typeface="Times New Roman"/>
                <a:cs typeface="Times New Roman"/>
              </a:rPr>
              <a:t>low  </a:t>
            </a:r>
            <a:r>
              <a:rPr sz="2000" dirty="0">
                <a:latin typeface="Times New Roman"/>
                <a:cs typeface="Times New Roman"/>
              </a:rPr>
              <a:t>Very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high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7" name="object 347"/>
          <p:cNvSpPr txBox="1">
            <a:spLocks noGrp="1"/>
          </p:cNvSpPr>
          <p:nvPr>
            <p:ph type="title"/>
          </p:nvPr>
        </p:nvSpPr>
        <p:spPr>
          <a:xfrm>
            <a:off x="1723389" y="497840"/>
            <a:ext cx="5692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Product </a:t>
            </a:r>
            <a:r>
              <a:rPr dirty="0"/>
              <a:t>– </a:t>
            </a:r>
            <a:r>
              <a:rPr spc="-5" dirty="0"/>
              <a:t>Process</a:t>
            </a:r>
            <a:r>
              <a:rPr spc="-35" dirty="0"/>
              <a:t> </a:t>
            </a:r>
            <a:r>
              <a:rPr spc="-5" dirty="0"/>
              <a:t>Matrix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9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368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3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5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7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41300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13000" y="44450"/>
                  </a:lnTo>
                  <a:lnTo>
                    <a:pt x="241300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3167380" y="0"/>
                  </a:lnTo>
                  <a:lnTo>
                    <a:pt x="316738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241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38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382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3820" y="44450"/>
                  </a:lnTo>
                  <a:lnTo>
                    <a:pt x="389382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709160" y="0"/>
                  </a:lnTo>
                  <a:lnTo>
                    <a:pt x="4709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382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3820" y="44450"/>
                  </a:lnTo>
                  <a:lnTo>
                    <a:pt x="389382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709160" y="0"/>
                  </a:lnTo>
                  <a:lnTo>
                    <a:pt x="4709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382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3820" y="44450"/>
                  </a:lnTo>
                  <a:lnTo>
                    <a:pt x="389382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709160" y="0"/>
                  </a:lnTo>
                  <a:lnTo>
                    <a:pt x="4709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382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3820" y="44450"/>
                  </a:lnTo>
                  <a:lnTo>
                    <a:pt x="389382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709160" y="0"/>
                  </a:lnTo>
                  <a:lnTo>
                    <a:pt x="4709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382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3820" y="44450"/>
                  </a:lnTo>
                  <a:lnTo>
                    <a:pt x="389382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709160" y="0"/>
                  </a:lnTo>
                  <a:lnTo>
                    <a:pt x="4709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382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3820" y="44450"/>
                  </a:lnTo>
                  <a:lnTo>
                    <a:pt x="389382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709160" y="0"/>
                  </a:lnTo>
                  <a:lnTo>
                    <a:pt x="4709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9382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93820" y="44450"/>
                  </a:lnTo>
                  <a:lnTo>
                    <a:pt x="389382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4709160" y="0"/>
                  </a:lnTo>
                  <a:lnTo>
                    <a:pt x="470916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419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14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4190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419090" y="44450"/>
                  </a:lnTo>
                  <a:lnTo>
                    <a:pt x="54190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686550" y="0"/>
                  </a:lnTo>
                  <a:lnTo>
                    <a:pt x="668655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4190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419090" y="44450"/>
                  </a:lnTo>
                  <a:lnTo>
                    <a:pt x="54190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686550" y="0"/>
                  </a:lnTo>
                  <a:lnTo>
                    <a:pt x="668655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541909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419090" y="45720"/>
                  </a:lnTo>
                  <a:lnTo>
                    <a:pt x="541909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6686550" y="0"/>
                  </a:lnTo>
                  <a:lnTo>
                    <a:pt x="668655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541909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419090" y="45720"/>
                  </a:lnTo>
                  <a:lnTo>
                    <a:pt x="541909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6686550" y="0"/>
                  </a:lnTo>
                  <a:lnTo>
                    <a:pt x="668655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4190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419090" y="44450"/>
                  </a:lnTo>
                  <a:lnTo>
                    <a:pt x="54190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686550" y="0"/>
                  </a:lnTo>
                  <a:lnTo>
                    <a:pt x="668655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541909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5419090" y="43180"/>
                  </a:lnTo>
                  <a:lnTo>
                    <a:pt x="5419090" y="0"/>
                  </a:lnTo>
                  <a:close/>
                </a:path>
                <a:path w="9146540" h="43179">
                  <a:moveTo>
                    <a:pt x="9146540" y="0"/>
                  </a:moveTo>
                  <a:lnTo>
                    <a:pt x="6686550" y="0"/>
                  </a:lnTo>
                  <a:lnTo>
                    <a:pt x="668655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4190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419090" y="44450"/>
                  </a:lnTo>
                  <a:lnTo>
                    <a:pt x="54190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686550" y="0"/>
                  </a:lnTo>
                  <a:lnTo>
                    <a:pt x="668655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4190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419090" y="44450"/>
                  </a:lnTo>
                  <a:lnTo>
                    <a:pt x="54190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686550" y="0"/>
                  </a:lnTo>
                  <a:lnTo>
                    <a:pt x="668655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541909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419090" y="45720"/>
                  </a:lnTo>
                  <a:lnTo>
                    <a:pt x="5419090" y="0"/>
                  </a:lnTo>
                  <a:close/>
                </a:path>
                <a:path w="9146540" h="45720">
                  <a:moveTo>
                    <a:pt x="9146540" y="0"/>
                  </a:moveTo>
                  <a:lnTo>
                    <a:pt x="6686550" y="0"/>
                  </a:lnTo>
                  <a:lnTo>
                    <a:pt x="668655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4190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419090" y="44450"/>
                  </a:lnTo>
                  <a:lnTo>
                    <a:pt x="54190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686550" y="0"/>
                  </a:lnTo>
                  <a:lnTo>
                    <a:pt x="668655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541909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5419090" y="85090"/>
                  </a:lnTo>
                  <a:lnTo>
                    <a:pt x="5419090" y="44450"/>
                  </a:lnTo>
                  <a:lnTo>
                    <a:pt x="5419090" y="40640"/>
                  </a:lnTo>
                  <a:lnTo>
                    <a:pt x="5419090" y="0"/>
                  </a:lnTo>
                  <a:close/>
                </a:path>
                <a:path w="9146540" h="85089">
                  <a:moveTo>
                    <a:pt x="9146540" y="0"/>
                  </a:moveTo>
                  <a:lnTo>
                    <a:pt x="6686550" y="0"/>
                  </a:lnTo>
                  <a:lnTo>
                    <a:pt x="6686550" y="40640"/>
                  </a:lnTo>
                  <a:lnTo>
                    <a:pt x="6686550" y="44450"/>
                  </a:lnTo>
                  <a:lnTo>
                    <a:pt x="668655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4190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419090" y="44450"/>
                  </a:lnTo>
                  <a:lnTo>
                    <a:pt x="54190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686550" y="0"/>
                  </a:lnTo>
                  <a:lnTo>
                    <a:pt x="668655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541909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5419090" y="44450"/>
                  </a:lnTo>
                  <a:lnTo>
                    <a:pt x="541909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6686550" y="0"/>
                  </a:lnTo>
                  <a:lnTo>
                    <a:pt x="668655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/>
          <p:nvPr/>
        </p:nvSpPr>
        <p:spPr>
          <a:xfrm>
            <a:off x="612140" y="1520189"/>
            <a:ext cx="1101725" cy="8502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67945" marR="5080" indent="-55880">
              <a:lnSpc>
                <a:spcPts val="3180"/>
              </a:lnSpc>
              <a:spcBef>
                <a:spcPts val="315"/>
              </a:spcBef>
            </a:pPr>
            <a:r>
              <a:rPr sz="2750" spc="-200" dirty="0">
                <a:latin typeface="Arial"/>
                <a:cs typeface="Arial"/>
              </a:rPr>
              <a:t>P</a:t>
            </a:r>
            <a:r>
              <a:rPr sz="2750" spc="-110" dirty="0">
                <a:latin typeface="Arial"/>
                <a:cs typeface="Arial"/>
              </a:rPr>
              <a:t>r</a:t>
            </a:r>
            <a:r>
              <a:rPr sz="2750" spc="-165" dirty="0">
                <a:latin typeface="Arial"/>
                <a:cs typeface="Arial"/>
              </a:rPr>
              <a:t>o</a:t>
            </a:r>
            <a:r>
              <a:rPr sz="2750" spc="-175" dirty="0">
                <a:latin typeface="Arial"/>
                <a:cs typeface="Arial"/>
              </a:rPr>
              <a:t>du</a:t>
            </a:r>
            <a:r>
              <a:rPr sz="2750" spc="-140" dirty="0">
                <a:latin typeface="Arial"/>
                <a:cs typeface="Arial"/>
              </a:rPr>
              <a:t>c</a:t>
            </a:r>
            <a:r>
              <a:rPr sz="2750" spc="-80" dirty="0">
                <a:latin typeface="Arial"/>
                <a:cs typeface="Arial"/>
              </a:rPr>
              <a:t>t  </a:t>
            </a:r>
            <a:r>
              <a:rPr sz="2750" spc="-135" dirty="0">
                <a:latin typeface="Arial"/>
                <a:cs typeface="Arial"/>
              </a:rPr>
              <a:t>Variety</a:t>
            </a:r>
            <a:endParaRPr sz="2750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2458720" y="1668779"/>
            <a:ext cx="667385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-215" dirty="0">
                <a:latin typeface="Arial"/>
                <a:cs typeface="Arial"/>
              </a:rPr>
              <a:t>H</a:t>
            </a:r>
            <a:r>
              <a:rPr sz="2750" spc="-80" dirty="0">
                <a:latin typeface="Arial"/>
                <a:cs typeface="Arial"/>
              </a:rPr>
              <a:t>i</a:t>
            </a:r>
            <a:r>
              <a:rPr sz="2750" spc="-165" dirty="0">
                <a:latin typeface="Arial"/>
                <a:cs typeface="Arial"/>
              </a:rPr>
              <a:t>gh</a:t>
            </a:r>
            <a:endParaRPr sz="2750">
              <a:latin typeface="Arial"/>
              <a:cs typeface="Arial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3694429" y="1668779"/>
            <a:ext cx="448437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60245" algn="l"/>
                <a:tab pos="3171825" algn="l"/>
              </a:tabLst>
            </a:pPr>
            <a:r>
              <a:rPr sz="2750" spc="-160" dirty="0">
                <a:latin typeface="Arial"/>
                <a:cs typeface="Arial"/>
              </a:rPr>
              <a:t>Moderate	</a:t>
            </a:r>
            <a:r>
              <a:rPr sz="2750" spc="-180" dirty="0">
                <a:latin typeface="Arial"/>
                <a:cs typeface="Arial"/>
              </a:rPr>
              <a:t>Low	</a:t>
            </a:r>
            <a:r>
              <a:rPr sz="2750" spc="-155" dirty="0">
                <a:latin typeface="Arial"/>
                <a:cs typeface="Arial"/>
              </a:rPr>
              <a:t>Very</a:t>
            </a:r>
            <a:r>
              <a:rPr sz="2750" spc="-165" dirty="0">
                <a:latin typeface="Arial"/>
                <a:cs typeface="Arial"/>
              </a:rPr>
              <a:t> </a:t>
            </a:r>
            <a:r>
              <a:rPr sz="2750" spc="-185" dirty="0">
                <a:latin typeface="Arial"/>
                <a:cs typeface="Arial"/>
              </a:rPr>
              <a:t>Low</a:t>
            </a:r>
            <a:endParaRPr sz="2750">
              <a:latin typeface="Arial"/>
              <a:cs typeface="Arial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406400" y="2329179"/>
            <a:ext cx="1513205" cy="8502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69545" marR="5080" indent="-157480">
              <a:lnSpc>
                <a:spcPts val="3180"/>
              </a:lnSpc>
              <a:spcBef>
                <a:spcPts val="315"/>
              </a:spcBef>
            </a:pPr>
            <a:r>
              <a:rPr sz="2750" spc="-204" dirty="0">
                <a:latin typeface="Arial"/>
                <a:cs typeface="Arial"/>
              </a:rPr>
              <a:t>E</a:t>
            </a:r>
            <a:r>
              <a:rPr sz="2750" spc="-165" dirty="0">
                <a:latin typeface="Arial"/>
                <a:cs typeface="Arial"/>
              </a:rPr>
              <a:t>q</a:t>
            </a:r>
            <a:r>
              <a:rPr sz="2750" spc="-180" dirty="0">
                <a:latin typeface="Arial"/>
                <a:cs typeface="Arial"/>
              </a:rPr>
              <a:t>u</a:t>
            </a:r>
            <a:r>
              <a:rPr sz="2750" spc="-114" dirty="0">
                <a:latin typeface="Arial"/>
                <a:cs typeface="Arial"/>
              </a:rPr>
              <a:t>ip</a:t>
            </a:r>
            <a:r>
              <a:rPr sz="2750" spc="-275" dirty="0">
                <a:latin typeface="Arial"/>
                <a:cs typeface="Arial"/>
              </a:rPr>
              <a:t>m</a:t>
            </a:r>
            <a:r>
              <a:rPr sz="2750" spc="-165" dirty="0">
                <a:latin typeface="Arial"/>
                <a:cs typeface="Arial"/>
              </a:rPr>
              <a:t>e</a:t>
            </a:r>
            <a:r>
              <a:rPr sz="2750" spc="-180" dirty="0">
                <a:latin typeface="Arial"/>
                <a:cs typeface="Arial"/>
              </a:rPr>
              <a:t>n</a:t>
            </a:r>
            <a:r>
              <a:rPr sz="2750" spc="-80" dirty="0">
                <a:latin typeface="Arial"/>
                <a:cs typeface="Arial"/>
              </a:rPr>
              <a:t>t  </a:t>
            </a:r>
            <a:r>
              <a:rPr sz="2750" spc="-105" dirty="0">
                <a:latin typeface="Arial"/>
                <a:cs typeface="Arial"/>
              </a:rPr>
              <a:t>flexibility</a:t>
            </a:r>
            <a:endParaRPr sz="2750">
              <a:latin typeface="Arial"/>
              <a:cs typeface="Arial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2458720" y="2479039"/>
            <a:ext cx="667385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-215" dirty="0">
                <a:latin typeface="Arial"/>
                <a:cs typeface="Arial"/>
              </a:rPr>
              <a:t>H</a:t>
            </a:r>
            <a:r>
              <a:rPr sz="2750" spc="-80" dirty="0">
                <a:latin typeface="Arial"/>
                <a:cs typeface="Arial"/>
              </a:rPr>
              <a:t>i</a:t>
            </a:r>
            <a:r>
              <a:rPr sz="2750" spc="-165" dirty="0">
                <a:latin typeface="Arial"/>
                <a:cs typeface="Arial"/>
              </a:rPr>
              <a:t>gh</a:t>
            </a:r>
            <a:endParaRPr sz="2750">
              <a:latin typeface="Arial"/>
              <a:cs typeface="Arial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3694429" y="2479039"/>
            <a:ext cx="448437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60245" algn="l"/>
                <a:tab pos="3171825" algn="l"/>
              </a:tabLst>
            </a:pPr>
            <a:r>
              <a:rPr sz="2750" spc="-160" dirty="0">
                <a:latin typeface="Arial"/>
                <a:cs typeface="Arial"/>
              </a:rPr>
              <a:t>Moderate	</a:t>
            </a:r>
            <a:r>
              <a:rPr sz="2750" spc="-180" dirty="0">
                <a:latin typeface="Arial"/>
                <a:cs typeface="Arial"/>
              </a:rPr>
              <a:t>Low	</a:t>
            </a:r>
            <a:r>
              <a:rPr sz="2750" spc="-155" dirty="0">
                <a:latin typeface="Arial"/>
                <a:cs typeface="Arial"/>
              </a:rPr>
              <a:t>Very</a:t>
            </a:r>
            <a:r>
              <a:rPr sz="2750" spc="-165" dirty="0">
                <a:latin typeface="Arial"/>
                <a:cs typeface="Arial"/>
              </a:rPr>
              <a:t> </a:t>
            </a:r>
            <a:r>
              <a:rPr sz="2750" spc="-185" dirty="0">
                <a:latin typeface="Arial"/>
                <a:cs typeface="Arial"/>
              </a:rPr>
              <a:t>Low</a:t>
            </a:r>
            <a:endParaRPr sz="2750">
              <a:latin typeface="Arial"/>
              <a:cs typeface="Arial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623569" y="3138170"/>
            <a:ext cx="1082040" cy="8515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245110">
              <a:lnSpc>
                <a:spcPts val="3190"/>
              </a:lnSpc>
              <a:spcBef>
                <a:spcPts val="305"/>
              </a:spcBef>
            </a:pPr>
            <a:r>
              <a:rPr sz="2750" spc="-185" dirty="0">
                <a:latin typeface="Arial"/>
                <a:cs typeface="Arial"/>
              </a:rPr>
              <a:t>Low  </a:t>
            </a:r>
            <a:r>
              <a:rPr sz="2750" spc="-190" dirty="0">
                <a:latin typeface="Arial"/>
                <a:cs typeface="Arial"/>
              </a:rPr>
              <a:t>Vo</a:t>
            </a:r>
            <a:r>
              <a:rPr sz="2750" spc="-65" dirty="0">
                <a:latin typeface="Arial"/>
                <a:cs typeface="Arial"/>
              </a:rPr>
              <a:t>l</a:t>
            </a:r>
            <a:r>
              <a:rPr sz="2750" spc="-180" dirty="0">
                <a:latin typeface="Arial"/>
                <a:cs typeface="Arial"/>
              </a:rPr>
              <a:t>u</a:t>
            </a:r>
            <a:r>
              <a:rPr sz="2750" spc="-250" dirty="0">
                <a:latin typeface="Arial"/>
                <a:cs typeface="Arial"/>
              </a:rPr>
              <a:t>m</a:t>
            </a:r>
            <a:r>
              <a:rPr sz="2750" spc="-165" dirty="0">
                <a:latin typeface="Arial"/>
                <a:cs typeface="Arial"/>
              </a:rPr>
              <a:t>e</a:t>
            </a:r>
            <a:endParaRPr sz="2750">
              <a:latin typeface="Arial"/>
              <a:cs typeface="Arial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492759" y="3947159"/>
            <a:ext cx="1343025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-260" dirty="0">
                <a:latin typeface="Arial"/>
                <a:cs typeface="Arial"/>
              </a:rPr>
              <a:t>M</a:t>
            </a:r>
            <a:r>
              <a:rPr sz="2750" spc="-175" dirty="0">
                <a:latin typeface="Arial"/>
                <a:cs typeface="Arial"/>
              </a:rPr>
              <a:t>o</a:t>
            </a:r>
            <a:r>
              <a:rPr sz="2750" spc="-165" dirty="0">
                <a:latin typeface="Arial"/>
                <a:cs typeface="Arial"/>
              </a:rPr>
              <a:t>d</a:t>
            </a:r>
            <a:r>
              <a:rPr sz="2750" spc="-140" dirty="0">
                <a:latin typeface="Arial"/>
                <a:cs typeface="Arial"/>
              </a:rPr>
              <a:t>er</a:t>
            </a:r>
            <a:r>
              <a:rPr sz="2750" spc="-135" dirty="0">
                <a:latin typeface="Arial"/>
                <a:cs typeface="Arial"/>
              </a:rPr>
              <a:t>ate</a:t>
            </a:r>
            <a:endParaRPr sz="2750">
              <a:latin typeface="Arial"/>
              <a:cs typeface="Arial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623569" y="4352290"/>
            <a:ext cx="108204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-175" dirty="0">
                <a:latin typeface="Arial"/>
                <a:cs typeface="Arial"/>
              </a:rPr>
              <a:t>Volume</a:t>
            </a:r>
            <a:endParaRPr sz="2750">
              <a:latin typeface="Arial"/>
              <a:cs typeface="Arial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623569" y="4757420"/>
            <a:ext cx="1082040" cy="8502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207010">
              <a:lnSpc>
                <a:spcPts val="3180"/>
              </a:lnSpc>
              <a:spcBef>
                <a:spcPts val="315"/>
              </a:spcBef>
            </a:pPr>
            <a:r>
              <a:rPr sz="2750" spc="-160" dirty="0">
                <a:latin typeface="Arial"/>
                <a:cs typeface="Arial"/>
              </a:rPr>
              <a:t>High  </a:t>
            </a:r>
            <a:r>
              <a:rPr sz="2750" spc="-190" dirty="0">
                <a:latin typeface="Arial"/>
                <a:cs typeface="Arial"/>
              </a:rPr>
              <a:t>Vo</a:t>
            </a:r>
            <a:r>
              <a:rPr sz="2750" spc="-65" dirty="0">
                <a:latin typeface="Arial"/>
                <a:cs typeface="Arial"/>
              </a:rPr>
              <a:t>l</a:t>
            </a:r>
            <a:r>
              <a:rPr sz="2750" spc="-180" dirty="0">
                <a:latin typeface="Arial"/>
                <a:cs typeface="Arial"/>
              </a:rPr>
              <a:t>u</a:t>
            </a:r>
            <a:r>
              <a:rPr sz="2750" spc="-250" dirty="0">
                <a:latin typeface="Arial"/>
                <a:cs typeface="Arial"/>
              </a:rPr>
              <a:t>m</a:t>
            </a:r>
            <a:r>
              <a:rPr sz="2750" spc="-165" dirty="0">
                <a:latin typeface="Arial"/>
                <a:cs typeface="Arial"/>
              </a:rPr>
              <a:t>e</a:t>
            </a:r>
            <a:endParaRPr sz="2750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495300" y="5566409"/>
            <a:ext cx="1340485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-155" dirty="0">
                <a:latin typeface="Arial"/>
                <a:cs typeface="Arial"/>
              </a:rPr>
              <a:t>Very</a:t>
            </a:r>
            <a:r>
              <a:rPr sz="2750" spc="-170" dirty="0">
                <a:latin typeface="Arial"/>
                <a:cs typeface="Arial"/>
              </a:rPr>
              <a:t> </a:t>
            </a:r>
            <a:r>
              <a:rPr sz="2750" spc="-145" dirty="0">
                <a:latin typeface="Arial"/>
                <a:cs typeface="Arial"/>
              </a:rPr>
              <a:t>high</a:t>
            </a:r>
            <a:endParaRPr sz="275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623569" y="5971540"/>
            <a:ext cx="108204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-175" dirty="0">
                <a:latin typeface="Arial"/>
                <a:cs typeface="Arial"/>
              </a:rPr>
              <a:t>Volume</a:t>
            </a:r>
            <a:endParaRPr sz="2750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2411729" y="3201670"/>
            <a:ext cx="754380" cy="637540"/>
          </a:xfrm>
          <a:prstGeom prst="rect">
            <a:avLst/>
          </a:prstGeom>
          <a:solidFill>
            <a:srgbClr val="3DBD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0805" marR="84455" indent="82550">
              <a:lnSpc>
                <a:spcPct val="100000"/>
              </a:lnSpc>
              <a:spcBef>
                <a:spcPts val="350"/>
              </a:spcBef>
            </a:pPr>
            <a:r>
              <a:rPr sz="1800" b="1" spc="-5" dirty="0">
                <a:solidFill>
                  <a:srgbClr val="CD2600"/>
                </a:solidFill>
                <a:latin typeface="Arial"/>
                <a:cs typeface="Arial"/>
              </a:rPr>
              <a:t>Job  Shop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3892550" y="4142740"/>
            <a:ext cx="815340" cy="363220"/>
          </a:xfrm>
          <a:prstGeom prst="rect">
            <a:avLst/>
          </a:prstGeom>
          <a:solidFill>
            <a:srgbClr val="3DBD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50"/>
              </a:spcBef>
            </a:pPr>
            <a:r>
              <a:rPr sz="1800" b="1" spc="-5" dirty="0">
                <a:solidFill>
                  <a:srgbClr val="A026A6"/>
                </a:solidFill>
                <a:latin typeface="Arial"/>
                <a:cs typeface="Arial"/>
              </a:rPr>
              <a:t>Batch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5417820" y="4800600"/>
            <a:ext cx="1267460" cy="637540"/>
          </a:xfrm>
          <a:custGeom>
            <a:avLst/>
            <a:gdLst/>
            <a:ahLst/>
            <a:cxnLst/>
            <a:rect l="l" t="t" r="r" b="b"/>
            <a:pathLst>
              <a:path w="1267459" h="637539">
                <a:moveTo>
                  <a:pt x="1267459" y="0"/>
                </a:moveTo>
                <a:lnTo>
                  <a:pt x="0" y="0"/>
                </a:lnTo>
                <a:lnTo>
                  <a:pt x="0" y="637540"/>
                </a:lnTo>
                <a:lnTo>
                  <a:pt x="1267459" y="637540"/>
                </a:lnTo>
                <a:close/>
              </a:path>
            </a:pathLst>
          </a:custGeom>
          <a:solidFill>
            <a:srgbClr val="3DB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 txBox="1"/>
          <p:nvPr/>
        </p:nvSpPr>
        <p:spPr>
          <a:xfrm>
            <a:off x="5495290" y="4832350"/>
            <a:ext cx="1112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666FF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6666FF"/>
                </a:solidFill>
                <a:latin typeface="Arial"/>
                <a:cs typeface="Arial"/>
              </a:rPr>
              <a:t>epetit</a:t>
            </a:r>
            <a:r>
              <a:rPr sz="1800" b="1" spc="5" dirty="0">
                <a:solidFill>
                  <a:srgbClr val="6666FF"/>
                </a:solidFill>
                <a:latin typeface="Arial"/>
                <a:cs typeface="Arial"/>
              </a:rPr>
              <a:t>i</a:t>
            </a:r>
            <a:r>
              <a:rPr sz="1800" b="1" spc="-45" dirty="0">
                <a:solidFill>
                  <a:srgbClr val="6666FF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6666FF"/>
                </a:solidFill>
                <a:latin typeface="Arial"/>
                <a:cs typeface="Arial"/>
              </a:rPr>
              <a:t>e  </a:t>
            </a:r>
            <a:r>
              <a:rPr sz="1800" b="1" spc="-10" dirty="0">
                <a:solidFill>
                  <a:srgbClr val="6666FF"/>
                </a:solidFill>
                <a:latin typeface="Arial"/>
                <a:cs typeface="Arial"/>
              </a:rPr>
              <a:t>assembly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6912609" y="5689600"/>
            <a:ext cx="1369060" cy="575310"/>
          </a:xfrm>
          <a:prstGeom prst="rect">
            <a:avLst/>
          </a:prstGeom>
          <a:solidFill>
            <a:srgbClr val="3DBD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452120" marR="115570" indent="-328930">
              <a:lnSpc>
                <a:spcPct val="1000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Con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nuou</a:t>
            </a: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s  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Flow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317500" y="1524000"/>
            <a:ext cx="7970520" cy="4878070"/>
          </a:xfrm>
          <a:custGeom>
            <a:avLst/>
            <a:gdLst/>
            <a:ahLst/>
            <a:cxnLst/>
            <a:rect l="l" t="t" r="r" b="b"/>
            <a:pathLst>
              <a:path w="7970520" h="4878070">
                <a:moveTo>
                  <a:pt x="0" y="13970"/>
                </a:moveTo>
                <a:lnTo>
                  <a:pt x="7955280" y="13970"/>
                </a:lnTo>
              </a:path>
              <a:path w="7970520" h="4878070">
                <a:moveTo>
                  <a:pt x="33020" y="795020"/>
                </a:moveTo>
                <a:lnTo>
                  <a:pt x="7948930" y="795020"/>
                </a:lnTo>
              </a:path>
              <a:path w="7970520" h="4878070">
                <a:moveTo>
                  <a:pt x="33020" y="1614170"/>
                </a:moveTo>
                <a:lnTo>
                  <a:pt x="7970520" y="1614170"/>
                </a:lnTo>
              </a:path>
              <a:path w="7970520" h="4878070">
                <a:moveTo>
                  <a:pt x="49529" y="2462530"/>
                </a:moveTo>
                <a:lnTo>
                  <a:pt x="7970520" y="2462530"/>
                </a:lnTo>
              </a:path>
              <a:path w="7970520" h="4878070">
                <a:moveTo>
                  <a:pt x="66039" y="3233420"/>
                </a:moveTo>
                <a:lnTo>
                  <a:pt x="7970520" y="3233420"/>
                </a:lnTo>
              </a:path>
              <a:path w="7970520" h="4878070">
                <a:moveTo>
                  <a:pt x="33020" y="4052570"/>
                </a:moveTo>
                <a:lnTo>
                  <a:pt x="7899400" y="4052570"/>
                </a:lnTo>
              </a:path>
              <a:path w="7970520" h="4878070">
                <a:moveTo>
                  <a:pt x="66039" y="4871720"/>
                </a:moveTo>
                <a:lnTo>
                  <a:pt x="7932420" y="4871720"/>
                </a:lnTo>
              </a:path>
              <a:path w="7970520" h="4878070">
                <a:moveTo>
                  <a:pt x="1689100" y="29210"/>
                </a:moveTo>
                <a:lnTo>
                  <a:pt x="1689100" y="4878070"/>
                </a:lnTo>
              </a:path>
              <a:path w="7970520" h="4878070">
                <a:moveTo>
                  <a:pt x="3239770" y="10160"/>
                </a:moveTo>
                <a:lnTo>
                  <a:pt x="3239770" y="4859020"/>
                </a:lnTo>
              </a:path>
              <a:path w="7970520" h="4878070">
                <a:moveTo>
                  <a:pt x="4842510" y="48260"/>
                </a:moveTo>
                <a:lnTo>
                  <a:pt x="4842510" y="4859020"/>
                </a:lnTo>
              </a:path>
              <a:path w="7970520" h="4878070">
                <a:moveTo>
                  <a:pt x="6393180" y="0"/>
                </a:moveTo>
                <a:lnTo>
                  <a:pt x="6393180" y="483997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 txBox="1">
            <a:spLocks noGrp="1"/>
          </p:cNvSpPr>
          <p:nvPr>
            <p:ph type="title"/>
          </p:nvPr>
        </p:nvSpPr>
        <p:spPr>
          <a:xfrm>
            <a:off x="1982470" y="365759"/>
            <a:ext cx="51689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1369F"/>
                </a:solidFill>
                <a:latin typeface="Arial"/>
                <a:cs typeface="Arial"/>
              </a:rPr>
              <a:t>Variety, </a:t>
            </a:r>
            <a:r>
              <a:rPr sz="3200" spc="-10" dirty="0">
                <a:solidFill>
                  <a:srgbClr val="21369F"/>
                </a:solidFill>
                <a:latin typeface="Arial"/>
                <a:cs typeface="Arial"/>
              </a:rPr>
              <a:t>Flexibility, </a:t>
            </a:r>
            <a:r>
              <a:rPr sz="3200" dirty="0">
                <a:solidFill>
                  <a:srgbClr val="21369F"/>
                </a:solidFill>
                <a:latin typeface="Arial"/>
                <a:cs typeface="Arial"/>
              </a:rPr>
              <a:t>&amp;</a:t>
            </a:r>
            <a:r>
              <a:rPr sz="3200" spc="-50" dirty="0">
                <a:solidFill>
                  <a:srgbClr val="21369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1369F"/>
                </a:solidFill>
                <a:latin typeface="Arial"/>
                <a:cs typeface="Arial"/>
              </a:rPr>
              <a:t>Volume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6701790" y="6312068"/>
            <a:ext cx="22860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sz="2400" dirty="0">
                <a:latin typeface="Times New Roman"/>
                <a:cs typeface="Times New Roman"/>
              </a:rPr>
              <a:t>8</a:t>
            </a:fld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800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20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1612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201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42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283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323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64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05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445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4864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F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5270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567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608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8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648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7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6896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6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7302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5F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70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4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11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3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85089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2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89154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1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9321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0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9728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FE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0134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E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0540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D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0947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135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C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1760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A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2166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9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2572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2979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7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3385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6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3792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5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4198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4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14604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3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15011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2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1541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15824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E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162306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166369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4450"/>
                  </a:lnTo>
                  <a:lnTo>
                    <a:pt x="2147570" y="44450"/>
                  </a:lnTo>
                  <a:lnTo>
                    <a:pt x="2147570" y="12700"/>
                  </a:lnTo>
                  <a:lnTo>
                    <a:pt x="8194040" y="12700"/>
                  </a:lnTo>
                  <a:lnTo>
                    <a:pt x="8194040" y="44450"/>
                  </a:lnTo>
                  <a:lnTo>
                    <a:pt x="9146540" y="44450"/>
                  </a:lnTo>
                  <a:lnTo>
                    <a:pt x="9146540" y="127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1704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2270" y="44450"/>
                  </a:lnTo>
                  <a:lnTo>
                    <a:pt x="382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94040" y="0"/>
                  </a:lnTo>
                  <a:lnTo>
                    <a:pt x="819404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1744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2270" y="44450"/>
                  </a:lnTo>
                  <a:lnTo>
                    <a:pt x="382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94040" y="0"/>
                  </a:lnTo>
                  <a:lnTo>
                    <a:pt x="819404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17856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2270" y="44450"/>
                  </a:lnTo>
                  <a:lnTo>
                    <a:pt x="382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94040" y="0"/>
                  </a:lnTo>
                  <a:lnTo>
                    <a:pt x="819404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182498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382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382270" y="45720"/>
                  </a:lnTo>
                  <a:lnTo>
                    <a:pt x="3822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194040" y="0"/>
                  </a:lnTo>
                  <a:lnTo>
                    <a:pt x="819404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18656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382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382270" y="45720"/>
                  </a:lnTo>
                  <a:lnTo>
                    <a:pt x="3822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8194040" y="0"/>
                  </a:lnTo>
                  <a:lnTo>
                    <a:pt x="819404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1907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2270" y="44450"/>
                  </a:lnTo>
                  <a:lnTo>
                    <a:pt x="382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94040" y="0"/>
                  </a:lnTo>
                  <a:lnTo>
                    <a:pt x="819404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194817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3822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382270" y="43180"/>
                  </a:lnTo>
                  <a:lnTo>
                    <a:pt x="382270" y="0"/>
                  </a:lnTo>
                  <a:close/>
                </a:path>
                <a:path w="9146540" h="43180">
                  <a:moveTo>
                    <a:pt x="9146540" y="0"/>
                  </a:moveTo>
                  <a:lnTo>
                    <a:pt x="8194040" y="0"/>
                  </a:lnTo>
                  <a:lnTo>
                    <a:pt x="8194040" y="43180"/>
                  </a:lnTo>
                  <a:lnTo>
                    <a:pt x="9146540" y="431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19875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27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82270" y="44450"/>
                  </a:lnTo>
                  <a:lnTo>
                    <a:pt x="38227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8194040" y="0"/>
                  </a:lnTo>
                  <a:lnTo>
                    <a:pt x="819404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0281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8194040" y="0"/>
                  </a:lnTo>
                  <a:lnTo>
                    <a:pt x="8194040" y="13970"/>
                  </a:lnTo>
                  <a:lnTo>
                    <a:pt x="2147570" y="13970"/>
                  </a:lnTo>
                  <a:lnTo>
                    <a:pt x="2147570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0688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1094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1501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1907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2313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272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23126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2353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393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4345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E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475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5158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556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E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25971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26377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2678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E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271906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27597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28003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284099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28816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292226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80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D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29616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00227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04291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D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0835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1242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16484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2054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324611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32867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D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33274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33680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34086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D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34493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34899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35306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35712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36118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36525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36931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D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37338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37744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38150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D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38557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38963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393572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D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39763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0170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0576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D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0982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41389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41795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0D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42202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F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42608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E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43014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DD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43421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C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43827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B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44234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AD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44640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9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45046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8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45453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7D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45859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6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46266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5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46672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47078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3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47485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2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47891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1C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48298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70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48704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F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49098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EC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49504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D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49923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C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033009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BC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0723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A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1130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9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15365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8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1943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7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2349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44450"/>
                  </a:lnTo>
                  <a:lnTo>
                    <a:pt x="9146540" y="406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6C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162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4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568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3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75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2C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381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1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787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60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5194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FC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5600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E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6007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D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6413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CC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6819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B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7226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A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7632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9C7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0390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8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84453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7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88517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6C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2582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5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6645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4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6007100"/>
              <a:ext cx="9146540" cy="43180"/>
            </a:xfrm>
            <a:custGeom>
              <a:avLst/>
              <a:gdLst/>
              <a:ahLst/>
              <a:cxnLst/>
              <a:rect l="l" t="t" r="r" b="b"/>
              <a:pathLst>
                <a:path w="9146540" h="43179">
                  <a:moveTo>
                    <a:pt x="9146540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9146540" y="431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3C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4647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2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8710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6540" y="4571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1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1277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50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1683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F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2090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E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2496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DC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2903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C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33095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B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3715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12839"/>
                  </a:lnTo>
                  <a:lnTo>
                    <a:pt x="0" y="13335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28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AC2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4122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61874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0" y="952"/>
                  </a:lnTo>
                  <a:lnTo>
                    <a:pt x="0" y="44450"/>
                  </a:lnTo>
                  <a:lnTo>
                    <a:pt x="2618740" y="44450"/>
                  </a:lnTo>
                  <a:lnTo>
                    <a:pt x="2618740" y="457"/>
                  </a:lnTo>
                  <a:lnTo>
                    <a:pt x="261874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9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4528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477520" y="0"/>
                  </a:moveTo>
                  <a:lnTo>
                    <a:pt x="0" y="0"/>
                  </a:lnTo>
                  <a:lnTo>
                    <a:pt x="0" y="36525"/>
                  </a:lnTo>
                  <a:lnTo>
                    <a:pt x="0" y="42989"/>
                  </a:lnTo>
                  <a:lnTo>
                    <a:pt x="0" y="44450"/>
                  </a:lnTo>
                  <a:lnTo>
                    <a:pt x="477520" y="44450"/>
                  </a:lnTo>
                  <a:lnTo>
                    <a:pt x="477520" y="42989"/>
                  </a:lnTo>
                  <a:lnTo>
                    <a:pt x="477520" y="36525"/>
                  </a:lnTo>
                  <a:lnTo>
                    <a:pt x="477520" y="0"/>
                  </a:lnTo>
                  <a:close/>
                </a:path>
                <a:path w="9146540" h="44450">
                  <a:moveTo>
                    <a:pt x="697230" y="0"/>
                  </a:moveTo>
                  <a:lnTo>
                    <a:pt x="647700" y="0"/>
                  </a:lnTo>
                  <a:lnTo>
                    <a:pt x="647700" y="44450"/>
                  </a:lnTo>
                  <a:lnTo>
                    <a:pt x="697230" y="44450"/>
                  </a:lnTo>
                  <a:lnTo>
                    <a:pt x="69723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8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49350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861060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0" y="8813"/>
                  </a:lnTo>
                  <a:lnTo>
                    <a:pt x="0" y="44450"/>
                  </a:lnTo>
                  <a:lnTo>
                    <a:pt x="861060" y="44450"/>
                  </a:lnTo>
                  <a:lnTo>
                    <a:pt x="861060" y="2349"/>
                  </a:lnTo>
                  <a:lnTo>
                    <a:pt x="86106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7C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5341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300480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0" y="5905"/>
                  </a:lnTo>
                  <a:lnTo>
                    <a:pt x="0" y="44450"/>
                  </a:lnTo>
                  <a:lnTo>
                    <a:pt x="1300480" y="44450"/>
                  </a:lnTo>
                  <a:lnTo>
                    <a:pt x="1300480" y="1104"/>
                  </a:lnTo>
                  <a:lnTo>
                    <a:pt x="1300480" y="0"/>
                  </a:lnTo>
                  <a:close/>
                </a:path>
                <a:path w="9146540" h="44450">
                  <a:moveTo>
                    <a:pt x="1521460" y="0"/>
                  </a:moveTo>
                  <a:lnTo>
                    <a:pt x="1470660" y="0"/>
                  </a:lnTo>
                  <a:lnTo>
                    <a:pt x="1470660" y="44450"/>
                  </a:lnTo>
                  <a:lnTo>
                    <a:pt x="1521460" y="44450"/>
                  </a:lnTo>
                  <a:lnTo>
                    <a:pt x="152146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6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5747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1959610" y="0"/>
                  </a:moveTo>
                  <a:lnTo>
                    <a:pt x="0" y="0"/>
                  </a:lnTo>
                  <a:lnTo>
                    <a:pt x="0" y="3835"/>
                  </a:lnTo>
                  <a:lnTo>
                    <a:pt x="0" y="8623"/>
                  </a:lnTo>
                  <a:lnTo>
                    <a:pt x="0" y="44450"/>
                  </a:lnTo>
                  <a:lnTo>
                    <a:pt x="1959610" y="44450"/>
                  </a:lnTo>
                  <a:lnTo>
                    <a:pt x="1959610" y="3835"/>
                  </a:lnTo>
                  <a:lnTo>
                    <a:pt x="19596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5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61542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2729230" y="0"/>
                  </a:moveTo>
                  <a:lnTo>
                    <a:pt x="0" y="0"/>
                  </a:lnTo>
                  <a:lnTo>
                    <a:pt x="0" y="393"/>
                  </a:lnTo>
                  <a:lnTo>
                    <a:pt x="0" y="3416"/>
                  </a:lnTo>
                  <a:lnTo>
                    <a:pt x="0" y="44450"/>
                  </a:lnTo>
                  <a:lnTo>
                    <a:pt x="2729230" y="44450"/>
                  </a:lnTo>
                  <a:lnTo>
                    <a:pt x="2729230" y="393"/>
                  </a:lnTo>
                  <a:lnTo>
                    <a:pt x="272923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4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65607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3826510" y="0"/>
                  </a:moveTo>
                  <a:lnTo>
                    <a:pt x="3337560" y="0"/>
                  </a:lnTo>
                  <a:lnTo>
                    <a:pt x="3337560" y="35560"/>
                  </a:lnTo>
                  <a:lnTo>
                    <a:pt x="3277870" y="35560"/>
                  </a:lnTo>
                  <a:lnTo>
                    <a:pt x="327787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826510" y="44450"/>
                  </a:lnTo>
                  <a:lnTo>
                    <a:pt x="3826510" y="35560"/>
                  </a:lnTo>
                  <a:lnTo>
                    <a:pt x="3826510" y="0"/>
                  </a:lnTo>
                  <a:close/>
                </a:path>
                <a:path w="9146540" h="44450">
                  <a:moveTo>
                    <a:pt x="5255260" y="0"/>
                  </a:moveTo>
                  <a:lnTo>
                    <a:pt x="5205730" y="0"/>
                  </a:lnTo>
                  <a:lnTo>
                    <a:pt x="5205730" y="44450"/>
                  </a:lnTo>
                  <a:lnTo>
                    <a:pt x="5255260" y="44450"/>
                  </a:lnTo>
                  <a:lnTo>
                    <a:pt x="5255260" y="0"/>
                  </a:lnTo>
                  <a:close/>
                </a:path>
                <a:path w="9146540" h="44450">
                  <a:moveTo>
                    <a:pt x="9146540" y="0"/>
                  </a:moveTo>
                  <a:lnTo>
                    <a:pt x="5754370" y="0"/>
                  </a:lnTo>
                  <a:lnTo>
                    <a:pt x="575437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3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696710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5699760" y="0"/>
                  </a:lnTo>
                  <a:lnTo>
                    <a:pt x="5699760" y="14643"/>
                  </a:lnTo>
                  <a:lnTo>
                    <a:pt x="5645150" y="14643"/>
                  </a:lnTo>
                  <a:lnTo>
                    <a:pt x="5645150" y="15963"/>
                  </a:lnTo>
                  <a:lnTo>
                    <a:pt x="5589270" y="15963"/>
                  </a:lnTo>
                  <a:lnTo>
                    <a:pt x="5589270" y="17246"/>
                  </a:lnTo>
                  <a:lnTo>
                    <a:pt x="5534660" y="17246"/>
                  </a:lnTo>
                  <a:lnTo>
                    <a:pt x="5534660" y="18529"/>
                  </a:lnTo>
                  <a:lnTo>
                    <a:pt x="5480050" y="18529"/>
                  </a:lnTo>
                  <a:lnTo>
                    <a:pt x="5480050" y="19824"/>
                  </a:lnTo>
                  <a:lnTo>
                    <a:pt x="5425440" y="19824"/>
                  </a:lnTo>
                  <a:lnTo>
                    <a:pt x="5425440" y="21132"/>
                  </a:lnTo>
                  <a:lnTo>
                    <a:pt x="5369560" y="21132"/>
                  </a:lnTo>
                  <a:lnTo>
                    <a:pt x="5369560" y="22415"/>
                  </a:lnTo>
                  <a:lnTo>
                    <a:pt x="5314950" y="22415"/>
                  </a:lnTo>
                  <a:lnTo>
                    <a:pt x="5314950" y="23698"/>
                  </a:lnTo>
                  <a:lnTo>
                    <a:pt x="5255260" y="23698"/>
                  </a:lnTo>
                  <a:lnTo>
                    <a:pt x="5255260" y="22415"/>
                  </a:lnTo>
                  <a:lnTo>
                    <a:pt x="5255260" y="21132"/>
                  </a:lnTo>
                  <a:lnTo>
                    <a:pt x="5255260" y="0"/>
                  </a:lnTo>
                  <a:lnTo>
                    <a:pt x="5205730" y="0"/>
                  </a:lnTo>
                  <a:lnTo>
                    <a:pt x="5205730" y="23698"/>
                  </a:lnTo>
                  <a:lnTo>
                    <a:pt x="5090160" y="23698"/>
                  </a:lnTo>
                  <a:lnTo>
                    <a:pt x="5090160" y="23126"/>
                  </a:lnTo>
                  <a:lnTo>
                    <a:pt x="5090160" y="22415"/>
                  </a:lnTo>
                  <a:lnTo>
                    <a:pt x="5035550" y="22415"/>
                  </a:lnTo>
                  <a:lnTo>
                    <a:pt x="5035550" y="22250"/>
                  </a:lnTo>
                  <a:lnTo>
                    <a:pt x="5035550" y="21374"/>
                  </a:lnTo>
                  <a:lnTo>
                    <a:pt x="5035550" y="21132"/>
                  </a:lnTo>
                  <a:lnTo>
                    <a:pt x="4925060" y="21132"/>
                  </a:lnTo>
                  <a:lnTo>
                    <a:pt x="4925060" y="20485"/>
                  </a:lnTo>
                  <a:lnTo>
                    <a:pt x="4925060" y="19824"/>
                  </a:lnTo>
                  <a:lnTo>
                    <a:pt x="4870450" y="19824"/>
                  </a:lnTo>
                  <a:lnTo>
                    <a:pt x="4870450" y="19608"/>
                  </a:lnTo>
                  <a:lnTo>
                    <a:pt x="4870450" y="18732"/>
                  </a:lnTo>
                  <a:lnTo>
                    <a:pt x="4870450" y="18529"/>
                  </a:lnTo>
                  <a:lnTo>
                    <a:pt x="4759960" y="18529"/>
                  </a:lnTo>
                  <a:lnTo>
                    <a:pt x="4759960" y="17856"/>
                  </a:lnTo>
                  <a:lnTo>
                    <a:pt x="4759960" y="17246"/>
                  </a:lnTo>
                  <a:lnTo>
                    <a:pt x="4705350" y="17246"/>
                  </a:lnTo>
                  <a:lnTo>
                    <a:pt x="4705350" y="16979"/>
                  </a:lnTo>
                  <a:lnTo>
                    <a:pt x="4705350" y="16078"/>
                  </a:lnTo>
                  <a:lnTo>
                    <a:pt x="4596130" y="15963"/>
                  </a:lnTo>
                  <a:lnTo>
                    <a:pt x="4596130" y="15201"/>
                  </a:lnTo>
                  <a:lnTo>
                    <a:pt x="4596130" y="14643"/>
                  </a:lnTo>
                  <a:lnTo>
                    <a:pt x="4540250" y="14643"/>
                  </a:lnTo>
                  <a:lnTo>
                    <a:pt x="4540250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14643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2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73734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1B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777989"/>
              <a:ext cx="9146540" cy="44450"/>
            </a:xfrm>
            <a:custGeom>
              <a:avLst/>
              <a:gdLst/>
              <a:ahLst/>
              <a:cxnLst/>
              <a:rect l="l" t="t" r="r" b="b"/>
              <a:pathLst>
                <a:path w="9146540" h="44450">
                  <a:moveTo>
                    <a:pt x="9146540" y="0"/>
                  </a:moveTo>
                  <a:lnTo>
                    <a:pt x="0" y="0"/>
                  </a:lnTo>
                  <a:lnTo>
                    <a:pt x="0" y="44449"/>
                  </a:lnTo>
                  <a:lnTo>
                    <a:pt x="9146540" y="4444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40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818629"/>
              <a:ext cx="9144000" cy="39370"/>
            </a:xfrm>
            <a:custGeom>
              <a:avLst/>
              <a:gdLst/>
              <a:ahLst/>
              <a:cxnLst/>
              <a:rect l="l" t="t" r="r" b="b"/>
              <a:pathLst>
                <a:path w="9144000" h="39370">
                  <a:moveTo>
                    <a:pt x="0" y="3937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3937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3FB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58179" y="4880609"/>
              <a:ext cx="3383279" cy="19164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700" y="7619"/>
              <a:ext cx="7211059" cy="14719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400" y="63538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600" y="0"/>
                  </a:moveTo>
                  <a:lnTo>
                    <a:pt x="60960" y="381"/>
                  </a:lnTo>
                  <a:lnTo>
                    <a:pt x="54610" y="431"/>
                  </a:lnTo>
                  <a:lnTo>
                    <a:pt x="0" y="927"/>
                  </a:lnTo>
                  <a:lnTo>
                    <a:pt x="0" y="30810"/>
                  </a:lnTo>
                  <a:lnTo>
                    <a:pt x="8890" y="29210"/>
                  </a:lnTo>
                  <a:lnTo>
                    <a:pt x="54610" y="17792"/>
                  </a:lnTo>
                  <a:lnTo>
                    <a:pt x="57175" y="17157"/>
                  </a:lnTo>
                  <a:lnTo>
                    <a:pt x="60960" y="16205"/>
                  </a:lnTo>
                  <a:lnTo>
                    <a:pt x="90170" y="889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87789" y="6354681"/>
              <a:ext cx="59690" cy="40005"/>
            </a:xfrm>
            <a:custGeom>
              <a:avLst/>
              <a:gdLst/>
              <a:ahLst/>
              <a:cxnLst/>
              <a:rect l="l" t="t" r="r" b="b"/>
              <a:pathLst>
                <a:path w="59690" h="40004">
                  <a:moveTo>
                    <a:pt x="59689" y="0"/>
                  </a:moveTo>
                  <a:lnTo>
                    <a:pt x="0" y="538"/>
                  </a:lnTo>
                  <a:lnTo>
                    <a:pt x="0" y="39764"/>
                  </a:lnTo>
                  <a:lnTo>
                    <a:pt x="59689" y="2902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39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33179" y="6355174"/>
              <a:ext cx="59690" cy="49530"/>
            </a:xfrm>
            <a:custGeom>
              <a:avLst/>
              <a:gdLst/>
              <a:ahLst/>
              <a:cxnLst/>
              <a:rect l="l" t="t" r="r" b="b"/>
              <a:pathLst>
                <a:path w="59690" h="49529">
                  <a:moveTo>
                    <a:pt x="59690" y="0"/>
                  </a:moveTo>
                  <a:lnTo>
                    <a:pt x="0" y="538"/>
                  </a:lnTo>
                  <a:lnTo>
                    <a:pt x="0" y="49097"/>
                  </a:lnTo>
                  <a:lnTo>
                    <a:pt x="59690" y="3835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39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8570" y="63556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689" y="0"/>
                  </a:moveTo>
                  <a:lnTo>
                    <a:pt x="0" y="538"/>
                  </a:lnTo>
                  <a:lnTo>
                    <a:pt x="0" y="58430"/>
                  </a:lnTo>
                  <a:lnTo>
                    <a:pt x="59689" y="4769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22689" y="6356160"/>
              <a:ext cx="60960" cy="68580"/>
            </a:xfrm>
            <a:custGeom>
              <a:avLst/>
              <a:gdLst/>
              <a:ahLst/>
              <a:cxnLst/>
              <a:rect l="l" t="t" r="r" b="b"/>
              <a:pathLst>
                <a:path w="60959" h="68579">
                  <a:moveTo>
                    <a:pt x="60959" y="0"/>
                  </a:moveTo>
                  <a:lnTo>
                    <a:pt x="0" y="550"/>
                  </a:lnTo>
                  <a:lnTo>
                    <a:pt x="0" y="67991"/>
                  </a:lnTo>
                  <a:lnTo>
                    <a:pt x="60959" y="5702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19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768079" y="6356664"/>
              <a:ext cx="59690" cy="77470"/>
            </a:xfrm>
            <a:custGeom>
              <a:avLst/>
              <a:gdLst/>
              <a:ahLst/>
              <a:cxnLst/>
              <a:rect l="l" t="t" r="r" b="b"/>
              <a:pathLst>
                <a:path w="59690" h="77470">
                  <a:moveTo>
                    <a:pt x="59690" y="0"/>
                  </a:moveTo>
                  <a:lnTo>
                    <a:pt x="0" y="538"/>
                  </a:lnTo>
                  <a:lnTo>
                    <a:pt x="0" y="77313"/>
                  </a:lnTo>
                  <a:lnTo>
                    <a:pt x="59690" y="6657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19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13470" y="6357157"/>
              <a:ext cx="59690" cy="86995"/>
            </a:xfrm>
            <a:custGeom>
              <a:avLst/>
              <a:gdLst/>
              <a:ahLst/>
              <a:cxnLst/>
              <a:rect l="l" t="t" r="r" b="b"/>
              <a:pathLst>
                <a:path w="59690" h="86995">
                  <a:moveTo>
                    <a:pt x="59689" y="0"/>
                  </a:moveTo>
                  <a:lnTo>
                    <a:pt x="0" y="538"/>
                  </a:lnTo>
                  <a:lnTo>
                    <a:pt x="0" y="86646"/>
                  </a:lnTo>
                  <a:lnTo>
                    <a:pt x="59689" y="7590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860" y="6357650"/>
              <a:ext cx="59690" cy="95250"/>
            </a:xfrm>
            <a:custGeom>
              <a:avLst/>
              <a:gdLst/>
              <a:ahLst/>
              <a:cxnLst/>
              <a:rect l="l" t="t" r="r" b="b"/>
              <a:pathLst>
                <a:path w="59690" h="95250">
                  <a:moveTo>
                    <a:pt x="59690" y="0"/>
                  </a:moveTo>
                  <a:lnTo>
                    <a:pt x="0" y="538"/>
                  </a:lnTo>
                  <a:lnTo>
                    <a:pt x="0" y="94783"/>
                  </a:lnTo>
                  <a:lnTo>
                    <a:pt x="25400" y="91409"/>
                  </a:lnTo>
                  <a:lnTo>
                    <a:pt x="59690" y="852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02979" y="635814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60960" y="0"/>
                  </a:moveTo>
                  <a:lnTo>
                    <a:pt x="0" y="550"/>
                  </a:lnTo>
                  <a:lnTo>
                    <a:pt x="0" y="101714"/>
                  </a:lnTo>
                  <a:lnTo>
                    <a:pt x="60960" y="936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48370" y="6358648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59689" y="0"/>
                  </a:moveTo>
                  <a:lnTo>
                    <a:pt x="0" y="538"/>
                  </a:lnTo>
                  <a:lnTo>
                    <a:pt x="0" y="108465"/>
                  </a:lnTo>
                  <a:lnTo>
                    <a:pt x="59689" y="1005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93760" y="6359141"/>
              <a:ext cx="59690" cy="115570"/>
            </a:xfrm>
            <a:custGeom>
              <a:avLst/>
              <a:gdLst/>
              <a:ahLst/>
              <a:cxnLst/>
              <a:rect l="l" t="t" r="r" b="b"/>
              <a:pathLst>
                <a:path w="59690" h="115570">
                  <a:moveTo>
                    <a:pt x="59690" y="0"/>
                  </a:moveTo>
                  <a:lnTo>
                    <a:pt x="0" y="538"/>
                  </a:lnTo>
                  <a:lnTo>
                    <a:pt x="0" y="115227"/>
                  </a:lnTo>
                  <a:lnTo>
                    <a:pt x="59690" y="1072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F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37879" y="6359634"/>
              <a:ext cx="60960" cy="122555"/>
            </a:xfrm>
            <a:custGeom>
              <a:avLst/>
              <a:gdLst/>
              <a:ahLst/>
              <a:cxnLst/>
              <a:rect l="l" t="t" r="r" b="b"/>
              <a:pathLst>
                <a:path w="60959" h="122554">
                  <a:moveTo>
                    <a:pt x="60960" y="0"/>
                  </a:moveTo>
                  <a:lnTo>
                    <a:pt x="0" y="550"/>
                  </a:lnTo>
                  <a:lnTo>
                    <a:pt x="0" y="122158"/>
                  </a:lnTo>
                  <a:lnTo>
                    <a:pt x="60960" y="1140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83270" y="6360127"/>
              <a:ext cx="60960" cy="129539"/>
            </a:xfrm>
            <a:custGeom>
              <a:avLst/>
              <a:gdLst/>
              <a:ahLst/>
              <a:cxnLst/>
              <a:rect l="l" t="t" r="r" b="b"/>
              <a:pathLst>
                <a:path w="60959" h="129539">
                  <a:moveTo>
                    <a:pt x="60959" y="0"/>
                  </a:moveTo>
                  <a:lnTo>
                    <a:pt x="0" y="550"/>
                  </a:lnTo>
                  <a:lnTo>
                    <a:pt x="0" y="128920"/>
                  </a:lnTo>
                  <a:lnTo>
                    <a:pt x="60959" y="12082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328660" y="6360620"/>
              <a:ext cx="60960" cy="135890"/>
            </a:xfrm>
            <a:custGeom>
              <a:avLst/>
              <a:gdLst/>
              <a:ahLst/>
              <a:cxnLst/>
              <a:rect l="l" t="t" r="r" b="b"/>
              <a:pathLst>
                <a:path w="60959" h="135889">
                  <a:moveTo>
                    <a:pt x="60960" y="0"/>
                  </a:moveTo>
                  <a:lnTo>
                    <a:pt x="0" y="550"/>
                  </a:lnTo>
                  <a:lnTo>
                    <a:pt x="0" y="135682"/>
                  </a:lnTo>
                  <a:lnTo>
                    <a:pt x="60960" y="1275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E8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274049" y="6361124"/>
              <a:ext cx="59690" cy="142875"/>
            </a:xfrm>
            <a:custGeom>
              <a:avLst/>
              <a:gdLst/>
              <a:ahLst/>
              <a:cxnLst/>
              <a:rect l="l" t="t" r="r" b="b"/>
              <a:pathLst>
                <a:path w="59690" h="142875">
                  <a:moveTo>
                    <a:pt x="59690" y="0"/>
                  </a:moveTo>
                  <a:lnTo>
                    <a:pt x="0" y="538"/>
                  </a:lnTo>
                  <a:lnTo>
                    <a:pt x="0" y="142433"/>
                  </a:lnTo>
                  <a:lnTo>
                    <a:pt x="59690" y="13450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18170" y="6361617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9364"/>
                  </a:lnTo>
                  <a:lnTo>
                    <a:pt x="60959" y="1412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163560" y="6362110"/>
              <a:ext cx="60960" cy="156210"/>
            </a:xfrm>
            <a:custGeom>
              <a:avLst/>
              <a:gdLst/>
              <a:ahLst/>
              <a:cxnLst/>
              <a:rect l="l" t="t" r="r" b="b"/>
              <a:pathLst>
                <a:path w="60959" h="156209">
                  <a:moveTo>
                    <a:pt x="60960" y="0"/>
                  </a:moveTo>
                  <a:lnTo>
                    <a:pt x="0" y="550"/>
                  </a:lnTo>
                  <a:lnTo>
                    <a:pt x="0" y="156126"/>
                  </a:lnTo>
                  <a:lnTo>
                    <a:pt x="60960" y="1480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D8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108949" y="6362603"/>
              <a:ext cx="60960" cy="163195"/>
            </a:xfrm>
            <a:custGeom>
              <a:avLst/>
              <a:gdLst/>
              <a:ahLst/>
              <a:cxnLst/>
              <a:rect l="l" t="t" r="r" b="b"/>
              <a:pathLst>
                <a:path w="60959" h="163195">
                  <a:moveTo>
                    <a:pt x="60959" y="0"/>
                  </a:moveTo>
                  <a:lnTo>
                    <a:pt x="0" y="550"/>
                  </a:lnTo>
                  <a:lnTo>
                    <a:pt x="0" y="162888"/>
                  </a:lnTo>
                  <a:lnTo>
                    <a:pt x="60959" y="1547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54339" y="6363108"/>
              <a:ext cx="59690" cy="170180"/>
            </a:xfrm>
            <a:custGeom>
              <a:avLst/>
              <a:gdLst/>
              <a:ahLst/>
              <a:cxnLst/>
              <a:rect l="l" t="t" r="r" b="b"/>
              <a:pathLst>
                <a:path w="59690" h="170179">
                  <a:moveTo>
                    <a:pt x="59689" y="0"/>
                  </a:moveTo>
                  <a:lnTo>
                    <a:pt x="0" y="538"/>
                  </a:lnTo>
                  <a:lnTo>
                    <a:pt x="0" y="169639"/>
                  </a:lnTo>
                  <a:lnTo>
                    <a:pt x="59689" y="1617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99729" y="6363601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90" h="176529">
                  <a:moveTo>
                    <a:pt x="59690" y="0"/>
                  </a:moveTo>
                  <a:lnTo>
                    <a:pt x="0" y="538"/>
                  </a:lnTo>
                  <a:lnTo>
                    <a:pt x="0" y="176401"/>
                  </a:lnTo>
                  <a:lnTo>
                    <a:pt x="59690" y="16847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C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43849" y="6364094"/>
              <a:ext cx="60960" cy="182245"/>
            </a:xfrm>
            <a:custGeom>
              <a:avLst/>
              <a:gdLst/>
              <a:ahLst/>
              <a:cxnLst/>
              <a:rect l="l" t="t" r="r" b="b"/>
              <a:pathLst>
                <a:path w="60959" h="182245">
                  <a:moveTo>
                    <a:pt x="60959" y="0"/>
                  </a:moveTo>
                  <a:lnTo>
                    <a:pt x="0" y="550"/>
                  </a:lnTo>
                  <a:lnTo>
                    <a:pt x="0" y="182221"/>
                  </a:lnTo>
                  <a:lnTo>
                    <a:pt x="33020" y="178945"/>
                  </a:lnTo>
                  <a:lnTo>
                    <a:pt x="60959" y="17523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889239" y="6364587"/>
              <a:ext cx="60960" cy="187325"/>
            </a:xfrm>
            <a:custGeom>
              <a:avLst/>
              <a:gdLst/>
              <a:ahLst/>
              <a:cxnLst/>
              <a:rect l="l" t="t" r="r" b="b"/>
              <a:pathLst>
                <a:path w="60959" h="187325">
                  <a:moveTo>
                    <a:pt x="60959" y="0"/>
                  </a:moveTo>
                  <a:lnTo>
                    <a:pt x="0" y="550"/>
                  </a:lnTo>
                  <a:lnTo>
                    <a:pt x="0" y="187146"/>
                  </a:lnTo>
                  <a:lnTo>
                    <a:pt x="60959" y="1810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834629" y="6365091"/>
              <a:ext cx="59690" cy="192405"/>
            </a:xfrm>
            <a:custGeom>
              <a:avLst/>
              <a:gdLst/>
              <a:ahLst/>
              <a:cxnLst/>
              <a:rect l="l" t="t" r="r" b="b"/>
              <a:pathLst>
                <a:path w="59690" h="192404">
                  <a:moveTo>
                    <a:pt x="59690" y="0"/>
                  </a:moveTo>
                  <a:lnTo>
                    <a:pt x="0" y="538"/>
                  </a:lnTo>
                  <a:lnTo>
                    <a:pt x="0" y="192059"/>
                  </a:lnTo>
                  <a:lnTo>
                    <a:pt x="59690" y="18613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80020" y="6365584"/>
              <a:ext cx="59690" cy="197485"/>
            </a:xfrm>
            <a:custGeom>
              <a:avLst/>
              <a:gdLst/>
              <a:ahLst/>
              <a:cxnLst/>
              <a:rect l="l" t="t" r="r" b="b"/>
              <a:pathLst>
                <a:path w="59690" h="197484">
                  <a:moveTo>
                    <a:pt x="59689" y="0"/>
                  </a:moveTo>
                  <a:lnTo>
                    <a:pt x="0" y="538"/>
                  </a:lnTo>
                  <a:lnTo>
                    <a:pt x="0" y="196984"/>
                  </a:lnTo>
                  <a:lnTo>
                    <a:pt x="59689" y="19106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24139" y="6366077"/>
              <a:ext cx="60960" cy="202565"/>
            </a:xfrm>
            <a:custGeom>
              <a:avLst/>
              <a:gdLst/>
              <a:ahLst/>
              <a:cxnLst/>
              <a:rect l="l" t="t" r="r" b="b"/>
              <a:pathLst>
                <a:path w="60959" h="202565">
                  <a:moveTo>
                    <a:pt x="60959" y="0"/>
                  </a:moveTo>
                  <a:lnTo>
                    <a:pt x="0" y="550"/>
                  </a:lnTo>
                  <a:lnTo>
                    <a:pt x="0" y="202035"/>
                  </a:lnTo>
                  <a:lnTo>
                    <a:pt x="60959" y="19598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69529" y="6366570"/>
              <a:ext cx="60960" cy="207010"/>
            </a:xfrm>
            <a:custGeom>
              <a:avLst/>
              <a:gdLst/>
              <a:ahLst/>
              <a:cxnLst/>
              <a:rect l="l" t="t" r="r" b="b"/>
              <a:pathLst>
                <a:path w="60959" h="207009">
                  <a:moveTo>
                    <a:pt x="60960" y="0"/>
                  </a:moveTo>
                  <a:lnTo>
                    <a:pt x="0" y="550"/>
                  </a:lnTo>
                  <a:lnTo>
                    <a:pt x="0" y="206960"/>
                  </a:lnTo>
                  <a:lnTo>
                    <a:pt x="60960" y="2009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14920" y="6367075"/>
              <a:ext cx="59690" cy="212090"/>
            </a:xfrm>
            <a:custGeom>
              <a:avLst/>
              <a:gdLst/>
              <a:ahLst/>
              <a:cxnLst/>
              <a:rect l="l" t="t" r="r" b="b"/>
              <a:pathLst>
                <a:path w="59690" h="212090">
                  <a:moveTo>
                    <a:pt x="59689" y="0"/>
                  </a:moveTo>
                  <a:lnTo>
                    <a:pt x="0" y="538"/>
                  </a:lnTo>
                  <a:lnTo>
                    <a:pt x="0" y="211874"/>
                  </a:lnTo>
                  <a:lnTo>
                    <a:pt x="59689" y="2059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60310" y="6367568"/>
              <a:ext cx="59690" cy="217170"/>
            </a:xfrm>
            <a:custGeom>
              <a:avLst/>
              <a:gdLst/>
              <a:ahLst/>
              <a:cxnLst/>
              <a:rect l="l" t="t" r="r" b="b"/>
              <a:pathLst>
                <a:path w="59690" h="217170">
                  <a:moveTo>
                    <a:pt x="59690" y="0"/>
                  </a:moveTo>
                  <a:lnTo>
                    <a:pt x="0" y="538"/>
                  </a:lnTo>
                  <a:lnTo>
                    <a:pt x="0" y="216798"/>
                  </a:lnTo>
                  <a:lnTo>
                    <a:pt x="59690" y="21087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04429" y="6368061"/>
              <a:ext cx="60960" cy="222250"/>
            </a:xfrm>
            <a:custGeom>
              <a:avLst/>
              <a:gdLst/>
              <a:ahLst/>
              <a:cxnLst/>
              <a:rect l="l" t="t" r="r" b="b"/>
              <a:pathLst>
                <a:path w="60959" h="222250">
                  <a:moveTo>
                    <a:pt x="60960" y="0"/>
                  </a:moveTo>
                  <a:lnTo>
                    <a:pt x="0" y="550"/>
                  </a:lnTo>
                  <a:lnTo>
                    <a:pt x="0" y="221849"/>
                  </a:lnTo>
                  <a:lnTo>
                    <a:pt x="60960" y="2158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97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449820" y="6368554"/>
              <a:ext cx="60960" cy="227329"/>
            </a:xfrm>
            <a:custGeom>
              <a:avLst/>
              <a:gdLst/>
              <a:ahLst/>
              <a:cxnLst/>
              <a:rect l="l" t="t" r="r" b="b"/>
              <a:pathLst>
                <a:path w="60959" h="227329">
                  <a:moveTo>
                    <a:pt x="60959" y="0"/>
                  </a:moveTo>
                  <a:lnTo>
                    <a:pt x="0" y="550"/>
                  </a:lnTo>
                  <a:lnTo>
                    <a:pt x="0" y="226774"/>
                  </a:lnTo>
                  <a:lnTo>
                    <a:pt x="60959" y="22072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95210" y="6369047"/>
              <a:ext cx="60960" cy="231775"/>
            </a:xfrm>
            <a:custGeom>
              <a:avLst/>
              <a:gdLst/>
              <a:ahLst/>
              <a:cxnLst/>
              <a:rect l="l" t="t" r="r" b="b"/>
              <a:pathLst>
                <a:path w="60959" h="231775">
                  <a:moveTo>
                    <a:pt x="60960" y="0"/>
                  </a:moveTo>
                  <a:lnTo>
                    <a:pt x="0" y="550"/>
                  </a:lnTo>
                  <a:lnTo>
                    <a:pt x="0" y="231699"/>
                  </a:lnTo>
                  <a:lnTo>
                    <a:pt x="60960" y="22565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87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340599" y="6369551"/>
              <a:ext cx="59690" cy="236854"/>
            </a:xfrm>
            <a:custGeom>
              <a:avLst/>
              <a:gdLst/>
              <a:ahLst/>
              <a:cxnLst/>
              <a:rect l="l" t="t" r="r" b="b"/>
              <a:pathLst>
                <a:path w="59690" h="236854">
                  <a:moveTo>
                    <a:pt x="59690" y="0"/>
                  </a:moveTo>
                  <a:lnTo>
                    <a:pt x="0" y="538"/>
                  </a:lnTo>
                  <a:lnTo>
                    <a:pt x="0" y="236613"/>
                  </a:lnTo>
                  <a:lnTo>
                    <a:pt x="59690" y="2306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84720" y="6370044"/>
              <a:ext cx="60960" cy="241935"/>
            </a:xfrm>
            <a:custGeom>
              <a:avLst/>
              <a:gdLst/>
              <a:ahLst/>
              <a:cxnLst/>
              <a:rect l="l" t="t" r="r" b="b"/>
              <a:pathLst>
                <a:path w="60959" h="241934">
                  <a:moveTo>
                    <a:pt x="60959" y="0"/>
                  </a:moveTo>
                  <a:lnTo>
                    <a:pt x="0" y="550"/>
                  </a:lnTo>
                  <a:lnTo>
                    <a:pt x="0" y="241663"/>
                  </a:lnTo>
                  <a:lnTo>
                    <a:pt x="60959" y="23561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8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30110" y="6370537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59" h="247015">
                  <a:moveTo>
                    <a:pt x="60960" y="0"/>
                  </a:moveTo>
                  <a:lnTo>
                    <a:pt x="0" y="550"/>
                  </a:lnTo>
                  <a:lnTo>
                    <a:pt x="0" y="246588"/>
                  </a:lnTo>
                  <a:lnTo>
                    <a:pt x="60960" y="24054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75499" y="6371030"/>
              <a:ext cx="60960" cy="252095"/>
            </a:xfrm>
            <a:custGeom>
              <a:avLst/>
              <a:gdLst/>
              <a:ahLst/>
              <a:cxnLst/>
              <a:rect l="l" t="t" r="r" b="b"/>
              <a:pathLst>
                <a:path w="60959" h="252095">
                  <a:moveTo>
                    <a:pt x="60959" y="0"/>
                  </a:moveTo>
                  <a:lnTo>
                    <a:pt x="0" y="550"/>
                  </a:lnTo>
                  <a:lnTo>
                    <a:pt x="0" y="251513"/>
                  </a:lnTo>
                  <a:lnTo>
                    <a:pt x="60959" y="24546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20889" y="6371535"/>
              <a:ext cx="59690" cy="256540"/>
            </a:xfrm>
            <a:custGeom>
              <a:avLst/>
              <a:gdLst/>
              <a:ahLst/>
              <a:cxnLst/>
              <a:rect l="l" t="t" r="r" b="b"/>
              <a:pathLst>
                <a:path w="59690" h="256540">
                  <a:moveTo>
                    <a:pt x="59689" y="0"/>
                  </a:moveTo>
                  <a:lnTo>
                    <a:pt x="0" y="538"/>
                  </a:lnTo>
                  <a:lnTo>
                    <a:pt x="0" y="256427"/>
                  </a:lnTo>
                  <a:lnTo>
                    <a:pt x="59689" y="2505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66279" y="6372028"/>
              <a:ext cx="59690" cy="261620"/>
            </a:xfrm>
            <a:custGeom>
              <a:avLst/>
              <a:gdLst/>
              <a:ahLst/>
              <a:cxnLst/>
              <a:rect l="l" t="t" r="r" b="b"/>
              <a:pathLst>
                <a:path w="59690" h="261620">
                  <a:moveTo>
                    <a:pt x="59690" y="0"/>
                  </a:moveTo>
                  <a:lnTo>
                    <a:pt x="0" y="538"/>
                  </a:lnTo>
                  <a:lnTo>
                    <a:pt x="0" y="261352"/>
                  </a:lnTo>
                  <a:lnTo>
                    <a:pt x="59690" y="2554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10399" y="6372521"/>
              <a:ext cx="60960" cy="266700"/>
            </a:xfrm>
            <a:custGeom>
              <a:avLst/>
              <a:gdLst/>
              <a:ahLst/>
              <a:cxnLst/>
              <a:rect l="l" t="t" r="r" b="b"/>
              <a:pathLst>
                <a:path w="60959" h="266700">
                  <a:moveTo>
                    <a:pt x="60959" y="0"/>
                  </a:moveTo>
                  <a:lnTo>
                    <a:pt x="0" y="550"/>
                  </a:lnTo>
                  <a:lnTo>
                    <a:pt x="0" y="266402"/>
                  </a:lnTo>
                  <a:lnTo>
                    <a:pt x="60959" y="26035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955789" y="6373025"/>
              <a:ext cx="59690" cy="271780"/>
            </a:xfrm>
            <a:custGeom>
              <a:avLst/>
              <a:gdLst/>
              <a:ahLst/>
              <a:cxnLst/>
              <a:rect l="l" t="t" r="r" b="b"/>
              <a:pathLst>
                <a:path w="59690" h="271779">
                  <a:moveTo>
                    <a:pt x="59689" y="0"/>
                  </a:moveTo>
                  <a:lnTo>
                    <a:pt x="0" y="538"/>
                  </a:lnTo>
                  <a:lnTo>
                    <a:pt x="0" y="271316"/>
                  </a:lnTo>
                  <a:lnTo>
                    <a:pt x="59689" y="26539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01179" y="6373518"/>
              <a:ext cx="59690" cy="276860"/>
            </a:xfrm>
            <a:custGeom>
              <a:avLst/>
              <a:gdLst/>
              <a:ahLst/>
              <a:cxnLst/>
              <a:rect l="l" t="t" r="r" b="b"/>
              <a:pathLst>
                <a:path w="59690" h="276859">
                  <a:moveTo>
                    <a:pt x="59690" y="0"/>
                  </a:moveTo>
                  <a:lnTo>
                    <a:pt x="0" y="538"/>
                  </a:lnTo>
                  <a:lnTo>
                    <a:pt x="0" y="276241"/>
                  </a:lnTo>
                  <a:lnTo>
                    <a:pt x="59690" y="270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57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846570" y="6374011"/>
              <a:ext cx="59690" cy="281305"/>
            </a:xfrm>
            <a:custGeom>
              <a:avLst/>
              <a:gdLst/>
              <a:ahLst/>
              <a:cxnLst/>
              <a:rect l="l" t="t" r="r" b="b"/>
              <a:pathLst>
                <a:path w="59690" h="281304">
                  <a:moveTo>
                    <a:pt x="59689" y="0"/>
                  </a:moveTo>
                  <a:lnTo>
                    <a:pt x="0" y="538"/>
                  </a:lnTo>
                  <a:lnTo>
                    <a:pt x="0" y="281026"/>
                  </a:lnTo>
                  <a:lnTo>
                    <a:pt x="3809" y="280788"/>
                  </a:lnTo>
                  <a:lnTo>
                    <a:pt x="59689" y="27524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57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790689" y="6374504"/>
              <a:ext cx="60960" cy="284480"/>
            </a:xfrm>
            <a:custGeom>
              <a:avLst/>
              <a:gdLst/>
              <a:ahLst/>
              <a:cxnLst/>
              <a:rect l="l" t="t" r="r" b="b"/>
              <a:pathLst>
                <a:path w="60959" h="284479">
                  <a:moveTo>
                    <a:pt x="60959" y="0"/>
                  </a:moveTo>
                  <a:lnTo>
                    <a:pt x="0" y="550"/>
                  </a:lnTo>
                  <a:lnTo>
                    <a:pt x="0" y="284032"/>
                  </a:lnTo>
                  <a:lnTo>
                    <a:pt x="59689" y="280295"/>
                  </a:lnTo>
                  <a:lnTo>
                    <a:pt x="60959" y="28016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6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6079" y="6374997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59" h="287020">
                  <a:moveTo>
                    <a:pt x="60960" y="0"/>
                  </a:moveTo>
                  <a:lnTo>
                    <a:pt x="0" y="550"/>
                  </a:lnTo>
                  <a:lnTo>
                    <a:pt x="0" y="286958"/>
                  </a:lnTo>
                  <a:lnTo>
                    <a:pt x="60960" y="28314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81470" y="6375502"/>
              <a:ext cx="59690" cy="290195"/>
            </a:xfrm>
            <a:custGeom>
              <a:avLst/>
              <a:gdLst/>
              <a:ahLst/>
              <a:cxnLst/>
              <a:rect l="l" t="t" r="r" b="b"/>
              <a:pathLst>
                <a:path w="59690" h="290195">
                  <a:moveTo>
                    <a:pt x="59689" y="0"/>
                  </a:moveTo>
                  <a:lnTo>
                    <a:pt x="0" y="538"/>
                  </a:lnTo>
                  <a:lnTo>
                    <a:pt x="0" y="289872"/>
                  </a:lnTo>
                  <a:lnTo>
                    <a:pt x="59689" y="28613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6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26860" y="6375995"/>
              <a:ext cx="59690" cy="293370"/>
            </a:xfrm>
            <a:custGeom>
              <a:avLst/>
              <a:gdLst/>
              <a:ahLst/>
              <a:cxnLst/>
              <a:rect l="l" t="t" r="r" b="b"/>
              <a:pathLst>
                <a:path w="59690" h="293370">
                  <a:moveTo>
                    <a:pt x="59690" y="0"/>
                  </a:moveTo>
                  <a:lnTo>
                    <a:pt x="0" y="538"/>
                  </a:lnTo>
                  <a:lnTo>
                    <a:pt x="0" y="292798"/>
                  </a:lnTo>
                  <a:lnTo>
                    <a:pt x="59690" y="28906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570979" y="6376488"/>
              <a:ext cx="60960" cy="295910"/>
            </a:xfrm>
            <a:custGeom>
              <a:avLst/>
              <a:gdLst/>
              <a:ahLst/>
              <a:cxnLst/>
              <a:rect l="l" t="t" r="r" b="b"/>
              <a:pathLst>
                <a:path w="60959" h="295909">
                  <a:moveTo>
                    <a:pt x="60960" y="0"/>
                  </a:moveTo>
                  <a:lnTo>
                    <a:pt x="0" y="550"/>
                  </a:lnTo>
                  <a:lnTo>
                    <a:pt x="0" y="295803"/>
                  </a:lnTo>
                  <a:lnTo>
                    <a:pt x="60960" y="29198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516370" y="6376981"/>
              <a:ext cx="60960" cy="299085"/>
            </a:xfrm>
            <a:custGeom>
              <a:avLst/>
              <a:gdLst/>
              <a:ahLst/>
              <a:cxnLst/>
              <a:rect l="l" t="t" r="r" b="b"/>
              <a:pathLst>
                <a:path w="60959" h="299084">
                  <a:moveTo>
                    <a:pt x="60959" y="0"/>
                  </a:moveTo>
                  <a:lnTo>
                    <a:pt x="0" y="550"/>
                  </a:lnTo>
                  <a:lnTo>
                    <a:pt x="0" y="298729"/>
                  </a:lnTo>
                  <a:lnTo>
                    <a:pt x="60959" y="29491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3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61759" y="6377474"/>
              <a:ext cx="60960" cy="302260"/>
            </a:xfrm>
            <a:custGeom>
              <a:avLst/>
              <a:gdLst/>
              <a:ahLst/>
              <a:cxnLst/>
              <a:rect l="l" t="t" r="r" b="b"/>
              <a:pathLst>
                <a:path w="60959" h="302259">
                  <a:moveTo>
                    <a:pt x="60960" y="0"/>
                  </a:moveTo>
                  <a:lnTo>
                    <a:pt x="0" y="550"/>
                  </a:lnTo>
                  <a:lnTo>
                    <a:pt x="0" y="301655"/>
                  </a:lnTo>
                  <a:lnTo>
                    <a:pt x="60960" y="2978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6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407150" y="6377978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9689" y="0"/>
                  </a:moveTo>
                  <a:lnTo>
                    <a:pt x="0" y="538"/>
                  </a:lnTo>
                  <a:lnTo>
                    <a:pt x="0" y="304569"/>
                  </a:lnTo>
                  <a:lnTo>
                    <a:pt x="59689" y="3008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51270" y="6378471"/>
              <a:ext cx="60960" cy="307975"/>
            </a:xfrm>
            <a:custGeom>
              <a:avLst/>
              <a:gdLst/>
              <a:ahLst/>
              <a:cxnLst/>
              <a:rect l="l" t="t" r="r" b="b"/>
              <a:pathLst>
                <a:path w="60960" h="307975">
                  <a:moveTo>
                    <a:pt x="60959" y="0"/>
                  </a:moveTo>
                  <a:lnTo>
                    <a:pt x="0" y="550"/>
                  </a:lnTo>
                  <a:lnTo>
                    <a:pt x="0" y="307575"/>
                  </a:lnTo>
                  <a:lnTo>
                    <a:pt x="60959" y="30375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296659" y="6378964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10501"/>
                  </a:lnTo>
                  <a:lnTo>
                    <a:pt x="60960" y="306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2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2050" y="6379469"/>
              <a:ext cx="59690" cy="313690"/>
            </a:xfrm>
            <a:custGeom>
              <a:avLst/>
              <a:gdLst/>
              <a:ahLst/>
              <a:cxnLst/>
              <a:rect l="l" t="t" r="r" b="b"/>
              <a:pathLst>
                <a:path w="59689" h="313690">
                  <a:moveTo>
                    <a:pt x="59689" y="0"/>
                  </a:moveTo>
                  <a:lnTo>
                    <a:pt x="0" y="538"/>
                  </a:lnTo>
                  <a:lnTo>
                    <a:pt x="0" y="313415"/>
                  </a:lnTo>
                  <a:lnTo>
                    <a:pt x="59689" y="3096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87439" y="6379962"/>
              <a:ext cx="59690" cy="316865"/>
            </a:xfrm>
            <a:custGeom>
              <a:avLst/>
              <a:gdLst/>
              <a:ahLst/>
              <a:cxnLst/>
              <a:rect l="l" t="t" r="r" b="b"/>
              <a:pathLst>
                <a:path w="59689" h="316865">
                  <a:moveTo>
                    <a:pt x="59689" y="0"/>
                  </a:moveTo>
                  <a:lnTo>
                    <a:pt x="0" y="538"/>
                  </a:lnTo>
                  <a:lnTo>
                    <a:pt x="0" y="316341"/>
                  </a:lnTo>
                  <a:lnTo>
                    <a:pt x="59689" y="312604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2829" y="6380455"/>
              <a:ext cx="59690" cy="319405"/>
            </a:xfrm>
            <a:custGeom>
              <a:avLst/>
              <a:gdLst/>
              <a:ahLst/>
              <a:cxnLst/>
              <a:rect l="l" t="t" r="r" b="b"/>
              <a:pathLst>
                <a:path w="59689" h="319404">
                  <a:moveTo>
                    <a:pt x="59690" y="0"/>
                  </a:moveTo>
                  <a:lnTo>
                    <a:pt x="0" y="538"/>
                  </a:lnTo>
                  <a:lnTo>
                    <a:pt x="0" y="319267"/>
                  </a:lnTo>
                  <a:lnTo>
                    <a:pt x="59690" y="3155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1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76950" y="6380948"/>
              <a:ext cx="60960" cy="321945"/>
            </a:xfrm>
            <a:custGeom>
              <a:avLst/>
              <a:gdLst/>
              <a:ahLst/>
              <a:cxnLst/>
              <a:rect l="l" t="t" r="r" b="b"/>
              <a:pathLst>
                <a:path w="60960" h="321945">
                  <a:moveTo>
                    <a:pt x="60960" y="0"/>
                  </a:moveTo>
                  <a:lnTo>
                    <a:pt x="0" y="550"/>
                  </a:lnTo>
                  <a:lnTo>
                    <a:pt x="0" y="321379"/>
                  </a:lnTo>
                  <a:lnTo>
                    <a:pt x="22860" y="320841"/>
                  </a:lnTo>
                  <a:lnTo>
                    <a:pt x="60960" y="31845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67730" y="6381457"/>
              <a:ext cx="114300" cy="323850"/>
            </a:xfrm>
            <a:custGeom>
              <a:avLst/>
              <a:gdLst/>
              <a:ahLst/>
              <a:cxnLst/>
              <a:rect l="l" t="t" r="r" b="b"/>
              <a:pathLst>
                <a:path w="114300" h="323850">
                  <a:moveTo>
                    <a:pt x="114300" y="0"/>
                  </a:moveTo>
                  <a:lnTo>
                    <a:pt x="59690" y="508"/>
                  </a:lnTo>
                  <a:lnTo>
                    <a:pt x="54610" y="546"/>
                  </a:lnTo>
                  <a:lnTo>
                    <a:pt x="0" y="1028"/>
                  </a:lnTo>
                  <a:lnTo>
                    <a:pt x="0" y="323443"/>
                  </a:lnTo>
                  <a:lnTo>
                    <a:pt x="59690" y="322046"/>
                  </a:lnTo>
                  <a:lnTo>
                    <a:pt x="114300" y="32075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06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13120" y="6382438"/>
              <a:ext cx="59690" cy="323850"/>
            </a:xfrm>
            <a:custGeom>
              <a:avLst/>
              <a:gdLst/>
              <a:ahLst/>
              <a:cxnLst/>
              <a:rect l="l" t="t" r="r" b="b"/>
              <a:pathLst>
                <a:path w="59689" h="323850">
                  <a:moveTo>
                    <a:pt x="59689" y="0"/>
                  </a:moveTo>
                  <a:lnTo>
                    <a:pt x="0" y="538"/>
                  </a:lnTo>
                  <a:lnTo>
                    <a:pt x="0" y="323743"/>
                  </a:lnTo>
                  <a:lnTo>
                    <a:pt x="59689" y="3223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7239" y="6382931"/>
              <a:ext cx="60960" cy="325120"/>
            </a:xfrm>
            <a:custGeom>
              <a:avLst/>
              <a:gdLst/>
              <a:ahLst/>
              <a:cxnLst/>
              <a:rect l="l" t="t" r="r" b="b"/>
              <a:pathLst>
                <a:path w="60960" h="325120">
                  <a:moveTo>
                    <a:pt x="60960" y="0"/>
                  </a:moveTo>
                  <a:lnTo>
                    <a:pt x="0" y="550"/>
                  </a:lnTo>
                  <a:lnTo>
                    <a:pt x="0" y="324565"/>
                  </a:lnTo>
                  <a:lnTo>
                    <a:pt x="60960" y="32313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2629" y="6383424"/>
              <a:ext cx="60960" cy="325755"/>
            </a:xfrm>
            <a:custGeom>
              <a:avLst/>
              <a:gdLst/>
              <a:ahLst/>
              <a:cxnLst/>
              <a:rect l="l" t="t" r="r" b="b"/>
              <a:pathLst>
                <a:path w="60960" h="325754">
                  <a:moveTo>
                    <a:pt x="60960" y="0"/>
                  </a:moveTo>
                  <a:lnTo>
                    <a:pt x="0" y="550"/>
                  </a:lnTo>
                  <a:lnTo>
                    <a:pt x="0" y="325357"/>
                  </a:lnTo>
                  <a:lnTo>
                    <a:pt x="60960" y="32392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48020" y="6383929"/>
              <a:ext cx="59690" cy="326390"/>
            </a:xfrm>
            <a:custGeom>
              <a:avLst/>
              <a:gdLst/>
              <a:ahLst/>
              <a:cxnLst/>
              <a:rect l="l" t="t" r="r" b="b"/>
              <a:pathLst>
                <a:path w="59689" h="326390">
                  <a:moveTo>
                    <a:pt x="59689" y="0"/>
                  </a:moveTo>
                  <a:lnTo>
                    <a:pt x="0" y="538"/>
                  </a:lnTo>
                  <a:lnTo>
                    <a:pt x="0" y="326138"/>
                  </a:lnTo>
                  <a:lnTo>
                    <a:pt x="59689" y="3247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93409" y="6384422"/>
              <a:ext cx="59690" cy="327025"/>
            </a:xfrm>
            <a:custGeom>
              <a:avLst/>
              <a:gdLst/>
              <a:ahLst/>
              <a:cxnLst/>
              <a:rect l="l" t="t" r="r" b="b"/>
              <a:pathLst>
                <a:path w="59689" h="327025">
                  <a:moveTo>
                    <a:pt x="59689" y="0"/>
                  </a:moveTo>
                  <a:lnTo>
                    <a:pt x="0" y="538"/>
                  </a:lnTo>
                  <a:lnTo>
                    <a:pt x="0" y="326930"/>
                  </a:lnTo>
                  <a:lnTo>
                    <a:pt x="59689" y="3255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637529" y="6384915"/>
              <a:ext cx="60960" cy="328295"/>
            </a:xfrm>
            <a:custGeom>
              <a:avLst/>
              <a:gdLst/>
              <a:ahLst/>
              <a:cxnLst/>
              <a:rect l="l" t="t" r="r" b="b"/>
              <a:pathLst>
                <a:path w="60960" h="328295">
                  <a:moveTo>
                    <a:pt x="60960" y="0"/>
                  </a:moveTo>
                  <a:lnTo>
                    <a:pt x="0" y="550"/>
                  </a:lnTo>
                  <a:lnTo>
                    <a:pt x="0" y="327751"/>
                  </a:lnTo>
                  <a:lnTo>
                    <a:pt x="60960" y="32631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582920" y="6385408"/>
              <a:ext cx="60960" cy="328930"/>
            </a:xfrm>
            <a:custGeom>
              <a:avLst/>
              <a:gdLst/>
              <a:ahLst/>
              <a:cxnLst/>
              <a:rect l="l" t="t" r="r" b="b"/>
              <a:pathLst>
                <a:path w="60960" h="328929">
                  <a:moveTo>
                    <a:pt x="60959" y="0"/>
                  </a:moveTo>
                  <a:lnTo>
                    <a:pt x="0" y="550"/>
                  </a:lnTo>
                  <a:lnTo>
                    <a:pt x="0" y="328543"/>
                  </a:lnTo>
                  <a:lnTo>
                    <a:pt x="60959" y="32710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528309" y="638591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89" y="0"/>
                  </a:moveTo>
                  <a:lnTo>
                    <a:pt x="0" y="538"/>
                  </a:lnTo>
                  <a:lnTo>
                    <a:pt x="0" y="329324"/>
                  </a:lnTo>
                  <a:lnTo>
                    <a:pt x="59689" y="3279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73700" y="6386405"/>
              <a:ext cx="59690" cy="330200"/>
            </a:xfrm>
            <a:custGeom>
              <a:avLst/>
              <a:gdLst/>
              <a:ahLst/>
              <a:cxnLst/>
              <a:rect l="l" t="t" r="r" b="b"/>
              <a:pathLst>
                <a:path w="59689" h="330200">
                  <a:moveTo>
                    <a:pt x="59689" y="0"/>
                  </a:moveTo>
                  <a:lnTo>
                    <a:pt x="0" y="538"/>
                  </a:lnTo>
                  <a:lnTo>
                    <a:pt x="0" y="330116"/>
                  </a:lnTo>
                  <a:lnTo>
                    <a:pt x="59689" y="3287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17820" y="6386898"/>
              <a:ext cx="60960" cy="331470"/>
            </a:xfrm>
            <a:custGeom>
              <a:avLst/>
              <a:gdLst/>
              <a:ahLst/>
              <a:cxnLst/>
              <a:rect l="l" t="t" r="r" b="b"/>
              <a:pathLst>
                <a:path w="60960" h="331470">
                  <a:moveTo>
                    <a:pt x="60959" y="0"/>
                  </a:moveTo>
                  <a:lnTo>
                    <a:pt x="0" y="550"/>
                  </a:lnTo>
                  <a:lnTo>
                    <a:pt x="0" y="330938"/>
                  </a:lnTo>
                  <a:lnTo>
                    <a:pt x="60959" y="3295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63209" y="6387391"/>
              <a:ext cx="60960" cy="332105"/>
            </a:xfrm>
            <a:custGeom>
              <a:avLst/>
              <a:gdLst/>
              <a:ahLst/>
              <a:cxnLst/>
              <a:rect l="l" t="t" r="r" b="b"/>
              <a:pathLst>
                <a:path w="60960" h="332104">
                  <a:moveTo>
                    <a:pt x="60960" y="0"/>
                  </a:moveTo>
                  <a:lnTo>
                    <a:pt x="0" y="550"/>
                  </a:lnTo>
                  <a:lnTo>
                    <a:pt x="0" y="331729"/>
                  </a:lnTo>
                  <a:lnTo>
                    <a:pt x="60960" y="33029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08600" y="6387896"/>
              <a:ext cx="59690" cy="332740"/>
            </a:xfrm>
            <a:custGeom>
              <a:avLst/>
              <a:gdLst/>
              <a:ahLst/>
              <a:cxnLst/>
              <a:rect l="l" t="t" r="r" b="b"/>
              <a:pathLst>
                <a:path w="59689" h="332740">
                  <a:moveTo>
                    <a:pt x="59689" y="0"/>
                  </a:moveTo>
                  <a:lnTo>
                    <a:pt x="0" y="538"/>
                  </a:lnTo>
                  <a:lnTo>
                    <a:pt x="0" y="332510"/>
                  </a:lnTo>
                  <a:lnTo>
                    <a:pt x="59689" y="3311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5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53989" y="6388389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89" y="0"/>
                  </a:moveTo>
                  <a:lnTo>
                    <a:pt x="0" y="538"/>
                  </a:lnTo>
                  <a:lnTo>
                    <a:pt x="0" y="333302"/>
                  </a:lnTo>
                  <a:lnTo>
                    <a:pt x="59689" y="33189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99379" y="6388882"/>
              <a:ext cx="59690" cy="333375"/>
            </a:xfrm>
            <a:custGeom>
              <a:avLst/>
              <a:gdLst/>
              <a:ahLst/>
              <a:cxnLst/>
              <a:rect l="l" t="t" r="r" b="b"/>
              <a:pathLst>
                <a:path w="59689" h="333375">
                  <a:moveTo>
                    <a:pt x="59690" y="0"/>
                  </a:moveTo>
                  <a:lnTo>
                    <a:pt x="0" y="538"/>
                  </a:lnTo>
                  <a:lnTo>
                    <a:pt x="0" y="332637"/>
                  </a:lnTo>
                  <a:lnTo>
                    <a:pt x="36830" y="333227"/>
                  </a:lnTo>
                  <a:lnTo>
                    <a:pt x="59690" y="33268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B5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43500" y="6389375"/>
              <a:ext cx="60960" cy="332740"/>
            </a:xfrm>
            <a:custGeom>
              <a:avLst/>
              <a:gdLst/>
              <a:ahLst/>
              <a:cxnLst/>
              <a:rect l="l" t="t" r="r" b="b"/>
              <a:pathLst>
                <a:path w="60960" h="332740">
                  <a:moveTo>
                    <a:pt x="60960" y="0"/>
                  </a:moveTo>
                  <a:lnTo>
                    <a:pt x="0" y="550"/>
                  </a:lnTo>
                  <a:lnTo>
                    <a:pt x="0" y="331248"/>
                  </a:lnTo>
                  <a:lnTo>
                    <a:pt x="60960" y="33222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088889" y="6389879"/>
              <a:ext cx="59690" cy="330835"/>
            </a:xfrm>
            <a:custGeom>
              <a:avLst/>
              <a:gdLst/>
              <a:ahLst/>
              <a:cxnLst/>
              <a:rect l="l" t="t" r="r" b="b"/>
              <a:pathLst>
                <a:path w="59689" h="330834">
                  <a:moveTo>
                    <a:pt x="59689" y="0"/>
                  </a:moveTo>
                  <a:lnTo>
                    <a:pt x="0" y="538"/>
                  </a:lnTo>
                  <a:lnTo>
                    <a:pt x="0" y="329868"/>
                  </a:lnTo>
                  <a:lnTo>
                    <a:pt x="59689" y="33082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34279" y="6390372"/>
              <a:ext cx="59690" cy="329565"/>
            </a:xfrm>
            <a:custGeom>
              <a:avLst/>
              <a:gdLst/>
              <a:ahLst/>
              <a:cxnLst/>
              <a:rect l="l" t="t" r="r" b="b"/>
              <a:pathLst>
                <a:path w="59689" h="329565">
                  <a:moveTo>
                    <a:pt x="59690" y="0"/>
                  </a:moveTo>
                  <a:lnTo>
                    <a:pt x="0" y="538"/>
                  </a:lnTo>
                  <a:lnTo>
                    <a:pt x="0" y="328499"/>
                  </a:lnTo>
                  <a:lnTo>
                    <a:pt x="59690" y="3294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A5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979670" y="6390865"/>
              <a:ext cx="59690" cy="328295"/>
            </a:xfrm>
            <a:custGeom>
              <a:avLst/>
              <a:gdLst/>
              <a:ahLst/>
              <a:cxnLst/>
              <a:rect l="l" t="t" r="r" b="b"/>
              <a:pathLst>
                <a:path w="59689" h="328295">
                  <a:moveTo>
                    <a:pt x="59689" y="0"/>
                  </a:moveTo>
                  <a:lnTo>
                    <a:pt x="0" y="538"/>
                  </a:lnTo>
                  <a:lnTo>
                    <a:pt x="0" y="327131"/>
                  </a:lnTo>
                  <a:lnTo>
                    <a:pt x="59689" y="32808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A4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23789" y="6391358"/>
              <a:ext cx="60960" cy="327025"/>
            </a:xfrm>
            <a:custGeom>
              <a:avLst/>
              <a:gdLst/>
              <a:ahLst/>
              <a:cxnLst/>
              <a:rect l="l" t="t" r="r" b="b"/>
              <a:pathLst>
                <a:path w="60960" h="327025">
                  <a:moveTo>
                    <a:pt x="60960" y="0"/>
                  </a:moveTo>
                  <a:lnTo>
                    <a:pt x="0" y="550"/>
                  </a:lnTo>
                  <a:lnTo>
                    <a:pt x="0" y="325742"/>
                  </a:lnTo>
                  <a:lnTo>
                    <a:pt x="60960" y="32671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69179" y="6391863"/>
              <a:ext cx="59690" cy="325755"/>
            </a:xfrm>
            <a:custGeom>
              <a:avLst/>
              <a:gdLst/>
              <a:ahLst/>
              <a:cxnLst/>
              <a:rect l="l" t="t" r="r" b="b"/>
              <a:pathLst>
                <a:path w="59689" h="325754">
                  <a:moveTo>
                    <a:pt x="59690" y="0"/>
                  </a:moveTo>
                  <a:lnTo>
                    <a:pt x="0" y="538"/>
                  </a:lnTo>
                  <a:lnTo>
                    <a:pt x="0" y="324362"/>
                  </a:lnTo>
                  <a:lnTo>
                    <a:pt x="59690" y="32531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14570" y="6392356"/>
              <a:ext cx="59690" cy="324485"/>
            </a:xfrm>
            <a:custGeom>
              <a:avLst/>
              <a:gdLst/>
              <a:ahLst/>
              <a:cxnLst/>
              <a:rect l="l" t="t" r="r" b="b"/>
              <a:pathLst>
                <a:path w="59689" h="324484">
                  <a:moveTo>
                    <a:pt x="59689" y="0"/>
                  </a:moveTo>
                  <a:lnTo>
                    <a:pt x="0" y="538"/>
                  </a:lnTo>
                  <a:lnTo>
                    <a:pt x="0" y="322993"/>
                  </a:lnTo>
                  <a:lnTo>
                    <a:pt x="59689" y="32395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758689" y="6392849"/>
              <a:ext cx="60960" cy="322580"/>
            </a:xfrm>
            <a:custGeom>
              <a:avLst/>
              <a:gdLst/>
              <a:ahLst/>
              <a:cxnLst/>
              <a:rect l="l" t="t" r="r" b="b"/>
              <a:pathLst>
                <a:path w="60960" h="322579">
                  <a:moveTo>
                    <a:pt x="60960" y="0"/>
                  </a:moveTo>
                  <a:lnTo>
                    <a:pt x="0" y="550"/>
                  </a:lnTo>
                  <a:lnTo>
                    <a:pt x="0" y="321605"/>
                  </a:lnTo>
                  <a:lnTo>
                    <a:pt x="60960" y="3225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704079" y="6393342"/>
              <a:ext cx="60960" cy="321310"/>
            </a:xfrm>
            <a:custGeom>
              <a:avLst/>
              <a:gdLst/>
              <a:ahLst/>
              <a:cxnLst/>
              <a:rect l="l" t="t" r="r" b="b"/>
              <a:pathLst>
                <a:path w="60960" h="321309">
                  <a:moveTo>
                    <a:pt x="60960" y="0"/>
                  </a:moveTo>
                  <a:lnTo>
                    <a:pt x="0" y="550"/>
                  </a:lnTo>
                  <a:lnTo>
                    <a:pt x="0" y="320236"/>
                  </a:lnTo>
                  <a:lnTo>
                    <a:pt x="60960" y="32121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49470" y="6393835"/>
              <a:ext cx="60960" cy="320040"/>
            </a:xfrm>
            <a:custGeom>
              <a:avLst/>
              <a:gdLst/>
              <a:ahLst/>
              <a:cxnLst/>
              <a:rect l="l" t="t" r="r" b="b"/>
              <a:pathLst>
                <a:path w="60960" h="320040">
                  <a:moveTo>
                    <a:pt x="60959" y="0"/>
                  </a:moveTo>
                  <a:lnTo>
                    <a:pt x="0" y="550"/>
                  </a:lnTo>
                  <a:lnTo>
                    <a:pt x="0" y="318868"/>
                  </a:lnTo>
                  <a:lnTo>
                    <a:pt x="60959" y="31984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84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94859" y="6394339"/>
              <a:ext cx="59690" cy="318770"/>
            </a:xfrm>
            <a:custGeom>
              <a:avLst/>
              <a:gdLst/>
              <a:ahLst/>
              <a:cxnLst/>
              <a:rect l="l" t="t" r="r" b="b"/>
              <a:pathLst>
                <a:path w="59689" h="318770">
                  <a:moveTo>
                    <a:pt x="59689" y="0"/>
                  </a:moveTo>
                  <a:lnTo>
                    <a:pt x="0" y="538"/>
                  </a:lnTo>
                  <a:lnTo>
                    <a:pt x="0" y="317488"/>
                  </a:lnTo>
                  <a:lnTo>
                    <a:pt x="59689" y="3184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38979" y="6394832"/>
              <a:ext cx="60960" cy="317500"/>
            </a:xfrm>
            <a:custGeom>
              <a:avLst/>
              <a:gdLst/>
              <a:ahLst/>
              <a:cxnLst/>
              <a:rect l="l" t="t" r="r" b="b"/>
              <a:pathLst>
                <a:path w="60960" h="317500">
                  <a:moveTo>
                    <a:pt x="60960" y="0"/>
                  </a:moveTo>
                  <a:lnTo>
                    <a:pt x="0" y="550"/>
                  </a:lnTo>
                  <a:lnTo>
                    <a:pt x="0" y="316099"/>
                  </a:lnTo>
                  <a:lnTo>
                    <a:pt x="60960" y="3170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484370" y="6395325"/>
              <a:ext cx="60960" cy="316230"/>
            </a:xfrm>
            <a:custGeom>
              <a:avLst/>
              <a:gdLst/>
              <a:ahLst/>
              <a:cxnLst/>
              <a:rect l="l" t="t" r="r" b="b"/>
              <a:pathLst>
                <a:path w="60960" h="316229">
                  <a:moveTo>
                    <a:pt x="60959" y="0"/>
                  </a:moveTo>
                  <a:lnTo>
                    <a:pt x="0" y="550"/>
                  </a:lnTo>
                  <a:lnTo>
                    <a:pt x="0" y="314730"/>
                  </a:lnTo>
                  <a:lnTo>
                    <a:pt x="60959" y="31570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64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429759" y="6395818"/>
              <a:ext cx="60960" cy="314960"/>
            </a:xfrm>
            <a:custGeom>
              <a:avLst/>
              <a:gdLst/>
              <a:ahLst/>
              <a:cxnLst/>
              <a:rect l="l" t="t" r="r" b="b"/>
              <a:pathLst>
                <a:path w="60960" h="314959">
                  <a:moveTo>
                    <a:pt x="60960" y="0"/>
                  </a:moveTo>
                  <a:lnTo>
                    <a:pt x="0" y="550"/>
                  </a:lnTo>
                  <a:lnTo>
                    <a:pt x="0" y="313362"/>
                  </a:lnTo>
                  <a:lnTo>
                    <a:pt x="60960" y="31433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64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375150" y="6396323"/>
              <a:ext cx="59690" cy="313055"/>
            </a:xfrm>
            <a:custGeom>
              <a:avLst/>
              <a:gdLst/>
              <a:ahLst/>
              <a:cxnLst/>
              <a:rect l="l" t="t" r="r" b="b"/>
              <a:pathLst>
                <a:path w="59689" h="313054">
                  <a:moveTo>
                    <a:pt x="59689" y="0"/>
                  </a:moveTo>
                  <a:lnTo>
                    <a:pt x="0" y="538"/>
                  </a:lnTo>
                  <a:lnTo>
                    <a:pt x="0" y="311982"/>
                  </a:lnTo>
                  <a:lnTo>
                    <a:pt x="59689" y="312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6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20539" y="6396816"/>
              <a:ext cx="59690" cy="311785"/>
            </a:xfrm>
            <a:custGeom>
              <a:avLst/>
              <a:gdLst/>
              <a:ahLst/>
              <a:cxnLst/>
              <a:rect l="l" t="t" r="r" b="b"/>
              <a:pathLst>
                <a:path w="59689" h="311784">
                  <a:moveTo>
                    <a:pt x="59689" y="0"/>
                  </a:moveTo>
                  <a:lnTo>
                    <a:pt x="0" y="538"/>
                  </a:lnTo>
                  <a:lnTo>
                    <a:pt x="0" y="310613"/>
                  </a:lnTo>
                  <a:lnTo>
                    <a:pt x="59689" y="3115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7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264659" y="6397309"/>
              <a:ext cx="60960" cy="310515"/>
            </a:xfrm>
            <a:custGeom>
              <a:avLst/>
              <a:gdLst/>
              <a:ahLst/>
              <a:cxnLst/>
              <a:rect l="l" t="t" r="r" b="b"/>
              <a:pathLst>
                <a:path w="60960" h="310515">
                  <a:moveTo>
                    <a:pt x="60960" y="0"/>
                  </a:moveTo>
                  <a:lnTo>
                    <a:pt x="0" y="550"/>
                  </a:lnTo>
                  <a:lnTo>
                    <a:pt x="0" y="309224"/>
                  </a:lnTo>
                  <a:lnTo>
                    <a:pt x="60960" y="3102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210050" y="6397802"/>
              <a:ext cx="60960" cy="309245"/>
            </a:xfrm>
            <a:custGeom>
              <a:avLst/>
              <a:gdLst/>
              <a:ahLst/>
              <a:cxnLst/>
              <a:rect l="l" t="t" r="r" b="b"/>
              <a:pathLst>
                <a:path w="60960" h="309245">
                  <a:moveTo>
                    <a:pt x="60960" y="0"/>
                  </a:moveTo>
                  <a:lnTo>
                    <a:pt x="0" y="550"/>
                  </a:lnTo>
                  <a:lnTo>
                    <a:pt x="0" y="307856"/>
                  </a:lnTo>
                  <a:lnTo>
                    <a:pt x="60960" y="30883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74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55439" y="6398306"/>
              <a:ext cx="59690" cy="307975"/>
            </a:xfrm>
            <a:custGeom>
              <a:avLst/>
              <a:gdLst/>
              <a:ahLst/>
              <a:cxnLst/>
              <a:rect l="l" t="t" r="r" b="b"/>
              <a:pathLst>
                <a:path w="59689" h="307975">
                  <a:moveTo>
                    <a:pt x="59689" y="0"/>
                  </a:moveTo>
                  <a:lnTo>
                    <a:pt x="0" y="538"/>
                  </a:lnTo>
                  <a:lnTo>
                    <a:pt x="0" y="306476"/>
                  </a:lnTo>
                  <a:lnTo>
                    <a:pt x="59689" y="30743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84B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00829" y="6398799"/>
              <a:ext cx="59690" cy="306070"/>
            </a:xfrm>
            <a:custGeom>
              <a:avLst/>
              <a:gdLst/>
              <a:ahLst/>
              <a:cxnLst/>
              <a:rect l="l" t="t" r="r" b="b"/>
              <a:pathLst>
                <a:path w="59689" h="306070">
                  <a:moveTo>
                    <a:pt x="59690" y="0"/>
                  </a:moveTo>
                  <a:lnTo>
                    <a:pt x="0" y="538"/>
                  </a:lnTo>
                  <a:lnTo>
                    <a:pt x="0" y="305107"/>
                  </a:lnTo>
                  <a:lnTo>
                    <a:pt x="59690" y="30606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84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4950" y="6399292"/>
              <a:ext cx="60960" cy="304800"/>
            </a:xfrm>
            <a:custGeom>
              <a:avLst/>
              <a:gdLst/>
              <a:ahLst/>
              <a:cxnLst/>
              <a:rect l="l" t="t" r="r" b="b"/>
              <a:pathLst>
                <a:path w="60960" h="304800">
                  <a:moveTo>
                    <a:pt x="60960" y="0"/>
                  </a:moveTo>
                  <a:lnTo>
                    <a:pt x="0" y="550"/>
                  </a:lnTo>
                  <a:lnTo>
                    <a:pt x="0" y="303718"/>
                  </a:lnTo>
                  <a:lnTo>
                    <a:pt x="60960" y="30469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4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90339" y="6399785"/>
              <a:ext cx="60960" cy="303530"/>
            </a:xfrm>
            <a:custGeom>
              <a:avLst/>
              <a:gdLst/>
              <a:ahLst/>
              <a:cxnLst/>
              <a:rect l="l" t="t" r="r" b="b"/>
              <a:pathLst>
                <a:path w="60960" h="303529">
                  <a:moveTo>
                    <a:pt x="60960" y="0"/>
                  </a:moveTo>
                  <a:lnTo>
                    <a:pt x="0" y="550"/>
                  </a:lnTo>
                  <a:lnTo>
                    <a:pt x="0" y="302350"/>
                  </a:lnTo>
                  <a:lnTo>
                    <a:pt x="60960" y="3033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94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5729" y="6400290"/>
              <a:ext cx="59690" cy="302260"/>
            </a:xfrm>
            <a:custGeom>
              <a:avLst/>
              <a:gdLst/>
              <a:ahLst/>
              <a:cxnLst/>
              <a:rect l="l" t="t" r="r" b="b"/>
              <a:pathLst>
                <a:path w="59689" h="302259">
                  <a:moveTo>
                    <a:pt x="59690" y="0"/>
                  </a:moveTo>
                  <a:lnTo>
                    <a:pt x="0" y="538"/>
                  </a:lnTo>
                  <a:lnTo>
                    <a:pt x="0" y="300970"/>
                  </a:lnTo>
                  <a:lnTo>
                    <a:pt x="59690" y="30192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94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1120" y="6400783"/>
              <a:ext cx="59690" cy="300990"/>
            </a:xfrm>
            <a:custGeom>
              <a:avLst/>
              <a:gdLst/>
              <a:ahLst/>
              <a:cxnLst/>
              <a:rect l="l" t="t" r="r" b="b"/>
              <a:pathLst>
                <a:path w="59689" h="300990">
                  <a:moveTo>
                    <a:pt x="59689" y="0"/>
                  </a:moveTo>
                  <a:lnTo>
                    <a:pt x="0" y="538"/>
                  </a:lnTo>
                  <a:lnTo>
                    <a:pt x="0" y="299601"/>
                  </a:lnTo>
                  <a:lnTo>
                    <a:pt x="59689" y="30055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95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25239" y="6401276"/>
              <a:ext cx="60960" cy="299720"/>
            </a:xfrm>
            <a:custGeom>
              <a:avLst/>
              <a:gdLst/>
              <a:ahLst/>
              <a:cxnLst/>
              <a:rect l="l" t="t" r="r" b="b"/>
              <a:pathLst>
                <a:path w="60960" h="299720">
                  <a:moveTo>
                    <a:pt x="60960" y="0"/>
                  </a:moveTo>
                  <a:lnTo>
                    <a:pt x="0" y="550"/>
                  </a:lnTo>
                  <a:lnTo>
                    <a:pt x="0" y="298212"/>
                  </a:lnTo>
                  <a:lnTo>
                    <a:pt x="60960" y="29919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70629" y="6401769"/>
              <a:ext cx="60960" cy="298450"/>
            </a:xfrm>
            <a:custGeom>
              <a:avLst/>
              <a:gdLst/>
              <a:ahLst/>
              <a:cxnLst/>
              <a:rect l="l" t="t" r="r" b="b"/>
              <a:pathLst>
                <a:path w="60960" h="298450">
                  <a:moveTo>
                    <a:pt x="60960" y="0"/>
                  </a:moveTo>
                  <a:lnTo>
                    <a:pt x="0" y="550"/>
                  </a:lnTo>
                  <a:lnTo>
                    <a:pt x="0" y="296844"/>
                  </a:lnTo>
                  <a:lnTo>
                    <a:pt x="60960" y="29782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A5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16020" y="6402262"/>
              <a:ext cx="60960" cy="296545"/>
            </a:xfrm>
            <a:custGeom>
              <a:avLst/>
              <a:gdLst/>
              <a:ahLst/>
              <a:cxnLst/>
              <a:rect l="l" t="t" r="r" b="b"/>
              <a:pathLst>
                <a:path w="60960" h="296545">
                  <a:moveTo>
                    <a:pt x="60959" y="0"/>
                  </a:moveTo>
                  <a:lnTo>
                    <a:pt x="0" y="550"/>
                  </a:lnTo>
                  <a:lnTo>
                    <a:pt x="0" y="295475"/>
                  </a:lnTo>
                  <a:lnTo>
                    <a:pt x="60959" y="29645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A5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661409" y="6402766"/>
              <a:ext cx="59690" cy="295275"/>
            </a:xfrm>
            <a:custGeom>
              <a:avLst/>
              <a:gdLst/>
              <a:ahLst/>
              <a:cxnLst/>
              <a:rect l="l" t="t" r="r" b="b"/>
              <a:pathLst>
                <a:path w="59689" h="295275">
                  <a:moveTo>
                    <a:pt x="59689" y="0"/>
                  </a:moveTo>
                  <a:lnTo>
                    <a:pt x="0" y="538"/>
                  </a:lnTo>
                  <a:lnTo>
                    <a:pt x="0" y="294095"/>
                  </a:lnTo>
                  <a:lnTo>
                    <a:pt x="59689" y="29505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B5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605529" y="6403259"/>
              <a:ext cx="60960" cy="294005"/>
            </a:xfrm>
            <a:custGeom>
              <a:avLst/>
              <a:gdLst/>
              <a:ahLst/>
              <a:cxnLst/>
              <a:rect l="l" t="t" r="r" b="b"/>
              <a:pathLst>
                <a:path w="60960" h="294004">
                  <a:moveTo>
                    <a:pt x="60960" y="0"/>
                  </a:moveTo>
                  <a:lnTo>
                    <a:pt x="0" y="550"/>
                  </a:lnTo>
                  <a:lnTo>
                    <a:pt x="0" y="292707"/>
                  </a:lnTo>
                  <a:lnTo>
                    <a:pt x="60960" y="293684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B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550920" y="6403752"/>
              <a:ext cx="60960" cy="292735"/>
            </a:xfrm>
            <a:custGeom>
              <a:avLst/>
              <a:gdLst/>
              <a:ahLst/>
              <a:cxnLst/>
              <a:rect l="l" t="t" r="r" b="b"/>
              <a:pathLst>
                <a:path w="60960" h="292734">
                  <a:moveTo>
                    <a:pt x="60959" y="0"/>
                  </a:moveTo>
                  <a:lnTo>
                    <a:pt x="0" y="550"/>
                  </a:lnTo>
                  <a:lnTo>
                    <a:pt x="0" y="291338"/>
                  </a:lnTo>
                  <a:lnTo>
                    <a:pt x="60959" y="29231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B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96309" y="6404245"/>
              <a:ext cx="60960" cy="291465"/>
            </a:xfrm>
            <a:custGeom>
              <a:avLst/>
              <a:gdLst/>
              <a:ahLst/>
              <a:cxnLst/>
              <a:rect l="l" t="t" r="r" b="b"/>
              <a:pathLst>
                <a:path w="60960" h="291465">
                  <a:moveTo>
                    <a:pt x="60960" y="0"/>
                  </a:moveTo>
                  <a:lnTo>
                    <a:pt x="0" y="550"/>
                  </a:lnTo>
                  <a:lnTo>
                    <a:pt x="0" y="289970"/>
                  </a:lnTo>
                  <a:lnTo>
                    <a:pt x="60960" y="290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5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1700" y="6404750"/>
              <a:ext cx="59690" cy="289560"/>
            </a:xfrm>
            <a:custGeom>
              <a:avLst/>
              <a:gdLst/>
              <a:ahLst/>
              <a:cxnLst/>
              <a:rect l="l" t="t" r="r" b="b"/>
              <a:pathLst>
                <a:path w="59689" h="289559">
                  <a:moveTo>
                    <a:pt x="59689" y="0"/>
                  </a:moveTo>
                  <a:lnTo>
                    <a:pt x="0" y="538"/>
                  </a:lnTo>
                  <a:lnTo>
                    <a:pt x="0" y="288590"/>
                  </a:lnTo>
                  <a:lnTo>
                    <a:pt x="59689" y="28954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87089" y="6405243"/>
              <a:ext cx="59690" cy="288290"/>
            </a:xfrm>
            <a:custGeom>
              <a:avLst/>
              <a:gdLst/>
              <a:ahLst/>
              <a:cxnLst/>
              <a:rect l="l" t="t" r="r" b="b"/>
              <a:pathLst>
                <a:path w="59689" h="288290">
                  <a:moveTo>
                    <a:pt x="59689" y="0"/>
                  </a:moveTo>
                  <a:lnTo>
                    <a:pt x="0" y="538"/>
                  </a:lnTo>
                  <a:lnTo>
                    <a:pt x="0" y="287221"/>
                  </a:lnTo>
                  <a:lnTo>
                    <a:pt x="59689" y="2881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C5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31210" y="6405879"/>
              <a:ext cx="60960" cy="287020"/>
            </a:xfrm>
            <a:custGeom>
              <a:avLst/>
              <a:gdLst/>
              <a:ahLst/>
              <a:cxnLst/>
              <a:rect l="l" t="t" r="r" b="b"/>
              <a:pathLst>
                <a:path w="60960" h="287020">
                  <a:moveTo>
                    <a:pt x="6096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3408" y="285750"/>
                  </a:lnTo>
                  <a:lnTo>
                    <a:pt x="43408" y="287020"/>
                  </a:lnTo>
                  <a:lnTo>
                    <a:pt x="60960" y="287020"/>
                  </a:lnTo>
                  <a:lnTo>
                    <a:pt x="60960" y="28575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D5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76600" y="6406240"/>
              <a:ext cx="59690" cy="285750"/>
            </a:xfrm>
            <a:custGeom>
              <a:avLst/>
              <a:gdLst/>
              <a:ahLst/>
              <a:cxnLst/>
              <a:rect l="l" t="t" r="r" b="b"/>
              <a:pathLst>
                <a:path w="59689" h="285750">
                  <a:moveTo>
                    <a:pt x="59689" y="0"/>
                  </a:moveTo>
                  <a:lnTo>
                    <a:pt x="0" y="538"/>
                  </a:lnTo>
                  <a:lnTo>
                    <a:pt x="0" y="282157"/>
                  </a:lnTo>
                  <a:lnTo>
                    <a:pt x="58420" y="285389"/>
                  </a:lnTo>
                  <a:lnTo>
                    <a:pt x="59689" y="28540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21990" y="6406733"/>
              <a:ext cx="59690" cy="281940"/>
            </a:xfrm>
            <a:custGeom>
              <a:avLst/>
              <a:gdLst/>
              <a:ahLst/>
              <a:cxnLst/>
              <a:rect l="l" t="t" r="r" b="b"/>
              <a:pathLst>
                <a:path w="59689" h="281940">
                  <a:moveTo>
                    <a:pt x="59689" y="0"/>
                  </a:moveTo>
                  <a:lnTo>
                    <a:pt x="0" y="538"/>
                  </a:lnTo>
                  <a:lnTo>
                    <a:pt x="0" y="278642"/>
                  </a:lnTo>
                  <a:lnTo>
                    <a:pt x="59689" y="28194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D5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67379" y="6407226"/>
              <a:ext cx="59690" cy="278765"/>
            </a:xfrm>
            <a:custGeom>
              <a:avLst/>
              <a:gdLst/>
              <a:ahLst/>
              <a:cxnLst/>
              <a:rect l="l" t="t" r="r" b="b"/>
              <a:pathLst>
                <a:path w="59689" h="278765">
                  <a:moveTo>
                    <a:pt x="59689" y="0"/>
                  </a:moveTo>
                  <a:lnTo>
                    <a:pt x="0" y="538"/>
                  </a:lnTo>
                  <a:lnTo>
                    <a:pt x="0" y="275128"/>
                  </a:lnTo>
                  <a:lnTo>
                    <a:pt x="59689" y="27843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E5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111500" y="6407719"/>
              <a:ext cx="60960" cy="274955"/>
            </a:xfrm>
            <a:custGeom>
              <a:avLst/>
              <a:gdLst/>
              <a:ahLst/>
              <a:cxnLst/>
              <a:rect l="l" t="t" r="r" b="b"/>
              <a:pathLst>
                <a:path w="60960" h="274954">
                  <a:moveTo>
                    <a:pt x="60960" y="0"/>
                  </a:moveTo>
                  <a:lnTo>
                    <a:pt x="0" y="550"/>
                  </a:lnTo>
                  <a:lnTo>
                    <a:pt x="0" y="271543"/>
                  </a:lnTo>
                  <a:lnTo>
                    <a:pt x="60960" y="27491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56890" y="6408212"/>
              <a:ext cx="60960" cy="271780"/>
            </a:xfrm>
            <a:custGeom>
              <a:avLst/>
              <a:gdLst/>
              <a:ahLst/>
              <a:cxnLst/>
              <a:rect l="l" t="t" r="r" b="b"/>
              <a:pathLst>
                <a:path w="60960" h="271779">
                  <a:moveTo>
                    <a:pt x="60960" y="0"/>
                  </a:moveTo>
                  <a:lnTo>
                    <a:pt x="0" y="550"/>
                  </a:lnTo>
                  <a:lnTo>
                    <a:pt x="0" y="268028"/>
                  </a:lnTo>
                  <a:lnTo>
                    <a:pt x="60960" y="271401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02279" y="6408717"/>
              <a:ext cx="59690" cy="267970"/>
            </a:xfrm>
            <a:custGeom>
              <a:avLst/>
              <a:gdLst/>
              <a:ahLst/>
              <a:cxnLst/>
              <a:rect l="l" t="t" r="r" b="b"/>
              <a:pathLst>
                <a:path w="59689" h="267970">
                  <a:moveTo>
                    <a:pt x="59689" y="0"/>
                  </a:moveTo>
                  <a:lnTo>
                    <a:pt x="0" y="538"/>
                  </a:lnTo>
                  <a:lnTo>
                    <a:pt x="0" y="264502"/>
                  </a:lnTo>
                  <a:lnTo>
                    <a:pt x="59689" y="267805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1F6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47669" y="6409210"/>
              <a:ext cx="59690" cy="264795"/>
            </a:xfrm>
            <a:custGeom>
              <a:avLst/>
              <a:gdLst/>
              <a:ahLst/>
              <a:cxnLst/>
              <a:rect l="l" t="t" r="r" b="b"/>
              <a:pathLst>
                <a:path w="59689" h="264795">
                  <a:moveTo>
                    <a:pt x="59690" y="0"/>
                  </a:moveTo>
                  <a:lnTo>
                    <a:pt x="0" y="538"/>
                  </a:lnTo>
                  <a:lnTo>
                    <a:pt x="0" y="260988"/>
                  </a:lnTo>
                  <a:lnTo>
                    <a:pt x="59690" y="2642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1F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891790" y="6409703"/>
              <a:ext cx="60960" cy="260985"/>
            </a:xfrm>
            <a:custGeom>
              <a:avLst/>
              <a:gdLst/>
              <a:ahLst/>
              <a:cxnLst/>
              <a:rect l="l" t="t" r="r" b="b"/>
              <a:pathLst>
                <a:path w="60960" h="260984">
                  <a:moveTo>
                    <a:pt x="60960" y="0"/>
                  </a:moveTo>
                  <a:lnTo>
                    <a:pt x="0" y="550"/>
                  </a:lnTo>
                  <a:lnTo>
                    <a:pt x="0" y="257403"/>
                  </a:lnTo>
                  <a:lnTo>
                    <a:pt x="60960" y="260776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F6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37179" y="6410196"/>
              <a:ext cx="60960" cy="257810"/>
            </a:xfrm>
            <a:custGeom>
              <a:avLst/>
              <a:gdLst/>
              <a:ahLst/>
              <a:cxnLst/>
              <a:rect l="l" t="t" r="r" b="b"/>
              <a:pathLst>
                <a:path w="60960" h="257809">
                  <a:moveTo>
                    <a:pt x="60959" y="0"/>
                  </a:moveTo>
                  <a:lnTo>
                    <a:pt x="0" y="550"/>
                  </a:lnTo>
                  <a:lnTo>
                    <a:pt x="0" y="253889"/>
                  </a:lnTo>
                  <a:lnTo>
                    <a:pt x="60959" y="25726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06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82569" y="6410689"/>
              <a:ext cx="60960" cy="254000"/>
            </a:xfrm>
            <a:custGeom>
              <a:avLst/>
              <a:gdLst/>
              <a:ahLst/>
              <a:cxnLst/>
              <a:rect l="l" t="t" r="r" b="b"/>
              <a:pathLst>
                <a:path w="60960" h="254000">
                  <a:moveTo>
                    <a:pt x="60960" y="0"/>
                  </a:moveTo>
                  <a:lnTo>
                    <a:pt x="0" y="550"/>
                  </a:lnTo>
                  <a:lnTo>
                    <a:pt x="0" y="250374"/>
                  </a:lnTo>
                  <a:lnTo>
                    <a:pt x="60960" y="2537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06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727959" y="6411193"/>
              <a:ext cx="59690" cy="250190"/>
            </a:xfrm>
            <a:custGeom>
              <a:avLst/>
              <a:gdLst/>
              <a:ahLst/>
              <a:cxnLst/>
              <a:rect l="l" t="t" r="r" b="b"/>
              <a:pathLst>
                <a:path w="59689" h="250190">
                  <a:moveTo>
                    <a:pt x="59689" y="0"/>
                  </a:moveTo>
                  <a:lnTo>
                    <a:pt x="0" y="538"/>
                  </a:lnTo>
                  <a:lnTo>
                    <a:pt x="0" y="246848"/>
                  </a:lnTo>
                  <a:lnTo>
                    <a:pt x="59689" y="25015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06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72079" y="6411686"/>
              <a:ext cx="60960" cy="247015"/>
            </a:xfrm>
            <a:custGeom>
              <a:avLst/>
              <a:gdLst/>
              <a:ahLst/>
              <a:cxnLst/>
              <a:rect l="l" t="t" r="r" b="b"/>
              <a:pathLst>
                <a:path w="60960" h="247015">
                  <a:moveTo>
                    <a:pt x="60959" y="0"/>
                  </a:moveTo>
                  <a:lnTo>
                    <a:pt x="0" y="550"/>
                  </a:lnTo>
                  <a:lnTo>
                    <a:pt x="0" y="243264"/>
                  </a:lnTo>
                  <a:lnTo>
                    <a:pt x="60959" y="246637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16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617469" y="6412179"/>
              <a:ext cx="60960" cy="243204"/>
            </a:xfrm>
            <a:custGeom>
              <a:avLst/>
              <a:gdLst/>
              <a:ahLst/>
              <a:cxnLst/>
              <a:rect l="l" t="t" r="r" b="b"/>
              <a:pathLst>
                <a:path w="60960" h="243204">
                  <a:moveTo>
                    <a:pt x="60960" y="0"/>
                  </a:moveTo>
                  <a:lnTo>
                    <a:pt x="0" y="550"/>
                  </a:lnTo>
                  <a:lnTo>
                    <a:pt x="0" y="239749"/>
                  </a:lnTo>
                  <a:lnTo>
                    <a:pt x="60960" y="24312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16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562859" y="6412684"/>
              <a:ext cx="59690" cy="240029"/>
            </a:xfrm>
            <a:custGeom>
              <a:avLst/>
              <a:gdLst/>
              <a:ahLst/>
              <a:cxnLst/>
              <a:rect l="l" t="t" r="r" b="b"/>
              <a:pathLst>
                <a:path w="59689" h="240029">
                  <a:moveTo>
                    <a:pt x="59689" y="0"/>
                  </a:moveTo>
                  <a:lnTo>
                    <a:pt x="0" y="538"/>
                  </a:lnTo>
                  <a:lnTo>
                    <a:pt x="0" y="236223"/>
                  </a:lnTo>
                  <a:lnTo>
                    <a:pt x="59689" y="23952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16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08250" y="6413177"/>
              <a:ext cx="59690" cy="236220"/>
            </a:xfrm>
            <a:custGeom>
              <a:avLst/>
              <a:gdLst/>
              <a:ahLst/>
              <a:cxnLst/>
              <a:rect l="l" t="t" r="r" b="b"/>
              <a:pathLst>
                <a:path w="59689" h="236220">
                  <a:moveTo>
                    <a:pt x="59689" y="0"/>
                  </a:moveTo>
                  <a:lnTo>
                    <a:pt x="0" y="538"/>
                  </a:lnTo>
                  <a:lnTo>
                    <a:pt x="0" y="232709"/>
                  </a:lnTo>
                  <a:lnTo>
                    <a:pt x="59689" y="2360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26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53640" y="6413670"/>
              <a:ext cx="59690" cy="233045"/>
            </a:xfrm>
            <a:custGeom>
              <a:avLst/>
              <a:gdLst/>
              <a:ahLst/>
              <a:cxnLst/>
              <a:rect l="l" t="t" r="r" b="b"/>
              <a:pathLst>
                <a:path w="59689" h="233045">
                  <a:moveTo>
                    <a:pt x="59690" y="0"/>
                  </a:moveTo>
                  <a:lnTo>
                    <a:pt x="0" y="538"/>
                  </a:lnTo>
                  <a:lnTo>
                    <a:pt x="0" y="229194"/>
                  </a:lnTo>
                  <a:lnTo>
                    <a:pt x="59690" y="23249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26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7759" y="6414163"/>
              <a:ext cx="60960" cy="229235"/>
            </a:xfrm>
            <a:custGeom>
              <a:avLst/>
              <a:gdLst/>
              <a:ahLst/>
              <a:cxnLst/>
              <a:rect l="l" t="t" r="r" b="b"/>
              <a:pathLst>
                <a:path w="60960" h="229234">
                  <a:moveTo>
                    <a:pt x="60959" y="0"/>
                  </a:moveTo>
                  <a:lnTo>
                    <a:pt x="0" y="550"/>
                  </a:lnTo>
                  <a:lnTo>
                    <a:pt x="0" y="225610"/>
                  </a:lnTo>
                  <a:lnTo>
                    <a:pt x="60959" y="228982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26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343150" y="6414667"/>
              <a:ext cx="59690" cy="225425"/>
            </a:xfrm>
            <a:custGeom>
              <a:avLst/>
              <a:gdLst/>
              <a:ahLst/>
              <a:cxnLst/>
              <a:rect l="l" t="t" r="r" b="b"/>
              <a:pathLst>
                <a:path w="59689" h="225425">
                  <a:moveTo>
                    <a:pt x="59689" y="0"/>
                  </a:moveTo>
                  <a:lnTo>
                    <a:pt x="0" y="538"/>
                  </a:lnTo>
                  <a:lnTo>
                    <a:pt x="0" y="222084"/>
                  </a:lnTo>
                  <a:lnTo>
                    <a:pt x="59689" y="22538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88540" y="6415160"/>
              <a:ext cx="59690" cy="222250"/>
            </a:xfrm>
            <a:custGeom>
              <a:avLst/>
              <a:gdLst/>
              <a:ahLst/>
              <a:cxnLst/>
              <a:rect l="l" t="t" r="r" b="b"/>
              <a:pathLst>
                <a:path w="59689" h="222250">
                  <a:moveTo>
                    <a:pt x="59690" y="0"/>
                  </a:moveTo>
                  <a:lnTo>
                    <a:pt x="0" y="538"/>
                  </a:lnTo>
                  <a:lnTo>
                    <a:pt x="0" y="218569"/>
                  </a:lnTo>
                  <a:lnTo>
                    <a:pt x="59690" y="221872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36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33929" y="6415653"/>
              <a:ext cx="59690" cy="218440"/>
            </a:xfrm>
            <a:custGeom>
              <a:avLst/>
              <a:gdLst/>
              <a:ahLst/>
              <a:cxnLst/>
              <a:rect l="l" t="t" r="r" b="b"/>
              <a:pathLst>
                <a:path w="59689" h="218440">
                  <a:moveTo>
                    <a:pt x="59689" y="0"/>
                  </a:moveTo>
                  <a:lnTo>
                    <a:pt x="0" y="538"/>
                  </a:lnTo>
                  <a:lnTo>
                    <a:pt x="0" y="215055"/>
                  </a:lnTo>
                  <a:lnTo>
                    <a:pt x="59689" y="218357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36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178050" y="6416146"/>
              <a:ext cx="60960" cy="215265"/>
            </a:xfrm>
            <a:custGeom>
              <a:avLst/>
              <a:gdLst/>
              <a:ahLst/>
              <a:cxnLst/>
              <a:rect l="l" t="t" r="r" b="b"/>
              <a:pathLst>
                <a:path w="60960" h="215265">
                  <a:moveTo>
                    <a:pt x="60960" y="0"/>
                  </a:moveTo>
                  <a:lnTo>
                    <a:pt x="0" y="550"/>
                  </a:lnTo>
                  <a:lnTo>
                    <a:pt x="0" y="211470"/>
                  </a:lnTo>
                  <a:lnTo>
                    <a:pt x="60960" y="21484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46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123440" y="6416651"/>
              <a:ext cx="59690" cy="211454"/>
            </a:xfrm>
            <a:custGeom>
              <a:avLst/>
              <a:gdLst/>
              <a:ahLst/>
              <a:cxnLst/>
              <a:rect l="l" t="t" r="r" b="b"/>
              <a:pathLst>
                <a:path w="59689" h="211454">
                  <a:moveTo>
                    <a:pt x="59690" y="0"/>
                  </a:moveTo>
                  <a:lnTo>
                    <a:pt x="0" y="538"/>
                  </a:lnTo>
                  <a:lnTo>
                    <a:pt x="0" y="207944"/>
                  </a:lnTo>
                  <a:lnTo>
                    <a:pt x="59690" y="211247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47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68829" y="6417144"/>
              <a:ext cx="59690" cy="208279"/>
            </a:xfrm>
            <a:custGeom>
              <a:avLst/>
              <a:gdLst/>
              <a:ahLst/>
              <a:cxnLst/>
              <a:rect l="l" t="t" r="r" b="b"/>
              <a:pathLst>
                <a:path w="59689" h="208279">
                  <a:moveTo>
                    <a:pt x="59689" y="0"/>
                  </a:moveTo>
                  <a:lnTo>
                    <a:pt x="0" y="538"/>
                  </a:lnTo>
                  <a:lnTo>
                    <a:pt x="0" y="204430"/>
                  </a:lnTo>
                  <a:lnTo>
                    <a:pt x="59689" y="207732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47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12950" y="6417637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60" h="204470">
                  <a:moveTo>
                    <a:pt x="60960" y="0"/>
                  </a:moveTo>
                  <a:lnTo>
                    <a:pt x="0" y="550"/>
                  </a:lnTo>
                  <a:lnTo>
                    <a:pt x="0" y="200845"/>
                  </a:lnTo>
                  <a:lnTo>
                    <a:pt x="60960" y="204218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958340" y="6418130"/>
              <a:ext cx="60960" cy="201295"/>
            </a:xfrm>
            <a:custGeom>
              <a:avLst/>
              <a:gdLst/>
              <a:ahLst/>
              <a:cxnLst/>
              <a:rect l="l" t="t" r="r" b="b"/>
              <a:pathLst>
                <a:path w="60960" h="201295">
                  <a:moveTo>
                    <a:pt x="60960" y="0"/>
                  </a:moveTo>
                  <a:lnTo>
                    <a:pt x="0" y="550"/>
                  </a:lnTo>
                  <a:lnTo>
                    <a:pt x="0" y="197331"/>
                  </a:lnTo>
                  <a:lnTo>
                    <a:pt x="60960" y="20070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903729" y="6418623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4">
                  <a:moveTo>
                    <a:pt x="60959" y="0"/>
                  </a:moveTo>
                  <a:lnTo>
                    <a:pt x="0" y="550"/>
                  </a:lnTo>
                  <a:lnTo>
                    <a:pt x="0" y="193816"/>
                  </a:lnTo>
                  <a:lnTo>
                    <a:pt x="60959" y="1971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7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49119" y="641912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59690" y="0"/>
                  </a:moveTo>
                  <a:lnTo>
                    <a:pt x="0" y="538"/>
                  </a:lnTo>
                  <a:lnTo>
                    <a:pt x="0" y="190290"/>
                  </a:lnTo>
                  <a:lnTo>
                    <a:pt x="59690" y="193593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67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794509" y="6419620"/>
              <a:ext cx="59690" cy="190500"/>
            </a:xfrm>
            <a:custGeom>
              <a:avLst/>
              <a:gdLst/>
              <a:ahLst/>
              <a:cxnLst/>
              <a:rect l="l" t="t" r="r" b="b"/>
              <a:pathLst>
                <a:path w="59689" h="190500">
                  <a:moveTo>
                    <a:pt x="59689" y="0"/>
                  </a:moveTo>
                  <a:lnTo>
                    <a:pt x="0" y="538"/>
                  </a:lnTo>
                  <a:lnTo>
                    <a:pt x="0" y="186776"/>
                  </a:lnTo>
                  <a:lnTo>
                    <a:pt x="59689" y="190078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67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738629" y="6420113"/>
              <a:ext cx="60960" cy="186690"/>
            </a:xfrm>
            <a:custGeom>
              <a:avLst/>
              <a:gdLst/>
              <a:ahLst/>
              <a:cxnLst/>
              <a:rect l="l" t="t" r="r" b="b"/>
              <a:pathLst>
                <a:path w="60960" h="186690">
                  <a:moveTo>
                    <a:pt x="60959" y="0"/>
                  </a:moveTo>
                  <a:lnTo>
                    <a:pt x="0" y="550"/>
                  </a:lnTo>
                  <a:lnTo>
                    <a:pt x="0" y="183191"/>
                  </a:lnTo>
                  <a:lnTo>
                    <a:pt x="60959" y="18656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67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684019" y="6420606"/>
              <a:ext cx="60960" cy="183515"/>
            </a:xfrm>
            <a:custGeom>
              <a:avLst/>
              <a:gdLst/>
              <a:ahLst/>
              <a:cxnLst/>
              <a:rect l="l" t="t" r="r" b="b"/>
              <a:pathLst>
                <a:path w="60960" h="183515">
                  <a:moveTo>
                    <a:pt x="60960" y="0"/>
                  </a:moveTo>
                  <a:lnTo>
                    <a:pt x="0" y="550"/>
                  </a:lnTo>
                  <a:lnTo>
                    <a:pt x="0" y="179676"/>
                  </a:lnTo>
                  <a:lnTo>
                    <a:pt x="60960" y="18304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77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629409" y="6421111"/>
              <a:ext cx="59690" cy="179705"/>
            </a:xfrm>
            <a:custGeom>
              <a:avLst/>
              <a:gdLst/>
              <a:ahLst/>
              <a:cxnLst/>
              <a:rect l="l" t="t" r="r" b="b"/>
              <a:pathLst>
                <a:path w="59689" h="179704">
                  <a:moveTo>
                    <a:pt x="59689" y="0"/>
                  </a:moveTo>
                  <a:lnTo>
                    <a:pt x="0" y="538"/>
                  </a:lnTo>
                  <a:lnTo>
                    <a:pt x="0" y="176151"/>
                  </a:lnTo>
                  <a:lnTo>
                    <a:pt x="59689" y="1794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574799" y="6421604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29">
                  <a:moveTo>
                    <a:pt x="59689" y="0"/>
                  </a:moveTo>
                  <a:lnTo>
                    <a:pt x="0" y="538"/>
                  </a:lnTo>
                  <a:lnTo>
                    <a:pt x="0" y="172636"/>
                  </a:lnTo>
                  <a:lnTo>
                    <a:pt x="59689" y="1759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77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520190" y="6422097"/>
              <a:ext cx="59690" cy="172720"/>
            </a:xfrm>
            <a:custGeom>
              <a:avLst/>
              <a:gdLst/>
              <a:ahLst/>
              <a:cxnLst/>
              <a:rect l="l" t="t" r="r" b="b"/>
              <a:pathLst>
                <a:path w="59690" h="172720">
                  <a:moveTo>
                    <a:pt x="59690" y="0"/>
                  </a:moveTo>
                  <a:lnTo>
                    <a:pt x="0" y="538"/>
                  </a:lnTo>
                  <a:lnTo>
                    <a:pt x="0" y="169122"/>
                  </a:lnTo>
                  <a:lnTo>
                    <a:pt x="59690" y="17242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87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09700" y="6422593"/>
              <a:ext cx="115570" cy="168910"/>
            </a:xfrm>
            <a:custGeom>
              <a:avLst/>
              <a:gdLst/>
              <a:ahLst/>
              <a:cxnLst/>
              <a:rect l="l" t="t" r="r" b="b"/>
              <a:pathLst>
                <a:path w="115569" h="168909">
                  <a:moveTo>
                    <a:pt x="115570" y="0"/>
                  </a:moveTo>
                  <a:lnTo>
                    <a:pt x="59690" y="520"/>
                  </a:lnTo>
                  <a:lnTo>
                    <a:pt x="54610" y="558"/>
                  </a:lnTo>
                  <a:lnTo>
                    <a:pt x="0" y="1041"/>
                  </a:lnTo>
                  <a:lnTo>
                    <a:pt x="0" y="160375"/>
                  </a:lnTo>
                  <a:lnTo>
                    <a:pt x="54610" y="165176"/>
                  </a:lnTo>
                  <a:lnTo>
                    <a:pt x="56311" y="165328"/>
                  </a:lnTo>
                  <a:lnTo>
                    <a:pt x="59690" y="165620"/>
                  </a:lnTo>
                  <a:lnTo>
                    <a:pt x="66027" y="166166"/>
                  </a:lnTo>
                  <a:lnTo>
                    <a:pt x="115570" y="16891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87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355090" y="6423587"/>
              <a:ext cx="59690" cy="160020"/>
            </a:xfrm>
            <a:custGeom>
              <a:avLst/>
              <a:gdLst/>
              <a:ahLst/>
              <a:cxnLst/>
              <a:rect l="l" t="t" r="r" b="b"/>
              <a:pathLst>
                <a:path w="59690" h="160020">
                  <a:moveTo>
                    <a:pt x="59690" y="0"/>
                  </a:moveTo>
                  <a:lnTo>
                    <a:pt x="0" y="538"/>
                  </a:lnTo>
                  <a:lnTo>
                    <a:pt x="0" y="154582"/>
                  </a:lnTo>
                  <a:lnTo>
                    <a:pt x="59690" y="15982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97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99210" y="6424080"/>
              <a:ext cx="60960" cy="154940"/>
            </a:xfrm>
            <a:custGeom>
              <a:avLst/>
              <a:gdLst/>
              <a:ahLst/>
              <a:cxnLst/>
              <a:rect l="l" t="t" r="r" b="b"/>
              <a:pathLst>
                <a:path w="60959" h="154940">
                  <a:moveTo>
                    <a:pt x="60959" y="0"/>
                  </a:moveTo>
                  <a:lnTo>
                    <a:pt x="0" y="550"/>
                  </a:lnTo>
                  <a:lnTo>
                    <a:pt x="0" y="149184"/>
                  </a:lnTo>
                  <a:lnTo>
                    <a:pt x="60959" y="15453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44599" y="6424573"/>
              <a:ext cx="60960" cy="149860"/>
            </a:xfrm>
            <a:custGeom>
              <a:avLst/>
              <a:gdLst/>
              <a:ahLst/>
              <a:cxnLst/>
              <a:rect l="l" t="t" r="r" b="b"/>
              <a:pathLst>
                <a:path w="60959" h="149859">
                  <a:moveTo>
                    <a:pt x="60959" y="0"/>
                  </a:moveTo>
                  <a:lnTo>
                    <a:pt x="0" y="550"/>
                  </a:lnTo>
                  <a:lnTo>
                    <a:pt x="0" y="143898"/>
                  </a:lnTo>
                  <a:lnTo>
                    <a:pt x="60959" y="14924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89990" y="6425078"/>
              <a:ext cx="59690" cy="144145"/>
            </a:xfrm>
            <a:custGeom>
              <a:avLst/>
              <a:gdLst/>
              <a:ahLst/>
              <a:cxnLst/>
              <a:rect l="l" t="t" r="r" b="b"/>
              <a:pathLst>
                <a:path w="59690" h="144145">
                  <a:moveTo>
                    <a:pt x="59690" y="0"/>
                  </a:moveTo>
                  <a:lnTo>
                    <a:pt x="0" y="538"/>
                  </a:lnTo>
                  <a:lnTo>
                    <a:pt x="0" y="138600"/>
                  </a:lnTo>
                  <a:lnTo>
                    <a:pt x="59690" y="14383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A8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5379" y="6425571"/>
              <a:ext cx="59690" cy="139065"/>
            </a:xfrm>
            <a:custGeom>
              <a:avLst/>
              <a:gdLst/>
              <a:ahLst/>
              <a:cxnLst/>
              <a:rect l="l" t="t" r="r" b="b"/>
              <a:pathLst>
                <a:path w="59690" h="139065">
                  <a:moveTo>
                    <a:pt x="59689" y="0"/>
                  </a:moveTo>
                  <a:lnTo>
                    <a:pt x="0" y="538"/>
                  </a:lnTo>
                  <a:lnTo>
                    <a:pt x="0" y="133313"/>
                  </a:lnTo>
                  <a:lnTo>
                    <a:pt x="59689" y="138553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8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79499" y="6426064"/>
              <a:ext cx="60960" cy="133350"/>
            </a:xfrm>
            <a:custGeom>
              <a:avLst/>
              <a:gdLst/>
              <a:ahLst/>
              <a:cxnLst/>
              <a:rect l="l" t="t" r="r" b="b"/>
              <a:pathLst>
                <a:path w="60959" h="133350">
                  <a:moveTo>
                    <a:pt x="60959" y="0"/>
                  </a:moveTo>
                  <a:lnTo>
                    <a:pt x="0" y="550"/>
                  </a:lnTo>
                  <a:lnTo>
                    <a:pt x="0" y="127916"/>
                  </a:lnTo>
                  <a:lnTo>
                    <a:pt x="60959" y="1332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24890" y="6426557"/>
              <a:ext cx="60960" cy="128270"/>
            </a:xfrm>
            <a:custGeom>
              <a:avLst/>
              <a:gdLst/>
              <a:ahLst/>
              <a:cxnLst/>
              <a:rect l="l" t="t" r="r" b="b"/>
              <a:pathLst>
                <a:path w="60959" h="128270">
                  <a:moveTo>
                    <a:pt x="60959" y="0"/>
                  </a:moveTo>
                  <a:lnTo>
                    <a:pt x="0" y="550"/>
                  </a:lnTo>
                  <a:lnTo>
                    <a:pt x="0" y="122629"/>
                  </a:lnTo>
                  <a:lnTo>
                    <a:pt x="60959" y="1279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70279" y="6427050"/>
              <a:ext cx="60960" cy="123189"/>
            </a:xfrm>
            <a:custGeom>
              <a:avLst/>
              <a:gdLst/>
              <a:ahLst/>
              <a:cxnLst/>
              <a:rect l="l" t="t" r="r" b="b"/>
              <a:pathLst>
                <a:path w="60959" h="123190">
                  <a:moveTo>
                    <a:pt x="60959" y="0"/>
                  </a:moveTo>
                  <a:lnTo>
                    <a:pt x="0" y="550"/>
                  </a:lnTo>
                  <a:lnTo>
                    <a:pt x="0" y="117343"/>
                  </a:lnTo>
                  <a:lnTo>
                    <a:pt x="60959" y="122694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B8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5669" y="6427554"/>
              <a:ext cx="59690" cy="117475"/>
            </a:xfrm>
            <a:custGeom>
              <a:avLst/>
              <a:gdLst/>
              <a:ahLst/>
              <a:cxnLst/>
              <a:rect l="l" t="t" r="r" b="b"/>
              <a:pathLst>
                <a:path w="59690" h="117475">
                  <a:moveTo>
                    <a:pt x="59690" y="0"/>
                  </a:moveTo>
                  <a:lnTo>
                    <a:pt x="0" y="538"/>
                  </a:lnTo>
                  <a:lnTo>
                    <a:pt x="0" y="112045"/>
                  </a:lnTo>
                  <a:lnTo>
                    <a:pt x="59690" y="117284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B8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790" y="6428047"/>
              <a:ext cx="60960" cy="112395"/>
            </a:xfrm>
            <a:custGeom>
              <a:avLst/>
              <a:gdLst/>
              <a:ahLst/>
              <a:cxnLst/>
              <a:rect l="l" t="t" r="r" b="b"/>
              <a:pathLst>
                <a:path w="60959" h="112395">
                  <a:moveTo>
                    <a:pt x="60959" y="0"/>
                  </a:moveTo>
                  <a:lnTo>
                    <a:pt x="0" y="550"/>
                  </a:lnTo>
                  <a:lnTo>
                    <a:pt x="0" y="106647"/>
                  </a:lnTo>
                  <a:lnTo>
                    <a:pt x="60959" y="11199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05179" y="6428540"/>
              <a:ext cx="60960" cy="107314"/>
            </a:xfrm>
            <a:custGeom>
              <a:avLst/>
              <a:gdLst/>
              <a:ahLst/>
              <a:cxnLst/>
              <a:rect l="l" t="t" r="r" b="b"/>
              <a:pathLst>
                <a:path w="60959" h="107315">
                  <a:moveTo>
                    <a:pt x="60960" y="0"/>
                  </a:moveTo>
                  <a:lnTo>
                    <a:pt x="0" y="550"/>
                  </a:lnTo>
                  <a:lnTo>
                    <a:pt x="0" y="101361"/>
                  </a:lnTo>
                  <a:lnTo>
                    <a:pt x="60960" y="1067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C8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0570" y="6429033"/>
              <a:ext cx="60960" cy="101600"/>
            </a:xfrm>
            <a:custGeom>
              <a:avLst/>
              <a:gdLst/>
              <a:ahLst/>
              <a:cxnLst/>
              <a:rect l="l" t="t" r="r" b="b"/>
              <a:pathLst>
                <a:path w="60959" h="101600">
                  <a:moveTo>
                    <a:pt x="60959" y="0"/>
                  </a:moveTo>
                  <a:lnTo>
                    <a:pt x="0" y="550"/>
                  </a:lnTo>
                  <a:lnTo>
                    <a:pt x="0" y="96075"/>
                  </a:lnTo>
                  <a:lnTo>
                    <a:pt x="60959" y="101425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C8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95960" y="6429538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90" h="96520">
                  <a:moveTo>
                    <a:pt x="59690" y="0"/>
                  </a:moveTo>
                  <a:lnTo>
                    <a:pt x="0" y="538"/>
                  </a:lnTo>
                  <a:lnTo>
                    <a:pt x="0" y="90777"/>
                  </a:lnTo>
                  <a:lnTo>
                    <a:pt x="59690" y="9601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1349" y="6430031"/>
              <a:ext cx="59690" cy="90805"/>
            </a:xfrm>
            <a:custGeom>
              <a:avLst/>
              <a:gdLst/>
              <a:ahLst/>
              <a:cxnLst/>
              <a:rect l="l" t="t" r="r" b="b"/>
              <a:pathLst>
                <a:path w="59690" h="90804">
                  <a:moveTo>
                    <a:pt x="59690" y="0"/>
                  </a:moveTo>
                  <a:lnTo>
                    <a:pt x="0" y="538"/>
                  </a:lnTo>
                  <a:lnTo>
                    <a:pt x="0" y="84753"/>
                  </a:lnTo>
                  <a:lnTo>
                    <a:pt x="24129" y="87608"/>
                  </a:lnTo>
                  <a:lnTo>
                    <a:pt x="59690" y="9073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D8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5470" y="6430524"/>
              <a:ext cx="60960" cy="85090"/>
            </a:xfrm>
            <a:custGeom>
              <a:avLst/>
              <a:gdLst/>
              <a:ahLst/>
              <a:cxnLst/>
              <a:rect l="l" t="t" r="r" b="b"/>
              <a:pathLst>
                <a:path w="60959" h="85090">
                  <a:moveTo>
                    <a:pt x="60959" y="0"/>
                  </a:moveTo>
                  <a:lnTo>
                    <a:pt x="0" y="550"/>
                  </a:lnTo>
                  <a:lnTo>
                    <a:pt x="0" y="77648"/>
                  </a:lnTo>
                  <a:lnTo>
                    <a:pt x="60959" y="84861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D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60" y="6431028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90" h="78104">
                  <a:moveTo>
                    <a:pt x="59690" y="0"/>
                  </a:moveTo>
                  <a:lnTo>
                    <a:pt x="0" y="538"/>
                  </a:lnTo>
                  <a:lnTo>
                    <a:pt x="0" y="70683"/>
                  </a:lnTo>
                  <a:lnTo>
                    <a:pt x="59690" y="77745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249" y="6431521"/>
              <a:ext cx="59690" cy="71120"/>
            </a:xfrm>
            <a:custGeom>
              <a:avLst/>
              <a:gdLst/>
              <a:ahLst/>
              <a:cxnLst/>
              <a:rect l="l" t="t" r="r" b="b"/>
              <a:pathLst>
                <a:path w="59690" h="71120">
                  <a:moveTo>
                    <a:pt x="59690" y="0"/>
                  </a:moveTo>
                  <a:lnTo>
                    <a:pt x="0" y="538"/>
                  </a:lnTo>
                  <a:lnTo>
                    <a:pt x="0" y="63728"/>
                  </a:lnTo>
                  <a:lnTo>
                    <a:pt x="59690" y="70791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2E8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21639" y="6432014"/>
              <a:ext cx="59690" cy="64135"/>
            </a:xfrm>
            <a:custGeom>
              <a:avLst/>
              <a:gdLst/>
              <a:ahLst/>
              <a:cxnLst/>
              <a:rect l="l" t="t" r="r" b="b"/>
              <a:pathLst>
                <a:path w="59690" h="64135">
                  <a:moveTo>
                    <a:pt x="59689" y="0"/>
                  </a:moveTo>
                  <a:lnTo>
                    <a:pt x="0" y="538"/>
                  </a:lnTo>
                  <a:lnTo>
                    <a:pt x="0" y="56774"/>
                  </a:lnTo>
                  <a:lnTo>
                    <a:pt x="59689" y="63836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E8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5759" y="6432507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59" h="57150">
                  <a:moveTo>
                    <a:pt x="60960" y="0"/>
                  </a:moveTo>
                  <a:lnTo>
                    <a:pt x="0" y="550"/>
                  </a:lnTo>
                  <a:lnTo>
                    <a:pt x="0" y="49669"/>
                  </a:lnTo>
                  <a:lnTo>
                    <a:pt x="60960" y="5688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1150" y="6433000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0960" y="0"/>
                  </a:moveTo>
                  <a:lnTo>
                    <a:pt x="0" y="550"/>
                  </a:lnTo>
                  <a:lnTo>
                    <a:pt x="0" y="42714"/>
                  </a:lnTo>
                  <a:lnTo>
                    <a:pt x="60960" y="4992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F9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56539" y="6433505"/>
              <a:ext cx="59690" cy="43180"/>
            </a:xfrm>
            <a:custGeom>
              <a:avLst/>
              <a:gdLst/>
              <a:ahLst/>
              <a:cxnLst/>
              <a:rect l="l" t="t" r="r" b="b"/>
              <a:pathLst>
                <a:path w="59689" h="43179">
                  <a:moveTo>
                    <a:pt x="59689" y="0"/>
                  </a:moveTo>
                  <a:lnTo>
                    <a:pt x="0" y="538"/>
                  </a:lnTo>
                  <a:lnTo>
                    <a:pt x="0" y="35748"/>
                  </a:lnTo>
                  <a:lnTo>
                    <a:pt x="59689" y="42811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F9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1929" y="6433998"/>
              <a:ext cx="59690" cy="36195"/>
            </a:xfrm>
            <a:custGeom>
              <a:avLst/>
              <a:gdLst/>
              <a:ahLst/>
              <a:cxnLst/>
              <a:rect l="l" t="t" r="r" b="b"/>
              <a:pathLst>
                <a:path w="59689" h="36195">
                  <a:moveTo>
                    <a:pt x="59690" y="0"/>
                  </a:moveTo>
                  <a:lnTo>
                    <a:pt x="0" y="538"/>
                  </a:lnTo>
                  <a:lnTo>
                    <a:pt x="0" y="28794"/>
                  </a:lnTo>
                  <a:lnTo>
                    <a:pt x="59690" y="35856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309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46050" y="6434491"/>
              <a:ext cx="60960" cy="29209"/>
            </a:xfrm>
            <a:custGeom>
              <a:avLst/>
              <a:gdLst/>
              <a:ahLst/>
              <a:cxnLst/>
              <a:rect l="l" t="t" r="r" b="b"/>
              <a:pathLst>
                <a:path w="60960" h="29210">
                  <a:moveTo>
                    <a:pt x="60960" y="0"/>
                  </a:moveTo>
                  <a:lnTo>
                    <a:pt x="0" y="550"/>
                  </a:lnTo>
                  <a:lnTo>
                    <a:pt x="0" y="21689"/>
                  </a:lnTo>
                  <a:lnTo>
                    <a:pt x="60960" y="2890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1440" y="6434984"/>
              <a:ext cx="60960" cy="22225"/>
            </a:xfrm>
            <a:custGeom>
              <a:avLst/>
              <a:gdLst/>
              <a:ahLst/>
              <a:cxnLst/>
              <a:rect l="l" t="t" r="r" b="b"/>
              <a:pathLst>
                <a:path w="60960" h="22225">
                  <a:moveTo>
                    <a:pt x="60960" y="0"/>
                  </a:moveTo>
                  <a:lnTo>
                    <a:pt x="0" y="550"/>
                  </a:lnTo>
                  <a:lnTo>
                    <a:pt x="0" y="14735"/>
                  </a:lnTo>
                  <a:lnTo>
                    <a:pt x="60960" y="21947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0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829" y="6435477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60960" y="0"/>
                  </a:moveTo>
                  <a:lnTo>
                    <a:pt x="0" y="550"/>
                  </a:lnTo>
                  <a:lnTo>
                    <a:pt x="0" y="7780"/>
                  </a:lnTo>
                  <a:lnTo>
                    <a:pt x="60960" y="1499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319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0" y="6435981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4">
                  <a:moveTo>
                    <a:pt x="41910" y="0"/>
                  </a:moveTo>
                  <a:lnTo>
                    <a:pt x="0" y="378"/>
                  </a:lnTo>
                  <a:lnTo>
                    <a:pt x="0" y="2918"/>
                  </a:lnTo>
                  <a:lnTo>
                    <a:pt x="41910" y="7877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31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 txBox="1"/>
          <p:nvPr/>
        </p:nvSpPr>
        <p:spPr>
          <a:xfrm>
            <a:off x="381000" y="1676400"/>
            <a:ext cx="7811770" cy="365760"/>
          </a:xfrm>
          <a:prstGeom prst="rect">
            <a:avLst/>
          </a:prstGeom>
          <a:solidFill>
            <a:srgbClr val="EFFCC4"/>
          </a:solidFill>
        </p:spPr>
        <p:txBody>
          <a:bodyPr vert="horz" wrap="square" lIns="0" tIns="21590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170"/>
              </a:spcBef>
              <a:tabLst>
                <a:tab pos="1856105" algn="l"/>
                <a:tab pos="6149975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Process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Type	</a:t>
            </a:r>
            <a:r>
              <a:rPr sz="1800" spc="-5" dirty="0">
                <a:latin typeface="Times New Roman"/>
                <a:cs typeface="Times New Roman"/>
              </a:rPr>
              <a:t>High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variety	Low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variety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6701790" y="6312068"/>
            <a:ext cx="22860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sz="2400" dirty="0">
                <a:latin typeface="Times New Roman"/>
                <a:cs typeface="Times New Roman"/>
              </a:rPr>
              <a:t>9</a:t>
            </a:fld>
            <a:endParaRPr sz="2400">
              <a:latin typeface="Times New Roman"/>
              <a:cs typeface="Times New Roman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459740" y="2048509"/>
            <a:ext cx="10394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Job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Shop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2397760" y="2053590"/>
            <a:ext cx="944244" cy="9461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1905" algn="ctr">
              <a:lnSpc>
                <a:spcPct val="92500"/>
              </a:lnSpc>
              <a:spcBef>
                <a:spcPts val="240"/>
              </a:spcBef>
            </a:pPr>
            <a:r>
              <a:rPr sz="1600" spc="-5" dirty="0">
                <a:latin typeface="Times New Roman"/>
                <a:cs typeface="Times New Roman"/>
              </a:rPr>
              <a:t>Appliance  repair  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y  room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459740" y="3116579"/>
            <a:ext cx="6616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B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tch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3775709" y="3121659"/>
            <a:ext cx="1019810" cy="10591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34950" marR="5080" indent="-222250">
              <a:lnSpc>
                <a:spcPts val="1780"/>
              </a:lnSpc>
              <a:spcBef>
                <a:spcPts val="275"/>
              </a:spcBef>
            </a:pPr>
            <a:r>
              <a:rPr sz="1600" dirty="0">
                <a:latin typeface="Times New Roman"/>
                <a:cs typeface="Times New Roman"/>
              </a:rPr>
              <a:t>Co</a:t>
            </a:r>
            <a:r>
              <a:rPr sz="1600" spc="-25" dirty="0">
                <a:latin typeface="Times New Roman"/>
                <a:cs typeface="Times New Roman"/>
              </a:rPr>
              <a:t>m</a:t>
            </a:r>
            <a:r>
              <a:rPr sz="1600" spc="-35" dirty="0">
                <a:latin typeface="Times New Roman"/>
                <a:cs typeface="Times New Roman"/>
              </a:rPr>
              <a:t>m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1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l  </a:t>
            </a:r>
            <a:r>
              <a:rPr sz="1600" spc="-5" dirty="0">
                <a:latin typeface="Times New Roman"/>
                <a:cs typeface="Times New Roman"/>
              </a:rPr>
              <a:t>bakery</a:t>
            </a:r>
            <a:endParaRPr sz="1600">
              <a:latin typeface="Times New Roman"/>
              <a:cs typeface="Times New Roman"/>
            </a:endParaRPr>
          </a:p>
          <a:p>
            <a:pPr marL="200660" marR="64769" indent="-123189">
              <a:lnSpc>
                <a:spcPts val="1780"/>
              </a:lnSpc>
              <a:spcBef>
                <a:spcPts val="880"/>
              </a:spcBef>
            </a:pP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la</a:t>
            </a:r>
            <a:r>
              <a:rPr sz="1600" spc="5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sr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m  </a:t>
            </a:r>
            <a:r>
              <a:rPr sz="1600" spc="-5" dirty="0">
                <a:latin typeface="Times New Roman"/>
                <a:cs typeface="Times New Roman"/>
              </a:rPr>
              <a:t>Lecture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459740" y="4306570"/>
            <a:ext cx="1127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Repetitive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5213350" y="4311650"/>
            <a:ext cx="993140" cy="10591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0" marR="5080" indent="-107950">
              <a:lnSpc>
                <a:spcPts val="1780"/>
              </a:lnSpc>
              <a:spcBef>
                <a:spcPts val="275"/>
              </a:spcBef>
            </a:pP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2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ive  </a:t>
            </a:r>
            <a:r>
              <a:rPr sz="1600" spc="-10" dirty="0">
                <a:latin typeface="Times New Roman"/>
                <a:cs typeface="Times New Roman"/>
              </a:rPr>
              <a:t>assembly</a:t>
            </a:r>
            <a:endParaRPr sz="1600">
              <a:latin typeface="Times New Roman"/>
              <a:cs typeface="Times New Roman"/>
            </a:endParaRPr>
          </a:p>
          <a:p>
            <a:pPr marL="163195" marR="62230" indent="-93980">
              <a:lnSpc>
                <a:spcPts val="1780"/>
              </a:lnSpc>
              <a:spcBef>
                <a:spcPts val="880"/>
              </a:spcBef>
            </a:pP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2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ati</a:t>
            </a:r>
            <a:r>
              <a:rPr sz="1600" dirty="0">
                <a:latin typeface="Times New Roman"/>
                <a:cs typeface="Times New Roman"/>
              </a:rPr>
              <a:t>c  </a:t>
            </a:r>
            <a:r>
              <a:rPr sz="1600" spc="-5" dirty="0">
                <a:latin typeface="Times New Roman"/>
                <a:cs typeface="Times New Roman"/>
              </a:rPr>
              <a:t>carwash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459740" y="5497829"/>
            <a:ext cx="1285240" cy="6121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2220"/>
              </a:lnSpc>
              <a:spcBef>
                <a:spcPts val="325"/>
              </a:spcBef>
            </a:pP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5" dirty="0">
                <a:latin typeface="Times New Roman"/>
                <a:cs typeface="Times New Roman"/>
              </a:rPr>
              <a:t>on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spc="-5" dirty="0">
                <a:latin typeface="Times New Roman"/>
                <a:cs typeface="Times New Roman"/>
              </a:rPr>
              <a:t>n</a:t>
            </a:r>
            <a:r>
              <a:rPr sz="2000" b="1" spc="5" dirty="0">
                <a:latin typeface="Times New Roman"/>
                <a:cs typeface="Times New Roman"/>
              </a:rPr>
              <a:t>uo</a:t>
            </a:r>
            <a:r>
              <a:rPr sz="2000" b="1" spc="-5" dirty="0">
                <a:latin typeface="Times New Roman"/>
                <a:cs typeface="Times New Roman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s  </a:t>
            </a:r>
            <a:r>
              <a:rPr sz="2000" b="1" spc="-5" dirty="0">
                <a:latin typeface="Times New Roman"/>
                <a:cs typeface="Times New Roman"/>
              </a:rPr>
              <a:t>(flow)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6557009" y="5502909"/>
            <a:ext cx="1517650" cy="4953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271780">
              <a:lnSpc>
                <a:spcPts val="1780"/>
              </a:lnSpc>
              <a:spcBef>
                <a:spcPts val="275"/>
              </a:spcBef>
            </a:pPr>
            <a:r>
              <a:rPr sz="1600" spc="-5" dirty="0">
                <a:latin typeface="Times New Roman"/>
                <a:cs typeface="Times New Roman"/>
              </a:rPr>
              <a:t>Oil refinery  </a:t>
            </a:r>
            <a:r>
              <a:rPr sz="1600" spc="-10" dirty="0">
                <a:latin typeface="Times New Roman"/>
                <a:cs typeface="Times New Roman"/>
              </a:rPr>
              <a:t>Water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purification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5" name="object 345"/>
          <p:cNvSpPr txBox="1">
            <a:spLocks noGrp="1"/>
          </p:cNvSpPr>
          <p:nvPr>
            <p:ph type="title"/>
          </p:nvPr>
        </p:nvSpPr>
        <p:spPr>
          <a:xfrm>
            <a:off x="1723389" y="497840"/>
            <a:ext cx="5692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Product </a:t>
            </a:r>
            <a:r>
              <a:rPr dirty="0"/>
              <a:t>– </a:t>
            </a:r>
            <a:r>
              <a:rPr spc="-5" dirty="0"/>
              <a:t>Process</a:t>
            </a:r>
            <a:r>
              <a:rPr spc="-35" dirty="0"/>
              <a:t> </a:t>
            </a:r>
            <a:r>
              <a:rPr spc="-5" dirty="0"/>
              <a:t>Matrix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3363</Words>
  <Application>Microsoft Office PowerPoint</Application>
  <PresentationFormat>On-screen Show (4:3)</PresentationFormat>
  <Paragraphs>951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Symbol</vt:lpstr>
      <vt:lpstr>Times New Roman</vt:lpstr>
      <vt:lpstr>UnDotum</vt:lpstr>
      <vt:lpstr>Office Theme</vt:lpstr>
      <vt:lpstr>Process Design</vt:lpstr>
      <vt:lpstr>Introduction</vt:lpstr>
      <vt:lpstr>Introduction</vt:lpstr>
      <vt:lpstr>Process Selection and System  Design</vt:lpstr>
      <vt:lpstr>Process Types</vt:lpstr>
      <vt:lpstr>Questions Before Selecting A  Process</vt:lpstr>
      <vt:lpstr>Product – Process Matrix</vt:lpstr>
      <vt:lpstr>Variety, Flexibility, &amp; Volume</vt:lpstr>
      <vt:lpstr>Product – Process Matrix</vt:lpstr>
      <vt:lpstr>Product-Process Matrix</vt:lpstr>
      <vt:lpstr>Automation: Machinery that has sensing and control  devices that enables it to operate</vt:lpstr>
      <vt:lpstr>Robo</vt:lpstr>
      <vt:lpstr>Flexible Manufacturing System</vt:lpstr>
      <vt:lpstr>Computer-integrated  manufacturing</vt:lpstr>
      <vt:lpstr>Service Blueprint</vt:lpstr>
      <vt:lpstr>Service Process Design</vt:lpstr>
      <vt:lpstr>Layout</vt:lpstr>
      <vt:lpstr>The Need for Layout Decisions</vt:lpstr>
      <vt:lpstr>The Need for Layout Design  (Cont’d)</vt:lpstr>
      <vt:lpstr>Basic Layout Types</vt:lpstr>
      <vt:lpstr>A Flow Line for Production or  Service</vt:lpstr>
      <vt:lpstr>A U-Shaped Production Line</vt:lpstr>
      <vt:lpstr>Process Layout</vt:lpstr>
      <vt:lpstr>Process Layout</vt:lpstr>
      <vt:lpstr>Layout types: Product or Process  Make your pick</vt:lpstr>
      <vt:lpstr>Process vs Layout types</vt:lpstr>
      <vt:lpstr>Product layout</vt:lpstr>
      <vt:lpstr>Cellular Layouts</vt:lpstr>
      <vt:lpstr>A Group of Parts</vt:lpstr>
      <vt:lpstr>Process vs. Cellular Layouts</vt:lpstr>
      <vt:lpstr>Process Layout</vt:lpstr>
      <vt:lpstr>Cellular Manufacturing Layout</vt:lpstr>
      <vt:lpstr>Basic Layout Formats</vt:lpstr>
      <vt:lpstr>Fixed-Position and combination  Layout</vt:lpstr>
      <vt:lpstr>Service Layouts</vt:lpstr>
      <vt:lpstr>Design Product Layouts: Line  Balancing</vt:lpstr>
      <vt:lpstr>Parallel Workstations</vt:lpstr>
      <vt:lpstr>The obstacle</vt:lpstr>
      <vt:lpstr>Cycle Time</vt:lpstr>
      <vt:lpstr>Determine Maximum Output  Cycle Time: Time to process 1 unit</vt:lpstr>
      <vt:lpstr>of Workstations Required:  Efficiency</vt:lpstr>
      <vt:lpstr>Percent Idle Time</vt:lpstr>
      <vt:lpstr>Example 1: Precedence Diagram</vt:lpstr>
      <vt:lpstr>Example 1: Assembly Line  Balancing</vt:lpstr>
      <vt:lpstr>Assigning operations by the  number of followers</vt:lpstr>
      <vt:lpstr>Calculate Percent Idle Time</vt:lpstr>
      <vt:lpstr>Line Balancing Heuristic Rules</vt:lpstr>
      <vt:lpstr>Solution to Example 1. Assigning  operations using their task times.</vt:lpstr>
      <vt:lpstr>Positional Weights</vt:lpstr>
      <vt:lpstr>Solution to Example 1. Assigning  operations using their task times.</vt:lpstr>
      <vt:lpstr>Example 2</vt:lpstr>
      <vt:lpstr>Solution to Example 2</vt:lpstr>
      <vt:lpstr>Designing Process Layouts</vt:lpstr>
      <vt:lpstr>Example 3: Locate 3 departments to 3 sites</vt:lpstr>
      <vt:lpstr>Example 3</vt:lpstr>
      <vt:lpstr>Designing Process Layouts</vt:lpstr>
      <vt:lpstr>Example 3: Layout Alternative 1</vt:lpstr>
      <vt:lpstr>Example 3: Layout Alternative 2</vt:lpstr>
      <vt:lpstr>Closeness Rating: multiple criteria</vt:lpstr>
      <vt:lpstr>Muther Grid</vt:lpstr>
      <vt:lpstr>Example 4</vt:lpstr>
      <vt:lpstr>Example 4</vt:lpstr>
      <vt:lpstr>Summary</vt:lpstr>
      <vt:lpstr>Tasks times and predecessors for  an operation</vt:lpstr>
      <vt:lpstr>Recitation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Design</dc:title>
  <cp:lastModifiedBy>lipsasamal90@gmail.com</cp:lastModifiedBy>
  <cp:revision>1</cp:revision>
  <dcterms:created xsi:type="dcterms:W3CDTF">2021-04-22T18:28:00Z</dcterms:created>
  <dcterms:modified xsi:type="dcterms:W3CDTF">2021-04-22T18:29:17Z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2014-12-23T00:00:00Z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2021-04-22T00:00:00Z</vt:filetime>
  </property>
</Properties>
</file>