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2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057400" y="2514600"/>
            <a:ext cx="4572000" cy="1066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2133600" y="2590800"/>
            <a:ext cx="4419600" cy="91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94661" y="11684"/>
            <a:ext cx="707072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383538"/>
            <a:ext cx="8072119" cy="1611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4500" y="6555895"/>
            <a:ext cx="66040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654554" y="6555895"/>
            <a:ext cx="58038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20430" y="6555895"/>
            <a:ext cx="2070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25A68"/>
                </a:solidFill>
                <a:latin typeface="Georgia"/>
                <a:cs typeface="Georgia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‹#›</a:t>
            </a:fld>
            <a:endParaRPr spc="-1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112264" y="2037588"/>
            <a:ext cx="4870703" cy="1484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</a:t>
            </a:fld>
            <a:endParaRPr spc="-11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81558"/>
            <a:ext cx="68332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65F6C"/>
                </a:solidFill>
                <a:latin typeface="Carlito"/>
                <a:cs typeface="Carlito"/>
              </a:rPr>
              <a:t>Supply </a:t>
            </a:r>
            <a:r>
              <a:rPr sz="3600" spc="-5" dirty="0">
                <a:solidFill>
                  <a:srgbClr val="565F6C"/>
                </a:solidFill>
                <a:latin typeface="Carlito"/>
                <a:cs typeface="Carlito"/>
              </a:rPr>
              <a:t>chain </a:t>
            </a:r>
            <a:r>
              <a:rPr sz="3600" spc="-15" dirty="0">
                <a:solidFill>
                  <a:srgbClr val="565F6C"/>
                </a:solidFill>
                <a:latin typeface="Carlito"/>
                <a:cs typeface="Carlito"/>
              </a:rPr>
              <a:t>management</a:t>
            </a:r>
            <a:r>
              <a:rPr sz="3600" spc="-2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3600" spc="-10" dirty="0">
                <a:solidFill>
                  <a:srgbClr val="565F6C"/>
                </a:solidFill>
                <a:latin typeface="Carlito"/>
                <a:cs typeface="Carlito"/>
              </a:rPr>
              <a:t>software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10</a:t>
            </a:fld>
            <a:endParaRPr spc="-110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383538"/>
            <a:ext cx="7865745" cy="4148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32384" indent="-274320">
              <a:lnSpc>
                <a:spcPct val="100000"/>
              </a:lnSpc>
              <a:spcBef>
                <a:spcPts val="10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0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30" dirty="0">
                <a:latin typeface="Georgia"/>
                <a:cs typeface="Georgia"/>
              </a:rPr>
              <a:t>planning </a:t>
            </a:r>
            <a:r>
              <a:rPr sz="2600" spc="-60" dirty="0">
                <a:latin typeface="Georgia"/>
                <a:cs typeface="Georgia"/>
              </a:rPr>
              <a:t>system: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30" dirty="0">
                <a:latin typeface="Georgia"/>
                <a:cs typeface="Georgia"/>
              </a:rPr>
              <a:t>enables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40" dirty="0">
                <a:latin typeface="Georgia"/>
                <a:cs typeface="Georgia"/>
              </a:rPr>
              <a:t>firms </a:t>
            </a:r>
            <a:r>
              <a:rPr sz="2600" spc="-5" dirty="0">
                <a:latin typeface="Georgia"/>
                <a:cs typeface="Georgia"/>
              </a:rPr>
              <a:t>to  </a:t>
            </a:r>
            <a:r>
              <a:rPr sz="2600" spc="-20" dirty="0">
                <a:latin typeface="Georgia"/>
                <a:cs typeface="Georgia"/>
              </a:rPr>
              <a:t>model </a:t>
            </a:r>
            <a:r>
              <a:rPr sz="2600" spc="-30" dirty="0">
                <a:latin typeface="Georgia"/>
                <a:cs typeface="Georgia"/>
              </a:rPr>
              <a:t>its </a:t>
            </a:r>
            <a:r>
              <a:rPr sz="2600" spc="-25" dirty="0">
                <a:latin typeface="Georgia"/>
                <a:cs typeface="Georgia"/>
              </a:rPr>
              <a:t>existing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40" dirty="0">
                <a:latin typeface="Georgia"/>
                <a:cs typeface="Georgia"/>
              </a:rPr>
              <a:t>generate </a:t>
            </a:r>
            <a:r>
              <a:rPr sz="2600" spc="-30" dirty="0">
                <a:latin typeface="Georgia"/>
                <a:cs typeface="Georgia"/>
              </a:rPr>
              <a:t>demand  </a:t>
            </a:r>
            <a:r>
              <a:rPr sz="2600" spc="-35" dirty="0">
                <a:latin typeface="Georgia"/>
                <a:cs typeface="Georgia"/>
              </a:rPr>
              <a:t>forecast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20" dirty="0">
                <a:latin typeface="Georgia"/>
                <a:cs typeface="Georgia"/>
              </a:rPr>
              <a:t>product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develop </a:t>
            </a:r>
            <a:r>
              <a:rPr sz="2600" spc="-20" dirty="0">
                <a:latin typeface="Georgia"/>
                <a:cs typeface="Georgia"/>
              </a:rPr>
              <a:t>optical </a:t>
            </a:r>
            <a:r>
              <a:rPr sz="2600" spc="-30" dirty="0">
                <a:latin typeface="Georgia"/>
                <a:cs typeface="Georgia"/>
              </a:rPr>
              <a:t>sourcing</a:t>
            </a:r>
            <a:r>
              <a:rPr sz="2600" spc="-40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and  </a:t>
            </a:r>
            <a:r>
              <a:rPr sz="2600" spc="-30" dirty="0">
                <a:latin typeface="Georgia"/>
                <a:cs typeface="Georgia"/>
              </a:rPr>
              <a:t>manufacturing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plans.</a:t>
            </a:r>
            <a:endParaRPr sz="2600">
              <a:latin typeface="Georgia"/>
              <a:cs typeface="Georg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0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20" dirty="0">
                <a:latin typeface="Georgia"/>
                <a:cs typeface="Georgia"/>
              </a:rPr>
              <a:t>execution </a:t>
            </a:r>
            <a:r>
              <a:rPr sz="2600" spc="-60" dirty="0">
                <a:latin typeface="Georgia"/>
                <a:cs typeface="Georgia"/>
              </a:rPr>
              <a:t>system: </a:t>
            </a:r>
            <a:r>
              <a:rPr sz="2600" spc="-5" dirty="0">
                <a:latin typeface="Georgia"/>
                <a:cs typeface="Georgia"/>
              </a:rPr>
              <a:t>it </a:t>
            </a:r>
            <a:r>
              <a:rPr sz="2600" spc="-50" dirty="0">
                <a:latin typeface="Georgia"/>
                <a:cs typeface="Georgia"/>
              </a:rPr>
              <a:t>manage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20" dirty="0">
                <a:latin typeface="Georgia"/>
                <a:cs typeface="Georgia"/>
              </a:rPr>
              <a:t>of  </a:t>
            </a:r>
            <a:r>
              <a:rPr sz="2600" spc="-30" dirty="0">
                <a:latin typeface="Georgia"/>
                <a:cs typeface="Georgia"/>
              </a:rPr>
              <a:t>products </a:t>
            </a:r>
            <a:r>
              <a:rPr sz="2600" spc="-20" dirty="0">
                <a:latin typeface="Georgia"/>
                <a:cs typeface="Georgia"/>
              </a:rPr>
              <a:t>through </a:t>
            </a:r>
            <a:r>
              <a:rPr sz="2600" spc="-25" dirty="0">
                <a:latin typeface="Georgia"/>
                <a:cs typeface="Georgia"/>
              </a:rPr>
              <a:t>distribution </a:t>
            </a:r>
            <a:r>
              <a:rPr sz="2600" spc="-35" dirty="0">
                <a:latin typeface="Georgia"/>
                <a:cs typeface="Georgia"/>
              </a:rPr>
              <a:t>centers and</a:t>
            </a:r>
            <a:r>
              <a:rPr sz="2600" spc="-32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warehouse 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ensure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that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products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60" dirty="0">
                <a:latin typeface="Georgia"/>
                <a:cs typeface="Georgia"/>
              </a:rPr>
              <a:t>are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delivered</a:t>
            </a:r>
            <a:r>
              <a:rPr sz="2600" spc="-2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right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15" dirty="0">
                <a:latin typeface="Georgia"/>
                <a:cs typeface="Georgia"/>
              </a:rPr>
              <a:t>location  </a:t>
            </a:r>
            <a:r>
              <a:rPr sz="2600" spc="-25" dirty="0">
                <a:latin typeface="Georgia"/>
                <a:cs typeface="Georgia"/>
              </a:rPr>
              <a:t>in most </a:t>
            </a:r>
            <a:r>
              <a:rPr sz="2600" spc="-15" dirty="0">
                <a:latin typeface="Georgia"/>
                <a:cs typeface="Georgia"/>
              </a:rPr>
              <a:t>efficient</a:t>
            </a:r>
            <a:r>
              <a:rPr sz="2600" spc="-135" dirty="0">
                <a:latin typeface="Georgia"/>
                <a:cs typeface="Georgia"/>
              </a:rPr>
              <a:t> </a:t>
            </a:r>
            <a:r>
              <a:rPr sz="2600" spc="-75" dirty="0">
                <a:latin typeface="Georgia"/>
                <a:cs typeface="Georgia"/>
              </a:rPr>
              <a:t>manner.</a:t>
            </a:r>
            <a:endParaRPr sz="2600">
              <a:latin typeface="Georgia"/>
              <a:cs typeface="Georg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0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30" dirty="0">
                <a:latin typeface="Georgia"/>
                <a:cs typeface="Georgia"/>
              </a:rPr>
              <a:t>management </a:t>
            </a:r>
            <a:r>
              <a:rPr sz="2600" spc="-40" dirty="0">
                <a:latin typeface="Georgia"/>
                <a:cs typeface="Georgia"/>
              </a:rPr>
              <a:t>software </a:t>
            </a:r>
            <a:r>
              <a:rPr sz="2600" spc="-45" dirty="0">
                <a:latin typeface="Georgia"/>
                <a:cs typeface="Georgia"/>
              </a:rPr>
              <a:t>vendors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65" dirty="0">
                <a:latin typeface="Georgia"/>
                <a:cs typeface="Georgia"/>
              </a:rPr>
              <a:t>SAP </a:t>
            </a:r>
            <a:r>
              <a:rPr sz="2600" spc="-459" dirty="0">
                <a:latin typeface="Georgia"/>
                <a:cs typeface="Georgia"/>
              </a:rPr>
              <a:t>,  </a:t>
            </a:r>
            <a:r>
              <a:rPr sz="2600" spc="-5" dirty="0">
                <a:latin typeface="Georgia"/>
                <a:cs typeface="Georgia"/>
              </a:rPr>
              <a:t>Oracle </a:t>
            </a:r>
            <a:r>
              <a:rPr sz="2600" spc="-40" dirty="0">
                <a:latin typeface="Georgia"/>
                <a:cs typeface="Georgia"/>
              </a:rPr>
              <a:t>PeopleSoft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30" dirty="0">
                <a:latin typeface="Georgia"/>
                <a:cs typeface="Georgia"/>
              </a:rPr>
              <a:t>Manugistics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114" dirty="0">
                <a:latin typeface="Georgia"/>
                <a:cs typeface="Georgia"/>
              </a:rPr>
              <a:t>i2 </a:t>
            </a:r>
            <a:r>
              <a:rPr sz="2600" spc="-15" dirty="0">
                <a:latin typeface="Georgia"/>
                <a:cs typeface="Georgia"/>
              </a:rPr>
              <a:t>technologies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15" dirty="0">
                <a:latin typeface="Georgia"/>
                <a:cs typeface="Georgia"/>
              </a:rPr>
              <a:t>etc.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Each</a:t>
            </a:r>
            <a:r>
              <a:rPr spc="-80" dirty="0"/>
              <a:t> </a:t>
            </a:r>
            <a:r>
              <a:rPr spc="125" dirty="0"/>
              <a:t>interface</a:t>
            </a:r>
            <a:r>
              <a:rPr spc="-114" dirty="0"/>
              <a:t> </a:t>
            </a:r>
            <a:r>
              <a:rPr spc="180" dirty="0"/>
              <a:t>in</a:t>
            </a:r>
            <a:r>
              <a:rPr spc="-80" dirty="0"/>
              <a:t> </a:t>
            </a:r>
            <a:r>
              <a:rPr spc="200" dirty="0"/>
              <a:t>the</a:t>
            </a:r>
            <a:r>
              <a:rPr spc="-140" dirty="0"/>
              <a:t> </a:t>
            </a:r>
            <a:r>
              <a:rPr spc="130" dirty="0"/>
              <a:t>supply</a:t>
            </a:r>
            <a:r>
              <a:rPr spc="-170" dirty="0"/>
              <a:t> </a:t>
            </a:r>
            <a:r>
              <a:rPr spc="150" dirty="0"/>
              <a:t>chain</a:t>
            </a:r>
            <a:r>
              <a:rPr spc="-114" dirty="0"/>
              <a:t> </a:t>
            </a:r>
            <a:r>
              <a:rPr spc="120" dirty="0"/>
              <a:t>represents: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45733" y="408788"/>
            <a:ext cx="2819400" cy="1927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845" marR="5080" indent="-271780" algn="r">
              <a:lnSpc>
                <a:spcPct val="120000"/>
              </a:lnSpc>
              <a:spcBef>
                <a:spcPts val="100"/>
              </a:spcBef>
            </a:pPr>
            <a:r>
              <a:rPr sz="2600" spc="-40" dirty="0">
                <a:latin typeface="Georgia"/>
                <a:cs typeface="Georgia"/>
              </a:rPr>
              <a:t>Movement</a:t>
            </a:r>
            <a:r>
              <a:rPr sz="2600" spc="-17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5" dirty="0">
                <a:latin typeface="Georgia"/>
                <a:cs typeface="Georgia"/>
              </a:rPr>
              <a:t>goods 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Information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spc="-75" dirty="0">
                <a:latin typeface="Georgia"/>
                <a:cs typeface="Georgia"/>
              </a:rPr>
              <a:t>Transfer</a:t>
            </a:r>
            <a:r>
              <a:rPr sz="2600" spc="-14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of</a:t>
            </a:r>
            <a:r>
              <a:rPr sz="2600" spc="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title  </a:t>
            </a:r>
            <a:r>
              <a:rPr sz="2600" spc="-45" dirty="0">
                <a:latin typeface="Georgia"/>
                <a:cs typeface="Georgia"/>
              </a:rPr>
              <a:t>Purchase 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sale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3737838"/>
            <a:ext cx="441007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600" b="1" spc="85" dirty="0">
                <a:latin typeface="Times New Roman"/>
                <a:cs typeface="Times New Roman"/>
              </a:rPr>
              <a:t>Strategic </a:t>
            </a:r>
            <a:r>
              <a:rPr sz="2600" b="1" spc="-90" dirty="0">
                <a:latin typeface="Times New Roman"/>
                <a:cs typeface="Times New Roman"/>
              </a:rPr>
              <a:t>SCM </a:t>
            </a:r>
            <a:r>
              <a:rPr sz="2600" b="1" spc="165" dirty="0">
                <a:latin typeface="Times New Roman"/>
                <a:cs typeface="Times New Roman"/>
              </a:rPr>
              <a:t>consists </a:t>
            </a:r>
            <a:r>
              <a:rPr sz="2600" b="1" spc="155" dirty="0">
                <a:latin typeface="Times New Roman"/>
                <a:cs typeface="Times New Roman"/>
              </a:rPr>
              <a:t>of  </a:t>
            </a:r>
            <a:r>
              <a:rPr sz="2600" b="1" spc="165" dirty="0">
                <a:latin typeface="Times New Roman"/>
                <a:cs typeface="Times New Roman"/>
              </a:rPr>
              <a:t>developing</a:t>
            </a:r>
            <a:r>
              <a:rPr sz="2600" b="1" spc="-130" dirty="0">
                <a:latin typeface="Times New Roman"/>
                <a:cs typeface="Times New Roman"/>
              </a:rPr>
              <a:t> </a:t>
            </a:r>
            <a:r>
              <a:rPr sz="2600" b="1" spc="120" dirty="0">
                <a:latin typeface="Times New Roman"/>
                <a:cs typeface="Times New Roman"/>
              </a:rPr>
              <a:t>smarter</a:t>
            </a:r>
            <a:r>
              <a:rPr sz="2600" b="1" spc="-210" dirty="0">
                <a:latin typeface="Times New Roman"/>
                <a:cs typeface="Times New Roman"/>
              </a:rPr>
              <a:t> </a:t>
            </a:r>
            <a:r>
              <a:rPr sz="2600" b="1" spc="75" dirty="0">
                <a:latin typeface="Times New Roman"/>
                <a:cs typeface="Times New Roman"/>
              </a:rPr>
              <a:t>ways</a:t>
            </a:r>
            <a:r>
              <a:rPr sz="2600" b="1" spc="-140" dirty="0">
                <a:latin typeface="Times New Roman"/>
                <a:cs typeface="Times New Roman"/>
              </a:rPr>
              <a:t> </a:t>
            </a:r>
            <a:r>
              <a:rPr sz="2600" b="1" spc="80" dirty="0">
                <a:latin typeface="Times New Roman"/>
                <a:cs typeface="Times New Roman"/>
              </a:rPr>
              <a:t>to:  </a:t>
            </a:r>
            <a:r>
              <a:rPr sz="2600" spc="-15" dirty="0">
                <a:latin typeface="Georgia"/>
                <a:cs typeface="Georgia"/>
              </a:rPr>
              <a:t>Choose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70" dirty="0">
                <a:latin typeface="Georgia"/>
                <a:cs typeface="Georgia"/>
              </a:rPr>
              <a:t>Buy </a:t>
            </a:r>
            <a:r>
              <a:rPr sz="2600" spc="-45" dirty="0">
                <a:latin typeface="Georgia"/>
                <a:cs typeface="Georgia"/>
              </a:rPr>
              <a:t>from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and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600" spc="-45" dirty="0">
                <a:latin typeface="Georgia"/>
                <a:cs typeface="Georgia"/>
              </a:rPr>
              <a:t>Sell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45" dirty="0">
                <a:latin typeface="Georgia"/>
                <a:cs typeface="Georgia"/>
              </a:rPr>
              <a:t>your </a:t>
            </a:r>
            <a:r>
              <a:rPr sz="2600" spc="-40" dirty="0">
                <a:latin typeface="Georgia"/>
                <a:cs typeface="Georgia"/>
              </a:rPr>
              <a:t>business</a:t>
            </a:r>
            <a:r>
              <a:rPr sz="2600" spc="-254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partners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6655" y="448055"/>
            <a:ext cx="8097011" cy="54300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61694" y="749553"/>
            <a:ext cx="1316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Raw</a:t>
            </a:r>
            <a:r>
              <a:rPr sz="18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material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55519" y="1740153"/>
            <a:ext cx="1201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ompo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8721" y="2769234"/>
            <a:ext cx="1381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Manufacturer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50789" y="3950589"/>
            <a:ext cx="79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etailer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34631" y="5131384"/>
            <a:ext cx="1047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Consumer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800855" y="3419855"/>
            <a:ext cx="782320" cy="774700"/>
            <a:chOff x="3800855" y="3419855"/>
            <a:chExt cx="782320" cy="774700"/>
          </a:xfrm>
        </p:grpSpPr>
        <p:sp>
          <p:nvSpPr>
            <p:cNvPr id="18" name="object 18"/>
            <p:cNvSpPr/>
            <p:nvPr/>
          </p:nvSpPr>
          <p:spPr>
            <a:xfrm>
              <a:off x="3810761" y="3667886"/>
              <a:ext cx="762000" cy="516255"/>
            </a:xfrm>
            <a:custGeom>
              <a:avLst/>
              <a:gdLst/>
              <a:ahLst/>
              <a:cxnLst/>
              <a:rect l="l" t="t" r="r" b="b"/>
              <a:pathLst>
                <a:path w="762000" h="516254">
                  <a:moveTo>
                    <a:pt x="0" y="0"/>
                  </a:moveTo>
                  <a:lnTo>
                    <a:pt x="0" y="190500"/>
                  </a:lnTo>
                  <a:lnTo>
                    <a:pt x="3549" y="213538"/>
                  </a:lnTo>
                  <a:lnTo>
                    <a:pt x="31067" y="257882"/>
                  </a:lnTo>
                  <a:lnTo>
                    <a:pt x="83860" y="299128"/>
                  </a:lnTo>
                  <a:lnTo>
                    <a:pt x="119005" y="318292"/>
                  </a:lnTo>
                  <a:lnTo>
                    <a:pt x="159591" y="336327"/>
                  </a:lnTo>
                  <a:lnTo>
                    <a:pt x="205326" y="353114"/>
                  </a:lnTo>
                  <a:lnTo>
                    <a:pt x="255919" y="368535"/>
                  </a:lnTo>
                  <a:lnTo>
                    <a:pt x="311075" y="382471"/>
                  </a:lnTo>
                  <a:lnTo>
                    <a:pt x="370504" y="394805"/>
                  </a:lnTo>
                  <a:lnTo>
                    <a:pt x="433913" y="405417"/>
                  </a:lnTo>
                  <a:lnTo>
                    <a:pt x="501009" y="414190"/>
                  </a:lnTo>
                  <a:lnTo>
                    <a:pt x="571500" y="421005"/>
                  </a:lnTo>
                  <a:lnTo>
                    <a:pt x="571500" y="516255"/>
                  </a:lnTo>
                  <a:lnTo>
                    <a:pt x="762000" y="333375"/>
                  </a:lnTo>
                  <a:lnTo>
                    <a:pt x="571500" y="135255"/>
                  </a:lnTo>
                  <a:lnTo>
                    <a:pt x="571500" y="230505"/>
                  </a:lnTo>
                  <a:lnTo>
                    <a:pt x="501009" y="223690"/>
                  </a:lnTo>
                  <a:lnTo>
                    <a:pt x="433913" y="214917"/>
                  </a:lnTo>
                  <a:lnTo>
                    <a:pt x="370504" y="204305"/>
                  </a:lnTo>
                  <a:lnTo>
                    <a:pt x="311075" y="191971"/>
                  </a:lnTo>
                  <a:lnTo>
                    <a:pt x="255919" y="178035"/>
                  </a:lnTo>
                  <a:lnTo>
                    <a:pt x="205326" y="162614"/>
                  </a:lnTo>
                  <a:lnTo>
                    <a:pt x="159591" y="145827"/>
                  </a:lnTo>
                  <a:lnTo>
                    <a:pt x="119005" y="127792"/>
                  </a:lnTo>
                  <a:lnTo>
                    <a:pt x="83860" y="108628"/>
                  </a:lnTo>
                  <a:lnTo>
                    <a:pt x="31067" y="67382"/>
                  </a:lnTo>
                  <a:lnTo>
                    <a:pt x="3549" y="230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DB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810601" y="3429761"/>
              <a:ext cx="762635" cy="333375"/>
            </a:xfrm>
            <a:custGeom>
              <a:avLst/>
              <a:gdLst/>
              <a:ahLst/>
              <a:cxnLst/>
              <a:rect l="l" t="t" r="r" b="b"/>
              <a:pathLst>
                <a:path w="762635" h="333375">
                  <a:moveTo>
                    <a:pt x="762160" y="0"/>
                  </a:moveTo>
                  <a:lnTo>
                    <a:pt x="709834" y="559"/>
                  </a:lnTo>
                  <a:lnTo>
                    <a:pt x="657879" y="2234"/>
                  </a:lnTo>
                  <a:lnTo>
                    <a:pt x="606474" y="5016"/>
                  </a:lnTo>
                  <a:lnTo>
                    <a:pt x="555799" y="8899"/>
                  </a:lnTo>
                  <a:lnTo>
                    <a:pt x="506035" y="13875"/>
                  </a:lnTo>
                  <a:lnTo>
                    <a:pt x="457360" y="19938"/>
                  </a:lnTo>
                  <a:lnTo>
                    <a:pt x="387529" y="30799"/>
                  </a:lnTo>
                  <a:lnTo>
                    <a:pt x="322804" y="43559"/>
                  </a:lnTo>
                  <a:lnTo>
                    <a:pt x="263384" y="58060"/>
                  </a:lnTo>
                  <a:lnTo>
                    <a:pt x="209466" y="74146"/>
                  </a:lnTo>
                  <a:lnTo>
                    <a:pt x="161249" y="91658"/>
                  </a:lnTo>
                  <a:lnTo>
                    <a:pt x="118932" y="110439"/>
                  </a:lnTo>
                  <a:lnTo>
                    <a:pt x="82711" y="130331"/>
                  </a:lnTo>
                  <a:lnTo>
                    <a:pt x="29354" y="172819"/>
                  </a:lnTo>
                  <a:lnTo>
                    <a:pt x="2763" y="217863"/>
                  </a:lnTo>
                  <a:lnTo>
                    <a:pt x="0" y="240948"/>
                  </a:lnTo>
                  <a:lnTo>
                    <a:pt x="4522" y="264200"/>
                  </a:lnTo>
                  <a:lnTo>
                    <a:pt x="16529" y="287460"/>
                  </a:lnTo>
                  <a:lnTo>
                    <a:pt x="36218" y="310571"/>
                  </a:lnTo>
                  <a:lnTo>
                    <a:pt x="63787" y="333375"/>
                  </a:lnTo>
                  <a:lnTo>
                    <a:pt x="92047" y="315265"/>
                  </a:lnTo>
                  <a:lnTo>
                    <a:pt x="124719" y="298148"/>
                  </a:lnTo>
                  <a:lnTo>
                    <a:pt x="161534" y="282080"/>
                  </a:lnTo>
                  <a:lnTo>
                    <a:pt x="202218" y="267116"/>
                  </a:lnTo>
                  <a:lnTo>
                    <a:pt x="246501" y="253312"/>
                  </a:lnTo>
                  <a:lnTo>
                    <a:pt x="294110" y="240725"/>
                  </a:lnTo>
                  <a:lnTo>
                    <a:pt x="344775" y="229409"/>
                  </a:lnTo>
                  <a:lnTo>
                    <a:pt x="398223" y="219421"/>
                  </a:lnTo>
                  <a:lnTo>
                    <a:pt x="454183" y="210816"/>
                  </a:lnTo>
                  <a:lnTo>
                    <a:pt x="512384" y="203651"/>
                  </a:lnTo>
                  <a:lnTo>
                    <a:pt x="572554" y="197981"/>
                  </a:lnTo>
                  <a:lnTo>
                    <a:pt x="634421" y="193862"/>
                  </a:lnTo>
                  <a:lnTo>
                    <a:pt x="697713" y="191349"/>
                  </a:lnTo>
                  <a:lnTo>
                    <a:pt x="762160" y="190500"/>
                  </a:lnTo>
                  <a:lnTo>
                    <a:pt x="762160" y="0"/>
                  </a:lnTo>
                  <a:close/>
                </a:path>
              </a:pathLst>
            </a:custGeom>
            <a:solidFill>
              <a:srgbClr val="8B9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10761" y="3429761"/>
              <a:ext cx="762000" cy="754380"/>
            </a:xfrm>
            <a:custGeom>
              <a:avLst/>
              <a:gdLst/>
              <a:ahLst/>
              <a:cxnLst/>
              <a:rect l="l" t="t" r="r" b="b"/>
              <a:pathLst>
                <a:path w="762000" h="754379">
                  <a:moveTo>
                    <a:pt x="0" y="238125"/>
                  </a:moveTo>
                  <a:lnTo>
                    <a:pt x="14002" y="283663"/>
                  </a:lnTo>
                  <a:lnTo>
                    <a:pt x="54450" y="326576"/>
                  </a:lnTo>
                  <a:lnTo>
                    <a:pt x="119005" y="365917"/>
                  </a:lnTo>
                  <a:lnTo>
                    <a:pt x="159591" y="383952"/>
                  </a:lnTo>
                  <a:lnTo>
                    <a:pt x="205326" y="400739"/>
                  </a:lnTo>
                  <a:lnTo>
                    <a:pt x="255919" y="416160"/>
                  </a:lnTo>
                  <a:lnTo>
                    <a:pt x="311075" y="430096"/>
                  </a:lnTo>
                  <a:lnTo>
                    <a:pt x="370504" y="442430"/>
                  </a:lnTo>
                  <a:lnTo>
                    <a:pt x="433913" y="453042"/>
                  </a:lnTo>
                  <a:lnTo>
                    <a:pt x="501009" y="461815"/>
                  </a:lnTo>
                  <a:lnTo>
                    <a:pt x="571500" y="468630"/>
                  </a:lnTo>
                  <a:lnTo>
                    <a:pt x="571500" y="373380"/>
                  </a:lnTo>
                  <a:lnTo>
                    <a:pt x="762000" y="571500"/>
                  </a:lnTo>
                  <a:lnTo>
                    <a:pt x="571500" y="754380"/>
                  </a:lnTo>
                  <a:lnTo>
                    <a:pt x="571500" y="659130"/>
                  </a:lnTo>
                  <a:lnTo>
                    <a:pt x="501009" y="652315"/>
                  </a:lnTo>
                  <a:lnTo>
                    <a:pt x="433913" y="643542"/>
                  </a:lnTo>
                  <a:lnTo>
                    <a:pt x="370504" y="632930"/>
                  </a:lnTo>
                  <a:lnTo>
                    <a:pt x="311075" y="620596"/>
                  </a:lnTo>
                  <a:lnTo>
                    <a:pt x="255919" y="606660"/>
                  </a:lnTo>
                  <a:lnTo>
                    <a:pt x="205326" y="591239"/>
                  </a:lnTo>
                  <a:lnTo>
                    <a:pt x="159591" y="574452"/>
                  </a:lnTo>
                  <a:lnTo>
                    <a:pt x="119005" y="556417"/>
                  </a:lnTo>
                  <a:lnTo>
                    <a:pt x="83860" y="537253"/>
                  </a:lnTo>
                  <a:lnTo>
                    <a:pt x="31067" y="496007"/>
                  </a:lnTo>
                  <a:lnTo>
                    <a:pt x="3549" y="451663"/>
                  </a:lnTo>
                  <a:lnTo>
                    <a:pt x="0" y="428625"/>
                  </a:lnTo>
                  <a:lnTo>
                    <a:pt x="0" y="238125"/>
                  </a:lnTo>
                  <a:lnTo>
                    <a:pt x="12275" y="195306"/>
                  </a:lnTo>
                  <a:lnTo>
                    <a:pt x="47668" y="155011"/>
                  </a:lnTo>
                  <a:lnTo>
                    <a:pt x="104027" y="117912"/>
                  </a:lnTo>
                  <a:lnTo>
                    <a:pt x="139396" y="100770"/>
                  </a:lnTo>
                  <a:lnTo>
                    <a:pt x="179200" y="84679"/>
                  </a:lnTo>
                  <a:lnTo>
                    <a:pt x="223170" y="69723"/>
                  </a:lnTo>
                  <a:lnTo>
                    <a:pt x="271037" y="55984"/>
                  </a:lnTo>
                  <a:lnTo>
                    <a:pt x="322533" y="43548"/>
                  </a:lnTo>
                  <a:lnTo>
                    <a:pt x="377387" y="32497"/>
                  </a:lnTo>
                  <a:lnTo>
                    <a:pt x="435332" y="22917"/>
                  </a:lnTo>
                  <a:lnTo>
                    <a:pt x="496098" y="14890"/>
                  </a:lnTo>
                  <a:lnTo>
                    <a:pt x="559417" y="8501"/>
                  </a:lnTo>
                  <a:lnTo>
                    <a:pt x="625019" y="3834"/>
                  </a:lnTo>
                  <a:lnTo>
                    <a:pt x="692636" y="972"/>
                  </a:lnTo>
                  <a:lnTo>
                    <a:pt x="762000" y="0"/>
                  </a:lnTo>
                  <a:lnTo>
                    <a:pt x="762000" y="190500"/>
                  </a:lnTo>
                  <a:lnTo>
                    <a:pt x="697553" y="191349"/>
                  </a:lnTo>
                  <a:lnTo>
                    <a:pt x="634260" y="193862"/>
                  </a:lnTo>
                  <a:lnTo>
                    <a:pt x="572393" y="197981"/>
                  </a:lnTo>
                  <a:lnTo>
                    <a:pt x="512223" y="203651"/>
                  </a:lnTo>
                  <a:lnTo>
                    <a:pt x="454023" y="210816"/>
                  </a:lnTo>
                  <a:lnTo>
                    <a:pt x="398062" y="219421"/>
                  </a:lnTo>
                  <a:lnTo>
                    <a:pt x="344614" y="229409"/>
                  </a:lnTo>
                  <a:lnTo>
                    <a:pt x="293949" y="240725"/>
                  </a:lnTo>
                  <a:lnTo>
                    <a:pt x="246340" y="253312"/>
                  </a:lnTo>
                  <a:lnTo>
                    <a:pt x="202057" y="267116"/>
                  </a:lnTo>
                  <a:lnTo>
                    <a:pt x="161373" y="282080"/>
                  </a:lnTo>
                  <a:lnTo>
                    <a:pt x="124559" y="298148"/>
                  </a:lnTo>
                  <a:lnTo>
                    <a:pt x="91886" y="315265"/>
                  </a:lnTo>
                  <a:lnTo>
                    <a:pt x="63626" y="333375"/>
                  </a:lnTo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11</a:t>
            </a:fld>
            <a:endParaRPr spc="-1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8610" y="897382"/>
            <a:ext cx="60629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565F6C"/>
                </a:solidFill>
                <a:latin typeface="Carlito"/>
                <a:cs typeface="Carlito"/>
              </a:rPr>
              <a:t>SCM addresses challenges </a:t>
            </a:r>
            <a:r>
              <a:rPr sz="2400" b="0" spc="-10" dirty="0">
                <a:solidFill>
                  <a:srgbClr val="565F6C"/>
                </a:solidFill>
                <a:latin typeface="Carlito"/>
                <a:cs typeface="Carlito"/>
              </a:rPr>
              <a:t>through </a:t>
            </a:r>
            <a:r>
              <a:rPr sz="2400" b="0" spc="-15" dirty="0">
                <a:solidFill>
                  <a:srgbClr val="565F6C"/>
                </a:solidFill>
                <a:latin typeface="Carlito"/>
                <a:cs typeface="Carlito"/>
              </a:rPr>
              <a:t>several</a:t>
            </a:r>
            <a:r>
              <a:rPr sz="2400" b="0" spc="-2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2400" b="0" spc="-10" dirty="0">
                <a:solidFill>
                  <a:srgbClr val="565F6C"/>
                </a:solidFill>
                <a:latin typeface="Carlito"/>
                <a:cs typeface="Carlito"/>
              </a:rPr>
              <a:t>areas.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8055" y="1362455"/>
            <a:ext cx="8020811" cy="47442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08526" y="3530930"/>
            <a:ext cx="497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CM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81455" y="1819655"/>
            <a:ext cx="2306320" cy="1239520"/>
            <a:chOff x="981455" y="1819655"/>
            <a:chExt cx="2306320" cy="1239520"/>
          </a:xfrm>
        </p:grpSpPr>
        <p:sp>
          <p:nvSpPr>
            <p:cNvPr id="12" name="object 12"/>
            <p:cNvSpPr/>
            <p:nvPr/>
          </p:nvSpPr>
          <p:spPr>
            <a:xfrm>
              <a:off x="991361" y="1829561"/>
              <a:ext cx="2286000" cy="1219200"/>
            </a:xfrm>
            <a:custGeom>
              <a:avLst/>
              <a:gdLst/>
              <a:ahLst/>
              <a:cxnLst/>
              <a:rect l="l" t="t" r="r" b="b"/>
              <a:pathLst>
                <a:path w="2286000" h="1219200">
                  <a:moveTo>
                    <a:pt x="1143000" y="0"/>
                  </a:moveTo>
                  <a:lnTo>
                    <a:pt x="1080281" y="901"/>
                  </a:lnTo>
                  <a:lnTo>
                    <a:pt x="1018447" y="3576"/>
                  </a:lnTo>
                  <a:lnTo>
                    <a:pt x="957585" y="7978"/>
                  </a:lnTo>
                  <a:lnTo>
                    <a:pt x="897782" y="14060"/>
                  </a:lnTo>
                  <a:lnTo>
                    <a:pt x="839126" y="21775"/>
                  </a:lnTo>
                  <a:lnTo>
                    <a:pt x="781702" y="31077"/>
                  </a:lnTo>
                  <a:lnTo>
                    <a:pt x="725598" y="41920"/>
                  </a:lnTo>
                  <a:lnTo>
                    <a:pt x="670902" y="54257"/>
                  </a:lnTo>
                  <a:lnTo>
                    <a:pt x="617701" y="68041"/>
                  </a:lnTo>
                  <a:lnTo>
                    <a:pt x="566081" y="83227"/>
                  </a:lnTo>
                  <a:lnTo>
                    <a:pt x="516130" y="99767"/>
                  </a:lnTo>
                  <a:lnTo>
                    <a:pt x="467935" y="117616"/>
                  </a:lnTo>
                  <a:lnTo>
                    <a:pt x="421582" y="136726"/>
                  </a:lnTo>
                  <a:lnTo>
                    <a:pt x="377160" y="157051"/>
                  </a:lnTo>
                  <a:lnTo>
                    <a:pt x="334756" y="178546"/>
                  </a:lnTo>
                  <a:lnTo>
                    <a:pt x="294455" y="201162"/>
                  </a:lnTo>
                  <a:lnTo>
                    <a:pt x="256346" y="224854"/>
                  </a:lnTo>
                  <a:lnTo>
                    <a:pt x="220516" y="249576"/>
                  </a:lnTo>
                  <a:lnTo>
                    <a:pt x="187052" y="275280"/>
                  </a:lnTo>
                  <a:lnTo>
                    <a:pt x="156040" y="301921"/>
                  </a:lnTo>
                  <a:lnTo>
                    <a:pt x="127569" y="329451"/>
                  </a:lnTo>
                  <a:lnTo>
                    <a:pt x="101724" y="357825"/>
                  </a:lnTo>
                  <a:lnTo>
                    <a:pt x="58265" y="416917"/>
                  </a:lnTo>
                  <a:lnTo>
                    <a:pt x="26360" y="478825"/>
                  </a:lnTo>
                  <a:lnTo>
                    <a:pt x="6706" y="543176"/>
                  </a:lnTo>
                  <a:lnTo>
                    <a:pt x="0" y="609600"/>
                  </a:lnTo>
                  <a:lnTo>
                    <a:pt x="1691" y="643047"/>
                  </a:lnTo>
                  <a:lnTo>
                    <a:pt x="14958" y="708481"/>
                  </a:lnTo>
                  <a:lnTo>
                    <a:pt x="40825" y="771657"/>
                  </a:lnTo>
                  <a:lnTo>
                    <a:pt x="78594" y="832203"/>
                  </a:lnTo>
                  <a:lnTo>
                    <a:pt x="127569" y="889748"/>
                  </a:lnTo>
                  <a:lnTo>
                    <a:pt x="156040" y="917278"/>
                  </a:lnTo>
                  <a:lnTo>
                    <a:pt x="187052" y="943919"/>
                  </a:lnTo>
                  <a:lnTo>
                    <a:pt x="220516" y="969623"/>
                  </a:lnTo>
                  <a:lnTo>
                    <a:pt x="256346" y="994345"/>
                  </a:lnTo>
                  <a:lnTo>
                    <a:pt x="294455" y="1018037"/>
                  </a:lnTo>
                  <a:lnTo>
                    <a:pt x="334756" y="1040653"/>
                  </a:lnTo>
                  <a:lnTo>
                    <a:pt x="377160" y="1062148"/>
                  </a:lnTo>
                  <a:lnTo>
                    <a:pt x="421582" y="1082473"/>
                  </a:lnTo>
                  <a:lnTo>
                    <a:pt x="467935" y="1101583"/>
                  </a:lnTo>
                  <a:lnTo>
                    <a:pt x="516130" y="1119432"/>
                  </a:lnTo>
                  <a:lnTo>
                    <a:pt x="566081" y="1135972"/>
                  </a:lnTo>
                  <a:lnTo>
                    <a:pt x="617701" y="1151158"/>
                  </a:lnTo>
                  <a:lnTo>
                    <a:pt x="670902" y="1164942"/>
                  </a:lnTo>
                  <a:lnTo>
                    <a:pt x="725598" y="1177279"/>
                  </a:lnTo>
                  <a:lnTo>
                    <a:pt x="781702" y="1188122"/>
                  </a:lnTo>
                  <a:lnTo>
                    <a:pt x="839126" y="1197424"/>
                  </a:lnTo>
                  <a:lnTo>
                    <a:pt x="897782" y="1205139"/>
                  </a:lnTo>
                  <a:lnTo>
                    <a:pt x="957585" y="1211221"/>
                  </a:lnTo>
                  <a:lnTo>
                    <a:pt x="1018447" y="1215623"/>
                  </a:lnTo>
                  <a:lnTo>
                    <a:pt x="1080281" y="1218298"/>
                  </a:lnTo>
                  <a:lnTo>
                    <a:pt x="1143000" y="1219200"/>
                  </a:lnTo>
                  <a:lnTo>
                    <a:pt x="1205718" y="1218298"/>
                  </a:lnTo>
                  <a:lnTo>
                    <a:pt x="1267552" y="1215623"/>
                  </a:lnTo>
                  <a:lnTo>
                    <a:pt x="1328414" y="1211221"/>
                  </a:lnTo>
                  <a:lnTo>
                    <a:pt x="1388217" y="1205139"/>
                  </a:lnTo>
                  <a:lnTo>
                    <a:pt x="1446873" y="1197424"/>
                  </a:lnTo>
                  <a:lnTo>
                    <a:pt x="1504297" y="1188122"/>
                  </a:lnTo>
                  <a:lnTo>
                    <a:pt x="1560401" y="1177279"/>
                  </a:lnTo>
                  <a:lnTo>
                    <a:pt x="1615097" y="1164942"/>
                  </a:lnTo>
                  <a:lnTo>
                    <a:pt x="1668298" y="1151158"/>
                  </a:lnTo>
                  <a:lnTo>
                    <a:pt x="1719918" y="1135972"/>
                  </a:lnTo>
                  <a:lnTo>
                    <a:pt x="1769869" y="1119432"/>
                  </a:lnTo>
                  <a:lnTo>
                    <a:pt x="1818064" y="1101583"/>
                  </a:lnTo>
                  <a:lnTo>
                    <a:pt x="1864417" y="1082473"/>
                  </a:lnTo>
                  <a:lnTo>
                    <a:pt x="1908839" y="1062148"/>
                  </a:lnTo>
                  <a:lnTo>
                    <a:pt x="1951243" y="1040653"/>
                  </a:lnTo>
                  <a:lnTo>
                    <a:pt x="1991544" y="1018037"/>
                  </a:lnTo>
                  <a:lnTo>
                    <a:pt x="2029653" y="994345"/>
                  </a:lnTo>
                  <a:lnTo>
                    <a:pt x="2065483" y="969623"/>
                  </a:lnTo>
                  <a:lnTo>
                    <a:pt x="2098947" y="943919"/>
                  </a:lnTo>
                  <a:lnTo>
                    <a:pt x="2129959" y="917278"/>
                  </a:lnTo>
                  <a:lnTo>
                    <a:pt x="2158430" y="889748"/>
                  </a:lnTo>
                  <a:lnTo>
                    <a:pt x="2184275" y="861374"/>
                  </a:lnTo>
                  <a:lnTo>
                    <a:pt x="2227734" y="802282"/>
                  </a:lnTo>
                  <a:lnTo>
                    <a:pt x="2259639" y="740374"/>
                  </a:lnTo>
                  <a:lnTo>
                    <a:pt x="2279293" y="676023"/>
                  </a:lnTo>
                  <a:lnTo>
                    <a:pt x="2286000" y="609600"/>
                  </a:lnTo>
                  <a:lnTo>
                    <a:pt x="2284308" y="576152"/>
                  </a:lnTo>
                  <a:lnTo>
                    <a:pt x="2271041" y="510718"/>
                  </a:lnTo>
                  <a:lnTo>
                    <a:pt x="2245174" y="447542"/>
                  </a:lnTo>
                  <a:lnTo>
                    <a:pt x="2207405" y="386996"/>
                  </a:lnTo>
                  <a:lnTo>
                    <a:pt x="2158430" y="329451"/>
                  </a:lnTo>
                  <a:lnTo>
                    <a:pt x="2129959" y="301921"/>
                  </a:lnTo>
                  <a:lnTo>
                    <a:pt x="2098947" y="275280"/>
                  </a:lnTo>
                  <a:lnTo>
                    <a:pt x="2065483" y="249576"/>
                  </a:lnTo>
                  <a:lnTo>
                    <a:pt x="2029653" y="224854"/>
                  </a:lnTo>
                  <a:lnTo>
                    <a:pt x="1991544" y="201162"/>
                  </a:lnTo>
                  <a:lnTo>
                    <a:pt x="1951243" y="178546"/>
                  </a:lnTo>
                  <a:lnTo>
                    <a:pt x="1908839" y="157051"/>
                  </a:lnTo>
                  <a:lnTo>
                    <a:pt x="1864417" y="136726"/>
                  </a:lnTo>
                  <a:lnTo>
                    <a:pt x="1818064" y="117616"/>
                  </a:lnTo>
                  <a:lnTo>
                    <a:pt x="1769869" y="99767"/>
                  </a:lnTo>
                  <a:lnTo>
                    <a:pt x="1719918" y="83227"/>
                  </a:lnTo>
                  <a:lnTo>
                    <a:pt x="1668298" y="68041"/>
                  </a:lnTo>
                  <a:lnTo>
                    <a:pt x="1615097" y="54257"/>
                  </a:lnTo>
                  <a:lnTo>
                    <a:pt x="1560401" y="41920"/>
                  </a:lnTo>
                  <a:lnTo>
                    <a:pt x="1504297" y="31077"/>
                  </a:lnTo>
                  <a:lnTo>
                    <a:pt x="1446873" y="21775"/>
                  </a:lnTo>
                  <a:lnTo>
                    <a:pt x="1388217" y="14060"/>
                  </a:lnTo>
                  <a:lnTo>
                    <a:pt x="1328414" y="7978"/>
                  </a:lnTo>
                  <a:lnTo>
                    <a:pt x="1267552" y="3576"/>
                  </a:lnTo>
                  <a:lnTo>
                    <a:pt x="1205718" y="901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366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1361" y="1829561"/>
              <a:ext cx="2286000" cy="1219200"/>
            </a:xfrm>
            <a:custGeom>
              <a:avLst/>
              <a:gdLst/>
              <a:ahLst/>
              <a:cxnLst/>
              <a:rect l="l" t="t" r="r" b="b"/>
              <a:pathLst>
                <a:path w="2286000" h="1219200">
                  <a:moveTo>
                    <a:pt x="0" y="609600"/>
                  </a:moveTo>
                  <a:lnTo>
                    <a:pt x="6706" y="543176"/>
                  </a:lnTo>
                  <a:lnTo>
                    <a:pt x="26360" y="478825"/>
                  </a:lnTo>
                  <a:lnTo>
                    <a:pt x="58265" y="416917"/>
                  </a:lnTo>
                  <a:lnTo>
                    <a:pt x="101724" y="357825"/>
                  </a:lnTo>
                  <a:lnTo>
                    <a:pt x="127569" y="329451"/>
                  </a:lnTo>
                  <a:lnTo>
                    <a:pt x="156040" y="301921"/>
                  </a:lnTo>
                  <a:lnTo>
                    <a:pt x="187052" y="275280"/>
                  </a:lnTo>
                  <a:lnTo>
                    <a:pt x="220516" y="249576"/>
                  </a:lnTo>
                  <a:lnTo>
                    <a:pt x="256346" y="224854"/>
                  </a:lnTo>
                  <a:lnTo>
                    <a:pt x="294455" y="201162"/>
                  </a:lnTo>
                  <a:lnTo>
                    <a:pt x="334756" y="178546"/>
                  </a:lnTo>
                  <a:lnTo>
                    <a:pt x="377160" y="157051"/>
                  </a:lnTo>
                  <a:lnTo>
                    <a:pt x="421582" y="136726"/>
                  </a:lnTo>
                  <a:lnTo>
                    <a:pt x="467935" y="117616"/>
                  </a:lnTo>
                  <a:lnTo>
                    <a:pt x="516130" y="99767"/>
                  </a:lnTo>
                  <a:lnTo>
                    <a:pt x="566081" y="83227"/>
                  </a:lnTo>
                  <a:lnTo>
                    <a:pt x="617701" y="68041"/>
                  </a:lnTo>
                  <a:lnTo>
                    <a:pt x="670902" y="54257"/>
                  </a:lnTo>
                  <a:lnTo>
                    <a:pt x="725598" y="41920"/>
                  </a:lnTo>
                  <a:lnTo>
                    <a:pt x="781702" y="31077"/>
                  </a:lnTo>
                  <a:lnTo>
                    <a:pt x="839126" y="21775"/>
                  </a:lnTo>
                  <a:lnTo>
                    <a:pt x="897782" y="14060"/>
                  </a:lnTo>
                  <a:lnTo>
                    <a:pt x="957585" y="7978"/>
                  </a:lnTo>
                  <a:lnTo>
                    <a:pt x="1018447" y="3576"/>
                  </a:lnTo>
                  <a:lnTo>
                    <a:pt x="1080281" y="901"/>
                  </a:lnTo>
                  <a:lnTo>
                    <a:pt x="1143000" y="0"/>
                  </a:lnTo>
                  <a:lnTo>
                    <a:pt x="1205718" y="901"/>
                  </a:lnTo>
                  <a:lnTo>
                    <a:pt x="1267552" y="3576"/>
                  </a:lnTo>
                  <a:lnTo>
                    <a:pt x="1328414" y="7978"/>
                  </a:lnTo>
                  <a:lnTo>
                    <a:pt x="1388217" y="14060"/>
                  </a:lnTo>
                  <a:lnTo>
                    <a:pt x="1446873" y="21775"/>
                  </a:lnTo>
                  <a:lnTo>
                    <a:pt x="1504297" y="31077"/>
                  </a:lnTo>
                  <a:lnTo>
                    <a:pt x="1560401" y="41920"/>
                  </a:lnTo>
                  <a:lnTo>
                    <a:pt x="1615097" y="54257"/>
                  </a:lnTo>
                  <a:lnTo>
                    <a:pt x="1668298" y="68041"/>
                  </a:lnTo>
                  <a:lnTo>
                    <a:pt x="1719918" y="83227"/>
                  </a:lnTo>
                  <a:lnTo>
                    <a:pt x="1769869" y="99767"/>
                  </a:lnTo>
                  <a:lnTo>
                    <a:pt x="1818064" y="117616"/>
                  </a:lnTo>
                  <a:lnTo>
                    <a:pt x="1864417" y="136726"/>
                  </a:lnTo>
                  <a:lnTo>
                    <a:pt x="1908839" y="157051"/>
                  </a:lnTo>
                  <a:lnTo>
                    <a:pt x="1951243" y="178546"/>
                  </a:lnTo>
                  <a:lnTo>
                    <a:pt x="1991544" y="201162"/>
                  </a:lnTo>
                  <a:lnTo>
                    <a:pt x="2029653" y="224854"/>
                  </a:lnTo>
                  <a:lnTo>
                    <a:pt x="2065483" y="249576"/>
                  </a:lnTo>
                  <a:lnTo>
                    <a:pt x="2098947" y="275280"/>
                  </a:lnTo>
                  <a:lnTo>
                    <a:pt x="2129959" y="301921"/>
                  </a:lnTo>
                  <a:lnTo>
                    <a:pt x="2158430" y="329451"/>
                  </a:lnTo>
                  <a:lnTo>
                    <a:pt x="2184275" y="357825"/>
                  </a:lnTo>
                  <a:lnTo>
                    <a:pt x="2227734" y="416917"/>
                  </a:lnTo>
                  <a:lnTo>
                    <a:pt x="2259639" y="478825"/>
                  </a:lnTo>
                  <a:lnTo>
                    <a:pt x="2279293" y="543176"/>
                  </a:lnTo>
                  <a:lnTo>
                    <a:pt x="2286000" y="609600"/>
                  </a:lnTo>
                  <a:lnTo>
                    <a:pt x="2284308" y="643047"/>
                  </a:lnTo>
                  <a:lnTo>
                    <a:pt x="2271041" y="708481"/>
                  </a:lnTo>
                  <a:lnTo>
                    <a:pt x="2245174" y="771657"/>
                  </a:lnTo>
                  <a:lnTo>
                    <a:pt x="2207405" y="832203"/>
                  </a:lnTo>
                  <a:lnTo>
                    <a:pt x="2158430" y="889748"/>
                  </a:lnTo>
                  <a:lnTo>
                    <a:pt x="2129959" y="917278"/>
                  </a:lnTo>
                  <a:lnTo>
                    <a:pt x="2098947" y="943919"/>
                  </a:lnTo>
                  <a:lnTo>
                    <a:pt x="2065483" y="969623"/>
                  </a:lnTo>
                  <a:lnTo>
                    <a:pt x="2029653" y="994345"/>
                  </a:lnTo>
                  <a:lnTo>
                    <a:pt x="1991544" y="1018037"/>
                  </a:lnTo>
                  <a:lnTo>
                    <a:pt x="1951243" y="1040653"/>
                  </a:lnTo>
                  <a:lnTo>
                    <a:pt x="1908839" y="1062148"/>
                  </a:lnTo>
                  <a:lnTo>
                    <a:pt x="1864417" y="1082473"/>
                  </a:lnTo>
                  <a:lnTo>
                    <a:pt x="1818064" y="1101583"/>
                  </a:lnTo>
                  <a:lnTo>
                    <a:pt x="1769869" y="1119432"/>
                  </a:lnTo>
                  <a:lnTo>
                    <a:pt x="1719918" y="1135972"/>
                  </a:lnTo>
                  <a:lnTo>
                    <a:pt x="1668298" y="1151158"/>
                  </a:lnTo>
                  <a:lnTo>
                    <a:pt x="1615097" y="1164942"/>
                  </a:lnTo>
                  <a:lnTo>
                    <a:pt x="1560401" y="1177279"/>
                  </a:lnTo>
                  <a:lnTo>
                    <a:pt x="1504297" y="1188122"/>
                  </a:lnTo>
                  <a:lnTo>
                    <a:pt x="1446873" y="1197424"/>
                  </a:lnTo>
                  <a:lnTo>
                    <a:pt x="1388217" y="1205139"/>
                  </a:lnTo>
                  <a:lnTo>
                    <a:pt x="1328414" y="1211221"/>
                  </a:lnTo>
                  <a:lnTo>
                    <a:pt x="1267552" y="1215623"/>
                  </a:lnTo>
                  <a:lnTo>
                    <a:pt x="1205718" y="1218298"/>
                  </a:lnTo>
                  <a:lnTo>
                    <a:pt x="1143000" y="1219200"/>
                  </a:lnTo>
                  <a:lnTo>
                    <a:pt x="1080281" y="1218298"/>
                  </a:lnTo>
                  <a:lnTo>
                    <a:pt x="1018447" y="1215623"/>
                  </a:lnTo>
                  <a:lnTo>
                    <a:pt x="957585" y="1211221"/>
                  </a:lnTo>
                  <a:lnTo>
                    <a:pt x="897782" y="1205139"/>
                  </a:lnTo>
                  <a:lnTo>
                    <a:pt x="839126" y="1197424"/>
                  </a:lnTo>
                  <a:lnTo>
                    <a:pt x="781702" y="1188122"/>
                  </a:lnTo>
                  <a:lnTo>
                    <a:pt x="725598" y="1177279"/>
                  </a:lnTo>
                  <a:lnTo>
                    <a:pt x="670902" y="1164942"/>
                  </a:lnTo>
                  <a:lnTo>
                    <a:pt x="617701" y="1151158"/>
                  </a:lnTo>
                  <a:lnTo>
                    <a:pt x="566081" y="1135972"/>
                  </a:lnTo>
                  <a:lnTo>
                    <a:pt x="516130" y="1119432"/>
                  </a:lnTo>
                  <a:lnTo>
                    <a:pt x="467935" y="1101583"/>
                  </a:lnTo>
                  <a:lnTo>
                    <a:pt x="421582" y="1082473"/>
                  </a:lnTo>
                  <a:lnTo>
                    <a:pt x="377160" y="1062148"/>
                  </a:lnTo>
                  <a:lnTo>
                    <a:pt x="334756" y="1040653"/>
                  </a:lnTo>
                  <a:lnTo>
                    <a:pt x="294455" y="1018037"/>
                  </a:lnTo>
                  <a:lnTo>
                    <a:pt x="256346" y="994345"/>
                  </a:lnTo>
                  <a:lnTo>
                    <a:pt x="220516" y="969623"/>
                  </a:lnTo>
                  <a:lnTo>
                    <a:pt x="187052" y="943919"/>
                  </a:lnTo>
                  <a:lnTo>
                    <a:pt x="156040" y="917278"/>
                  </a:lnTo>
                  <a:lnTo>
                    <a:pt x="127569" y="889748"/>
                  </a:lnTo>
                  <a:lnTo>
                    <a:pt x="101724" y="861374"/>
                  </a:lnTo>
                  <a:lnTo>
                    <a:pt x="58265" y="802282"/>
                  </a:lnTo>
                  <a:lnTo>
                    <a:pt x="26360" y="740374"/>
                  </a:lnTo>
                  <a:lnTo>
                    <a:pt x="6706" y="676023"/>
                  </a:lnTo>
                  <a:lnTo>
                    <a:pt x="0" y="6096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689354" y="2273934"/>
            <a:ext cx="894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Logistics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12</a:t>
            </a:fld>
            <a:endParaRPr spc="-110" dirty="0"/>
          </a:p>
        </p:txBody>
      </p:sp>
      <p:sp>
        <p:nvSpPr>
          <p:cNvPr id="15" name="object 15"/>
          <p:cNvSpPr txBox="1"/>
          <p:nvPr/>
        </p:nvSpPr>
        <p:spPr>
          <a:xfrm>
            <a:off x="4004817" y="1641094"/>
            <a:ext cx="1289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Supply</a:t>
            </a:r>
            <a:r>
              <a:rPr sz="1800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chain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strategy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0688" y="2174875"/>
            <a:ext cx="1289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Supply</a:t>
            </a:r>
            <a:r>
              <a:rPr sz="1800" spc="-1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chain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planning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8533" y="3600069"/>
            <a:ext cx="12890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Supply</a:t>
            </a:r>
            <a:r>
              <a:rPr sz="1800" spc="-1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chain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enterprise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application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39136" y="5093284"/>
            <a:ext cx="1319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Procurement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4333" y="3523310"/>
            <a:ext cx="13176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Product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life 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cycle 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mana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em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ent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6002" y="5146624"/>
            <a:ext cx="13163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Assets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mana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ement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05358"/>
            <a:ext cx="7159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25" dirty="0">
                <a:solidFill>
                  <a:srgbClr val="565F6C"/>
                </a:solidFill>
                <a:latin typeface="Carlito"/>
                <a:cs typeface="Carlito"/>
              </a:rPr>
              <a:t>GLOBAL </a:t>
            </a:r>
            <a:r>
              <a:rPr sz="3600" b="0" spc="-55" dirty="0">
                <a:solidFill>
                  <a:srgbClr val="565F6C"/>
                </a:solidFill>
                <a:latin typeface="Carlito"/>
                <a:cs typeface="Carlito"/>
              </a:rPr>
              <a:t>SUPPLY </a:t>
            </a:r>
            <a:r>
              <a:rPr sz="3600" b="0" spc="-5" dirty="0">
                <a:solidFill>
                  <a:srgbClr val="565F6C"/>
                </a:solidFill>
                <a:latin typeface="Carlito"/>
                <a:cs typeface="Carlito"/>
              </a:rPr>
              <a:t>CHAIN </a:t>
            </a:r>
            <a:r>
              <a:rPr sz="3600" b="0" dirty="0">
                <a:solidFill>
                  <a:srgbClr val="565F6C"/>
                </a:solidFill>
                <a:latin typeface="Carlito"/>
                <a:cs typeface="Carlito"/>
              </a:rPr>
              <a:t>AND</a:t>
            </a:r>
            <a:r>
              <a:rPr sz="3600" b="0" spc="4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3600" b="0" dirty="0">
                <a:solidFill>
                  <a:srgbClr val="565F6C"/>
                </a:solidFill>
                <a:latin typeface="Carlito"/>
                <a:cs typeface="Carlito"/>
              </a:rPr>
              <a:t>INTERNET</a:t>
            </a:r>
            <a:endParaRPr sz="36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13</a:t>
            </a:fld>
            <a:endParaRPr spc="-110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383538"/>
            <a:ext cx="759460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B32C16"/>
                </a:solidFill>
                <a:latin typeface="Arial"/>
                <a:cs typeface="Arial"/>
              </a:rPr>
              <a:t> </a:t>
            </a:r>
            <a:r>
              <a:rPr sz="2600" spc="-40" dirty="0">
                <a:latin typeface="Georgia"/>
                <a:cs typeface="Georgia"/>
              </a:rPr>
              <a:t>Intranet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30" dirty="0">
                <a:latin typeface="Georgia"/>
                <a:cs typeface="Georgia"/>
              </a:rPr>
              <a:t>used by </a:t>
            </a:r>
            <a:r>
              <a:rPr sz="2600" spc="-40" dirty="0">
                <a:latin typeface="Georgia"/>
                <a:cs typeface="Georgia"/>
              </a:rPr>
              <a:t>firms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55" dirty="0">
                <a:latin typeface="Georgia"/>
                <a:cs typeface="Georgia"/>
              </a:rPr>
              <a:t>improve </a:t>
            </a:r>
            <a:r>
              <a:rPr sz="2600" spc="-25" dirty="0">
                <a:latin typeface="Georgia"/>
                <a:cs typeface="Georgia"/>
              </a:rPr>
              <a:t>coordination  among </a:t>
            </a:r>
            <a:r>
              <a:rPr sz="2600" spc="-20" dirty="0">
                <a:latin typeface="Georgia"/>
                <a:cs typeface="Georgia"/>
              </a:rPr>
              <a:t>their </a:t>
            </a:r>
            <a:r>
              <a:rPr sz="2600" spc="-35" dirty="0">
                <a:latin typeface="Georgia"/>
                <a:cs typeface="Georgia"/>
              </a:rPr>
              <a:t>internal 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45" dirty="0">
                <a:latin typeface="Georgia"/>
                <a:cs typeface="Georgia"/>
              </a:rPr>
              <a:t>process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10" dirty="0">
                <a:latin typeface="Georgia"/>
                <a:cs typeface="Georgia"/>
              </a:rPr>
              <a:t>they  </a:t>
            </a:r>
            <a:r>
              <a:rPr sz="2600" spc="-35" dirty="0">
                <a:latin typeface="Georgia"/>
                <a:cs typeface="Georgia"/>
              </a:rPr>
              <a:t>use </a:t>
            </a:r>
            <a:r>
              <a:rPr sz="2600" spc="-30" dirty="0">
                <a:latin typeface="Georgia"/>
                <a:cs typeface="Georgia"/>
              </a:rPr>
              <a:t>extranet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35" dirty="0">
                <a:latin typeface="Georgia"/>
                <a:cs typeface="Georgia"/>
              </a:rPr>
              <a:t>coordinate </a:t>
            </a:r>
            <a:r>
              <a:rPr sz="2600" spc="-25" dirty="0">
                <a:latin typeface="Georgia"/>
                <a:cs typeface="Georgia"/>
              </a:rPr>
              <a:t>among </a:t>
            </a:r>
            <a:r>
              <a:rPr sz="2600" spc="-40" dirty="0">
                <a:latin typeface="Georgia"/>
                <a:cs typeface="Georgia"/>
              </a:rPr>
              <a:t>business</a:t>
            </a:r>
            <a:r>
              <a:rPr sz="2600" spc="-385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partners 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30" dirty="0">
                <a:latin typeface="Georgia"/>
                <a:cs typeface="Georgia"/>
              </a:rPr>
              <a:t>customers</a:t>
            </a:r>
            <a:r>
              <a:rPr sz="2600" spc="-8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648202" y="828802"/>
            <a:ext cx="4592320" cy="3220720"/>
            <a:chOff x="3648202" y="828802"/>
            <a:chExt cx="4592320" cy="3220720"/>
          </a:xfrm>
        </p:grpSpPr>
        <p:sp>
          <p:nvSpPr>
            <p:cNvPr id="9" name="object 9"/>
            <p:cNvSpPr/>
            <p:nvPr/>
          </p:nvSpPr>
          <p:spPr>
            <a:xfrm>
              <a:off x="3658362" y="2591562"/>
              <a:ext cx="2133600" cy="1447800"/>
            </a:xfrm>
            <a:custGeom>
              <a:avLst/>
              <a:gdLst/>
              <a:ahLst/>
              <a:cxnLst/>
              <a:rect l="l" t="t" r="r" b="b"/>
              <a:pathLst>
                <a:path w="2133600" h="1447800">
                  <a:moveTo>
                    <a:pt x="1066800" y="0"/>
                  </a:moveTo>
                  <a:lnTo>
                    <a:pt x="1010145" y="1003"/>
                  </a:lnTo>
                  <a:lnTo>
                    <a:pt x="954261" y="3980"/>
                  </a:lnTo>
                  <a:lnTo>
                    <a:pt x="899220" y="8880"/>
                  </a:lnTo>
                  <a:lnTo>
                    <a:pt x="845096" y="15654"/>
                  </a:lnTo>
                  <a:lnTo>
                    <a:pt x="791964" y="24251"/>
                  </a:lnTo>
                  <a:lnTo>
                    <a:pt x="739897" y="34622"/>
                  </a:lnTo>
                  <a:lnTo>
                    <a:pt x="688968" y="46716"/>
                  </a:lnTo>
                  <a:lnTo>
                    <a:pt x="639252" y="60484"/>
                  </a:lnTo>
                  <a:lnTo>
                    <a:pt x="590821" y="75874"/>
                  </a:lnTo>
                  <a:lnTo>
                    <a:pt x="543751" y="92838"/>
                  </a:lnTo>
                  <a:lnTo>
                    <a:pt x="498114" y="111325"/>
                  </a:lnTo>
                  <a:lnTo>
                    <a:pt x="453985" y="131286"/>
                  </a:lnTo>
                  <a:lnTo>
                    <a:pt x="411437" y="152669"/>
                  </a:lnTo>
                  <a:lnTo>
                    <a:pt x="370543" y="175426"/>
                  </a:lnTo>
                  <a:lnTo>
                    <a:pt x="331378" y="199506"/>
                  </a:lnTo>
                  <a:lnTo>
                    <a:pt x="294016" y="224858"/>
                  </a:lnTo>
                  <a:lnTo>
                    <a:pt x="258529" y="251434"/>
                  </a:lnTo>
                  <a:lnTo>
                    <a:pt x="224992" y="279183"/>
                  </a:lnTo>
                  <a:lnTo>
                    <a:pt x="193479" y="308055"/>
                  </a:lnTo>
                  <a:lnTo>
                    <a:pt x="164063" y="338000"/>
                  </a:lnTo>
                  <a:lnTo>
                    <a:pt x="136819" y="368968"/>
                  </a:lnTo>
                  <a:lnTo>
                    <a:pt x="111818" y="400908"/>
                  </a:lnTo>
                  <a:lnTo>
                    <a:pt x="89137" y="433772"/>
                  </a:lnTo>
                  <a:lnTo>
                    <a:pt x="68848" y="467508"/>
                  </a:lnTo>
                  <a:lnTo>
                    <a:pt x="51024" y="502067"/>
                  </a:lnTo>
                  <a:lnTo>
                    <a:pt x="35741" y="537399"/>
                  </a:lnTo>
                  <a:lnTo>
                    <a:pt x="23070" y="573454"/>
                  </a:lnTo>
                  <a:lnTo>
                    <a:pt x="5866" y="647532"/>
                  </a:lnTo>
                  <a:lnTo>
                    <a:pt x="1478" y="685454"/>
                  </a:lnTo>
                  <a:lnTo>
                    <a:pt x="0" y="723900"/>
                  </a:lnTo>
                  <a:lnTo>
                    <a:pt x="1478" y="762345"/>
                  </a:lnTo>
                  <a:lnTo>
                    <a:pt x="5866" y="800267"/>
                  </a:lnTo>
                  <a:lnTo>
                    <a:pt x="23070" y="874345"/>
                  </a:lnTo>
                  <a:lnTo>
                    <a:pt x="35741" y="910400"/>
                  </a:lnTo>
                  <a:lnTo>
                    <a:pt x="51024" y="945732"/>
                  </a:lnTo>
                  <a:lnTo>
                    <a:pt x="68848" y="980291"/>
                  </a:lnTo>
                  <a:lnTo>
                    <a:pt x="89137" y="1014027"/>
                  </a:lnTo>
                  <a:lnTo>
                    <a:pt x="111818" y="1046891"/>
                  </a:lnTo>
                  <a:lnTo>
                    <a:pt x="136819" y="1078831"/>
                  </a:lnTo>
                  <a:lnTo>
                    <a:pt x="164063" y="1109799"/>
                  </a:lnTo>
                  <a:lnTo>
                    <a:pt x="193479" y="1139744"/>
                  </a:lnTo>
                  <a:lnTo>
                    <a:pt x="224992" y="1168616"/>
                  </a:lnTo>
                  <a:lnTo>
                    <a:pt x="258529" y="1196365"/>
                  </a:lnTo>
                  <a:lnTo>
                    <a:pt x="294016" y="1222941"/>
                  </a:lnTo>
                  <a:lnTo>
                    <a:pt x="331378" y="1248293"/>
                  </a:lnTo>
                  <a:lnTo>
                    <a:pt x="370543" y="1272373"/>
                  </a:lnTo>
                  <a:lnTo>
                    <a:pt x="411437" y="1295130"/>
                  </a:lnTo>
                  <a:lnTo>
                    <a:pt x="453985" y="1316513"/>
                  </a:lnTo>
                  <a:lnTo>
                    <a:pt x="498114" y="1336474"/>
                  </a:lnTo>
                  <a:lnTo>
                    <a:pt x="543751" y="1354961"/>
                  </a:lnTo>
                  <a:lnTo>
                    <a:pt x="590821" y="1371925"/>
                  </a:lnTo>
                  <a:lnTo>
                    <a:pt x="639252" y="1387315"/>
                  </a:lnTo>
                  <a:lnTo>
                    <a:pt x="688968" y="1401083"/>
                  </a:lnTo>
                  <a:lnTo>
                    <a:pt x="739897" y="1413177"/>
                  </a:lnTo>
                  <a:lnTo>
                    <a:pt x="791964" y="1423548"/>
                  </a:lnTo>
                  <a:lnTo>
                    <a:pt x="845096" y="1432145"/>
                  </a:lnTo>
                  <a:lnTo>
                    <a:pt x="899220" y="1438919"/>
                  </a:lnTo>
                  <a:lnTo>
                    <a:pt x="954261" y="1443819"/>
                  </a:lnTo>
                  <a:lnTo>
                    <a:pt x="1010145" y="1446796"/>
                  </a:lnTo>
                  <a:lnTo>
                    <a:pt x="1066800" y="1447800"/>
                  </a:lnTo>
                  <a:lnTo>
                    <a:pt x="1123454" y="1446796"/>
                  </a:lnTo>
                  <a:lnTo>
                    <a:pt x="1179338" y="1443819"/>
                  </a:lnTo>
                  <a:lnTo>
                    <a:pt x="1234379" y="1438919"/>
                  </a:lnTo>
                  <a:lnTo>
                    <a:pt x="1288503" y="1432145"/>
                  </a:lnTo>
                  <a:lnTo>
                    <a:pt x="1341635" y="1423548"/>
                  </a:lnTo>
                  <a:lnTo>
                    <a:pt x="1393702" y="1413177"/>
                  </a:lnTo>
                  <a:lnTo>
                    <a:pt x="1444631" y="1401083"/>
                  </a:lnTo>
                  <a:lnTo>
                    <a:pt x="1494347" y="1387315"/>
                  </a:lnTo>
                  <a:lnTo>
                    <a:pt x="1542778" y="1371925"/>
                  </a:lnTo>
                  <a:lnTo>
                    <a:pt x="1589848" y="1354961"/>
                  </a:lnTo>
                  <a:lnTo>
                    <a:pt x="1635485" y="1336474"/>
                  </a:lnTo>
                  <a:lnTo>
                    <a:pt x="1679614" y="1316513"/>
                  </a:lnTo>
                  <a:lnTo>
                    <a:pt x="1722162" y="1295130"/>
                  </a:lnTo>
                  <a:lnTo>
                    <a:pt x="1763056" y="1272373"/>
                  </a:lnTo>
                  <a:lnTo>
                    <a:pt x="1802221" y="1248293"/>
                  </a:lnTo>
                  <a:lnTo>
                    <a:pt x="1839583" y="1222941"/>
                  </a:lnTo>
                  <a:lnTo>
                    <a:pt x="1875070" y="1196365"/>
                  </a:lnTo>
                  <a:lnTo>
                    <a:pt x="1908607" y="1168616"/>
                  </a:lnTo>
                  <a:lnTo>
                    <a:pt x="1940120" y="1139744"/>
                  </a:lnTo>
                  <a:lnTo>
                    <a:pt x="1969536" y="1109799"/>
                  </a:lnTo>
                  <a:lnTo>
                    <a:pt x="1996780" y="1078831"/>
                  </a:lnTo>
                  <a:lnTo>
                    <a:pt x="2021781" y="1046891"/>
                  </a:lnTo>
                  <a:lnTo>
                    <a:pt x="2044462" y="1014027"/>
                  </a:lnTo>
                  <a:lnTo>
                    <a:pt x="2064751" y="980291"/>
                  </a:lnTo>
                  <a:lnTo>
                    <a:pt x="2082575" y="945732"/>
                  </a:lnTo>
                  <a:lnTo>
                    <a:pt x="2097858" y="910400"/>
                  </a:lnTo>
                  <a:lnTo>
                    <a:pt x="2110529" y="874345"/>
                  </a:lnTo>
                  <a:lnTo>
                    <a:pt x="2127733" y="800267"/>
                  </a:lnTo>
                  <a:lnTo>
                    <a:pt x="2132121" y="762345"/>
                  </a:lnTo>
                  <a:lnTo>
                    <a:pt x="2133600" y="723900"/>
                  </a:lnTo>
                  <a:lnTo>
                    <a:pt x="2132121" y="685454"/>
                  </a:lnTo>
                  <a:lnTo>
                    <a:pt x="2127733" y="647532"/>
                  </a:lnTo>
                  <a:lnTo>
                    <a:pt x="2110529" y="573454"/>
                  </a:lnTo>
                  <a:lnTo>
                    <a:pt x="2097858" y="537399"/>
                  </a:lnTo>
                  <a:lnTo>
                    <a:pt x="2082575" y="502067"/>
                  </a:lnTo>
                  <a:lnTo>
                    <a:pt x="2064751" y="467508"/>
                  </a:lnTo>
                  <a:lnTo>
                    <a:pt x="2044462" y="433772"/>
                  </a:lnTo>
                  <a:lnTo>
                    <a:pt x="2021781" y="400908"/>
                  </a:lnTo>
                  <a:lnTo>
                    <a:pt x="1996780" y="368968"/>
                  </a:lnTo>
                  <a:lnTo>
                    <a:pt x="1969536" y="338000"/>
                  </a:lnTo>
                  <a:lnTo>
                    <a:pt x="1940120" y="308055"/>
                  </a:lnTo>
                  <a:lnTo>
                    <a:pt x="1908607" y="279183"/>
                  </a:lnTo>
                  <a:lnTo>
                    <a:pt x="1875070" y="251434"/>
                  </a:lnTo>
                  <a:lnTo>
                    <a:pt x="1839583" y="224858"/>
                  </a:lnTo>
                  <a:lnTo>
                    <a:pt x="1802221" y="199506"/>
                  </a:lnTo>
                  <a:lnTo>
                    <a:pt x="1763056" y="175426"/>
                  </a:lnTo>
                  <a:lnTo>
                    <a:pt x="1722162" y="152669"/>
                  </a:lnTo>
                  <a:lnTo>
                    <a:pt x="1679614" y="131286"/>
                  </a:lnTo>
                  <a:lnTo>
                    <a:pt x="1635485" y="111325"/>
                  </a:lnTo>
                  <a:lnTo>
                    <a:pt x="1589848" y="92838"/>
                  </a:lnTo>
                  <a:lnTo>
                    <a:pt x="1542778" y="75874"/>
                  </a:lnTo>
                  <a:lnTo>
                    <a:pt x="1494347" y="60484"/>
                  </a:lnTo>
                  <a:lnTo>
                    <a:pt x="1444631" y="46716"/>
                  </a:lnTo>
                  <a:lnTo>
                    <a:pt x="1393702" y="34622"/>
                  </a:lnTo>
                  <a:lnTo>
                    <a:pt x="1341635" y="24251"/>
                  </a:lnTo>
                  <a:lnTo>
                    <a:pt x="1288503" y="15654"/>
                  </a:lnTo>
                  <a:lnTo>
                    <a:pt x="1234379" y="8880"/>
                  </a:lnTo>
                  <a:lnTo>
                    <a:pt x="1179338" y="3980"/>
                  </a:lnTo>
                  <a:lnTo>
                    <a:pt x="1123454" y="100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3668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8362" y="2591562"/>
              <a:ext cx="2133600" cy="1447800"/>
            </a:xfrm>
            <a:custGeom>
              <a:avLst/>
              <a:gdLst/>
              <a:ahLst/>
              <a:cxnLst/>
              <a:rect l="l" t="t" r="r" b="b"/>
              <a:pathLst>
                <a:path w="2133600" h="1447800">
                  <a:moveTo>
                    <a:pt x="0" y="723900"/>
                  </a:moveTo>
                  <a:lnTo>
                    <a:pt x="1478" y="685454"/>
                  </a:lnTo>
                  <a:lnTo>
                    <a:pt x="5866" y="647532"/>
                  </a:lnTo>
                  <a:lnTo>
                    <a:pt x="23070" y="573454"/>
                  </a:lnTo>
                  <a:lnTo>
                    <a:pt x="35741" y="537399"/>
                  </a:lnTo>
                  <a:lnTo>
                    <a:pt x="51024" y="502067"/>
                  </a:lnTo>
                  <a:lnTo>
                    <a:pt x="68848" y="467508"/>
                  </a:lnTo>
                  <a:lnTo>
                    <a:pt x="89137" y="433772"/>
                  </a:lnTo>
                  <a:lnTo>
                    <a:pt x="111818" y="400908"/>
                  </a:lnTo>
                  <a:lnTo>
                    <a:pt x="136819" y="368968"/>
                  </a:lnTo>
                  <a:lnTo>
                    <a:pt x="164063" y="338000"/>
                  </a:lnTo>
                  <a:lnTo>
                    <a:pt x="193479" y="308055"/>
                  </a:lnTo>
                  <a:lnTo>
                    <a:pt x="224992" y="279183"/>
                  </a:lnTo>
                  <a:lnTo>
                    <a:pt x="258529" y="251434"/>
                  </a:lnTo>
                  <a:lnTo>
                    <a:pt x="294016" y="224858"/>
                  </a:lnTo>
                  <a:lnTo>
                    <a:pt x="331378" y="199506"/>
                  </a:lnTo>
                  <a:lnTo>
                    <a:pt x="370543" y="175426"/>
                  </a:lnTo>
                  <a:lnTo>
                    <a:pt x="411437" y="152669"/>
                  </a:lnTo>
                  <a:lnTo>
                    <a:pt x="453985" y="131286"/>
                  </a:lnTo>
                  <a:lnTo>
                    <a:pt x="498114" y="111325"/>
                  </a:lnTo>
                  <a:lnTo>
                    <a:pt x="543751" y="92838"/>
                  </a:lnTo>
                  <a:lnTo>
                    <a:pt x="590821" y="75874"/>
                  </a:lnTo>
                  <a:lnTo>
                    <a:pt x="639252" y="60484"/>
                  </a:lnTo>
                  <a:lnTo>
                    <a:pt x="688968" y="46716"/>
                  </a:lnTo>
                  <a:lnTo>
                    <a:pt x="739897" y="34622"/>
                  </a:lnTo>
                  <a:lnTo>
                    <a:pt x="791964" y="24251"/>
                  </a:lnTo>
                  <a:lnTo>
                    <a:pt x="845096" y="15654"/>
                  </a:lnTo>
                  <a:lnTo>
                    <a:pt x="899220" y="8880"/>
                  </a:lnTo>
                  <a:lnTo>
                    <a:pt x="954261" y="3980"/>
                  </a:lnTo>
                  <a:lnTo>
                    <a:pt x="1010145" y="1003"/>
                  </a:lnTo>
                  <a:lnTo>
                    <a:pt x="1066800" y="0"/>
                  </a:lnTo>
                  <a:lnTo>
                    <a:pt x="1123454" y="1003"/>
                  </a:lnTo>
                  <a:lnTo>
                    <a:pt x="1179338" y="3980"/>
                  </a:lnTo>
                  <a:lnTo>
                    <a:pt x="1234379" y="8880"/>
                  </a:lnTo>
                  <a:lnTo>
                    <a:pt x="1288503" y="15654"/>
                  </a:lnTo>
                  <a:lnTo>
                    <a:pt x="1341635" y="24251"/>
                  </a:lnTo>
                  <a:lnTo>
                    <a:pt x="1393702" y="34622"/>
                  </a:lnTo>
                  <a:lnTo>
                    <a:pt x="1444631" y="46716"/>
                  </a:lnTo>
                  <a:lnTo>
                    <a:pt x="1494347" y="60484"/>
                  </a:lnTo>
                  <a:lnTo>
                    <a:pt x="1542778" y="75874"/>
                  </a:lnTo>
                  <a:lnTo>
                    <a:pt x="1589848" y="92838"/>
                  </a:lnTo>
                  <a:lnTo>
                    <a:pt x="1635485" y="111325"/>
                  </a:lnTo>
                  <a:lnTo>
                    <a:pt x="1679614" y="131286"/>
                  </a:lnTo>
                  <a:lnTo>
                    <a:pt x="1722162" y="152669"/>
                  </a:lnTo>
                  <a:lnTo>
                    <a:pt x="1763056" y="175426"/>
                  </a:lnTo>
                  <a:lnTo>
                    <a:pt x="1802221" y="199506"/>
                  </a:lnTo>
                  <a:lnTo>
                    <a:pt x="1839583" y="224858"/>
                  </a:lnTo>
                  <a:lnTo>
                    <a:pt x="1875070" y="251434"/>
                  </a:lnTo>
                  <a:lnTo>
                    <a:pt x="1908607" y="279183"/>
                  </a:lnTo>
                  <a:lnTo>
                    <a:pt x="1940120" y="308055"/>
                  </a:lnTo>
                  <a:lnTo>
                    <a:pt x="1969536" y="338000"/>
                  </a:lnTo>
                  <a:lnTo>
                    <a:pt x="1996780" y="368968"/>
                  </a:lnTo>
                  <a:lnTo>
                    <a:pt x="2021781" y="400908"/>
                  </a:lnTo>
                  <a:lnTo>
                    <a:pt x="2044462" y="433772"/>
                  </a:lnTo>
                  <a:lnTo>
                    <a:pt x="2064751" y="467508"/>
                  </a:lnTo>
                  <a:lnTo>
                    <a:pt x="2082575" y="502067"/>
                  </a:lnTo>
                  <a:lnTo>
                    <a:pt x="2097858" y="537399"/>
                  </a:lnTo>
                  <a:lnTo>
                    <a:pt x="2110529" y="573454"/>
                  </a:lnTo>
                  <a:lnTo>
                    <a:pt x="2127733" y="647532"/>
                  </a:lnTo>
                  <a:lnTo>
                    <a:pt x="2132121" y="685454"/>
                  </a:lnTo>
                  <a:lnTo>
                    <a:pt x="2133600" y="723900"/>
                  </a:lnTo>
                  <a:lnTo>
                    <a:pt x="2132121" y="762345"/>
                  </a:lnTo>
                  <a:lnTo>
                    <a:pt x="2127733" y="800267"/>
                  </a:lnTo>
                  <a:lnTo>
                    <a:pt x="2110529" y="874345"/>
                  </a:lnTo>
                  <a:lnTo>
                    <a:pt x="2097858" y="910400"/>
                  </a:lnTo>
                  <a:lnTo>
                    <a:pt x="2082575" y="945732"/>
                  </a:lnTo>
                  <a:lnTo>
                    <a:pt x="2064751" y="980291"/>
                  </a:lnTo>
                  <a:lnTo>
                    <a:pt x="2044462" y="1014027"/>
                  </a:lnTo>
                  <a:lnTo>
                    <a:pt x="2021781" y="1046891"/>
                  </a:lnTo>
                  <a:lnTo>
                    <a:pt x="1996780" y="1078831"/>
                  </a:lnTo>
                  <a:lnTo>
                    <a:pt x="1969536" y="1109799"/>
                  </a:lnTo>
                  <a:lnTo>
                    <a:pt x="1940120" y="1139744"/>
                  </a:lnTo>
                  <a:lnTo>
                    <a:pt x="1908607" y="1168616"/>
                  </a:lnTo>
                  <a:lnTo>
                    <a:pt x="1875070" y="1196365"/>
                  </a:lnTo>
                  <a:lnTo>
                    <a:pt x="1839583" y="1222941"/>
                  </a:lnTo>
                  <a:lnTo>
                    <a:pt x="1802221" y="1248293"/>
                  </a:lnTo>
                  <a:lnTo>
                    <a:pt x="1763056" y="1272373"/>
                  </a:lnTo>
                  <a:lnTo>
                    <a:pt x="1722162" y="1295130"/>
                  </a:lnTo>
                  <a:lnTo>
                    <a:pt x="1679614" y="1316513"/>
                  </a:lnTo>
                  <a:lnTo>
                    <a:pt x="1635485" y="1336474"/>
                  </a:lnTo>
                  <a:lnTo>
                    <a:pt x="1589848" y="1354961"/>
                  </a:lnTo>
                  <a:lnTo>
                    <a:pt x="1542778" y="1371925"/>
                  </a:lnTo>
                  <a:lnTo>
                    <a:pt x="1494347" y="1387315"/>
                  </a:lnTo>
                  <a:lnTo>
                    <a:pt x="1444631" y="1401083"/>
                  </a:lnTo>
                  <a:lnTo>
                    <a:pt x="1393702" y="1413177"/>
                  </a:lnTo>
                  <a:lnTo>
                    <a:pt x="1341635" y="1423548"/>
                  </a:lnTo>
                  <a:lnTo>
                    <a:pt x="1288503" y="1432145"/>
                  </a:lnTo>
                  <a:lnTo>
                    <a:pt x="1234379" y="1438919"/>
                  </a:lnTo>
                  <a:lnTo>
                    <a:pt x="1179338" y="1443819"/>
                  </a:lnTo>
                  <a:lnTo>
                    <a:pt x="1123454" y="1446796"/>
                  </a:lnTo>
                  <a:lnTo>
                    <a:pt x="1066800" y="1447800"/>
                  </a:lnTo>
                  <a:lnTo>
                    <a:pt x="1010145" y="1446796"/>
                  </a:lnTo>
                  <a:lnTo>
                    <a:pt x="954261" y="1443819"/>
                  </a:lnTo>
                  <a:lnTo>
                    <a:pt x="899220" y="1438919"/>
                  </a:lnTo>
                  <a:lnTo>
                    <a:pt x="845096" y="1432145"/>
                  </a:lnTo>
                  <a:lnTo>
                    <a:pt x="791964" y="1423548"/>
                  </a:lnTo>
                  <a:lnTo>
                    <a:pt x="739897" y="1413177"/>
                  </a:lnTo>
                  <a:lnTo>
                    <a:pt x="688968" y="1401083"/>
                  </a:lnTo>
                  <a:lnTo>
                    <a:pt x="639252" y="1387315"/>
                  </a:lnTo>
                  <a:lnTo>
                    <a:pt x="590821" y="1371925"/>
                  </a:lnTo>
                  <a:lnTo>
                    <a:pt x="543751" y="1354961"/>
                  </a:lnTo>
                  <a:lnTo>
                    <a:pt x="498114" y="1336474"/>
                  </a:lnTo>
                  <a:lnTo>
                    <a:pt x="453985" y="1316513"/>
                  </a:lnTo>
                  <a:lnTo>
                    <a:pt x="411437" y="1295130"/>
                  </a:lnTo>
                  <a:lnTo>
                    <a:pt x="370543" y="1272373"/>
                  </a:lnTo>
                  <a:lnTo>
                    <a:pt x="331378" y="1248293"/>
                  </a:lnTo>
                  <a:lnTo>
                    <a:pt x="294016" y="1222941"/>
                  </a:lnTo>
                  <a:lnTo>
                    <a:pt x="258529" y="1196365"/>
                  </a:lnTo>
                  <a:lnTo>
                    <a:pt x="224992" y="1168616"/>
                  </a:lnTo>
                  <a:lnTo>
                    <a:pt x="193479" y="1139744"/>
                  </a:lnTo>
                  <a:lnTo>
                    <a:pt x="164063" y="1109799"/>
                  </a:lnTo>
                  <a:lnTo>
                    <a:pt x="136819" y="1078831"/>
                  </a:lnTo>
                  <a:lnTo>
                    <a:pt x="111818" y="1046891"/>
                  </a:lnTo>
                  <a:lnTo>
                    <a:pt x="89137" y="1014027"/>
                  </a:lnTo>
                  <a:lnTo>
                    <a:pt x="68848" y="980291"/>
                  </a:lnTo>
                  <a:lnTo>
                    <a:pt x="51024" y="945732"/>
                  </a:lnTo>
                  <a:lnTo>
                    <a:pt x="35741" y="910400"/>
                  </a:lnTo>
                  <a:lnTo>
                    <a:pt x="23070" y="874345"/>
                  </a:lnTo>
                  <a:lnTo>
                    <a:pt x="5866" y="800267"/>
                  </a:lnTo>
                  <a:lnTo>
                    <a:pt x="1478" y="762345"/>
                  </a:lnTo>
                  <a:lnTo>
                    <a:pt x="0" y="7239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77762" y="838962"/>
              <a:ext cx="1752600" cy="838200"/>
            </a:xfrm>
            <a:custGeom>
              <a:avLst/>
              <a:gdLst/>
              <a:ahLst/>
              <a:cxnLst/>
              <a:rect l="l" t="t" r="r" b="b"/>
              <a:pathLst>
                <a:path w="1752600" h="838200">
                  <a:moveTo>
                    <a:pt x="876299" y="0"/>
                  </a:moveTo>
                  <a:lnTo>
                    <a:pt x="813714" y="1051"/>
                  </a:lnTo>
                  <a:lnTo>
                    <a:pt x="752317" y="4160"/>
                  </a:lnTo>
                  <a:lnTo>
                    <a:pt x="692256" y="9255"/>
                  </a:lnTo>
                  <a:lnTo>
                    <a:pt x="633681" y="16264"/>
                  </a:lnTo>
                  <a:lnTo>
                    <a:pt x="576738" y="25118"/>
                  </a:lnTo>
                  <a:lnTo>
                    <a:pt x="521576" y="35745"/>
                  </a:lnTo>
                  <a:lnTo>
                    <a:pt x="468344" y="48075"/>
                  </a:lnTo>
                  <a:lnTo>
                    <a:pt x="417189" y="62037"/>
                  </a:lnTo>
                  <a:lnTo>
                    <a:pt x="368261" y="77559"/>
                  </a:lnTo>
                  <a:lnTo>
                    <a:pt x="321706" y="94572"/>
                  </a:lnTo>
                  <a:lnTo>
                    <a:pt x="277674" y="113003"/>
                  </a:lnTo>
                  <a:lnTo>
                    <a:pt x="236313" y="132783"/>
                  </a:lnTo>
                  <a:lnTo>
                    <a:pt x="197771" y="153841"/>
                  </a:lnTo>
                  <a:lnTo>
                    <a:pt x="162195" y="176105"/>
                  </a:lnTo>
                  <a:lnTo>
                    <a:pt x="129736" y="199505"/>
                  </a:lnTo>
                  <a:lnTo>
                    <a:pt x="74755" y="249430"/>
                  </a:lnTo>
                  <a:lnTo>
                    <a:pt x="34015" y="303049"/>
                  </a:lnTo>
                  <a:lnTo>
                    <a:pt x="8701" y="359794"/>
                  </a:lnTo>
                  <a:lnTo>
                    <a:pt x="0" y="419100"/>
                  </a:lnTo>
                  <a:lnTo>
                    <a:pt x="2200" y="449037"/>
                  </a:lnTo>
                  <a:lnTo>
                    <a:pt x="19355" y="507133"/>
                  </a:lnTo>
                  <a:lnTo>
                    <a:pt x="52531" y="562386"/>
                  </a:lnTo>
                  <a:lnTo>
                    <a:pt x="100539" y="614228"/>
                  </a:lnTo>
                  <a:lnTo>
                    <a:pt x="162195" y="662094"/>
                  </a:lnTo>
                  <a:lnTo>
                    <a:pt x="197771" y="684358"/>
                  </a:lnTo>
                  <a:lnTo>
                    <a:pt x="236313" y="705416"/>
                  </a:lnTo>
                  <a:lnTo>
                    <a:pt x="277674" y="725196"/>
                  </a:lnTo>
                  <a:lnTo>
                    <a:pt x="321706" y="743627"/>
                  </a:lnTo>
                  <a:lnTo>
                    <a:pt x="368261" y="760640"/>
                  </a:lnTo>
                  <a:lnTo>
                    <a:pt x="417189" y="776162"/>
                  </a:lnTo>
                  <a:lnTo>
                    <a:pt x="468344" y="790124"/>
                  </a:lnTo>
                  <a:lnTo>
                    <a:pt x="521576" y="802454"/>
                  </a:lnTo>
                  <a:lnTo>
                    <a:pt x="576738" y="813081"/>
                  </a:lnTo>
                  <a:lnTo>
                    <a:pt x="633681" y="821935"/>
                  </a:lnTo>
                  <a:lnTo>
                    <a:pt x="692256" y="828944"/>
                  </a:lnTo>
                  <a:lnTo>
                    <a:pt x="752317" y="834039"/>
                  </a:lnTo>
                  <a:lnTo>
                    <a:pt x="813714" y="837148"/>
                  </a:lnTo>
                  <a:lnTo>
                    <a:pt x="876299" y="838200"/>
                  </a:lnTo>
                  <a:lnTo>
                    <a:pt x="938885" y="837148"/>
                  </a:lnTo>
                  <a:lnTo>
                    <a:pt x="1000282" y="834039"/>
                  </a:lnTo>
                  <a:lnTo>
                    <a:pt x="1060343" y="828944"/>
                  </a:lnTo>
                  <a:lnTo>
                    <a:pt x="1118918" y="821935"/>
                  </a:lnTo>
                  <a:lnTo>
                    <a:pt x="1175861" y="813081"/>
                  </a:lnTo>
                  <a:lnTo>
                    <a:pt x="1231023" y="802454"/>
                  </a:lnTo>
                  <a:lnTo>
                    <a:pt x="1284255" y="790124"/>
                  </a:lnTo>
                  <a:lnTo>
                    <a:pt x="1335410" y="776162"/>
                  </a:lnTo>
                  <a:lnTo>
                    <a:pt x="1384338" y="760640"/>
                  </a:lnTo>
                  <a:lnTo>
                    <a:pt x="1430893" y="743627"/>
                  </a:lnTo>
                  <a:lnTo>
                    <a:pt x="1474925" y="725196"/>
                  </a:lnTo>
                  <a:lnTo>
                    <a:pt x="1516286" y="705416"/>
                  </a:lnTo>
                  <a:lnTo>
                    <a:pt x="1554828" y="684358"/>
                  </a:lnTo>
                  <a:lnTo>
                    <a:pt x="1590404" y="662094"/>
                  </a:lnTo>
                  <a:lnTo>
                    <a:pt x="1622863" y="638694"/>
                  </a:lnTo>
                  <a:lnTo>
                    <a:pt x="1677844" y="588769"/>
                  </a:lnTo>
                  <a:lnTo>
                    <a:pt x="1718584" y="535150"/>
                  </a:lnTo>
                  <a:lnTo>
                    <a:pt x="1743898" y="478405"/>
                  </a:lnTo>
                  <a:lnTo>
                    <a:pt x="1752599" y="419100"/>
                  </a:lnTo>
                  <a:lnTo>
                    <a:pt x="1750399" y="389162"/>
                  </a:lnTo>
                  <a:lnTo>
                    <a:pt x="1733244" y="331066"/>
                  </a:lnTo>
                  <a:lnTo>
                    <a:pt x="1700068" y="275813"/>
                  </a:lnTo>
                  <a:lnTo>
                    <a:pt x="1652060" y="223971"/>
                  </a:lnTo>
                  <a:lnTo>
                    <a:pt x="1590404" y="176105"/>
                  </a:lnTo>
                  <a:lnTo>
                    <a:pt x="1554828" y="153841"/>
                  </a:lnTo>
                  <a:lnTo>
                    <a:pt x="1516286" y="132783"/>
                  </a:lnTo>
                  <a:lnTo>
                    <a:pt x="1474925" y="113003"/>
                  </a:lnTo>
                  <a:lnTo>
                    <a:pt x="1430893" y="94572"/>
                  </a:lnTo>
                  <a:lnTo>
                    <a:pt x="1384338" y="77559"/>
                  </a:lnTo>
                  <a:lnTo>
                    <a:pt x="1335410" y="62037"/>
                  </a:lnTo>
                  <a:lnTo>
                    <a:pt x="1284255" y="48075"/>
                  </a:lnTo>
                  <a:lnTo>
                    <a:pt x="1231023" y="35745"/>
                  </a:lnTo>
                  <a:lnTo>
                    <a:pt x="1175861" y="25118"/>
                  </a:lnTo>
                  <a:lnTo>
                    <a:pt x="1118918" y="16264"/>
                  </a:lnTo>
                  <a:lnTo>
                    <a:pt x="1060343" y="9255"/>
                  </a:lnTo>
                  <a:lnTo>
                    <a:pt x="1000282" y="4160"/>
                  </a:lnTo>
                  <a:lnTo>
                    <a:pt x="938885" y="1051"/>
                  </a:lnTo>
                  <a:lnTo>
                    <a:pt x="876299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77762" y="838962"/>
              <a:ext cx="1752600" cy="838200"/>
            </a:xfrm>
            <a:custGeom>
              <a:avLst/>
              <a:gdLst/>
              <a:ahLst/>
              <a:cxnLst/>
              <a:rect l="l" t="t" r="r" b="b"/>
              <a:pathLst>
                <a:path w="1752600" h="838200">
                  <a:moveTo>
                    <a:pt x="0" y="419100"/>
                  </a:moveTo>
                  <a:lnTo>
                    <a:pt x="8701" y="359794"/>
                  </a:lnTo>
                  <a:lnTo>
                    <a:pt x="34015" y="303049"/>
                  </a:lnTo>
                  <a:lnTo>
                    <a:pt x="74755" y="249430"/>
                  </a:lnTo>
                  <a:lnTo>
                    <a:pt x="129736" y="199505"/>
                  </a:lnTo>
                  <a:lnTo>
                    <a:pt x="162195" y="176105"/>
                  </a:lnTo>
                  <a:lnTo>
                    <a:pt x="197771" y="153841"/>
                  </a:lnTo>
                  <a:lnTo>
                    <a:pt x="236313" y="132783"/>
                  </a:lnTo>
                  <a:lnTo>
                    <a:pt x="277674" y="113003"/>
                  </a:lnTo>
                  <a:lnTo>
                    <a:pt x="321706" y="94572"/>
                  </a:lnTo>
                  <a:lnTo>
                    <a:pt x="368261" y="77559"/>
                  </a:lnTo>
                  <a:lnTo>
                    <a:pt x="417189" y="62037"/>
                  </a:lnTo>
                  <a:lnTo>
                    <a:pt x="468344" y="48075"/>
                  </a:lnTo>
                  <a:lnTo>
                    <a:pt x="521576" y="35745"/>
                  </a:lnTo>
                  <a:lnTo>
                    <a:pt x="576738" y="25118"/>
                  </a:lnTo>
                  <a:lnTo>
                    <a:pt x="633681" y="16264"/>
                  </a:lnTo>
                  <a:lnTo>
                    <a:pt x="692256" y="9255"/>
                  </a:lnTo>
                  <a:lnTo>
                    <a:pt x="752317" y="4160"/>
                  </a:lnTo>
                  <a:lnTo>
                    <a:pt x="813714" y="1051"/>
                  </a:lnTo>
                  <a:lnTo>
                    <a:pt x="876299" y="0"/>
                  </a:lnTo>
                  <a:lnTo>
                    <a:pt x="938885" y="1051"/>
                  </a:lnTo>
                  <a:lnTo>
                    <a:pt x="1000282" y="4160"/>
                  </a:lnTo>
                  <a:lnTo>
                    <a:pt x="1060343" y="9255"/>
                  </a:lnTo>
                  <a:lnTo>
                    <a:pt x="1118918" y="16264"/>
                  </a:lnTo>
                  <a:lnTo>
                    <a:pt x="1175861" y="25118"/>
                  </a:lnTo>
                  <a:lnTo>
                    <a:pt x="1231023" y="35745"/>
                  </a:lnTo>
                  <a:lnTo>
                    <a:pt x="1284255" y="48075"/>
                  </a:lnTo>
                  <a:lnTo>
                    <a:pt x="1335410" y="62037"/>
                  </a:lnTo>
                  <a:lnTo>
                    <a:pt x="1384338" y="77559"/>
                  </a:lnTo>
                  <a:lnTo>
                    <a:pt x="1430893" y="94572"/>
                  </a:lnTo>
                  <a:lnTo>
                    <a:pt x="1474925" y="113003"/>
                  </a:lnTo>
                  <a:lnTo>
                    <a:pt x="1516286" y="132783"/>
                  </a:lnTo>
                  <a:lnTo>
                    <a:pt x="1554828" y="153841"/>
                  </a:lnTo>
                  <a:lnTo>
                    <a:pt x="1590404" y="176105"/>
                  </a:lnTo>
                  <a:lnTo>
                    <a:pt x="1622863" y="199505"/>
                  </a:lnTo>
                  <a:lnTo>
                    <a:pt x="1677844" y="249430"/>
                  </a:lnTo>
                  <a:lnTo>
                    <a:pt x="1718584" y="303049"/>
                  </a:lnTo>
                  <a:lnTo>
                    <a:pt x="1743898" y="359794"/>
                  </a:lnTo>
                  <a:lnTo>
                    <a:pt x="1752599" y="419100"/>
                  </a:lnTo>
                  <a:lnTo>
                    <a:pt x="1750399" y="449037"/>
                  </a:lnTo>
                  <a:lnTo>
                    <a:pt x="1733244" y="507133"/>
                  </a:lnTo>
                  <a:lnTo>
                    <a:pt x="1700068" y="562386"/>
                  </a:lnTo>
                  <a:lnTo>
                    <a:pt x="1652060" y="614228"/>
                  </a:lnTo>
                  <a:lnTo>
                    <a:pt x="1590404" y="662094"/>
                  </a:lnTo>
                  <a:lnTo>
                    <a:pt x="1554828" y="684358"/>
                  </a:lnTo>
                  <a:lnTo>
                    <a:pt x="1516286" y="705416"/>
                  </a:lnTo>
                  <a:lnTo>
                    <a:pt x="1474925" y="725196"/>
                  </a:lnTo>
                  <a:lnTo>
                    <a:pt x="1430893" y="743627"/>
                  </a:lnTo>
                  <a:lnTo>
                    <a:pt x="1384338" y="760640"/>
                  </a:lnTo>
                  <a:lnTo>
                    <a:pt x="1335410" y="776162"/>
                  </a:lnTo>
                  <a:lnTo>
                    <a:pt x="1284255" y="790124"/>
                  </a:lnTo>
                  <a:lnTo>
                    <a:pt x="1231023" y="802454"/>
                  </a:lnTo>
                  <a:lnTo>
                    <a:pt x="1175861" y="813081"/>
                  </a:lnTo>
                  <a:lnTo>
                    <a:pt x="1118918" y="821935"/>
                  </a:lnTo>
                  <a:lnTo>
                    <a:pt x="1060343" y="828944"/>
                  </a:lnTo>
                  <a:lnTo>
                    <a:pt x="1000282" y="834039"/>
                  </a:lnTo>
                  <a:lnTo>
                    <a:pt x="938885" y="837148"/>
                  </a:lnTo>
                  <a:lnTo>
                    <a:pt x="876299" y="838200"/>
                  </a:lnTo>
                  <a:lnTo>
                    <a:pt x="813714" y="837148"/>
                  </a:lnTo>
                  <a:lnTo>
                    <a:pt x="752317" y="834039"/>
                  </a:lnTo>
                  <a:lnTo>
                    <a:pt x="692256" y="828944"/>
                  </a:lnTo>
                  <a:lnTo>
                    <a:pt x="633681" y="821935"/>
                  </a:lnTo>
                  <a:lnTo>
                    <a:pt x="576738" y="813081"/>
                  </a:lnTo>
                  <a:lnTo>
                    <a:pt x="521576" y="802454"/>
                  </a:lnTo>
                  <a:lnTo>
                    <a:pt x="468344" y="790124"/>
                  </a:lnTo>
                  <a:lnTo>
                    <a:pt x="417189" y="776162"/>
                  </a:lnTo>
                  <a:lnTo>
                    <a:pt x="368261" y="760640"/>
                  </a:lnTo>
                  <a:lnTo>
                    <a:pt x="321706" y="743627"/>
                  </a:lnTo>
                  <a:lnTo>
                    <a:pt x="277674" y="725196"/>
                  </a:lnTo>
                  <a:lnTo>
                    <a:pt x="236313" y="705416"/>
                  </a:lnTo>
                  <a:lnTo>
                    <a:pt x="197771" y="684358"/>
                  </a:lnTo>
                  <a:lnTo>
                    <a:pt x="162195" y="662094"/>
                  </a:lnTo>
                  <a:lnTo>
                    <a:pt x="129736" y="638694"/>
                  </a:lnTo>
                  <a:lnTo>
                    <a:pt x="74755" y="588769"/>
                  </a:lnTo>
                  <a:lnTo>
                    <a:pt x="34015" y="535150"/>
                  </a:lnTo>
                  <a:lnTo>
                    <a:pt x="8701" y="478405"/>
                  </a:lnTo>
                  <a:lnTo>
                    <a:pt x="0" y="4191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880986" y="1092453"/>
            <a:ext cx="944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Suppliers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82161" y="762762"/>
            <a:ext cx="1447800" cy="914400"/>
          </a:xfrm>
          <a:prstGeom prst="rect">
            <a:avLst/>
          </a:prstGeom>
          <a:solidFill>
            <a:srgbClr val="F1F1F1"/>
          </a:solidFill>
          <a:ln w="19811">
            <a:solidFill>
              <a:srgbClr val="BA6025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184785" marR="177800" indent="-1270" algn="ctr">
              <a:lnSpc>
                <a:spcPct val="100000"/>
              </a:lnSpc>
              <a:spcBef>
                <a:spcPts val="235"/>
              </a:spcBef>
            </a:pPr>
            <a:r>
              <a:rPr sz="1800" spc="-30" dirty="0">
                <a:latin typeface="Georgia"/>
                <a:cs typeface="Georgia"/>
              </a:rPr>
              <a:t>Planning  </a:t>
            </a:r>
            <a:r>
              <a:rPr sz="1800" spc="-25" dirty="0">
                <a:latin typeface="Georgia"/>
                <a:cs typeface="Georgia"/>
              </a:rPr>
              <a:t>and  </a:t>
            </a:r>
            <a:r>
              <a:rPr sz="1800" spc="-15" dirty="0">
                <a:latin typeface="Georgia"/>
                <a:cs typeface="Georgia"/>
              </a:rPr>
              <a:t>schedul</a:t>
            </a:r>
            <a:r>
              <a:rPr sz="1800" spc="-20" dirty="0">
                <a:latin typeface="Georgia"/>
                <a:cs typeface="Georgia"/>
              </a:rPr>
              <a:t>i</a:t>
            </a:r>
            <a:r>
              <a:rPr sz="1800" spc="-15" dirty="0">
                <a:latin typeface="Georgia"/>
                <a:cs typeface="Georgia"/>
              </a:rPr>
              <a:t>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7561" y="1219961"/>
            <a:ext cx="1752600" cy="838200"/>
          </a:xfrm>
          <a:prstGeom prst="rect">
            <a:avLst/>
          </a:prstGeom>
          <a:solidFill>
            <a:srgbClr val="F1F1F1"/>
          </a:solidFill>
          <a:ln w="19812">
            <a:solidFill>
              <a:srgbClr val="BA6025"/>
            </a:solidFill>
          </a:ln>
        </p:spPr>
        <p:txBody>
          <a:bodyPr vert="horz" wrap="square" lIns="0" tIns="128905" rIns="0" bIns="0" rtlCol="0">
            <a:spAutoFit/>
          </a:bodyPr>
          <a:lstStyle/>
          <a:p>
            <a:pPr marL="351790" marR="346710" indent="228600">
              <a:lnSpc>
                <a:spcPct val="100000"/>
              </a:lnSpc>
              <a:spcBef>
                <a:spcPts val="1015"/>
              </a:spcBef>
            </a:pPr>
            <a:r>
              <a:rPr sz="1800" spc="-10" dirty="0">
                <a:latin typeface="Georgia"/>
                <a:cs typeface="Georgia"/>
              </a:rPr>
              <a:t>Order  </a:t>
            </a:r>
            <a:r>
              <a:rPr sz="1800" spc="-40" dirty="0">
                <a:latin typeface="Georgia"/>
                <a:cs typeface="Georgia"/>
              </a:rPr>
              <a:t>p</a:t>
            </a:r>
            <a:r>
              <a:rPr sz="1800" spc="-50" dirty="0">
                <a:latin typeface="Georgia"/>
                <a:cs typeface="Georgia"/>
              </a:rPr>
              <a:t>r</a:t>
            </a:r>
            <a:r>
              <a:rPr sz="1800" spc="5" dirty="0">
                <a:latin typeface="Georgia"/>
                <a:cs typeface="Georgia"/>
              </a:rPr>
              <a:t>o</a:t>
            </a:r>
            <a:r>
              <a:rPr sz="1800" spc="-35" dirty="0">
                <a:latin typeface="Georgia"/>
                <a:cs typeface="Georgia"/>
              </a:rPr>
              <a:t>c</a:t>
            </a:r>
            <a:r>
              <a:rPr sz="1800" spc="-40" dirty="0">
                <a:latin typeface="Georgia"/>
                <a:cs typeface="Georgia"/>
              </a:rPr>
              <a:t>es</a:t>
            </a:r>
            <a:r>
              <a:rPr sz="1800" spc="-30" dirty="0">
                <a:latin typeface="Georgia"/>
                <a:cs typeface="Georgia"/>
              </a:rPr>
              <a:t>s</a:t>
            </a:r>
            <a:r>
              <a:rPr sz="1800" spc="-20" dirty="0">
                <a:latin typeface="Georgia"/>
                <a:cs typeface="Georgia"/>
              </a:rPr>
              <a:t>i</a:t>
            </a:r>
            <a:r>
              <a:rPr sz="1800" spc="-35" dirty="0">
                <a:latin typeface="Georgia"/>
                <a:cs typeface="Georgia"/>
              </a:rPr>
              <a:t>n</a:t>
            </a:r>
            <a:r>
              <a:rPr sz="1800" spc="-5" dirty="0">
                <a:latin typeface="Georgia"/>
                <a:cs typeface="Georgia"/>
              </a:rPr>
              <a:t>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162" y="3963161"/>
            <a:ext cx="1828800" cy="762000"/>
          </a:xfrm>
          <a:prstGeom prst="rect">
            <a:avLst/>
          </a:prstGeom>
          <a:solidFill>
            <a:srgbClr val="F1F1F1"/>
          </a:solidFill>
          <a:ln w="19812">
            <a:solidFill>
              <a:srgbClr val="BA6025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L="472440">
              <a:lnSpc>
                <a:spcPct val="100000"/>
              </a:lnSpc>
            </a:pPr>
            <a:r>
              <a:rPr sz="1800" spc="-30" dirty="0">
                <a:latin typeface="Georgia"/>
                <a:cs typeface="Georgia"/>
              </a:rPr>
              <a:t>Shipping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82161" y="5410961"/>
            <a:ext cx="1676400" cy="914400"/>
          </a:xfrm>
          <a:prstGeom prst="rect">
            <a:avLst/>
          </a:prstGeom>
          <a:solidFill>
            <a:srgbClr val="F1F1F1"/>
          </a:solidFill>
          <a:ln w="19811">
            <a:solidFill>
              <a:srgbClr val="BA6025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</a:pPr>
            <a:r>
              <a:rPr sz="1800" spc="-35" dirty="0">
                <a:latin typeface="Georgia"/>
                <a:cs typeface="Georgia"/>
              </a:rPr>
              <a:t>Inventory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63561" y="4344161"/>
            <a:ext cx="1600200" cy="838200"/>
          </a:xfrm>
          <a:prstGeom prst="rect">
            <a:avLst/>
          </a:prstGeom>
          <a:solidFill>
            <a:srgbClr val="F1F1F1"/>
          </a:solidFill>
          <a:ln w="19811">
            <a:solidFill>
              <a:srgbClr val="BA6025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Times New Roman"/>
              <a:cs typeface="Times New Roman"/>
            </a:endParaRPr>
          </a:p>
          <a:p>
            <a:pPr marL="247650">
              <a:lnSpc>
                <a:spcPct val="100000"/>
              </a:lnSpc>
            </a:pPr>
            <a:r>
              <a:rPr sz="1800" spc="-20" dirty="0">
                <a:latin typeface="Georgia"/>
                <a:cs typeface="Georgia"/>
              </a:rPr>
              <a:t>Production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34961" y="2058161"/>
            <a:ext cx="1981200" cy="914400"/>
          </a:xfrm>
          <a:prstGeom prst="rect">
            <a:avLst/>
          </a:prstGeom>
          <a:solidFill>
            <a:srgbClr val="F1F1F1"/>
          </a:solidFill>
          <a:ln w="19811">
            <a:solidFill>
              <a:srgbClr val="BA602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46710">
              <a:lnSpc>
                <a:spcPct val="100000"/>
              </a:lnSpc>
            </a:pPr>
            <a:r>
              <a:rPr sz="1800" spc="-25" dirty="0">
                <a:latin typeface="Georgia"/>
                <a:cs typeface="Georgia"/>
              </a:rPr>
              <a:t>Procurement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77202" y="3267202"/>
            <a:ext cx="1849120" cy="858519"/>
            <a:chOff x="7077202" y="3267202"/>
            <a:chExt cx="1849120" cy="858519"/>
          </a:xfrm>
        </p:grpSpPr>
        <p:sp>
          <p:nvSpPr>
            <p:cNvPr id="21" name="object 21"/>
            <p:cNvSpPr/>
            <p:nvPr/>
          </p:nvSpPr>
          <p:spPr>
            <a:xfrm>
              <a:off x="7087362" y="3277362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914400" y="0"/>
                  </a:moveTo>
                  <a:lnTo>
                    <a:pt x="849104" y="1051"/>
                  </a:lnTo>
                  <a:lnTo>
                    <a:pt x="785046" y="4160"/>
                  </a:lnTo>
                  <a:lnTo>
                    <a:pt x="722381" y="9255"/>
                  </a:lnTo>
                  <a:lnTo>
                    <a:pt x="661263" y="16264"/>
                  </a:lnTo>
                  <a:lnTo>
                    <a:pt x="601849" y="25118"/>
                  </a:lnTo>
                  <a:lnTo>
                    <a:pt x="544291" y="35745"/>
                  </a:lnTo>
                  <a:lnTo>
                    <a:pt x="488746" y="48075"/>
                  </a:lnTo>
                  <a:lnTo>
                    <a:pt x="435367" y="62037"/>
                  </a:lnTo>
                  <a:lnTo>
                    <a:pt x="384311" y="77559"/>
                  </a:lnTo>
                  <a:lnTo>
                    <a:pt x="335730" y="94572"/>
                  </a:lnTo>
                  <a:lnTo>
                    <a:pt x="289782" y="113003"/>
                  </a:lnTo>
                  <a:lnTo>
                    <a:pt x="246619" y="132783"/>
                  </a:lnTo>
                  <a:lnTo>
                    <a:pt x="206398" y="153841"/>
                  </a:lnTo>
                  <a:lnTo>
                    <a:pt x="169272" y="176105"/>
                  </a:lnTo>
                  <a:lnTo>
                    <a:pt x="135397" y="199505"/>
                  </a:lnTo>
                  <a:lnTo>
                    <a:pt x="104928" y="223971"/>
                  </a:lnTo>
                  <a:lnTo>
                    <a:pt x="54824" y="275813"/>
                  </a:lnTo>
                  <a:lnTo>
                    <a:pt x="20201" y="331066"/>
                  </a:lnTo>
                  <a:lnTo>
                    <a:pt x="2296" y="389162"/>
                  </a:lnTo>
                  <a:lnTo>
                    <a:pt x="0" y="419100"/>
                  </a:lnTo>
                  <a:lnTo>
                    <a:pt x="2296" y="449037"/>
                  </a:lnTo>
                  <a:lnTo>
                    <a:pt x="20201" y="507133"/>
                  </a:lnTo>
                  <a:lnTo>
                    <a:pt x="54824" y="562386"/>
                  </a:lnTo>
                  <a:lnTo>
                    <a:pt x="104928" y="614228"/>
                  </a:lnTo>
                  <a:lnTo>
                    <a:pt x="135397" y="638694"/>
                  </a:lnTo>
                  <a:lnTo>
                    <a:pt x="169272" y="662094"/>
                  </a:lnTo>
                  <a:lnTo>
                    <a:pt x="206398" y="684358"/>
                  </a:lnTo>
                  <a:lnTo>
                    <a:pt x="246619" y="705416"/>
                  </a:lnTo>
                  <a:lnTo>
                    <a:pt x="289782" y="725196"/>
                  </a:lnTo>
                  <a:lnTo>
                    <a:pt x="335730" y="743627"/>
                  </a:lnTo>
                  <a:lnTo>
                    <a:pt x="384311" y="760640"/>
                  </a:lnTo>
                  <a:lnTo>
                    <a:pt x="435367" y="776162"/>
                  </a:lnTo>
                  <a:lnTo>
                    <a:pt x="488746" y="790124"/>
                  </a:lnTo>
                  <a:lnTo>
                    <a:pt x="544291" y="802454"/>
                  </a:lnTo>
                  <a:lnTo>
                    <a:pt x="601849" y="813081"/>
                  </a:lnTo>
                  <a:lnTo>
                    <a:pt x="661263" y="821935"/>
                  </a:lnTo>
                  <a:lnTo>
                    <a:pt x="722381" y="828944"/>
                  </a:lnTo>
                  <a:lnTo>
                    <a:pt x="785046" y="834039"/>
                  </a:lnTo>
                  <a:lnTo>
                    <a:pt x="849104" y="837148"/>
                  </a:lnTo>
                  <a:lnTo>
                    <a:pt x="914400" y="838200"/>
                  </a:lnTo>
                  <a:lnTo>
                    <a:pt x="979695" y="837148"/>
                  </a:lnTo>
                  <a:lnTo>
                    <a:pt x="1043753" y="834039"/>
                  </a:lnTo>
                  <a:lnTo>
                    <a:pt x="1106418" y="828944"/>
                  </a:lnTo>
                  <a:lnTo>
                    <a:pt x="1167536" y="821935"/>
                  </a:lnTo>
                  <a:lnTo>
                    <a:pt x="1226950" y="813081"/>
                  </a:lnTo>
                  <a:lnTo>
                    <a:pt x="1284508" y="802454"/>
                  </a:lnTo>
                  <a:lnTo>
                    <a:pt x="1340053" y="790124"/>
                  </a:lnTo>
                  <a:lnTo>
                    <a:pt x="1393432" y="776162"/>
                  </a:lnTo>
                  <a:lnTo>
                    <a:pt x="1444488" y="760640"/>
                  </a:lnTo>
                  <a:lnTo>
                    <a:pt x="1493069" y="743627"/>
                  </a:lnTo>
                  <a:lnTo>
                    <a:pt x="1539017" y="725196"/>
                  </a:lnTo>
                  <a:lnTo>
                    <a:pt x="1582180" y="705416"/>
                  </a:lnTo>
                  <a:lnTo>
                    <a:pt x="1622401" y="684358"/>
                  </a:lnTo>
                  <a:lnTo>
                    <a:pt x="1659527" y="662094"/>
                  </a:lnTo>
                  <a:lnTo>
                    <a:pt x="1693402" y="638694"/>
                  </a:lnTo>
                  <a:lnTo>
                    <a:pt x="1723871" y="614228"/>
                  </a:lnTo>
                  <a:lnTo>
                    <a:pt x="1773975" y="562386"/>
                  </a:lnTo>
                  <a:lnTo>
                    <a:pt x="1808598" y="507133"/>
                  </a:lnTo>
                  <a:lnTo>
                    <a:pt x="1826503" y="449037"/>
                  </a:lnTo>
                  <a:lnTo>
                    <a:pt x="1828800" y="419100"/>
                  </a:lnTo>
                  <a:lnTo>
                    <a:pt x="1826503" y="389162"/>
                  </a:lnTo>
                  <a:lnTo>
                    <a:pt x="1808598" y="331066"/>
                  </a:lnTo>
                  <a:lnTo>
                    <a:pt x="1773975" y="275813"/>
                  </a:lnTo>
                  <a:lnTo>
                    <a:pt x="1723871" y="223971"/>
                  </a:lnTo>
                  <a:lnTo>
                    <a:pt x="1693402" y="199505"/>
                  </a:lnTo>
                  <a:lnTo>
                    <a:pt x="1659527" y="176105"/>
                  </a:lnTo>
                  <a:lnTo>
                    <a:pt x="1622401" y="153841"/>
                  </a:lnTo>
                  <a:lnTo>
                    <a:pt x="1582180" y="132783"/>
                  </a:lnTo>
                  <a:lnTo>
                    <a:pt x="1539017" y="113003"/>
                  </a:lnTo>
                  <a:lnTo>
                    <a:pt x="1493069" y="94572"/>
                  </a:lnTo>
                  <a:lnTo>
                    <a:pt x="1444488" y="77559"/>
                  </a:lnTo>
                  <a:lnTo>
                    <a:pt x="1393432" y="62037"/>
                  </a:lnTo>
                  <a:lnTo>
                    <a:pt x="1340053" y="48075"/>
                  </a:lnTo>
                  <a:lnTo>
                    <a:pt x="1284508" y="35745"/>
                  </a:lnTo>
                  <a:lnTo>
                    <a:pt x="1226950" y="25118"/>
                  </a:lnTo>
                  <a:lnTo>
                    <a:pt x="1167536" y="16264"/>
                  </a:lnTo>
                  <a:lnTo>
                    <a:pt x="1106418" y="9255"/>
                  </a:lnTo>
                  <a:lnTo>
                    <a:pt x="1043753" y="4160"/>
                  </a:lnTo>
                  <a:lnTo>
                    <a:pt x="979695" y="1051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87362" y="3277362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0" y="419100"/>
                  </a:moveTo>
                  <a:lnTo>
                    <a:pt x="9081" y="359794"/>
                  </a:lnTo>
                  <a:lnTo>
                    <a:pt x="35500" y="303049"/>
                  </a:lnTo>
                  <a:lnTo>
                    <a:pt x="78018" y="249430"/>
                  </a:lnTo>
                  <a:lnTo>
                    <a:pt x="135397" y="199505"/>
                  </a:lnTo>
                  <a:lnTo>
                    <a:pt x="169272" y="176105"/>
                  </a:lnTo>
                  <a:lnTo>
                    <a:pt x="206398" y="153841"/>
                  </a:lnTo>
                  <a:lnTo>
                    <a:pt x="246619" y="132783"/>
                  </a:lnTo>
                  <a:lnTo>
                    <a:pt x="289782" y="113003"/>
                  </a:lnTo>
                  <a:lnTo>
                    <a:pt x="335730" y="94572"/>
                  </a:lnTo>
                  <a:lnTo>
                    <a:pt x="384311" y="77559"/>
                  </a:lnTo>
                  <a:lnTo>
                    <a:pt x="435367" y="62037"/>
                  </a:lnTo>
                  <a:lnTo>
                    <a:pt x="488746" y="48075"/>
                  </a:lnTo>
                  <a:lnTo>
                    <a:pt x="544291" y="35745"/>
                  </a:lnTo>
                  <a:lnTo>
                    <a:pt x="601849" y="25118"/>
                  </a:lnTo>
                  <a:lnTo>
                    <a:pt x="661263" y="16264"/>
                  </a:lnTo>
                  <a:lnTo>
                    <a:pt x="722381" y="9255"/>
                  </a:lnTo>
                  <a:lnTo>
                    <a:pt x="785046" y="4160"/>
                  </a:lnTo>
                  <a:lnTo>
                    <a:pt x="849104" y="1051"/>
                  </a:lnTo>
                  <a:lnTo>
                    <a:pt x="914400" y="0"/>
                  </a:lnTo>
                  <a:lnTo>
                    <a:pt x="979695" y="1051"/>
                  </a:lnTo>
                  <a:lnTo>
                    <a:pt x="1043753" y="4160"/>
                  </a:lnTo>
                  <a:lnTo>
                    <a:pt x="1106418" y="9255"/>
                  </a:lnTo>
                  <a:lnTo>
                    <a:pt x="1167536" y="16264"/>
                  </a:lnTo>
                  <a:lnTo>
                    <a:pt x="1226950" y="25118"/>
                  </a:lnTo>
                  <a:lnTo>
                    <a:pt x="1284508" y="35745"/>
                  </a:lnTo>
                  <a:lnTo>
                    <a:pt x="1340053" y="48075"/>
                  </a:lnTo>
                  <a:lnTo>
                    <a:pt x="1393432" y="62037"/>
                  </a:lnTo>
                  <a:lnTo>
                    <a:pt x="1444488" y="77559"/>
                  </a:lnTo>
                  <a:lnTo>
                    <a:pt x="1493069" y="94572"/>
                  </a:lnTo>
                  <a:lnTo>
                    <a:pt x="1539017" y="113003"/>
                  </a:lnTo>
                  <a:lnTo>
                    <a:pt x="1582180" y="132783"/>
                  </a:lnTo>
                  <a:lnTo>
                    <a:pt x="1622401" y="153841"/>
                  </a:lnTo>
                  <a:lnTo>
                    <a:pt x="1659527" y="176105"/>
                  </a:lnTo>
                  <a:lnTo>
                    <a:pt x="1693402" y="199505"/>
                  </a:lnTo>
                  <a:lnTo>
                    <a:pt x="1723871" y="223971"/>
                  </a:lnTo>
                  <a:lnTo>
                    <a:pt x="1773975" y="275813"/>
                  </a:lnTo>
                  <a:lnTo>
                    <a:pt x="1808598" y="331066"/>
                  </a:lnTo>
                  <a:lnTo>
                    <a:pt x="1826503" y="389162"/>
                  </a:lnTo>
                  <a:lnTo>
                    <a:pt x="1828800" y="419100"/>
                  </a:lnTo>
                  <a:lnTo>
                    <a:pt x="1826503" y="449037"/>
                  </a:lnTo>
                  <a:lnTo>
                    <a:pt x="1808598" y="507133"/>
                  </a:lnTo>
                  <a:lnTo>
                    <a:pt x="1773975" y="562386"/>
                  </a:lnTo>
                  <a:lnTo>
                    <a:pt x="1723871" y="614228"/>
                  </a:lnTo>
                  <a:lnTo>
                    <a:pt x="1693402" y="638694"/>
                  </a:lnTo>
                  <a:lnTo>
                    <a:pt x="1659527" y="662094"/>
                  </a:lnTo>
                  <a:lnTo>
                    <a:pt x="1622401" y="684358"/>
                  </a:lnTo>
                  <a:lnTo>
                    <a:pt x="1582180" y="705416"/>
                  </a:lnTo>
                  <a:lnTo>
                    <a:pt x="1539017" y="725196"/>
                  </a:lnTo>
                  <a:lnTo>
                    <a:pt x="1493069" y="743627"/>
                  </a:lnTo>
                  <a:lnTo>
                    <a:pt x="1444488" y="760640"/>
                  </a:lnTo>
                  <a:lnTo>
                    <a:pt x="1393432" y="776162"/>
                  </a:lnTo>
                  <a:lnTo>
                    <a:pt x="1340053" y="790124"/>
                  </a:lnTo>
                  <a:lnTo>
                    <a:pt x="1284508" y="802454"/>
                  </a:lnTo>
                  <a:lnTo>
                    <a:pt x="1226950" y="813081"/>
                  </a:lnTo>
                  <a:lnTo>
                    <a:pt x="1167536" y="821935"/>
                  </a:lnTo>
                  <a:lnTo>
                    <a:pt x="1106418" y="828944"/>
                  </a:lnTo>
                  <a:lnTo>
                    <a:pt x="1043753" y="834039"/>
                  </a:lnTo>
                  <a:lnTo>
                    <a:pt x="979695" y="837148"/>
                  </a:lnTo>
                  <a:lnTo>
                    <a:pt x="914400" y="838200"/>
                  </a:lnTo>
                  <a:lnTo>
                    <a:pt x="849104" y="837148"/>
                  </a:lnTo>
                  <a:lnTo>
                    <a:pt x="785046" y="834039"/>
                  </a:lnTo>
                  <a:lnTo>
                    <a:pt x="722381" y="828944"/>
                  </a:lnTo>
                  <a:lnTo>
                    <a:pt x="661263" y="821935"/>
                  </a:lnTo>
                  <a:lnTo>
                    <a:pt x="601849" y="813081"/>
                  </a:lnTo>
                  <a:lnTo>
                    <a:pt x="544291" y="802454"/>
                  </a:lnTo>
                  <a:lnTo>
                    <a:pt x="488746" y="790124"/>
                  </a:lnTo>
                  <a:lnTo>
                    <a:pt x="435367" y="776162"/>
                  </a:lnTo>
                  <a:lnTo>
                    <a:pt x="384311" y="760640"/>
                  </a:lnTo>
                  <a:lnTo>
                    <a:pt x="335730" y="743627"/>
                  </a:lnTo>
                  <a:lnTo>
                    <a:pt x="289782" y="725196"/>
                  </a:lnTo>
                  <a:lnTo>
                    <a:pt x="246619" y="705416"/>
                  </a:lnTo>
                  <a:lnTo>
                    <a:pt x="206398" y="684358"/>
                  </a:lnTo>
                  <a:lnTo>
                    <a:pt x="169272" y="662094"/>
                  </a:lnTo>
                  <a:lnTo>
                    <a:pt x="135397" y="638694"/>
                  </a:lnTo>
                  <a:lnTo>
                    <a:pt x="104928" y="614228"/>
                  </a:lnTo>
                  <a:lnTo>
                    <a:pt x="54824" y="562386"/>
                  </a:lnTo>
                  <a:lnTo>
                    <a:pt x="20201" y="507133"/>
                  </a:lnTo>
                  <a:lnTo>
                    <a:pt x="2296" y="449037"/>
                  </a:lnTo>
                  <a:lnTo>
                    <a:pt x="0" y="4191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556754" y="3394075"/>
            <a:ext cx="8947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Georgia"/>
                <a:cs typeface="Georgia"/>
              </a:rPr>
              <a:t>L</a:t>
            </a:r>
            <a:r>
              <a:rPr sz="1800" spc="-10" dirty="0">
                <a:latin typeface="Georgia"/>
                <a:cs typeface="Georgia"/>
              </a:rPr>
              <a:t>og</a:t>
            </a:r>
            <a:r>
              <a:rPr sz="1800" spc="-15" dirty="0">
                <a:latin typeface="Georgia"/>
                <a:cs typeface="Georgia"/>
              </a:rPr>
              <a:t>i</a:t>
            </a:r>
            <a:r>
              <a:rPr sz="1800" spc="-20" dirty="0">
                <a:latin typeface="Georgia"/>
                <a:cs typeface="Georgia"/>
              </a:rPr>
              <a:t>stics  </a:t>
            </a:r>
            <a:r>
              <a:rPr sz="1800" spc="-25" dirty="0">
                <a:latin typeface="Georgia"/>
                <a:cs typeface="Georgia"/>
              </a:rPr>
              <a:t>service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086602" y="5553202"/>
            <a:ext cx="2001520" cy="706120"/>
            <a:chOff x="6086602" y="5553202"/>
            <a:chExt cx="2001520" cy="706120"/>
          </a:xfrm>
        </p:grpSpPr>
        <p:sp>
          <p:nvSpPr>
            <p:cNvPr id="25" name="object 25"/>
            <p:cNvSpPr/>
            <p:nvPr/>
          </p:nvSpPr>
          <p:spPr>
            <a:xfrm>
              <a:off x="6096762" y="5563362"/>
              <a:ext cx="1981200" cy="685800"/>
            </a:xfrm>
            <a:custGeom>
              <a:avLst/>
              <a:gdLst/>
              <a:ahLst/>
              <a:cxnLst/>
              <a:rect l="l" t="t" r="r" b="b"/>
              <a:pathLst>
                <a:path w="1981200" h="685800">
                  <a:moveTo>
                    <a:pt x="990599" y="0"/>
                  </a:moveTo>
                  <a:lnTo>
                    <a:pt x="922774" y="791"/>
                  </a:lnTo>
                  <a:lnTo>
                    <a:pt x="856176" y="3130"/>
                  </a:lnTo>
                  <a:lnTo>
                    <a:pt x="790953" y="6966"/>
                  </a:lnTo>
                  <a:lnTo>
                    <a:pt x="727251" y="12248"/>
                  </a:lnTo>
                  <a:lnTo>
                    <a:pt x="665219" y="18925"/>
                  </a:lnTo>
                  <a:lnTo>
                    <a:pt x="605004" y="26946"/>
                  </a:lnTo>
                  <a:lnTo>
                    <a:pt x="546753" y="36259"/>
                  </a:lnTo>
                  <a:lnTo>
                    <a:pt x="490615" y="46815"/>
                  </a:lnTo>
                  <a:lnTo>
                    <a:pt x="436736" y="58560"/>
                  </a:lnTo>
                  <a:lnTo>
                    <a:pt x="385264" y="71446"/>
                  </a:lnTo>
                  <a:lnTo>
                    <a:pt x="336346" y="85420"/>
                  </a:lnTo>
                  <a:lnTo>
                    <a:pt x="290131" y="100431"/>
                  </a:lnTo>
                  <a:lnTo>
                    <a:pt x="246765" y="116429"/>
                  </a:lnTo>
                  <a:lnTo>
                    <a:pt x="206397" y="133362"/>
                  </a:lnTo>
                  <a:lnTo>
                    <a:pt x="169172" y="151179"/>
                  </a:lnTo>
                  <a:lnTo>
                    <a:pt x="135240" y="169830"/>
                  </a:lnTo>
                  <a:lnTo>
                    <a:pt x="77843" y="209426"/>
                  </a:lnTo>
                  <a:lnTo>
                    <a:pt x="35383" y="251742"/>
                  </a:lnTo>
                  <a:lnTo>
                    <a:pt x="9042" y="296369"/>
                  </a:lnTo>
                  <a:lnTo>
                    <a:pt x="0" y="342900"/>
                  </a:lnTo>
                  <a:lnTo>
                    <a:pt x="2285" y="366377"/>
                  </a:lnTo>
                  <a:lnTo>
                    <a:pt x="20124" y="412007"/>
                  </a:lnTo>
                  <a:lnTo>
                    <a:pt x="54672" y="455530"/>
                  </a:lnTo>
                  <a:lnTo>
                    <a:pt x="104748" y="496537"/>
                  </a:lnTo>
                  <a:lnTo>
                    <a:pt x="169172" y="534620"/>
                  </a:lnTo>
                  <a:lnTo>
                    <a:pt x="206397" y="552437"/>
                  </a:lnTo>
                  <a:lnTo>
                    <a:pt x="246765" y="569370"/>
                  </a:lnTo>
                  <a:lnTo>
                    <a:pt x="290131" y="585368"/>
                  </a:lnTo>
                  <a:lnTo>
                    <a:pt x="336346" y="600379"/>
                  </a:lnTo>
                  <a:lnTo>
                    <a:pt x="385264" y="614353"/>
                  </a:lnTo>
                  <a:lnTo>
                    <a:pt x="436736" y="627239"/>
                  </a:lnTo>
                  <a:lnTo>
                    <a:pt x="490615" y="638984"/>
                  </a:lnTo>
                  <a:lnTo>
                    <a:pt x="546753" y="649540"/>
                  </a:lnTo>
                  <a:lnTo>
                    <a:pt x="605004" y="658853"/>
                  </a:lnTo>
                  <a:lnTo>
                    <a:pt x="665219" y="666874"/>
                  </a:lnTo>
                  <a:lnTo>
                    <a:pt x="727251" y="673551"/>
                  </a:lnTo>
                  <a:lnTo>
                    <a:pt x="790953" y="678833"/>
                  </a:lnTo>
                  <a:lnTo>
                    <a:pt x="856176" y="682669"/>
                  </a:lnTo>
                  <a:lnTo>
                    <a:pt x="922774" y="685008"/>
                  </a:lnTo>
                  <a:lnTo>
                    <a:pt x="990599" y="685800"/>
                  </a:lnTo>
                  <a:lnTo>
                    <a:pt x="1058425" y="685008"/>
                  </a:lnTo>
                  <a:lnTo>
                    <a:pt x="1125023" y="682669"/>
                  </a:lnTo>
                  <a:lnTo>
                    <a:pt x="1190246" y="678833"/>
                  </a:lnTo>
                  <a:lnTo>
                    <a:pt x="1253948" y="673551"/>
                  </a:lnTo>
                  <a:lnTo>
                    <a:pt x="1315980" y="666874"/>
                  </a:lnTo>
                  <a:lnTo>
                    <a:pt x="1376195" y="658853"/>
                  </a:lnTo>
                  <a:lnTo>
                    <a:pt x="1434446" y="649540"/>
                  </a:lnTo>
                  <a:lnTo>
                    <a:pt x="1490584" y="638984"/>
                  </a:lnTo>
                  <a:lnTo>
                    <a:pt x="1544463" y="627239"/>
                  </a:lnTo>
                  <a:lnTo>
                    <a:pt x="1595935" y="614353"/>
                  </a:lnTo>
                  <a:lnTo>
                    <a:pt x="1644853" y="600379"/>
                  </a:lnTo>
                  <a:lnTo>
                    <a:pt x="1691068" y="585368"/>
                  </a:lnTo>
                  <a:lnTo>
                    <a:pt x="1734434" y="569370"/>
                  </a:lnTo>
                  <a:lnTo>
                    <a:pt x="1774802" y="552437"/>
                  </a:lnTo>
                  <a:lnTo>
                    <a:pt x="1812027" y="534620"/>
                  </a:lnTo>
                  <a:lnTo>
                    <a:pt x="1845959" y="515969"/>
                  </a:lnTo>
                  <a:lnTo>
                    <a:pt x="1903356" y="476373"/>
                  </a:lnTo>
                  <a:lnTo>
                    <a:pt x="1945816" y="434057"/>
                  </a:lnTo>
                  <a:lnTo>
                    <a:pt x="1972157" y="389430"/>
                  </a:lnTo>
                  <a:lnTo>
                    <a:pt x="1981199" y="342900"/>
                  </a:lnTo>
                  <a:lnTo>
                    <a:pt x="1978914" y="319422"/>
                  </a:lnTo>
                  <a:lnTo>
                    <a:pt x="1961075" y="273792"/>
                  </a:lnTo>
                  <a:lnTo>
                    <a:pt x="1926527" y="230269"/>
                  </a:lnTo>
                  <a:lnTo>
                    <a:pt x="1876451" y="189262"/>
                  </a:lnTo>
                  <a:lnTo>
                    <a:pt x="1812027" y="151179"/>
                  </a:lnTo>
                  <a:lnTo>
                    <a:pt x="1774802" y="133362"/>
                  </a:lnTo>
                  <a:lnTo>
                    <a:pt x="1734434" y="116429"/>
                  </a:lnTo>
                  <a:lnTo>
                    <a:pt x="1691068" y="100431"/>
                  </a:lnTo>
                  <a:lnTo>
                    <a:pt x="1644853" y="85420"/>
                  </a:lnTo>
                  <a:lnTo>
                    <a:pt x="1595935" y="71446"/>
                  </a:lnTo>
                  <a:lnTo>
                    <a:pt x="1544463" y="58560"/>
                  </a:lnTo>
                  <a:lnTo>
                    <a:pt x="1490584" y="46815"/>
                  </a:lnTo>
                  <a:lnTo>
                    <a:pt x="1434446" y="36259"/>
                  </a:lnTo>
                  <a:lnTo>
                    <a:pt x="1376195" y="26946"/>
                  </a:lnTo>
                  <a:lnTo>
                    <a:pt x="1315980" y="18925"/>
                  </a:lnTo>
                  <a:lnTo>
                    <a:pt x="1253948" y="12248"/>
                  </a:lnTo>
                  <a:lnTo>
                    <a:pt x="1190246" y="6966"/>
                  </a:lnTo>
                  <a:lnTo>
                    <a:pt x="1125023" y="3130"/>
                  </a:lnTo>
                  <a:lnTo>
                    <a:pt x="1058425" y="791"/>
                  </a:lnTo>
                  <a:lnTo>
                    <a:pt x="990599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96762" y="5563362"/>
              <a:ext cx="1981200" cy="685800"/>
            </a:xfrm>
            <a:custGeom>
              <a:avLst/>
              <a:gdLst/>
              <a:ahLst/>
              <a:cxnLst/>
              <a:rect l="l" t="t" r="r" b="b"/>
              <a:pathLst>
                <a:path w="1981200" h="685800">
                  <a:moveTo>
                    <a:pt x="0" y="342900"/>
                  </a:moveTo>
                  <a:lnTo>
                    <a:pt x="9042" y="296369"/>
                  </a:lnTo>
                  <a:lnTo>
                    <a:pt x="35383" y="251742"/>
                  </a:lnTo>
                  <a:lnTo>
                    <a:pt x="77843" y="209426"/>
                  </a:lnTo>
                  <a:lnTo>
                    <a:pt x="135240" y="169830"/>
                  </a:lnTo>
                  <a:lnTo>
                    <a:pt x="169172" y="151179"/>
                  </a:lnTo>
                  <a:lnTo>
                    <a:pt x="206397" y="133362"/>
                  </a:lnTo>
                  <a:lnTo>
                    <a:pt x="246765" y="116429"/>
                  </a:lnTo>
                  <a:lnTo>
                    <a:pt x="290131" y="100431"/>
                  </a:lnTo>
                  <a:lnTo>
                    <a:pt x="336346" y="85420"/>
                  </a:lnTo>
                  <a:lnTo>
                    <a:pt x="385264" y="71446"/>
                  </a:lnTo>
                  <a:lnTo>
                    <a:pt x="436736" y="58560"/>
                  </a:lnTo>
                  <a:lnTo>
                    <a:pt x="490615" y="46815"/>
                  </a:lnTo>
                  <a:lnTo>
                    <a:pt x="546753" y="36259"/>
                  </a:lnTo>
                  <a:lnTo>
                    <a:pt x="605004" y="26946"/>
                  </a:lnTo>
                  <a:lnTo>
                    <a:pt x="665219" y="18925"/>
                  </a:lnTo>
                  <a:lnTo>
                    <a:pt x="727251" y="12248"/>
                  </a:lnTo>
                  <a:lnTo>
                    <a:pt x="790953" y="6966"/>
                  </a:lnTo>
                  <a:lnTo>
                    <a:pt x="856176" y="3130"/>
                  </a:lnTo>
                  <a:lnTo>
                    <a:pt x="922774" y="791"/>
                  </a:lnTo>
                  <a:lnTo>
                    <a:pt x="990599" y="0"/>
                  </a:lnTo>
                  <a:lnTo>
                    <a:pt x="1058425" y="791"/>
                  </a:lnTo>
                  <a:lnTo>
                    <a:pt x="1125023" y="3130"/>
                  </a:lnTo>
                  <a:lnTo>
                    <a:pt x="1190246" y="6966"/>
                  </a:lnTo>
                  <a:lnTo>
                    <a:pt x="1253948" y="12248"/>
                  </a:lnTo>
                  <a:lnTo>
                    <a:pt x="1315980" y="18925"/>
                  </a:lnTo>
                  <a:lnTo>
                    <a:pt x="1376195" y="26946"/>
                  </a:lnTo>
                  <a:lnTo>
                    <a:pt x="1434446" y="36259"/>
                  </a:lnTo>
                  <a:lnTo>
                    <a:pt x="1490584" y="46815"/>
                  </a:lnTo>
                  <a:lnTo>
                    <a:pt x="1544463" y="58560"/>
                  </a:lnTo>
                  <a:lnTo>
                    <a:pt x="1595935" y="71446"/>
                  </a:lnTo>
                  <a:lnTo>
                    <a:pt x="1644853" y="85420"/>
                  </a:lnTo>
                  <a:lnTo>
                    <a:pt x="1691068" y="100431"/>
                  </a:lnTo>
                  <a:lnTo>
                    <a:pt x="1734434" y="116429"/>
                  </a:lnTo>
                  <a:lnTo>
                    <a:pt x="1774802" y="133362"/>
                  </a:lnTo>
                  <a:lnTo>
                    <a:pt x="1812027" y="151179"/>
                  </a:lnTo>
                  <a:lnTo>
                    <a:pt x="1845959" y="169830"/>
                  </a:lnTo>
                  <a:lnTo>
                    <a:pt x="1903356" y="209426"/>
                  </a:lnTo>
                  <a:lnTo>
                    <a:pt x="1945816" y="251742"/>
                  </a:lnTo>
                  <a:lnTo>
                    <a:pt x="1972157" y="296369"/>
                  </a:lnTo>
                  <a:lnTo>
                    <a:pt x="1981199" y="342900"/>
                  </a:lnTo>
                  <a:lnTo>
                    <a:pt x="1978914" y="366377"/>
                  </a:lnTo>
                  <a:lnTo>
                    <a:pt x="1961075" y="412007"/>
                  </a:lnTo>
                  <a:lnTo>
                    <a:pt x="1926527" y="455530"/>
                  </a:lnTo>
                  <a:lnTo>
                    <a:pt x="1876451" y="496537"/>
                  </a:lnTo>
                  <a:lnTo>
                    <a:pt x="1812027" y="534620"/>
                  </a:lnTo>
                  <a:lnTo>
                    <a:pt x="1774802" y="552437"/>
                  </a:lnTo>
                  <a:lnTo>
                    <a:pt x="1734434" y="569370"/>
                  </a:lnTo>
                  <a:lnTo>
                    <a:pt x="1691068" y="585368"/>
                  </a:lnTo>
                  <a:lnTo>
                    <a:pt x="1644853" y="600379"/>
                  </a:lnTo>
                  <a:lnTo>
                    <a:pt x="1595935" y="614353"/>
                  </a:lnTo>
                  <a:lnTo>
                    <a:pt x="1544463" y="627239"/>
                  </a:lnTo>
                  <a:lnTo>
                    <a:pt x="1490584" y="638984"/>
                  </a:lnTo>
                  <a:lnTo>
                    <a:pt x="1434446" y="649540"/>
                  </a:lnTo>
                  <a:lnTo>
                    <a:pt x="1376195" y="658853"/>
                  </a:lnTo>
                  <a:lnTo>
                    <a:pt x="1315980" y="666874"/>
                  </a:lnTo>
                  <a:lnTo>
                    <a:pt x="1253948" y="673551"/>
                  </a:lnTo>
                  <a:lnTo>
                    <a:pt x="1190246" y="678833"/>
                  </a:lnTo>
                  <a:lnTo>
                    <a:pt x="1125023" y="682669"/>
                  </a:lnTo>
                  <a:lnTo>
                    <a:pt x="1058425" y="685008"/>
                  </a:lnTo>
                  <a:lnTo>
                    <a:pt x="990599" y="685800"/>
                  </a:lnTo>
                  <a:lnTo>
                    <a:pt x="922774" y="685008"/>
                  </a:lnTo>
                  <a:lnTo>
                    <a:pt x="856176" y="682669"/>
                  </a:lnTo>
                  <a:lnTo>
                    <a:pt x="790953" y="678833"/>
                  </a:lnTo>
                  <a:lnTo>
                    <a:pt x="727251" y="673551"/>
                  </a:lnTo>
                  <a:lnTo>
                    <a:pt x="665219" y="666874"/>
                  </a:lnTo>
                  <a:lnTo>
                    <a:pt x="605004" y="658853"/>
                  </a:lnTo>
                  <a:lnTo>
                    <a:pt x="546753" y="649540"/>
                  </a:lnTo>
                  <a:lnTo>
                    <a:pt x="490615" y="638984"/>
                  </a:lnTo>
                  <a:lnTo>
                    <a:pt x="436736" y="627239"/>
                  </a:lnTo>
                  <a:lnTo>
                    <a:pt x="385264" y="614353"/>
                  </a:lnTo>
                  <a:lnTo>
                    <a:pt x="336346" y="600379"/>
                  </a:lnTo>
                  <a:lnTo>
                    <a:pt x="290131" y="585368"/>
                  </a:lnTo>
                  <a:lnTo>
                    <a:pt x="246765" y="569370"/>
                  </a:lnTo>
                  <a:lnTo>
                    <a:pt x="206397" y="552437"/>
                  </a:lnTo>
                  <a:lnTo>
                    <a:pt x="169172" y="534620"/>
                  </a:lnTo>
                  <a:lnTo>
                    <a:pt x="135240" y="515969"/>
                  </a:lnTo>
                  <a:lnTo>
                    <a:pt x="77843" y="476373"/>
                  </a:lnTo>
                  <a:lnTo>
                    <a:pt x="35383" y="434057"/>
                  </a:lnTo>
                  <a:lnTo>
                    <a:pt x="9042" y="389430"/>
                  </a:lnTo>
                  <a:lnTo>
                    <a:pt x="0" y="3429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475221" y="5741619"/>
            <a:ext cx="1227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Georgia"/>
                <a:cs typeface="Georgia"/>
              </a:rPr>
              <a:t>Distributors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52601" y="5248402"/>
            <a:ext cx="2230120" cy="706120"/>
            <a:chOff x="752601" y="5248402"/>
            <a:chExt cx="2230120" cy="706120"/>
          </a:xfrm>
        </p:grpSpPr>
        <p:sp>
          <p:nvSpPr>
            <p:cNvPr id="29" name="object 29"/>
            <p:cNvSpPr/>
            <p:nvPr/>
          </p:nvSpPr>
          <p:spPr>
            <a:xfrm>
              <a:off x="762761" y="5258562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1104900" y="0"/>
                  </a:moveTo>
                  <a:lnTo>
                    <a:pt x="1035024" y="674"/>
                  </a:lnTo>
                  <a:lnTo>
                    <a:pt x="966303" y="2672"/>
                  </a:lnTo>
                  <a:lnTo>
                    <a:pt x="898866" y="5951"/>
                  </a:lnTo>
                  <a:lnTo>
                    <a:pt x="832843" y="10473"/>
                  </a:lnTo>
                  <a:lnTo>
                    <a:pt x="768364" y="16197"/>
                  </a:lnTo>
                  <a:lnTo>
                    <a:pt x="705557" y="23083"/>
                  </a:lnTo>
                  <a:lnTo>
                    <a:pt x="644552" y="31091"/>
                  </a:lnTo>
                  <a:lnTo>
                    <a:pt x="585479" y="40180"/>
                  </a:lnTo>
                  <a:lnTo>
                    <a:pt x="528467" y="50310"/>
                  </a:lnTo>
                  <a:lnTo>
                    <a:pt x="473645" y="61442"/>
                  </a:lnTo>
                  <a:lnTo>
                    <a:pt x="421143" y="73534"/>
                  </a:lnTo>
                  <a:lnTo>
                    <a:pt x="371090" y="86547"/>
                  </a:lnTo>
                  <a:lnTo>
                    <a:pt x="323616" y="100441"/>
                  </a:lnTo>
                  <a:lnTo>
                    <a:pt x="278850" y="115175"/>
                  </a:lnTo>
                  <a:lnTo>
                    <a:pt x="236922" y="130709"/>
                  </a:lnTo>
                  <a:lnTo>
                    <a:pt x="197960" y="147003"/>
                  </a:lnTo>
                  <a:lnTo>
                    <a:pt x="162095" y="164017"/>
                  </a:lnTo>
                  <a:lnTo>
                    <a:pt x="100171" y="200043"/>
                  </a:lnTo>
                  <a:lnTo>
                    <a:pt x="52186" y="238466"/>
                  </a:lnTo>
                  <a:lnTo>
                    <a:pt x="19175" y="278964"/>
                  </a:lnTo>
                  <a:lnTo>
                    <a:pt x="2173" y="321216"/>
                  </a:lnTo>
                  <a:lnTo>
                    <a:pt x="0" y="342900"/>
                  </a:lnTo>
                  <a:lnTo>
                    <a:pt x="2173" y="364585"/>
                  </a:lnTo>
                  <a:lnTo>
                    <a:pt x="19175" y="406842"/>
                  </a:lnTo>
                  <a:lnTo>
                    <a:pt x="52186" y="447343"/>
                  </a:lnTo>
                  <a:lnTo>
                    <a:pt x="100171" y="485767"/>
                  </a:lnTo>
                  <a:lnTo>
                    <a:pt x="162095" y="521794"/>
                  </a:lnTo>
                  <a:lnTo>
                    <a:pt x="197960" y="538807"/>
                  </a:lnTo>
                  <a:lnTo>
                    <a:pt x="236922" y="555101"/>
                  </a:lnTo>
                  <a:lnTo>
                    <a:pt x="278850" y="570635"/>
                  </a:lnTo>
                  <a:lnTo>
                    <a:pt x="323616" y="585368"/>
                  </a:lnTo>
                  <a:lnTo>
                    <a:pt x="371090" y="599261"/>
                  </a:lnTo>
                  <a:lnTo>
                    <a:pt x="421143" y="612273"/>
                  </a:lnTo>
                  <a:lnTo>
                    <a:pt x="473645" y="624364"/>
                  </a:lnTo>
                  <a:lnTo>
                    <a:pt x="528467" y="635495"/>
                  </a:lnTo>
                  <a:lnTo>
                    <a:pt x="585479" y="645624"/>
                  </a:lnTo>
                  <a:lnTo>
                    <a:pt x="644552" y="654712"/>
                  </a:lnTo>
                  <a:lnTo>
                    <a:pt x="705557" y="662719"/>
                  </a:lnTo>
                  <a:lnTo>
                    <a:pt x="768364" y="669604"/>
                  </a:lnTo>
                  <a:lnTo>
                    <a:pt x="832843" y="675327"/>
                  </a:lnTo>
                  <a:lnTo>
                    <a:pt x="898866" y="679849"/>
                  </a:lnTo>
                  <a:lnTo>
                    <a:pt x="966303" y="683128"/>
                  </a:lnTo>
                  <a:lnTo>
                    <a:pt x="1035024" y="685125"/>
                  </a:lnTo>
                  <a:lnTo>
                    <a:pt x="1104900" y="685800"/>
                  </a:lnTo>
                  <a:lnTo>
                    <a:pt x="1174777" y="685125"/>
                  </a:lnTo>
                  <a:lnTo>
                    <a:pt x="1243499" y="683128"/>
                  </a:lnTo>
                  <a:lnTo>
                    <a:pt x="1310936" y="679849"/>
                  </a:lnTo>
                  <a:lnTo>
                    <a:pt x="1376960" y="675327"/>
                  </a:lnTo>
                  <a:lnTo>
                    <a:pt x="1441440" y="669604"/>
                  </a:lnTo>
                  <a:lnTo>
                    <a:pt x="1504247" y="662719"/>
                  </a:lnTo>
                  <a:lnTo>
                    <a:pt x="1565252" y="654712"/>
                  </a:lnTo>
                  <a:lnTo>
                    <a:pt x="1624325" y="645624"/>
                  </a:lnTo>
                  <a:lnTo>
                    <a:pt x="1681338" y="635495"/>
                  </a:lnTo>
                  <a:lnTo>
                    <a:pt x="1736159" y="624364"/>
                  </a:lnTo>
                  <a:lnTo>
                    <a:pt x="1788661" y="612273"/>
                  </a:lnTo>
                  <a:lnTo>
                    <a:pt x="1838714" y="599261"/>
                  </a:lnTo>
                  <a:lnTo>
                    <a:pt x="1886188" y="585368"/>
                  </a:lnTo>
                  <a:lnTo>
                    <a:pt x="1930953" y="570635"/>
                  </a:lnTo>
                  <a:lnTo>
                    <a:pt x="1972881" y="555101"/>
                  </a:lnTo>
                  <a:lnTo>
                    <a:pt x="2011843" y="538807"/>
                  </a:lnTo>
                  <a:lnTo>
                    <a:pt x="2047707" y="521794"/>
                  </a:lnTo>
                  <a:lnTo>
                    <a:pt x="2109630" y="485767"/>
                  </a:lnTo>
                  <a:lnTo>
                    <a:pt x="2157614" y="447343"/>
                  </a:lnTo>
                  <a:lnTo>
                    <a:pt x="2190625" y="406842"/>
                  </a:lnTo>
                  <a:lnTo>
                    <a:pt x="2207626" y="364585"/>
                  </a:lnTo>
                  <a:lnTo>
                    <a:pt x="2209800" y="342900"/>
                  </a:lnTo>
                  <a:lnTo>
                    <a:pt x="2207626" y="321216"/>
                  </a:lnTo>
                  <a:lnTo>
                    <a:pt x="2190625" y="278964"/>
                  </a:lnTo>
                  <a:lnTo>
                    <a:pt x="2157614" y="238466"/>
                  </a:lnTo>
                  <a:lnTo>
                    <a:pt x="2109630" y="200043"/>
                  </a:lnTo>
                  <a:lnTo>
                    <a:pt x="2047707" y="164017"/>
                  </a:lnTo>
                  <a:lnTo>
                    <a:pt x="2011843" y="147003"/>
                  </a:lnTo>
                  <a:lnTo>
                    <a:pt x="1972881" y="130709"/>
                  </a:lnTo>
                  <a:lnTo>
                    <a:pt x="1930953" y="115175"/>
                  </a:lnTo>
                  <a:lnTo>
                    <a:pt x="1886188" y="100441"/>
                  </a:lnTo>
                  <a:lnTo>
                    <a:pt x="1838714" y="86547"/>
                  </a:lnTo>
                  <a:lnTo>
                    <a:pt x="1788661" y="73534"/>
                  </a:lnTo>
                  <a:lnTo>
                    <a:pt x="1736159" y="61442"/>
                  </a:lnTo>
                  <a:lnTo>
                    <a:pt x="1681338" y="50310"/>
                  </a:lnTo>
                  <a:lnTo>
                    <a:pt x="1624325" y="40180"/>
                  </a:lnTo>
                  <a:lnTo>
                    <a:pt x="1565252" y="31091"/>
                  </a:lnTo>
                  <a:lnTo>
                    <a:pt x="1504247" y="23083"/>
                  </a:lnTo>
                  <a:lnTo>
                    <a:pt x="1441440" y="16197"/>
                  </a:lnTo>
                  <a:lnTo>
                    <a:pt x="1376960" y="10473"/>
                  </a:lnTo>
                  <a:lnTo>
                    <a:pt x="1310936" y="5951"/>
                  </a:lnTo>
                  <a:lnTo>
                    <a:pt x="1243499" y="2672"/>
                  </a:lnTo>
                  <a:lnTo>
                    <a:pt x="1174777" y="674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2761" y="5258562"/>
              <a:ext cx="2209800" cy="685800"/>
            </a:xfrm>
            <a:custGeom>
              <a:avLst/>
              <a:gdLst/>
              <a:ahLst/>
              <a:cxnLst/>
              <a:rect l="l" t="t" r="r" b="b"/>
              <a:pathLst>
                <a:path w="2209800" h="685800">
                  <a:moveTo>
                    <a:pt x="0" y="342900"/>
                  </a:moveTo>
                  <a:lnTo>
                    <a:pt x="8608" y="299891"/>
                  </a:lnTo>
                  <a:lnTo>
                    <a:pt x="33744" y="258476"/>
                  </a:lnTo>
                  <a:lnTo>
                    <a:pt x="74371" y="218975"/>
                  </a:lnTo>
                  <a:lnTo>
                    <a:pt x="129455" y="181710"/>
                  </a:lnTo>
                  <a:lnTo>
                    <a:pt x="197960" y="147003"/>
                  </a:lnTo>
                  <a:lnTo>
                    <a:pt x="236922" y="130709"/>
                  </a:lnTo>
                  <a:lnTo>
                    <a:pt x="278850" y="115175"/>
                  </a:lnTo>
                  <a:lnTo>
                    <a:pt x="323616" y="100441"/>
                  </a:lnTo>
                  <a:lnTo>
                    <a:pt x="371090" y="86547"/>
                  </a:lnTo>
                  <a:lnTo>
                    <a:pt x="421143" y="73534"/>
                  </a:lnTo>
                  <a:lnTo>
                    <a:pt x="473645" y="61442"/>
                  </a:lnTo>
                  <a:lnTo>
                    <a:pt x="528467" y="50310"/>
                  </a:lnTo>
                  <a:lnTo>
                    <a:pt x="585479" y="40180"/>
                  </a:lnTo>
                  <a:lnTo>
                    <a:pt x="644552" y="31091"/>
                  </a:lnTo>
                  <a:lnTo>
                    <a:pt x="705557" y="23083"/>
                  </a:lnTo>
                  <a:lnTo>
                    <a:pt x="768364" y="16197"/>
                  </a:lnTo>
                  <a:lnTo>
                    <a:pt x="832843" y="10473"/>
                  </a:lnTo>
                  <a:lnTo>
                    <a:pt x="898866" y="5951"/>
                  </a:lnTo>
                  <a:lnTo>
                    <a:pt x="966303" y="2672"/>
                  </a:lnTo>
                  <a:lnTo>
                    <a:pt x="1035024" y="674"/>
                  </a:lnTo>
                  <a:lnTo>
                    <a:pt x="1104900" y="0"/>
                  </a:lnTo>
                  <a:lnTo>
                    <a:pt x="1174777" y="674"/>
                  </a:lnTo>
                  <a:lnTo>
                    <a:pt x="1243499" y="2672"/>
                  </a:lnTo>
                  <a:lnTo>
                    <a:pt x="1310936" y="5951"/>
                  </a:lnTo>
                  <a:lnTo>
                    <a:pt x="1376960" y="10473"/>
                  </a:lnTo>
                  <a:lnTo>
                    <a:pt x="1441440" y="16197"/>
                  </a:lnTo>
                  <a:lnTo>
                    <a:pt x="1504247" y="23083"/>
                  </a:lnTo>
                  <a:lnTo>
                    <a:pt x="1565252" y="31091"/>
                  </a:lnTo>
                  <a:lnTo>
                    <a:pt x="1624325" y="40180"/>
                  </a:lnTo>
                  <a:lnTo>
                    <a:pt x="1681338" y="50310"/>
                  </a:lnTo>
                  <a:lnTo>
                    <a:pt x="1736159" y="61442"/>
                  </a:lnTo>
                  <a:lnTo>
                    <a:pt x="1788661" y="73534"/>
                  </a:lnTo>
                  <a:lnTo>
                    <a:pt x="1838714" y="86547"/>
                  </a:lnTo>
                  <a:lnTo>
                    <a:pt x="1886188" y="100441"/>
                  </a:lnTo>
                  <a:lnTo>
                    <a:pt x="1930953" y="115175"/>
                  </a:lnTo>
                  <a:lnTo>
                    <a:pt x="1972881" y="130709"/>
                  </a:lnTo>
                  <a:lnTo>
                    <a:pt x="2011843" y="147003"/>
                  </a:lnTo>
                  <a:lnTo>
                    <a:pt x="2047707" y="164017"/>
                  </a:lnTo>
                  <a:lnTo>
                    <a:pt x="2109630" y="200043"/>
                  </a:lnTo>
                  <a:lnTo>
                    <a:pt x="2157614" y="238466"/>
                  </a:lnTo>
                  <a:lnTo>
                    <a:pt x="2190625" y="278964"/>
                  </a:lnTo>
                  <a:lnTo>
                    <a:pt x="2207626" y="321216"/>
                  </a:lnTo>
                  <a:lnTo>
                    <a:pt x="2209800" y="342900"/>
                  </a:lnTo>
                  <a:lnTo>
                    <a:pt x="2207626" y="364585"/>
                  </a:lnTo>
                  <a:lnTo>
                    <a:pt x="2190625" y="406842"/>
                  </a:lnTo>
                  <a:lnTo>
                    <a:pt x="2157614" y="447343"/>
                  </a:lnTo>
                  <a:lnTo>
                    <a:pt x="2109630" y="485767"/>
                  </a:lnTo>
                  <a:lnTo>
                    <a:pt x="2047707" y="521794"/>
                  </a:lnTo>
                  <a:lnTo>
                    <a:pt x="2011843" y="538807"/>
                  </a:lnTo>
                  <a:lnTo>
                    <a:pt x="1972881" y="555101"/>
                  </a:lnTo>
                  <a:lnTo>
                    <a:pt x="1930953" y="570635"/>
                  </a:lnTo>
                  <a:lnTo>
                    <a:pt x="1886188" y="585368"/>
                  </a:lnTo>
                  <a:lnTo>
                    <a:pt x="1838714" y="599261"/>
                  </a:lnTo>
                  <a:lnTo>
                    <a:pt x="1788661" y="612273"/>
                  </a:lnTo>
                  <a:lnTo>
                    <a:pt x="1736159" y="624364"/>
                  </a:lnTo>
                  <a:lnTo>
                    <a:pt x="1681338" y="635495"/>
                  </a:lnTo>
                  <a:lnTo>
                    <a:pt x="1624325" y="645624"/>
                  </a:lnTo>
                  <a:lnTo>
                    <a:pt x="1565252" y="654712"/>
                  </a:lnTo>
                  <a:lnTo>
                    <a:pt x="1504247" y="662719"/>
                  </a:lnTo>
                  <a:lnTo>
                    <a:pt x="1441440" y="669604"/>
                  </a:lnTo>
                  <a:lnTo>
                    <a:pt x="1376960" y="675327"/>
                  </a:lnTo>
                  <a:lnTo>
                    <a:pt x="1310936" y="679849"/>
                  </a:lnTo>
                  <a:lnTo>
                    <a:pt x="1243499" y="683128"/>
                  </a:lnTo>
                  <a:lnTo>
                    <a:pt x="1174777" y="685125"/>
                  </a:lnTo>
                  <a:lnTo>
                    <a:pt x="1104900" y="685800"/>
                  </a:lnTo>
                  <a:lnTo>
                    <a:pt x="1035024" y="685125"/>
                  </a:lnTo>
                  <a:lnTo>
                    <a:pt x="966303" y="683128"/>
                  </a:lnTo>
                  <a:lnTo>
                    <a:pt x="898866" y="679849"/>
                  </a:lnTo>
                  <a:lnTo>
                    <a:pt x="832843" y="675327"/>
                  </a:lnTo>
                  <a:lnTo>
                    <a:pt x="768364" y="669604"/>
                  </a:lnTo>
                  <a:lnTo>
                    <a:pt x="705557" y="662719"/>
                  </a:lnTo>
                  <a:lnTo>
                    <a:pt x="644552" y="654712"/>
                  </a:lnTo>
                  <a:lnTo>
                    <a:pt x="585479" y="645624"/>
                  </a:lnTo>
                  <a:lnTo>
                    <a:pt x="528467" y="635495"/>
                  </a:lnTo>
                  <a:lnTo>
                    <a:pt x="473645" y="624364"/>
                  </a:lnTo>
                  <a:lnTo>
                    <a:pt x="421143" y="612273"/>
                  </a:lnTo>
                  <a:lnTo>
                    <a:pt x="371090" y="599261"/>
                  </a:lnTo>
                  <a:lnTo>
                    <a:pt x="323616" y="585368"/>
                  </a:lnTo>
                  <a:lnTo>
                    <a:pt x="278850" y="570635"/>
                  </a:lnTo>
                  <a:lnTo>
                    <a:pt x="236922" y="555101"/>
                  </a:lnTo>
                  <a:lnTo>
                    <a:pt x="197960" y="538807"/>
                  </a:lnTo>
                  <a:lnTo>
                    <a:pt x="162095" y="521794"/>
                  </a:lnTo>
                  <a:lnTo>
                    <a:pt x="100171" y="485767"/>
                  </a:lnTo>
                  <a:lnTo>
                    <a:pt x="52186" y="447343"/>
                  </a:lnTo>
                  <a:lnTo>
                    <a:pt x="19175" y="406842"/>
                  </a:lnTo>
                  <a:lnTo>
                    <a:pt x="2173" y="364585"/>
                  </a:lnTo>
                  <a:lnTo>
                    <a:pt x="0" y="3429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425321" y="5436819"/>
            <a:ext cx="885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Retailers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19202" y="2581401"/>
            <a:ext cx="1849120" cy="934719"/>
            <a:chOff x="219202" y="2581401"/>
            <a:chExt cx="1849120" cy="934719"/>
          </a:xfrm>
        </p:grpSpPr>
        <p:sp>
          <p:nvSpPr>
            <p:cNvPr id="33" name="object 33"/>
            <p:cNvSpPr/>
            <p:nvPr/>
          </p:nvSpPr>
          <p:spPr>
            <a:xfrm>
              <a:off x="229362" y="2591561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914400" y="0"/>
                  </a:moveTo>
                  <a:lnTo>
                    <a:pt x="851793" y="1054"/>
                  </a:lnTo>
                  <a:lnTo>
                    <a:pt x="790320" y="4174"/>
                  </a:lnTo>
                  <a:lnTo>
                    <a:pt x="730114" y="9289"/>
                  </a:lnTo>
                  <a:lnTo>
                    <a:pt x="671314" y="16333"/>
                  </a:lnTo>
                  <a:lnTo>
                    <a:pt x="614054" y="25237"/>
                  </a:lnTo>
                  <a:lnTo>
                    <a:pt x="558471" y="35933"/>
                  </a:lnTo>
                  <a:lnTo>
                    <a:pt x="504702" y="48352"/>
                  </a:lnTo>
                  <a:lnTo>
                    <a:pt x="452881" y="62427"/>
                  </a:lnTo>
                  <a:lnTo>
                    <a:pt x="403147" y="78090"/>
                  </a:lnTo>
                  <a:lnTo>
                    <a:pt x="355634" y="95272"/>
                  </a:lnTo>
                  <a:lnTo>
                    <a:pt x="310479" y="113905"/>
                  </a:lnTo>
                  <a:lnTo>
                    <a:pt x="267819" y="133921"/>
                  </a:lnTo>
                  <a:lnTo>
                    <a:pt x="227788" y="155252"/>
                  </a:lnTo>
                  <a:lnTo>
                    <a:pt x="190524" y="177830"/>
                  </a:lnTo>
                  <a:lnTo>
                    <a:pt x="156163" y="201587"/>
                  </a:lnTo>
                  <a:lnTo>
                    <a:pt x="124840" y="226455"/>
                  </a:lnTo>
                  <a:lnTo>
                    <a:pt x="96693" y="252364"/>
                  </a:lnTo>
                  <a:lnTo>
                    <a:pt x="50468" y="307039"/>
                  </a:lnTo>
                  <a:lnTo>
                    <a:pt x="18577" y="365066"/>
                  </a:lnTo>
                  <a:lnTo>
                    <a:pt x="2109" y="425900"/>
                  </a:lnTo>
                  <a:lnTo>
                    <a:pt x="0" y="457200"/>
                  </a:lnTo>
                  <a:lnTo>
                    <a:pt x="2109" y="488499"/>
                  </a:lnTo>
                  <a:lnTo>
                    <a:pt x="18577" y="549333"/>
                  </a:lnTo>
                  <a:lnTo>
                    <a:pt x="50468" y="607360"/>
                  </a:lnTo>
                  <a:lnTo>
                    <a:pt x="96693" y="662035"/>
                  </a:lnTo>
                  <a:lnTo>
                    <a:pt x="124840" y="687944"/>
                  </a:lnTo>
                  <a:lnTo>
                    <a:pt x="156163" y="712812"/>
                  </a:lnTo>
                  <a:lnTo>
                    <a:pt x="190524" y="736569"/>
                  </a:lnTo>
                  <a:lnTo>
                    <a:pt x="227788" y="759147"/>
                  </a:lnTo>
                  <a:lnTo>
                    <a:pt x="267819" y="780478"/>
                  </a:lnTo>
                  <a:lnTo>
                    <a:pt x="310479" y="800494"/>
                  </a:lnTo>
                  <a:lnTo>
                    <a:pt x="355634" y="819127"/>
                  </a:lnTo>
                  <a:lnTo>
                    <a:pt x="403147" y="836309"/>
                  </a:lnTo>
                  <a:lnTo>
                    <a:pt x="452881" y="851972"/>
                  </a:lnTo>
                  <a:lnTo>
                    <a:pt x="504702" y="866047"/>
                  </a:lnTo>
                  <a:lnTo>
                    <a:pt x="558471" y="878466"/>
                  </a:lnTo>
                  <a:lnTo>
                    <a:pt x="614054" y="889162"/>
                  </a:lnTo>
                  <a:lnTo>
                    <a:pt x="671314" y="898066"/>
                  </a:lnTo>
                  <a:lnTo>
                    <a:pt x="730114" y="905110"/>
                  </a:lnTo>
                  <a:lnTo>
                    <a:pt x="790320" y="910225"/>
                  </a:lnTo>
                  <a:lnTo>
                    <a:pt x="851793" y="913345"/>
                  </a:lnTo>
                  <a:lnTo>
                    <a:pt x="914400" y="914400"/>
                  </a:lnTo>
                  <a:lnTo>
                    <a:pt x="976998" y="913345"/>
                  </a:lnTo>
                  <a:lnTo>
                    <a:pt x="1038466" y="910225"/>
                  </a:lnTo>
                  <a:lnTo>
                    <a:pt x="1098667" y="905110"/>
                  </a:lnTo>
                  <a:lnTo>
                    <a:pt x="1157463" y="898066"/>
                  </a:lnTo>
                  <a:lnTo>
                    <a:pt x="1214720" y="889162"/>
                  </a:lnTo>
                  <a:lnTo>
                    <a:pt x="1270301" y="878466"/>
                  </a:lnTo>
                  <a:lnTo>
                    <a:pt x="1324070" y="866047"/>
                  </a:lnTo>
                  <a:lnTo>
                    <a:pt x="1375889" y="851972"/>
                  </a:lnTo>
                  <a:lnTo>
                    <a:pt x="1425624" y="836309"/>
                  </a:lnTo>
                  <a:lnTo>
                    <a:pt x="1473138" y="819127"/>
                  </a:lnTo>
                  <a:lnTo>
                    <a:pt x="1518294" y="800494"/>
                  </a:lnTo>
                  <a:lnTo>
                    <a:pt x="1560957" y="780478"/>
                  </a:lnTo>
                  <a:lnTo>
                    <a:pt x="1600989" y="759147"/>
                  </a:lnTo>
                  <a:lnTo>
                    <a:pt x="1638255" y="736569"/>
                  </a:lnTo>
                  <a:lnTo>
                    <a:pt x="1672619" y="712812"/>
                  </a:lnTo>
                  <a:lnTo>
                    <a:pt x="1703944" y="687944"/>
                  </a:lnTo>
                  <a:lnTo>
                    <a:pt x="1732095" y="662035"/>
                  </a:lnTo>
                  <a:lnTo>
                    <a:pt x="1778325" y="607360"/>
                  </a:lnTo>
                  <a:lnTo>
                    <a:pt x="1810220" y="549333"/>
                  </a:lnTo>
                  <a:lnTo>
                    <a:pt x="1826690" y="488499"/>
                  </a:lnTo>
                  <a:lnTo>
                    <a:pt x="1828800" y="457200"/>
                  </a:lnTo>
                  <a:lnTo>
                    <a:pt x="1826690" y="425900"/>
                  </a:lnTo>
                  <a:lnTo>
                    <a:pt x="1810220" y="365066"/>
                  </a:lnTo>
                  <a:lnTo>
                    <a:pt x="1778325" y="307039"/>
                  </a:lnTo>
                  <a:lnTo>
                    <a:pt x="1732095" y="252364"/>
                  </a:lnTo>
                  <a:lnTo>
                    <a:pt x="1703944" y="226455"/>
                  </a:lnTo>
                  <a:lnTo>
                    <a:pt x="1672619" y="201587"/>
                  </a:lnTo>
                  <a:lnTo>
                    <a:pt x="1638255" y="177830"/>
                  </a:lnTo>
                  <a:lnTo>
                    <a:pt x="1600989" y="155252"/>
                  </a:lnTo>
                  <a:lnTo>
                    <a:pt x="1560957" y="133921"/>
                  </a:lnTo>
                  <a:lnTo>
                    <a:pt x="1518294" y="113905"/>
                  </a:lnTo>
                  <a:lnTo>
                    <a:pt x="1473138" y="95272"/>
                  </a:lnTo>
                  <a:lnTo>
                    <a:pt x="1425624" y="78090"/>
                  </a:lnTo>
                  <a:lnTo>
                    <a:pt x="1375889" y="62427"/>
                  </a:lnTo>
                  <a:lnTo>
                    <a:pt x="1324070" y="48352"/>
                  </a:lnTo>
                  <a:lnTo>
                    <a:pt x="1270301" y="35933"/>
                  </a:lnTo>
                  <a:lnTo>
                    <a:pt x="1214720" y="25237"/>
                  </a:lnTo>
                  <a:lnTo>
                    <a:pt x="1157463" y="16333"/>
                  </a:lnTo>
                  <a:lnTo>
                    <a:pt x="1098667" y="9289"/>
                  </a:lnTo>
                  <a:lnTo>
                    <a:pt x="1038466" y="4174"/>
                  </a:lnTo>
                  <a:lnTo>
                    <a:pt x="976998" y="1054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29362" y="2591561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0" y="457200"/>
                  </a:moveTo>
                  <a:lnTo>
                    <a:pt x="8347" y="395166"/>
                  </a:lnTo>
                  <a:lnTo>
                    <a:pt x="32662" y="335668"/>
                  </a:lnTo>
                  <a:lnTo>
                    <a:pt x="71857" y="279249"/>
                  </a:lnTo>
                  <a:lnTo>
                    <a:pt x="124840" y="226455"/>
                  </a:lnTo>
                  <a:lnTo>
                    <a:pt x="156163" y="201587"/>
                  </a:lnTo>
                  <a:lnTo>
                    <a:pt x="190524" y="177830"/>
                  </a:lnTo>
                  <a:lnTo>
                    <a:pt x="227788" y="155252"/>
                  </a:lnTo>
                  <a:lnTo>
                    <a:pt x="267819" y="133921"/>
                  </a:lnTo>
                  <a:lnTo>
                    <a:pt x="310479" y="113905"/>
                  </a:lnTo>
                  <a:lnTo>
                    <a:pt x="355634" y="95272"/>
                  </a:lnTo>
                  <a:lnTo>
                    <a:pt x="403147" y="78090"/>
                  </a:lnTo>
                  <a:lnTo>
                    <a:pt x="452881" y="62427"/>
                  </a:lnTo>
                  <a:lnTo>
                    <a:pt x="504702" y="48352"/>
                  </a:lnTo>
                  <a:lnTo>
                    <a:pt x="558471" y="35933"/>
                  </a:lnTo>
                  <a:lnTo>
                    <a:pt x="614054" y="25237"/>
                  </a:lnTo>
                  <a:lnTo>
                    <a:pt x="671314" y="16333"/>
                  </a:lnTo>
                  <a:lnTo>
                    <a:pt x="730114" y="9289"/>
                  </a:lnTo>
                  <a:lnTo>
                    <a:pt x="790320" y="4174"/>
                  </a:lnTo>
                  <a:lnTo>
                    <a:pt x="851793" y="1054"/>
                  </a:lnTo>
                  <a:lnTo>
                    <a:pt x="914400" y="0"/>
                  </a:lnTo>
                  <a:lnTo>
                    <a:pt x="976998" y="1054"/>
                  </a:lnTo>
                  <a:lnTo>
                    <a:pt x="1038466" y="4174"/>
                  </a:lnTo>
                  <a:lnTo>
                    <a:pt x="1098667" y="9289"/>
                  </a:lnTo>
                  <a:lnTo>
                    <a:pt x="1157463" y="16333"/>
                  </a:lnTo>
                  <a:lnTo>
                    <a:pt x="1214720" y="25237"/>
                  </a:lnTo>
                  <a:lnTo>
                    <a:pt x="1270301" y="35933"/>
                  </a:lnTo>
                  <a:lnTo>
                    <a:pt x="1324070" y="48352"/>
                  </a:lnTo>
                  <a:lnTo>
                    <a:pt x="1375889" y="62427"/>
                  </a:lnTo>
                  <a:lnTo>
                    <a:pt x="1425624" y="78090"/>
                  </a:lnTo>
                  <a:lnTo>
                    <a:pt x="1473138" y="95272"/>
                  </a:lnTo>
                  <a:lnTo>
                    <a:pt x="1518294" y="113905"/>
                  </a:lnTo>
                  <a:lnTo>
                    <a:pt x="1560957" y="133921"/>
                  </a:lnTo>
                  <a:lnTo>
                    <a:pt x="1600989" y="155252"/>
                  </a:lnTo>
                  <a:lnTo>
                    <a:pt x="1638255" y="177830"/>
                  </a:lnTo>
                  <a:lnTo>
                    <a:pt x="1672619" y="201587"/>
                  </a:lnTo>
                  <a:lnTo>
                    <a:pt x="1703944" y="226455"/>
                  </a:lnTo>
                  <a:lnTo>
                    <a:pt x="1732095" y="252364"/>
                  </a:lnTo>
                  <a:lnTo>
                    <a:pt x="1778325" y="307039"/>
                  </a:lnTo>
                  <a:lnTo>
                    <a:pt x="1810220" y="365066"/>
                  </a:lnTo>
                  <a:lnTo>
                    <a:pt x="1826690" y="425900"/>
                  </a:lnTo>
                  <a:lnTo>
                    <a:pt x="1828800" y="457200"/>
                  </a:lnTo>
                  <a:lnTo>
                    <a:pt x="1826690" y="488499"/>
                  </a:lnTo>
                  <a:lnTo>
                    <a:pt x="1810220" y="549333"/>
                  </a:lnTo>
                  <a:lnTo>
                    <a:pt x="1778325" y="607360"/>
                  </a:lnTo>
                  <a:lnTo>
                    <a:pt x="1732095" y="662035"/>
                  </a:lnTo>
                  <a:lnTo>
                    <a:pt x="1703944" y="687944"/>
                  </a:lnTo>
                  <a:lnTo>
                    <a:pt x="1672619" y="712812"/>
                  </a:lnTo>
                  <a:lnTo>
                    <a:pt x="1638255" y="736569"/>
                  </a:lnTo>
                  <a:lnTo>
                    <a:pt x="1600989" y="759147"/>
                  </a:lnTo>
                  <a:lnTo>
                    <a:pt x="1560957" y="780478"/>
                  </a:lnTo>
                  <a:lnTo>
                    <a:pt x="1518294" y="800494"/>
                  </a:lnTo>
                  <a:lnTo>
                    <a:pt x="1473138" y="819127"/>
                  </a:lnTo>
                  <a:lnTo>
                    <a:pt x="1425624" y="836309"/>
                  </a:lnTo>
                  <a:lnTo>
                    <a:pt x="1375889" y="851972"/>
                  </a:lnTo>
                  <a:lnTo>
                    <a:pt x="1324070" y="866047"/>
                  </a:lnTo>
                  <a:lnTo>
                    <a:pt x="1270301" y="878466"/>
                  </a:lnTo>
                  <a:lnTo>
                    <a:pt x="1214720" y="889162"/>
                  </a:lnTo>
                  <a:lnTo>
                    <a:pt x="1157463" y="898066"/>
                  </a:lnTo>
                  <a:lnTo>
                    <a:pt x="1098667" y="905110"/>
                  </a:lnTo>
                  <a:lnTo>
                    <a:pt x="1038466" y="910225"/>
                  </a:lnTo>
                  <a:lnTo>
                    <a:pt x="976998" y="913345"/>
                  </a:lnTo>
                  <a:lnTo>
                    <a:pt x="914400" y="914400"/>
                  </a:lnTo>
                  <a:lnTo>
                    <a:pt x="851793" y="913345"/>
                  </a:lnTo>
                  <a:lnTo>
                    <a:pt x="790320" y="910225"/>
                  </a:lnTo>
                  <a:lnTo>
                    <a:pt x="730114" y="905110"/>
                  </a:lnTo>
                  <a:lnTo>
                    <a:pt x="671314" y="898066"/>
                  </a:lnTo>
                  <a:lnTo>
                    <a:pt x="614054" y="889162"/>
                  </a:lnTo>
                  <a:lnTo>
                    <a:pt x="558471" y="878466"/>
                  </a:lnTo>
                  <a:lnTo>
                    <a:pt x="504702" y="866047"/>
                  </a:lnTo>
                  <a:lnTo>
                    <a:pt x="452881" y="851972"/>
                  </a:lnTo>
                  <a:lnTo>
                    <a:pt x="403147" y="836309"/>
                  </a:lnTo>
                  <a:lnTo>
                    <a:pt x="355634" y="819127"/>
                  </a:lnTo>
                  <a:lnTo>
                    <a:pt x="310479" y="800494"/>
                  </a:lnTo>
                  <a:lnTo>
                    <a:pt x="267819" y="780478"/>
                  </a:lnTo>
                  <a:lnTo>
                    <a:pt x="227788" y="759147"/>
                  </a:lnTo>
                  <a:lnTo>
                    <a:pt x="190524" y="736569"/>
                  </a:lnTo>
                  <a:lnTo>
                    <a:pt x="156163" y="712812"/>
                  </a:lnTo>
                  <a:lnTo>
                    <a:pt x="124840" y="687944"/>
                  </a:lnTo>
                  <a:lnTo>
                    <a:pt x="96693" y="662035"/>
                  </a:lnTo>
                  <a:lnTo>
                    <a:pt x="50468" y="607360"/>
                  </a:lnTo>
                  <a:lnTo>
                    <a:pt x="18577" y="549333"/>
                  </a:lnTo>
                  <a:lnTo>
                    <a:pt x="2109" y="488499"/>
                  </a:lnTo>
                  <a:lnTo>
                    <a:pt x="0" y="4572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02995" y="2883534"/>
            <a:ext cx="1082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Georgia"/>
                <a:cs typeface="Georgia"/>
              </a:rPr>
              <a:t>Customers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057400" y="1552955"/>
            <a:ext cx="5029835" cy="4110354"/>
            <a:chOff x="2057400" y="1552955"/>
            <a:chExt cx="5029835" cy="4110354"/>
          </a:xfrm>
        </p:grpSpPr>
        <p:sp>
          <p:nvSpPr>
            <p:cNvPr id="37" name="object 37"/>
            <p:cNvSpPr/>
            <p:nvPr/>
          </p:nvSpPr>
          <p:spPr>
            <a:xfrm>
              <a:off x="3582161" y="2515361"/>
              <a:ext cx="2209800" cy="1600200"/>
            </a:xfrm>
            <a:custGeom>
              <a:avLst/>
              <a:gdLst/>
              <a:ahLst/>
              <a:cxnLst/>
              <a:rect l="l" t="t" r="r" b="b"/>
              <a:pathLst>
                <a:path w="2209800" h="1600200">
                  <a:moveTo>
                    <a:pt x="1104900" y="0"/>
                  </a:moveTo>
                  <a:lnTo>
                    <a:pt x="1049753" y="979"/>
                  </a:lnTo>
                  <a:lnTo>
                    <a:pt x="995306" y="3886"/>
                  </a:lnTo>
                  <a:lnTo>
                    <a:pt x="941622" y="8676"/>
                  </a:lnTo>
                  <a:lnTo>
                    <a:pt x="888765" y="15302"/>
                  </a:lnTo>
                  <a:lnTo>
                    <a:pt x="836798" y="23718"/>
                  </a:lnTo>
                  <a:lnTo>
                    <a:pt x="785784" y="33879"/>
                  </a:lnTo>
                  <a:lnTo>
                    <a:pt x="735787" y="45739"/>
                  </a:lnTo>
                  <a:lnTo>
                    <a:pt x="686869" y="59251"/>
                  </a:lnTo>
                  <a:lnTo>
                    <a:pt x="639095" y="74371"/>
                  </a:lnTo>
                  <a:lnTo>
                    <a:pt x="592527" y="91052"/>
                  </a:lnTo>
                  <a:lnTo>
                    <a:pt x="547228" y="109248"/>
                  </a:lnTo>
                  <a:lnTo>
                    <a:pt x="503263" y="128913"/>
                  </a:lnTo>
                  <a:lnTo>
                    <a:pt x="460694" y="150002"/>
                  </a:lnTo>
                  <a:lnTo>
                    <a:pt x="419584" y="172469"/>
                  </a:lnTo>
                  <a:lnTo>
                    <a:pt x="379998" y="196267"/>
                  </a:lnTo>
                  <a:lnTo>
                    <a:pt x="341997" y="221352"/>
                  </a:lnTo>
                  <a:lnTo>
                    <a:pt x="305646" y="247677"/>
                  </a:lnTo>
                  <a:lnTo>
                    <a:pt x="271008" y="275195"/>
                  </a:lnTo>
                  <a:lnTo>
                    <a:pt x="238145" y="303863"/>
                  </a:lnTo>
                  <a:lnTo>
                    <a:pt x="207122" y="333632"/>
                  </a:lnTo>
                  <a:lnTo>
                    <a:pt x="178002" y="364459"/>
                  </a:lnTo>
                  <a:lnTo>
                    <a:pt x="150847" y="396296"/>
                  </a:lnTo>
                  <a:lnTo>
                    <a:pt x="125722" y="429098"/>
                  </a:lnTo>
                  <a:lnTo>
                    <a:pt x="102689" y="462819"/>
                  </a:lnTo>
                  <a:lnTo>
                    <a:pt x="81812" y="497414"/>
                  </a:lnTo>
                  <a:lnTo>
                    <a:pt x="63154" y="532835"/>
                  </a:lnTo>
                  <a:lnTo>
                    <a:pt x="46779" y="569038"/>
                  </a:lnTo>
                  <a:lnTo>
                    <a:pt x="32749" y="605977"/>
                  </a:lnTo>
                  <a:lnTo>
                    <a:pt x="21128" y="643606"/>
                  </a:lnTo>
                  <a:lnTo>
                    <a:pt x="11979" y="681878"/>
                  </a:lnTo>
                  <a:lnTo>
                    <a:pt x="5366" y="720748"/>
                  </a:lnTo>
                  <a:lnTo>
                    <a:pt x="1352" y="760171"/>
                  </a:lnTo>
                  <a:lnTo>
                    <a:pt x="0" y="800100"/>
                  </a:lnTo>
                  <a:lnTo>
                    <a:pt x="1352" y="840028"/>
                  </a:lnTo>
                  <a:lnTo>
                    <a:pt x="5366" y="879451"/>
                  </a:lnTo>
                  <a:lnTo>
                    <a:pt x="11979" y="918321"/>
                  </a:lnTo>
                  <a:lnTo>
                    <a:pt x="21128" y="956593"/>
                  </a:lnTo>
                  <a:lnTo>
                    <a:pt x="32749" y="994222"/>
                  </a:lnTo>
                  <a:lnTo>
                    <a:pt x="46779" y="1031161"/>
                  </a:lnTo>
                  <a:lnTo>
                    <a:pt x="63154" y="1067364"/>
                  </a:lnTo>
                  <a:lnTo>
                    <a:pt x="81812" y="1102785"/>
                  </a:lnTo>
                  <a:lnTo>
                    <a:pt x="102689" y="1137380"/>
                  </a:lnTo>
                  <a:lnTo>
                    <a:pt x="125722" y="1171101"/>
                  </a:lnTo>
                  <a:lnTo>
                    <a:pt x="150847" y="1203903"/>
                  </a:lnTo>
                  <a:lnTo>
                    <a:pt x="178002" y="1235740"/>
                  </a:lnTo>
                  <a:lnTo>
                    <a:pt x="207122" y="1266567"/>
                  </a:lnTo>
                  <a:lnTo>
                    <a:pt x="238145" y="1296336"/>
                  </a:lnTo>
                  <a:lnTo>
                    <a:pt x="271008" y="1325004"/>
                  </a:lnTo>
                  <a:lnTo>
                    <a:pt x="305646" y="1352522"/>
                  </a:lnTo>
                  <a:lnTo>
                    <a:pt x="341997" y="1378847"/>
                  </a:lnTo>
                  <a:lnTo>
                    <a:pt x="379998" y="1403932"/>
                  </a:lnTo>
                  <a:lnTo>
                    <a:pt x="419584" y="1427730"/>
                  </a:lnTo>
                  <a:lnTo>
                    <a:pt x="460694" y="1450197"/>
                  </a:lnTo>
                  <a:lnTo>
                    <a:pt x="503263" y="1471286"/>
                  </a:lnTo>
                  <a:lnTo>
                    <a:pt x="547228" y="1490951"/>
                  </a:lnTo>
                  <a:lnTo>
                    <a:pt x="592527" y="1509147"/>
                  </a:lnTo>
                  <a:lnTo>
                    <a:pt x="639095" y="1525828"/>
                  </a:lnTo>
                  <a:lnTo>
                    <a:pt x="686869" y="1540948"/>
                  </a:lnTo>
                  <a:lnTo>
                    <a:pt x="735787" y="1554460"/>
                  </a:lnTo>
                  <a:lnTo>
                    <a:pt x="785784" y="1566320"/>
                  </a:lnTo>
                  <a:lnTo>
                    <a:pt x="836798" y="1576481"/>
                  </a:lnTo>
                  <a:lnTo>
                    <a:pt x="888765" y="1584897"/>
                  </a:lnTo>
                  <a:lnTo>
                    <a:pt x="941622" y="1591523"/>
                  </a:lnTo>
                  <a:lnTo>
                    <a:pt x="995306" y="1596313"/>
                  </a:lnTo>
                  <a:lnTo>
                    <a:pt x="1049753" y="1599220"/>
                  </a:lnTo>
                  <a:lnTo>
                    <a:pt x="1104900" y="1600200"/>
                  </a:lnTo>
                  <a:lnTo>
                    <a:pt x="1160046" y="1599220"/>
                  </a:lnTo>
                  <a:lnTo>
                    <a:pt x="1214493" y="1596313"/>
                  </a:lnTo>
                  <a:lnTo>
                    <a:pt x="1268177" y="1591523"/>
                  </a:lnTo>
                  <a:lnTo>
                    <a:pt x="1321034" y="1584897"/>
                  </a:lnTo>
                  <a:lnTo>
                    <a:pt x="1373001" y="1576481"/>
                  </a:lnTo>
                  <a:lnTo>
                    <a:pt x="1424015" y="1566320"/>
                  </a:lnTo>
                  <a:lnTo>
                    <a:pt x="1474012" y="1554460"/>
                  </a:lnTo>
                  <a:lnTo>
                    <a:pt x="1522930" y="1540948"/>
                  </a:lnTo>
                  <a:lnTo>
                    <a:pt x="1570704" y="1525828"/>
                  </a:lnTo>
                  <a:lnTo>
                    <a:pt x="1617272" y="1509147"/>
                  </a:lnTo>
                  <a:lnTo>
                    <a:pt x="1662571" y="1490951"/>
                  </a:lnTo>
                  <a:lnTo>
                    <a:pt x="1706536" y="1471286"/>
                  </a:lnTo>
                  <a:lnTo>
                    <a:pt x="1749105" y="1450197"/>
                  </a:lnTo>
                  <a:lnTo>
                    <a:pt x="1790215" y="1427730"/>
                  </a:lnTo>
                  <a:lnTo>
                    <a:pt x="1829801" y="1403932"/>
                  </a:lnTo>
                  <a:lnTo>
                    <a:pt x="1867802" y="1378847"/>
                  </a:lnTo>
                  <a:lnTo>
                    <a:pt x="1904153" y="1352522"/>
                  </a:lnTo>
                  <a:lnTo>
                    <a:pt x="1938791" y="1325004"/>
                  </a:lnTo>
                  <a:lnTo>
                    <a:pt x="1971654" y="1296336"/>
                  </a:lnTo>
                  <a:lnTo>
                    <a:pt x="2002677" y="1266567"/>
                  </a:lnTo>
                  <a:lnTo>
                    <a:pt x="2031797" y="1235740"/>
                  </a:lnTo>
                  <a:lnTo>
                    <a:pt x="2058952" y="1203903"/>
                  </a:lnTo>
                  <a:lnTo>
                    <a:pt x="2084077" y="1171101"/>
                  </a:lnTo>
                  <a:lnTo>
                    <a:pt x="2107110" y="1137380"/>
                  </a:lnTo>
                  <a:lnTo>
                    <a:pt x="2127987" y="1102785"/>
                  </a:lnTo>
                  <a:lnTo>
                    <a:pt x="2146645" y="1067364"/>
                  </a:lnTo>
                  <a:lnTo>
                    <a:pt x="2163020" y="1031161"/>
                  </a:lnTo>
                  <a:lnTo>
                    <a:pt x="2177050" y="994222"/>
                  </a:lnTo>
                  <a:lnTo>
                    <a:pt x="2188671" y="956593"/>
                  </a:lnTo>
                  <a:lnTo>
                    <a:pt x="2197820" y="918321"/>
                  </a:lnTo>
                  <a:lnTo>
                    <a:pt x="2204433" y="879451"/>
                  </a:lnTo>
                  <a:lnTo>
                    <a:pt x="2208447" y="840028"/>
                  </a:lnTo>
                  <a:lnTo>
                    <a:pt x="2209800" y="800100"/>
                  </a:lnTo>
                  <a:lnTo>
                    <a:pt x="2208447" y="760171"/>
                  </a:lnTo>
                  <a:lnTo>
                    <a:pt x="2204433" y="720748"/>
                  </a:lnTo>
                  <a:lnTo>
                    <a:pt x="2197820" y="681878"/>
                  </a:lnTo>
                  <a:lnTo>
                    <a:pt x="2188671" y="643606"/>
                  </a:lnTo>
                  <a:lnTo>
                    <a:pt x="2177050" y="605977"/>
                  </a:lnTo>
                  <a:lnTo>
                    <a:pt x="2163020" y="569038"/>
                  </a:lnTo>
                  <a:lnTo>
                    <a:pt x="2146645" y="532835"/>
                  </a:lnTo>
                  <a:lnTo>
                    <a:pt x="2127987" y="497414"/>
                  </a:lnTo>
                  <a:lnTo>
                    <a:pt x="2107110" y="462819"/>
                  </a:lnTo>
                  <a:lnTo>
                    <a:pt x="2084077" y="429098"/>
                  </a:lnTo>
                  <a:lnTo>
                    <a:pt x="2058952" y="396296"/>
                  </a:lnTo>
                  <a:lnTo>
                    <a:pt x="2031797" y="364459"/>
                  </a:lnTo>
                  <a:lnTo>
                    <a:pt x="2002677" y="333632"/>
                  </a:lnTo>
                  <a:lnTo>
                    <a:pt x="1971654" y="303863"/>
                  </a:lnTo>
                  <a:lnTo>
                    <a:pt x="1938791" y="275195"/>
                  </a:lnTo>
                  <a:lnTo>
                    <a:pt x="1904153" y="247677"/>
                  </a:lnTo>
                  <a:lnTo>
                    <a:pt x="1867802" y="221352"/>
                  </a:lnTo>
                  <a:lnTo>
                    <a:pt x="1829801" y="196267"/>
                  </a:lnTo>
                  <a:lnTo>
                    <a:pt x="1790215" y="172469"/>
                  </a:lnTo>
                  <a:lnTo>
                    <a:pt x="1749105" y="150002"/>
                  </a:lnTo>
                  <a:lnTo>
                    <a:pt x="1706536" y="128913"/>
                  </a:lnTo>
                  <a:lnTo>
                    <a:pt x="1662571" y="109248"/>
                  </a:lnTo>
                  <a:lnTo>
                    <a:pt x="1617272" y="91052"/>
                  </a:lnTo>
                  <a:lnTo>
                    <a:pt x="1570704" y="74371"/>
                  </a:lnTo>
                  <a:lnTo>
                    <a:pt x="1522930" y="59251"/>
                  </a:lnTo>
                  <a:lnTo>
                    <a:pt x="1474012" y="45739"/>
                  </a:lnTo>
                  <a:lnTo>
                    <a:pt x="1424015" y="33879"/>
                  </a:lnTo>
                  <a:lnTo>
                    <a:pt x="1373001" y="23718"/>
                  </a:lnTo>
                  <a:lnTo>
                    <a:pt x="1321034" y="15302"/>
                  </a:lnTo>
                  <a:lnTo>
                    <a:pt x="1268177" y="8676"/>
                  </a:lnTo>
                  <a:lnTo>
                    <a:pt x="1214493" y="3886"/>
                  </a:lnTo>
                  <a:lnTo>
                    <a:pt x="1160046" y="979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582161" y="2515361"/>
              <a:ext cx="2209800" cy="1600200"/>
            </a:xfrm>
            <a:custGeom>
              <a:avLst/>
              <a:gdLst/>
              <a:ahLst/>
              <a:cxnLst/>
              <a:rect l="l" t="t" r="r" b="b"/>
              <a:pathLst>
                <a:path w="2209800" h="1600200">
                  <a:moveTo>
                    <a:pt x="0" y="800100"/>
                  </a:moveTo>
                  <a:lnTo>
                    <a:pt x="1352" y="760171"/>
                  </a:lnTo>
                  <a:lnTo>
                    <a:pt x="5366" y="720748"/>
                  </a:lnTo>
                  <a:lnTo>
                    <a:pt x="11979" y="681878"/>
                  </a:lnTo>
                  <a:lnTo>
                    <a:pt x="21128" y="643606"/>
                  </a:lnTo>
                  <a:lnTo>
                    <a:pt x="32749" y="605977"/>
                  </a:lnTo>
                  <a:lnTo>
                    <a:pt x="46779" y="569038"/>
                  </a:lnTo>
                  <a:lnTo>
                    <a:pt x="63154" y="532835"/>
                  </a:lnTo>
                  <a:lnTo>
                    <a:pt x="81812" y="497414"/>
                  </a:lnTo>
                  <a:lnTo>
                    <a:pt x="102689" y="462819"/>
                  </a:lnTo>
                  <a:lnTo>
                    <a:pt x="125722" y="429098"/>
                  </a:lnTo>
                  <a:lnTo>
                    <a:pt x="150847" y="396296"/>
                  </a:lnTo>
                  <a:lnTo>
                    <a:pt x="178002" y="364459"/>
                  </a:lnTo>
                  <a:lnTo>
                    <a:pt x="207122" y="333632"/>
                  </a:lnTo>
                  <a:lnTo>
                    <a:pt x="238145" y="303863"/>
                  </a:lnTo>
                  <a:lnTo>
                    <a:pt x="271008" y="275195"/>
                  </a:lnTo>
                  <a:lnTo>
                    <a:pt x="305646" y="247677"/>
                  </a:lnTo>
                  <a:lnTo>
                    <a:pt x="341997" y="221352"/>
                  </a:lnTo>
                  <a:lnTo>
                    <a:pt x="379998" y="196267"/>
                  </a:lnTo>
                  <a:lnTo>
                    <a:pt x="419584" y="172469"/>
                  </a:lnTo>
                  <a:lnTo>
                    <a:pt x="460694" y="150002"/>
                  </a:lnTo>
                  <a:lnTo>
                    <a:pt x="503263" y="128913"/>
                  </a:lnTo>
                  <a:lnTo>
                    <a:pt x="547228" y="109248"/>
                  </a:lnTo>
                  <a:lnTo>
                    <a:pt x="592527" y="91052"/>
                  </a:lnTo>
                  <a:lnTo>
                    <a:pt x="639095" y="74371"/>
                  </a:lnTo>
                  <a:lnTo>
                    <a:pt x="686869" y="59251"/>
                  </a:lnTo>
                  <a:lnTo>
                    <a:pt x="735787" y="45739"/>
                  </a:lnTo>
                  <a:lnTo>
                    <a:pt x="785784" y="33879"/>
                  </a:lnTo>
                  <a:lnTo>
                    <a:pt x="836798" y="23718"/>
                  </a:lnTo>
                  <a:lnTo>
                    <a:pt x="888765" y="15302"/>
                  </a:lnTo>
                  <a:lnTo>
                    <a:pt x="941622" y="8676"/>
                  </a:lnTo>
                  <a:lnTo>
                    <a:pt x="995306" y="3886"/>
                  </a:lnTo>
                  <a:lnTo>
                    <a:pt x="1049753" y="979"/>
                  </a:lnTo>
                  <a:lnTo>
                    <a:pt x="1104900" y="0"/>
                  </a:lnTo>
                  <a:lnTo>
                    <a:pt x="1160046" y="979"/>
                  </a:lnTo>
                  <a:lnTo>
                    <a:pt x="1214493" y="3886"/>
                  </a:lnTo>
                  <a:lnTo>
                    <a:pt x="1268177" y="8676"/>
                  </a:lnTo>
                  <a:lnTo>
                    <a:pt x="1321034" y="15302"/>
                  </a:lnTo>
                  <a:lnTo>
                    <a:pt x="1373001" y="23718"/>
                  </a:lnTo>
                  <a:lnTo>
                    <a:pt x="1424015" y="33879"/>
                  </a:lnTo>
                  <a:lnTo>
                    <a:pt x="1474012" y="45739"/>
                  </a:lnTo>
                  <a:lnTo>
                    <a:pt x="1522930" y="59251"/>
                  </a:lnTo>
                  <a:lnTo>
                    <a:pt x="1570704" y="74371"/>
                  </a:lnTo>
                  <a:lnTo>
                    <a:pt x="1617272" y="91052"/>
                  </a:lnTo>
                  <a:lnTo>
                    <a:pt x="1662571" y="109248"/>
                  </a:lnTo>
                  <a:lnTo>
                    <a:pt x="1706536" y="128913"/>
                  </a:lnTo>
                  <a:lnTo>
                    <a:pt x="1749105" y="150002"/>
                  </a:lnTo>
                  <a:lnTo>
                    <a:pt x="1790215" y="172469"/>
                  </a:lnTo>
                  <a:lnTo>
                    <a:pt x="1829801" y="196267"/>
                  </a:lnTo>
                  <a:lnTo>
                    <a:pt x="1867802" y="221352"/>
                  </a:lnTo>
                  <a:lnTo>
                    <a:pt x="1904153" y="247677"/>
                  </a:lnTo>
                  <a:lnTo>
                    <a:pt x="1938791" y="275195"/>
                  </a:lnTo>
                  <a:lnTo>
                    <a:pt x="1971654" y="303863"/>
                  </a:lnTo>
                  <a:lnTo>
                    <a:pt x="2002677" y="333632"/>
                  </a:lnTo>
                  <a:lnTo>
                    <a:pt x="2031797" y="364459"/>
                  </a:lnTo>
                  <a:lnTo>
                    <a:pt x="2058952" y="396296"/>
                  </a:lnTo>
                  <a:lnTo>
                    <a:pt x="2084077" y="429098"/>
                  </a:lnTo>
                  <a:lnTo>
                    <a:pt x="2107110" y="462819"/>
                  </a:lnTo>
                  <a:lnTo>
                    <a:pt x="2127987" y="497414"/>
                  </a:lnTo>
                  <a:lnTo>
                    <a:pt x="2146645" y="532835"/>
                  </a:lnTo>
                  <a:lnTo>
                    <a:pt x="2163020" y="569038"/>
                  </a:lnTo>
                  <a:lnTo>
                    <a:pt x="2177050" y="605977"/>
                  </a:lnTo>
                  <a:lnTo>
                    <a:pt x="2188671" y="643606"/>
                  </a:lnTo>
                  <a:lnTo>
                    <a:pt x="2197820" y="681878"/>
                  </a:lnTo>
                  <a:lnTo>
                    <a:pt x="2204433" y="720748"/>
                  </a:lnTo>
                  <a:lnTo>
                    <a:pt x="2208447" y="760171"/>
                  </a:lnTo>
                  <a:lnTo>
                    <a:pt x="2209800" y="800100"/>
                  </a:lnTo>
                  <a:lnTo>
                    <a:pt x="2208447" y="840028"/>
                  </a:lnTo>
                  <a:lnTo>
                    <a:pt x="2204433" y="879451"/>
                  </a:lnTo>
                  <a:lnTo>
                    <a:pt x="2197820" y="918321"/>
                  </a:lnTo>
                  <a:lnTo>
                    <a:pt x="2188671" y="956593"/>
                  </a:lnTo>
                  <a:lnTo>
                    <a:pt x="2177050" y="994222"/>
                  </a:lnTo>
                  <a:lnTo>
                    <a:pt x="2163020" y="1031161"/>
                  </a:lnTo>
                  <a:lnTo>
                    <a:pt x="2146645" y="1067364"/>
                  </a:lnTo>
                  <a:lnTo>
                    <a:pt x="2127987" y="1102785"/>
                  </a:lnTo>
                  <a:lnTo>
                    <a:pt x="2107110" y="1137380"/>
                  </a:lnTo>
                  <a:lnTo>
                    <a:pt x="2084077" y="1171101"/>
                  </a:lnTo>
                  <a:lnTo>
                    <a:pt x="2058952" y="1203903"/>
                  </a:lnTo>
                  <a:lnTo>
                    <a:pt x="2031797" y="1235740"/>
                  </a:lnTo>
                  <a:lnTo>
                    <a:pt x="2002677" y="1266567"/>
                  </a:lnTo>
                  <a:lnTo>
                    <a:pt x="1971654" y="1296336"/>
                  </a:lnTo>
                  <a:lnTo>
                    <a:pt x="1938791" y="1325004"/>
                  </a:lnTo>
                  <a:lnTo>
                    <a:pt x="1904153" y="1352522"/>
                  </a:lnTo>
                  <a:lnTo>
                    <a:pt x="1867802" y="1378847"/>
                  </a:lnTo>
                  <a:lnTo>
                    <a:pt x="1829801" y="1403932"/>
                  </a:lnTo>
                  <a:lnTo>
                    <a:pt x="1790215" y="1427730"/>
                  </a:lnTo>
                  <a:lnTo>
                    <a:pt x="1749105" y="1450197"/>
                  </a:lnTo>
                  <a:lnTo>
                    <a:pt x="1706536" y="1471286"/>
                  </a:lnTo>
                  <a:lnTo>
                    <a:pt x="1662571" y="1490951"/>
                  </a:lnTo>
                  <a:lnTo>
                    <a:pt x="1617272" y="1509147"/>
                  </a:lnTo>
                  <a:lnTo>
                    <a:pt x="1570704" y="1525828"/>
                  </a:lnTo>
                  <a:lnTo>
                    <a:pt x="1522930" y="1540948"/>
                  </a:lnTo>
                  <a:lnTo>
                    <a:pt x="1474012" y="1554460"/>
                  </a:lnTo>
                  <a:lnTo>
                    <a:pt x="1424015" y="1566320"/>
                  </a:lnTo>
                  <a:lnTo>
                    <a:pt x="1373001" y="1576481"/>
                  </a:lnTo>
                  <a:lnTo>
                    <a:pt x="1321034" y="1584897"/>
                  </a:lnTo>
                  <a:lnTo>
                    <a:pt x="1268177" y="1591523"/>
                  </a:lnTo>
                  <a:lnTo>
                    <a:pt x="1214493" y="1596313"/>
                  </a:lnTo>
                  <a:lnTo>
                    <a:pt x="1160046" y="1599220"/>
                  </a:lnTo>
                  <a:lnTo>
                    <a:pt x="1104900" y="1600200"/>
                  </a:lnTo>
                  <a:lnTo>
                    <a:pt x="1049753" y="1599220"/>
                  </a:lnTo>
                  <a:lnTo>
                    <a:pt x="995306" y="1596313"/>
                  </a:lnTo>
                  <a:lnTo>
                    <a:pt x="941622" y="1591523"/>
                  </a:lnTo>
                  <a:lnTo>
                    <a:pt x="888765" y="1584897"/>
                  </a:lnTo>
                  <a:lnTo>
                    <a:pt x="836798" y="1576481"/>
                  </a:lnTo>
                  <a:lnTo>
                    <a:pt x="785784" y="1566320"/>
                  </a:lnTo>
                  <a:lnTo>
                    <a:pt x="735787" y="1554460"/>
                  </a:lnTo>
                  <a:lnTo>
                    <a:pt x="686869" y="1540948"/>
                  </a:lnTo>
                  <a:lnTo>
                    <a:pt x="639095" y="1525828"/>
                  </a:lnTo>
                  <a:lnTo>
                    <a:pt x="592527" y="1509147"/>
                  </a:lnTo>
                  <a:lnTo>
                    <a:pt x="547228" y="1490951"/>
                  </a:lnTo>
                  <a:lnTo>
                    <a:pt x="503263" y="1471286"/>
                  </a:lnTo>
                  <a:lnTo>
                    <a:pt x="460694" y="1450197"/>
                  </a:lnTo>
                  <a:lnTo>
                    <a:pt x="419584" y="1427730"/>
                  </a:lnTo>
                  <a:lnTo>
                    <a:pt x="379998" y="1403932"/>
                  </a:lnTo>
                  <a:lnTo>
                    <a:pt x="341997" y="1378847"/>
                  </a:lnTo>
                  <a:lnTo>
                    <a:pt x="305646" y="1352522"/>
                  </a:lnTo>
                  <a:lnTo>
                    <a:pt x="271008" y="1325004"/>
                  </a:lnTo>
                  <a:lnTo>
                    <a:pt x="238145" y="1296336"/>
                  </a:lnTo>
                  <a:lnTo>
                    <a:pt x="207122" y="1266567"/>
                  </a:lnTo>
                  <a:lnTo>
                    <a:pt x="178002" y="1235740"/>
                  </a:lnTo>
                  <a:lnTo>
                    <a:pt x="150847" y="1203903"/>
                  </a:lnTo>
                  <a:lnTo>
                    <a:pt x="125722" y="1171101"/>
                  </a:lnTo>
                  <a:lnTo>
                    <a:pt x="102689" y="1137380"/>
                  </a:lnTo>
                  <a:lnTo>
                    <a:pt x="81812" y="1102785"/>
                  </a:lnTo>
                  <a:lnTo>
                    <a:pt x="63154" y="1067364"/>
                  </a:lnTo>
                  <a:lnTo>
                    <a:pt x="46779" y="1031161"/>
                  </a:lnTo>
                  <a:lnTo>
                    <a:pt x="32749" y="994222"/>
                  </a:lnTo>
                  <a:lnTo>
                    <a:pt x="21128" y="956593"/>
                  </a:lnTo>
                  <a:lnTo>
                    <a:pt x="11979" y="918321"/>
                  </a:lnTo>
                  <a:lnTo>
                    <a:pt x="5366" y="879451"/>
                  </a:lnTo>
                  <a:lnTo>
                    <a:pt x="1352" y="840028"/>
                  </a:lnTo>
                  <a:lnTo>
                    <a:pt x="0" y="8001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021835" y="3180588"/>
              <a:ext cx="1328927" cy="31394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57400" y="1552955"/>
              <a:ext cx="5029835" cy="4110354"/>
            </a:xfrm>
            <a:custGeom>
              <a:avLst/>
              <a:gdLst/>
              <a:ahLst/>
              <a:cxnLst/>
              <a:rect l="l" t="t" r="r" b="b"/>
              <a:pathLst>
                <a:path w="5029834" h="4110354">
                  <a:moveTo>
                    <a:pt x="1524000" y="1761744"/>
                  </a:moveTo>
                  <a:lnTo>
                    <a:pt x="1448308" y="1697863"/>
                  </a:lnTo>
                  <a:lnTo>
                    <a:pt x="1445641" y="1695577"/>
                  </a:lnTo>
                  <a:lnTo>
                    <a:pt x="1441577" y="1695831"/>
                  </a:lnTo>
                  <a:lnTo>
                    <a:pt x="1437132" y="1701292"/>
                  </a:lnTo>
                  <a:lnTo>
                    <a:pt x="1437386" y="1705229"/>
                  </a:lnTo>
                  <a:lnTo>
                    <a:pt x="1440180" y="1707515"/>
                  </a:lnTo>
                  <a:lnTo>
                    <a:pt x="1489633" y="1749336"/>
                  </a:lnTo>
                  <a:lnTo>
                    <a:pt x="36588" y="1495031"/>
                  </a:lnTo>
                  <a:lnTo>
                    <a:pt x="47536" y="1490980"/>
                  </a:lnTo>
                  <a:lnTo>
                    <a:pt x="97282" y="1472565"/>
                  </a:lnTo>
                  <a:lnTo>
                    <a:pt x="100584" y="1471295"/>
                  </a:lnTo>
                  <a:lnTo>
                    <a:pt x="102235" y="1467612"/>
                  </a:lnTo>
                  <a:lnTo>
                    <a:pt x="101092" y="1464310"/>
                  </a:lnTo>
                  <a:lnTo>
                    <a:pt x="99822" y="1461008"/>
                  </a:lnTo>
                  <a:lnTo>
                    <a:pt x="96139" y="1459357"/>
                  </a:lnTo>
                  <a:lnTo>
                    <a:pt x="92837" y="1460627"/>
                  </a:lnTo>
                  <a:lnTo>
                    <a:pt x="0" y="1495044"/>
                  </a:lnTo>
                  <a:lnTo>
                    <a:pt x="75692" y="1558925"/>
                  </a:lnTo>
                  <a:lnTo>
                    <a:pt x="78359" y="1561211"/>
                  </a:lnTo>
                  <a:lnTo>
                    <a:pt x="82423" y="1560957"/>
                  </a:lnTo>
                  <a:lnTo>
                    <a:pt x="86868" y="1555496"/>
                  </a:lnTo>
                  <a:lnTo>
                    <a:pt x="86614" y="1551559"/>
                  </a:lnTo>
                  <a:lnTo>
                    <a:pt x="83820" y="1549273"/>
                  </a:lnTo>
                  <a:lnTo>
                    <a:pt x="34353" y="1507464"/>
                  </a:lnTo>
                  <a:lnTo>
                    <a:pt x="1487398" y="1761769"/>
                  </a:lnTo>
                  <a:lnTo>
                    <a:pt x="1426718" y="1784223"/>
                  </a:lnTo>
                  <a:lnTo>
                    <a:pt x="1423416" y="1785493"/>
                  </a:lnTo>
                  <a:lnTo>
                    <a:pt x="1421765" y="1789176"/>
                  </a:lnTo>
                  <a:lnTo>
                    <a:pt x="1422908" y="1792478"/>
                  </a:lnTo>
                  <a:lnTo>
                    <a:pt x="1424178" y="1795780"/>
                  </a:lnTo>
                  <a:lnTo>
                    <a:pt x="1427861" y="1797431"/>
                  </a:lnTo>
                  <a:lnTo>
                    <a:pt x="1431036" y="1796161"/>
                  </a:lnTo>
                  <a:lnTo>
                    <a:pt x="1513014" y="1765808"/>
                  </a:lnTo>
                  <a:lnTo>
                    <a:pt x="1524000" y="1761744"/>
                  </a:lnTo>
                  <a:close/>
                </a:path>
                <a:path w="5029834" h="4110354">
                  <a:moveTo>
                    <a:pt x="1752600" y="2104644"/>
                  </a:moveTo>
                  <a:lnTo>
                    <a:pt x="1748180" y="2104263"/>
                  </a:lnTo>
                  <a:lnTo>
                    <a:pt x="1653921" y="2096135"/>
                  </a:lnTo>
                  <a:lnTo>
                    <a:pt x="1650365" y="2095881"/>
                  </a:lnTo>
                  <a:lnTo>
                    <a:pt x="1647317" y="2098421"/>
                  </a:lnTo>
                  <a:lnTo>
                    <a:pt x="1647063" y="2101977"/>
                  </a:lnTo>
                  <a:lnTo>
                    <a:pt x="1646682" y="2105406"/>
                  </a:lnTo>
                  <a:lnTo>
                    <a:pt x="1649349" y="2108454"/>
                  </a:lnTo>
                  <a:lnTo>
                    <a:pt x="1652778" y="2108835"/>
                  </a:lnTo>
                  <a:lnTo>
                    <a:pt x="1717243" y="2114334"/>
                  </a:lnTo>
                  <a:lnTo>
                    <a:pt x="334772" y="2769158"/>
                  </a:lnTo>
                  <a:lnTo>
                    <a:pt x="371221" y="2715895"/>
                  </a:lnTo>
                  <a:lnTo>
                    <a:pt x="373253" y="2712974"/>
                  </a:lnTo>
                  <a:lnTo>
                    <a:pt x="372491" y="2709037"/>
                  </a:lnTo>
                  <a:lnTo>
                    <a:pt x="369570" y="2707005"/>
                  </a:lnTo>
                  <a:lnTo>
                    <a:pt x="366649" y="2705100"/>
                  </a:lnTo>
                  <a:lnTo>
                    <a:pt x="362712" y="2705735"/>
                  </a:lnTo>
                  <a:lnTo>
                    <a:pt x="360807" y="2708656"/>
                  </a:lnTo>
                  <a:lnTo>
                    <a:pt x="304800" y="2790444"/>
                  </a:lnTo>
                  <a:lnTo>
                    <a:pt x="403479" y="2798953"/>
                  </a:lnTo>
                  <a:lnTo>
                    <a:pt x="407035" y="2799207"/>
                  </a:lnTo>
                  <a:lnTo>
                    <a:pt x="410083" y="2796667"/>
                  </a:lnTo>
                  <a:lnTo>
                    <a:pt x="410337" y="2793111"/>
                  </a:lnTo>
                  <a:lnTo>
                    <a:pt x="410591" y="2790825"/>
                  </a:lnTo>
                  <a:lnTo>
                    <a:pt x="410718" y="2789682"/>
                  </a:lnTo>
                  <a:lnTo>
                    <a:pt x="408051" y="2786634"/>
                  </a:lnTo>
                  <a:lnTo>
                    <a:pt x="404622" y="2786253"/>
                  </a:lnTo>
                  <a:lnTo>
                    <a:pt x="340144" y="2780766"/>
                  </a:lnTo>
                  <a:lnTo>
                    <a:pt x="318897" y="2790825"/>
                  </a:lnTo>
                  <a:lnTo>
                    <a:pt x="323443" y="2788666"/>
                  </a:lnTo>
                  <a:lnTo>
                    <a:pt x="340144" y="2780766"/>
                  </a:lnTo>
                  <a:lnTo>
                    <a:pt x="1722615" y="2125942"/>
                  </a:lnTo>
                  <a:lnTo>
                    <a:pt x="1686179" y="2179193"/>
                  </a:lnTo>
                  <a:lnTo>
                    <a:pt x="1684147" y="2182114"/>
                  </a:lnTo>
                  <a:lnTo>
                    <a:pt x="1684909" y="2186051"/>
                  </a:lnTo>
                  <a:lnTo>
                    <a:pt x="1687830" y="2188083"/>
                  </a:lnTo>
                  <a:lnTo>
                    <a:pt x="1690751" y="2189988"/>
                  </a:lnTo>
                  <a:lnTo>
                    <a:pt x="1694688" y="2189353"/>
                  </a:lnTo>
                  <a:lnTo>
                    <a:pt x="1696593" y="2186432"/>
                  </a:lnTo>
                  <a:lnTo>
                    <a:pt x="1752600" y="2104644"/>
                  </a:lnTo>
                  <a:close/>
                </a:path>
                <a:path w="5029834" h="4110354">
                  <a:moveTo>
                    <a:pt x="1847596" y="1195959"/>
                  </a:moveTo>
                  <a:lnTo>
                    <a:pt x="1799590" y="1109345"/>
                  </a:lnTo>
                  <a:lnTo>
                    <a:pt x="1797939" y="1106297"/>
                  </a:lnTo>
                  <a:lnTo>
                    <a:pt x="1794002" y="1105154"/>
                  </a:lnTo>
                  <a:lnTo>
                    <a:pt x="1790954" y="1106805"/>
                  </a:lnTo>
                  <a:lnTo>
                    <a:pt x="1787906" y="1108583"/>
                  </a:lnTo>
                  <a:lnTo>
                    <a:pt x="1786763" y="1112393"/>
                  </a:lnTo>
                  <a:lnTo>
                    <a:pt x="1788541" y="1115441"/>
                  </a:lnTo>
                  <a:lnTo>
                    <a:pt x="1819846" y="1172095"/>
                  </a:lnTo>
                  <a:lnTo>
                    <a:pt x="720077" y="517474"/>
                  </a:lnTo>
                  <a:lnTo>
                    <a:pt x="784733" y="518033"/>
                  </a:lnTo>
                  <a:lnTo>
                    <a:pt x="788289" y="518033"/>
                  </a:lnTo>
                  <a:lnTo>
                    <a:pt x="791083" y="515239"/>
                  </a:lnTo>
                  <a:lnTo>
                    <a:pt x="791210" y="511683"/>
                  </a:lnTo>
                  <a:lnTo>
                    <a:pt x="791210" y="508254"/>
                  </a:lnTo>
                  <a:lnTo>
                    <a:pt x="788530" y="505460"/>
                  </a:lnTo>
                  <a:lnTo>
                    <a:pt x="788416" y="505333"/>
                  </a:lnTo>
                  <a:lnTo>
                    <a:pt x="784860" y="505333"/>
                  </a:lnTo>
                  <a:lnTo>
                    <a:pt x="685800" y="504444"/>
                  </a:lnTo>
                  <a:lnTo>
                    <a:pt x="733806" y="591058"/>
                  </a:lnTo>
                  <a:lnTo>
                    <a:pt x="735457" y="594233"/>
                  </a:lnTo>
                  <a:lnTo>
                    <a:pt x="739394" y="595249"/>
                  </a:lnTo>
                  <a:lnTo>
                    <a:pt x="745490" y="591947"/>
                  </a:lnTo>
                  <a:lnTo>
                    <a:pt x="746633" y="588010"/>
                  </a:lnTo>
                  <a:lnTo>
                    <a:pt x="744855" y="584962"/>
                  </a:lnTo>
                  <a:lnTo>
                    <a:pt x="713651" y="528510"/>
                  </a:lnTo>
                  <a:lnTo>
                    <a:pt x="1813382" y="1183030"/>
                  </a:lnTo>
                  <a:lnTo>
                    <a:pt x="1748663" y="1182370"/>
                  </a:lnTo>
                  <a:lnTo>
                    <a:pt x="1745107" y="1182370"/>
                  </a:lnTo>
                  <a:lnTo>
                    <a:pt x="1742313" y="1185164"/>
                  </a:lnTo>
                  <a:lnTo>
                    <a:pt x="1742186" y="1192276"/>
                  </a:lnTo>
                  <a:lnTo>
                    <a:pt x="1744980" y="1195070"/>
                  </a:lnTo>
                  <a:lnTo>
                    <a:pt x="1833626" y="1195070"/>
                  </a:lnTo>
                  <a:lnTo>
                    <a:pt x="1847596" y="1195959"/>
                  </a:lnTo>
                  <a:close/>
                </a:path>
                <a:path w="5029834" h="4110354">
                  <a:moveTo>
                    <a:pt x="1848104" y="2327148"/>
                  </a:moveTo>
                  <a:lnTo>
                    <a:pt x="1751330" y="2361184"/>
                  </a:lnTo>
                  <a:lnTo>
                    <a:pt x="1749679" y="2364740"/>
                  </a:lnTo>
                  <a:lnTo>
                    <a:pt x="1751965" y="2371344"/>
                  </a:lnTo>
                  <a:lnTo>
                    <a:pt x="1755521" y="2373122"/>
                  </a:lnTo>
                  <a:lnTo>
                    <a:pt x="1819859" y="2350579"/>
                  </a:lnTo>
                  <a:lnTo>
                    <a:pt x="609765" y="3773386"/>
                  </a:lnTo>
                  <a:lnTo>
                    <a:pt x="621792" y="3706114"/>
                  </a:lnTo>
                  <a:lnTo>
                    <a:pt x="619506" y="3702812"/>
                  </a:lnTo>
                  <a:lnTo>
                    <a:pt x="616077" y="3702304"/>
                  </a:lnTo>
                  <a:lnTo>
                    <a:pt x="612648" y="3701669"/>
                  </a:lnTo>
                  <a:lnTo>
                    <a:pt x="609346" y="3703955"/>
                  </a:lnTo>
                  <a:lnTo>
                    <a:pt x="608711" y="3707384"/>
                  </a:lnTo>
                  <a:lnTo>
                    <a:pt x="591312" y="3804920"/>
                  </a:lnTo>
                  <a:lnTo>
                    <a:pt x="606818" y="3799459"/>
                  </a:lnTo>
                  <a:lnTo>
                    <a:pt x="688086" y="3770884"/>
                  </a:lnTo>
                  <a:lnTo>
                    <a:pt x="689864" y="3767328"/>
                  </a:lnTo>
                  <a:lnTo>
                    <a:pt x="688721" y="3764026"/>
                  </a:lnTo>
                  <a:lnTo>
                    <a:pt x="687451" y="3760724"/>
                  </a:lnTo>
                  <a:lnTo>
                    <a:pt x="683895" y="3758946"/>
                  </a:lnTo>
                  <a:lnTo>
                    <a:pt x="619506" y="3781539"/>
                  </a:lnTo>
                  <a:lnTo>
                    <a:pt x="1829638" y="2358694"/>
                  </a:lnTo>
                  <a:lnTo>
                    <a:pt x="1817624" y="2425954"/>
                  </a:lnTo>
                  <a:lnTo>
                    <a:pt x="1819910" y="2429256"/>
                  </a:lnTo>
                  <a:lnTo>
                    <a:pt x="1823339" y="2429764"/>
                  </a:lnTo>
                  <a:lnTo>
                    <a:pt x="1826768" y="2430399"/>
                  </a:lnTo>
                  <a:lnTo>
                    <a:pt x="1830070" y="2428113"/>
                  </a:lnTo>
                  <a:lnTo>
                    <a:pt x="1830705" y="2424684"/>
                  </a:lnTo>
                  <a:lnTo>
                    <a:pt x="1847126" y="2332609"/>
                  </a:lnTo>
                  <a:lnTo>
                    <a:pt x="1848104" y="2327148"/>
                  </a:lnTo>
                  <a:close/>
                </a:path>
                <a:path w="5029834" h="4110354">
                  <a:moveTo>
                    <a:pt x="2489962" y="213614"/>
                  </a:moveTo>
                  <a:lnTo>
                    <a:pt x="2488184" y="210693"/>
                  </a:lnTo>
                  <a:lnTo>
                    <a:pt x="2445804" y="137541"/>
                  </a:lnTo>
                  <a:lnTo>
                    <a:pt x="2438527" y="124968"/>
                  </a:lnTo>
                  <a:lnTo>
                    <a:pt x="2386584" y="213487"/>
                  </a:lnTo>
                  <a:lnTo>
                    <a:pt x="2387600" y="217424"/>
                  </a:lnTo>
                  <a:lnTo>
                    <a:pt x="2390648" y="219075"/>
                  </a:lnTo>
                  <a:lnTo>
                    <a:pt x="2393696" y="220853"/>
                  </a:lnTo>
                  <a:lnTo>
                    <a:pt x="2397506" y="219837"/>
                  </a:lnTo>
                  <a:lnTo>
                    <a:pt x="2399284" y="216916"/>
                  </a:lnTo>
                  <a:lnTo>
                    <a:pt x="2431999" y="160985"/>
                  </a:lnTo>
                  <a:lnTo>
                    <a:pt x="2430678" y="867029"/>
                  </a:lnTo>
                  <a:lnTo>
                    <a:pt x="2430589" y="927163"/>
                  </a:lnTo>
                  <a:lnTo>
                    <a:pt x="2396363" y="868045"/>
                  </a:lnTo>
                  <a:lnTo>
                    <a:pt x="2392426" y="867029"/>
                  </a:lnTo>
                  <a:lnTo>
                    <a:pt x="2386330" y="870585"/>
                  </a:lnTo>
                  <a:lnTo>
                    <a:pt x="2385314" y="874522"/>
                  </a:lnTo>
                  <a:lnTo>
                    <a:pt x="2387092" y="877443"/>
                  </a:lnTo>
                  <a:lnTo>
                    <a:pt x="2436876" y="963168"/>
                  </a:lnTo>
                  <a:lnTo>
                    <a:pt x="2444229" y="950595"/>
                  </a:lnTo>
                  <a:lnTo>
                    <a:pt x="2488692" y="874649"/>
                  </a:lnTo>
                  <a:lnTo>
                    <a:pt x="2487676" y="870712"/>
                  </a:lnTo>
                  <a:lnTo>
                    <a:pt x="2484755" y="869061"/>
                  </a:lnTo>
                  <a:lnTo>
                    <a:pt x="2481707" y="867283"/>
                  </a:lnTo>
                  <a:lnTo>
                    <a:pt x="2477770" y="868299"/>
                  </a:lnTo>
                  <a:lnTo>
                    <a:pt x="2475992" y="871220"/>
                  </a:lnTo>
                  <a:lnTo>
                    <a:pt x="2443289" y="927112"/>
                  </a:lnTo>
                  <a:lnTo>
                    <a:pt x="2443226" y="947420"/>
                  </a:lnTo>
                  <a:lnTo>
                    <a:pt x="2443264" y="927163"/>
                  </a:lnTo>
                  <a:lnTo>
                    <a:pt x="2444699" y="160985"/>
                  </a:lnTo>
                  <a:lnTo>
                    <a:pt x="2479040" y="220091"/>
                  </a:lnTo>
                  <a:lnTo>
                    <a:pt x="2482850" y="221107"/>
                  </a:lnTo>
                  <a:lnTo>
                    <a:pt x="2488946" y="217551"/>
                  </a:lnTo>
                  <a:lnTo>
                    <a:pt x="2489962" y="213614"/>
                  </a:lnTo>
                  <a:close/>
                </a:path>
                <a:path w="5029834" h="4110354">
                  <a:moveTo>
                    <a:pt x="2716022" y="3767201"/>
                  </a:moveTo>
                  <a:lnTo>
                    <a:pt x="2714879" y="3763264"/>
                  </a:lnTo>
                  <a:lnTo>
                    <a:pt x="2708783" y="3759962"/>
                  </a:lnTo>
                  <a:lnTo>
                    <a:pt x="2704973" y="3761105"/>
                  </a:lnTo>
                  <a:lnTo>
                    <a:pt x="2703195" y="3764153"/>
                  </a:lnTo>
                  <a:lnTo>
                    <a:pt x="2672270" y="3820972"/>
                  </a:lnTo>
                  <a:lnTo>
                    <a:pt x="2636316" y="2597772"/>
                  </a:lnTo>
                  <a:lnTo>
                    <a:pt x="2670632" y="2652776"/>
                  </a:lnTo>
                  <a:lnTo>
                    <a:pt x="2672461" y="2655570"/>
                  </a:lnTo>
                  <a:lnTo>
                    <a:pt x="2676271" y="2656459"/>
                  </a:lnTo>
                  <a:lnTo>
                    <a:pt x="2679319" y="2654681"/>
                  </a:lnTo>
                  <a:lnTo>
                    <a:pt x="2682240" y="2652776"/>
                  </a:lnTo>
                  <a:lnTo>
                    <a:pt x="2683129" y="2648839"/>
                  </a:lnTo>
                  <a:lnTo>
                    <a:pt x="2681351" y="2645918"/>
                  </a:lnTo>
                  <a:lnTo>
                    <a:pt x="2636583" y="2574163"/>
                  </a:lnTo>
                  <a:lnTo>
                    <a:pt x="2628900" y="2561844"/>
                  </a:lnTo>
                  <a:lnTo>
                    <a:pt x="2579878" y="2651887"/>
                  </a:lnTo>
                  <a:lnTo>
                    <a:pt x="2581021" y="2655824"/>
                  </a:lnTo>
                  <a:lnTo>
                    <a:pt x="2587117" y="2659126"/>
                  </a:lnTo>
                  <a:lnTo>
                    <a:pt x="2590927" y="2657983"/>
                  </a:lnTo>
                  <a:lnTo>
                    <a:pt x="2592705" y="2654935"/>
                  </a:lnTo>
                  <a:lnTo>
                    <a:pt x="2623616" y="2598128"/>
                  </a:lnTo>
                  <a:lnTo>
                    <a:pt x="2659570" y="3821328"/>
                  </a:lnTo>
                  <a:lnTo>
                    <a:pt x="2625255" y="3766312"/>
                  </a:lnTo>
                  <a:lnTo>
                    <a:pt x="2623439" y="3763518"/>
                  </a:lnTo>
                  <a:lnTo>
                    <a:pt x="2619629" y="3762629"/>
                  </a:lnTo>
                  <a:lnTo>
                    <a:pt x="2616581" y="3764407"/>
                  </a:lnTo>
                  <a:lnTo>
                    <a:pt x="2613660" y="3766312"/>
                  </a:lnTo>
                  <a:lnTo>
                    <a:pt x="2612771" y="3770249"/>
                  </a:lnTo>
                  <a:lnTo>
                    <a:pt x="2614549" y="3773170"/>
                  </a:lnTo>
                  <a:lnTo>
                    <a:pt x="2667000" y="3857244"/>
                  </a:lnTo>
                  <a:lnTo>
                    <a:pt x="2673705" y="3844925"/>
                  </a:lnTo>
                  <a:lnTo>
                    <a:pt x="2716022" y="3767201"/>
                  </a:lnTo>
                  <a:close/>
                </a:path>
                <a:path w="5029834" h="4110354">
                  <a:moveTo>
                    <a:pt x="4328795" y="4110101"/>
                  </a:moveTo>
                  <a:lnTo>
                    <a:pt x="4328592" y="4102747"/>
                  </a:lnTo>
                  <a:lnTo>
                    <a:pt x="4326128" y="4011295"/>
                  </a:lnTo>
                  <a:lnTo>
                    <a:pt x="4326128" y="4007485"/>
                  </a:lnTo>
                  <a:lnTo>
                    <a:pt x="4323207" y="4004691"/>
                  </a:lnTo>
                  <a:lnTo>
                    <a:pt x="4316222" y="4004945"/>
                  </a:lnTo>
                  <a:lnTo>
                    <a:pt x="4313428" y="4007866"/>
                  </a:lnTo>
                  <a:lnTo>
                    <a:pt x="4313428" y="4011295"/>
                  </a:lnTo>
                  <a:lnTo>
                    <a:pt x="4315091" y="4076001"/>
                  </a:lnTo>
                  <a:lnTo>
                    <a:pt x="3300958" y="2436711"/>
                  </a:lnTo>
                  <a:lnTo>
                    <a:pt x="3361182" y="2468753"/>
                  </a:lnTo>
                  <a:lnTo>
                    <a:pt x="3365119" y="2467610"/>
                  </a:lnTo>
                  <a:lnTo>
                    <a:pt x="3366770" y="2464562"/>
                  </a:lnTo>
                  <a:lnTo>
                    <a:pt x="3368421" y="2461387"/>
                  </a:lnTo>
                  <a:lnTo>
                    <a:pt x="3367151" y="2457577"/>
                  </a:lnTo>
                  <a:lnTo>
                    <a:pt x="3364103" y="2455926"/>
                  </a:lnTo>
                  <a:lnTo>
                    <a:pt x="3290455" y="2416810"/>
                  </a:lnTo>
                  <a:lnTo>
                    <a:pt x="3276600" y="2409444"/>
                  </a:lnTo>
                  <a:lnTo>
                    <a:pt x="3279140" y="2508504"/>
                  </a:lnTo>
                  <a:lnTo>
                    <a:pt x="3279267" y="2511933"/>
                  </a:lnTo>
                  <a:lnTo>
                    <a:pt x="3282188" y="2514727"/>
                  </a:lnTo>
                  <a:lnTo>
                    <a:pt x="3285617" y="2514727"/>
                  </a:lnTo>
                  <a:lnTo>
                    <a:pt x="3289173" y="2514600"/>
                  </a:lnTo>
                  <a:lnTo>
                    <a:pt x="3291967" y="2511679"/>
                  </a:lnTo>
                  <a:lnTo>
                    <a:pt x="3291840" y="2508123"/>
                  </a:lnTo>
                  <a:lnTo>
                    <a:pt x="3290151" y="2443416"/>
                  </a:lnTo>
                  <a:lnTo>
                    <a:pt x="4304335" y="4082719"/>
                  </a:lnTo>
                  <a:lnTo>
                    <a:pt x="4247261" y="4052354"/>
                  </a:lnTo>
                  <a:lnTo>
                    <a:pt x="4244086" y="4050715"/>
                  </a:lnTo>
                  <a:lnTo>
                    <a:pt x="4240276" y="4051884"/>
                  </a:lnTo>
                  <a:lnTo>
                    <a:pt x="4236974" y="4058081"/>
                  </a:lnTo>
                  <a:lnTo>
                    <a:pt x="4238117" y="4061930"/>
                  </a:lnTo>
                  <a:lnTo>
                    <a:pt x="4241292" y="4063568"/>
                  </a:lnTo>
                  <a:lnTo>
                    <a:pt x="4328795" y="4110101"/>
                  </a:lnTo>
                  <a:close/>
                </a:path>
                <a:path w="5029834" h="4110354">
                  <a:moveTo>
                    <a:pt x="4676775" y="0"/>
                  </a:moveTo>
                  <a:lnTo>
                    <a:pt x="4580255" y="22479"/>
                  </a:lnTo>
                  <a:lnTo>
                    <a:pt x="4576826" y="23241"/>
                  </a:lnTo>
                  <a:lnTo>
                    <a:pt x="4574794" y="26670"/>
                  </a:lnTo>
                  <a:lnTo>
                    <a:pt x="4576318" y="33528"/>
                  </a:lnTo>
                  <a:lnTo>
                    <a:pt x="4579747" y="35560"/>
                  </a:lnTo>
                  <a:lnTo>
                    <a:pt x="4583176" y="34798"/>
                  </a:lnTo>
                  <a:lnTo>
                    <a:pt x="4646282" y="20142"/>
                  </a:lnTo>
                  <a:lnTo>
                    <a:pt x="3432543" y="1166063"/>
                  </a:lnTo>
                  <a:lnTo>
                    <a:pt x="3451860" y="1100455"/>
                  </a:lnTo>
                  <a:lnTo>
                    <a:pt x="3449955" y="1096899"/>
                  </a:lnTo>
                  <a:lnTo>
                    <a:pt x="3446526" y="1095883"/>
                  </a:lnTo>
                  <a:lnTo>
                    <a:pt x="3443224" y="1094994"/>
                  </a:lnTo>
                  <a:lnTo>
                    <a:pt x="3439668" y="1096899"/>
                  </a:lnTo>
                  <a:lnTo>
                    <a:pt x="3438575" y="1100455"/>
                  </a:lnTo>
                  <a:lnTo>
                    <a:pt x="3410712" y="1195324"/>
                  </a:lnTo>
                  <a:lnTo>
                    <a:pt x="3428161" y="1191260"/>
                  </a:lnTo>
                  <a:lnTo>
                    <a:pt x="3507232" y="1172845"/>
                  </a:lnTo>
                  <a:lnTo>
                    <a:pt x="3510661" y="1172083"/>
                  </a:lnTo>
                  <a:lnTo>
                    <a:pt x="3512693" y="1168654"/>
                  </a:lnTo>
                  <a:lnTo>
                    <a:pt x="3511169" y="1161796"/>
                  </a:lnTo>
                  <a:lnTo>
                    <a:pt x="3507740" y="1159637"/>
                  </a:lnTo>
                  <a:lnTo>
                    <a:pt x="3504311" y="1160526"/>
                  </a:lnTo>
                  <a:lnTo>
                    <a:pt x="3441204" y="1175194"/>
                  </a:lnTo>
                  <a:lnTo>
                    <a:pt x="4654880" y="29438"/>
                  </a:lnTo>
                  <a:lnTo>
                    <a:pt x="4635627" y="94869"/>
                  </a:lnTo>
                  <a:lnTo>
                    <a:pt x="4637659" y="98425"/>
                  </a:lnTo>
                  <a:lnTo>
                    <a:pt x="4640961" y="99314"/>
                  </a:lnTo>
                  <a:lnTo>
                    <a:pt x="4644390" y="100330"/>
                  </a:lnTo>
                  <a:lnTo>
                    <a:pt x="4647819" y="98425"/>
                  </a:lnTo>
                  <a:lnTo>
                    <a:pt x="4675568" y="4064"/>
                  </a:lnTo>
                  <a:lnTo>
                    <a:pt x="4676775" y="0"/>
                  </a:lnTo>
                  <a:close/>
                </a:path>
                <a:path w="5029834" h="4110354">
                  <a:moveTo>
                    <a:pt x="4876800" y="961644"/>
                  </a:moveTo>
                  <a:lnTo>
                    <a:pt x="4872621" y="961263"/>
                  </a:lnTo>
                  <a:lnTo>
                    <a:pt x="4778121" y="952627"/>
                  </a:lnTo>
                  <a:lnTo>
                    <a:pt x="4774692" y="952246"/>
                  </a:lnTo>
                  <a:lnTo>
                    <a:pt x="4771517" y="954786"/>
                  </a:lnTo>
                  <a:lnTo>
                    <a:pt x="4771263" y="958342"/>
                  </a:lnTo>
                  <a:lnTo>
                    <a:pt x="4770882" y="961771"/>
                  </a:lnTo>
                  <a:lnTo>
                    <a:pt x="4773422" y="964946"/>
                  </a:lnTo>
                  <a:lnTo>
                    <a:pt x="4776978" y="965200"/>
                  </a:lnTo>
                  <a:lnTo>
                    <a:pt x="4841481" y="971169"/>
                  </a:lnTo>
                  <a:lnTo>
                    <a:pt x="3763784" y="1474089"/>
                  </a:lnTo>
                  <a:lnTo>
                    <a:pt x="3802634" y="1417955"/>
                  </a:lnTo>
                  <a:lnTo>
                    <a:pt x="3801999" y="1414018"/>
                  </a:lnTo>
                  <a:lnTo>
                    <a:pt x="3796157" y="1409954"/>
                  </a:lnTo>
                  <a:lnTo>
                    <a:pt x="3792220" y="1410716"/>
                  </a:lnTo>
                  <a:lnTo>
                    <a:pt x="3733800" y="1495044"/>
                  </a:lnTo>
                  <a:lnTo>
                    <a:pt x="3832479" y="1504061"/>
                  </a:lnTo>
                  <a:lnTo>
                    <a:pt x="3835908" y="1504442"/>
                  </a:lnTo>
                  <a:lnTo>
                    <a:pt x="3839083" y="1501902"/>
                  </a:lnTo>
                  <a:lnTo>
                    <a:pt x="3839337" y="1498346"/>
                  </a:lnTo>
                  <a:lnTo>
                    <a:pt x="3839654" y="1495425"/>
                  </a:lnTo>
                  <a:lnTo>
                    <a:pt x="3839718" y="1494917"/>
                  </a:lnTo>
                  <a:lnTo>
                    <a:pt x="3837051" y="1491742"/>
                  </a:lnTo>
                  <a:lnTo>
                    <a:pt x="3833622" y="1491488"/>
                  </a:lnTo>
                  <a:lnTo>
                    <a:pt x="3769106" y="1485531"/>
                  </a:lnTo>
                  <a:lnTo>
                    <a:pt x="3747897" y="1495425"/>
                  </a:lnTo>
                  <a:lnTo>
                    <a:pt x="3752240" y="1493393"/>
                  </a:lnTo>
                  <a:lnTo>
                    <a:pt x="3769106" y="1485531"/>
                  </a:lnTo>
                  <a:lnTo>
                    <a:pt x="4846752" y="982624"/>
                  </a:lnTo>
                  <a:lnTo>
                    <a:pt x="4809871" y="1035812"/>
                  </a:lnTo>
                  <a:lnTo>
                    <a:pt x="4807966" y="1038733"/>
                  </a:lnTo>
                  <a:lnTo>
                    <a:pt x="4808601" y="1042670"/>
                  </a:lnTo>
                  <a:lnTo>
                    <a:pt x="4814443" y="1046734"/>
                  </a:lnTo>
                  <a:lnTo>
                    <a:pt x="4818380" y="1045972"/>
                  </a:lnTo>
                  <a:lnTo>
                    <a:pt x="4876800" y="961644"/>
                  </a:lnTo>
                  <a:close/>
                </a:path>
                <a:path w="5029834" h="4110354">
                  <a:moveTo>
                    <a:pt x="5029200" y="2142744"/>
                  </a:moveTo>
                  <a:lnTo>
                    <a:pt x="4961128" y="2070735"/>
                  </a:lnTo>
                  <a:lnTo>
                    <a:pt x="4958842" y="2068195"/>
                  </a:lnTo>
                  <a:lnTo>
                    <a:pt x="4954778" y="2068068"/>
                  </a:lnTo>
                  <a:lnTo>
                    <a:pt x="4949698" y="2072894"/>
                  </a:lnTo>
                  <a:lnTo>
                    <a:pt x="4949571" y="2076831"/>
                  </a:lnTo>
                  <a:lnTo>
                    <a:pt x="4996485" y="2126500"/>
                  </a:lnTo>
                  <a:lnTo>
                    <a:pt x="3770084" y="1765808"/>
                  </a:lnTo>
                  <a:lnTo>
                    <a:pt x="3796881" y="1759204"/>
                  </a:lnTo>
                  <a:lnTo>
                    <a:pt x="3832987" y="1750314"/>
                  </a:lnTo>
                  <a:lnTo>
                    <a:pt x="3836416" y="1749425"/>
                  </a:lnTo>
                  <a:lnTo>
                    <a:pt x="3838575" y="1745996"/>
                  </a:lnTo>
                  <a:lnTo>
                    <a:pt x="3837686" y="1742567"/>
                  </a:lnTo>
                  <a:lnTo>
                    <a:pt x="3836797" y="1739265"/>
                  </a:lnTo>
                  <a:lnTo>
                    <a:pt x="3833368" y="1737106"/>
                  </a:lnTo>
                  <a:lnTo>
                    <a:pt x="3829939" y="1737995"/>
                  </a:lnTo>
                  <a:lnTo>
                    <a:pt x="3733800" y="1761744"/>
                  </a:lnTo>
                  <a:lnTo>
                    <a:pt x="3804158" y="1836293"/>
                  </a:lnTo>
                  <a:lnTo>
                    <a:pt x="3808222" y="1836420"/>
                  </a:lnTo>
                  <a:lnTo>
                    <a:pt x="3813302" y="1831594"/>
                  </a:lnTo>
                  <a:lnTo>
                    <a:pt x="3813429" y="1827657"/>
                  </a:lnTo>
                  <a:lnTo>
                    <a:pt x="3766502" y="1778000"/>
                  </a:lnTo>
                  <a:lnTo>
                    <a:pt x="4992903" y="2138692"/>
                  </a:lnTo>
                  <a:lnTo>
                    <a:pt x="4930013" y="2154174"/>
                  </a:lnTo>
                  <a:lnTo>
                    <a:pt x="4926584" y="2155063"/>
                  </a:lnTo>
                  <a:lnTo>
                    <a:pt x="4924425" y="2158492"/>
                  </a:lnTo>
                  <a:lnTo>
                    <a:pt x="4925314" y="2161921"/>
                  </a:lnTo>
                  <a:lnTo>
                    <a:pt x="4926203" y="2165223"/>
                  </a:lnTo>
                  <a:lnTo>
                    <a:pt x="4929632" y="2167382"/>
                  </a:lnTo>
                  <a:lnTo>
                    <a:pt x="4933061" y="2166493"/>
                  </a:lnTo>
                  <a:lnTo>
                    <a:pt x="5018913" y="2145284"/>
                  </a:lnTo>
                  <a:lnTo>
                    <a:pt x="5029200" y="2142744"/>
                  </a:lnTo>
                  <a:close/>
                </a:path>
                <a:path w="5029834" h="4110354">
                  <a:moveTo>
                    <a:pt x="5029708" y="3094863"/>
                  </a:moveTo>
                  <a:lnTo>
                    <a:pt x="4973828" y="3013075"/>
                  </a:lnTo>
                  <a:lnTo>
                    <a:pt x="4971796" y="3010154"/>
                  </a:lnTo>
                  <a:lnTo>
                    <a:pt x="4967859" y="3009519"/>
                  </a:lnTo>
                  <a:lnTo>
                    <a:pt x="4964938" y="3011424"/>
                  </a:lnTo>
                  <a:lnTo>
                    <a:pt x="4962144" y="3013456"/>
                  </a:lnTo>
                  <a:lnTo>
                    <a:pt x="4961382" y="3017393"/>
                  </a:lnTo>
                  <a:lnTo>
                    <a:pt x="4963287" y="3020314"/>
                  </a:lnTo>
                  <a:lnTo>
                    <a:pt x="4999837" y="3073755"/>
                  </a:lnTo>
                  <a:lnTo>
                    <a:pt x="3446030" y="2336838"/>
                  </a:lnTo>
                  <a:lnTo>
                    <a:pt x="3510534" y="2331339"/>
                  </a:lnTo>
                  <a:lnTo>
                    <a:pt x="3513963" y="2331085"/>
                  </a:lnTo>
                  <a:lnTo>
                    <a:pt x="3516630" y="2328037"/>
                  </a:lnTo>
                  <a:lnTo>
                    <a:pt x="3516490" y="2326767"/>
                  </a:lnTo>
                  <a:lnTo>
                    <a:pt x="3516249" y="2324481"/>
                  </a:lnTo>
                  <a:lnTo>
                    <a:pt x="3515995" y="2320925"/>
                  </a:lnTo>
                  <a:lnTo>
                    <a:pt x="3512947" y="2318385"/>
                  </a:lnTo>
                  <a:lnTo>
                    <a:pt x="3509391" y="2318639"/>
                  </a:lnTo>
                  <a:lnTo>
                    <a:pt x="3410712" y="2327148"/>
                  </a:lnTo>
                  <a:lnTo>
                    <a:pt x="3466592" y="2408936"/>
                  </a:lnTo>
                  <a:lnTo>
                    <a:pt x="3468624" y="2411857"/>
                  </a:lnTo>
                  <a:lnTo>
                    <a:pt x="3472561" y="2412619"/>
                  </a:lnTo>
                  <a:lnTo>
                    <a:pt x="3478403" y="2408555"/>
                  </a:lnTo>
                  <a:lnTo>
                    <a:pt x="3479038" y="2404618"/>
                  </a:lnTo>
                  <a:lnTo>
                    <a:pt x="3440544" y="2348255"/>
                  </a:lnTo>
                  <a:lnTo>
                    <a:pt x="4994376" y="3085185"/>
                  </a:lnTo>
                  <a:lnTo>
                    <a:pt x="4929886" y="3090672"/>
                  </a:lnTo>
                  <a:lnTo>
                    <a:pt x="4926457" y="3091053"/>
                  </a:lnTo>
                  <a:lnTo>
                    <a:pt x="4923790" y="3094101"/>
                  </a:lnTo>
                  <a:lnTo>
                    <a:pt x="4924171" y="3097530"/>
                  </a:lnTo>
                  <a:lnTo>
                    <a:pt x="4924425" y="3101086"/>
                  </a:lnTo>
                  <a:lnTo>
                    <a:pt x="4927473" y="3103626"/>
                  </a:lnTo>
                  <a:lnTo>
                    <a:pt x="4931029" y="3103372"/>
                  </a:lnTo>
                  <a:lnTo>
                    <a:pt x="5025288" y="3095244"/>
                  </a:lnTo>
                  <a:lnTo>
                    <a:pt x="5029708" y="3094863"/>
                  </a:lnTo>
                  <a:close/>
                </a:path>
              </a:pathLst>
            </a:custGeom>
            <a:solidFill>
              <a:srgbClr val="FF4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1372361" y="305561"/>
            <a:ext cx="6934200" cy="3048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55"/>
              </a:lnSpc>
            </a:pP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USE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OF </a:t>
            </a:r>
            <a:r>
              <a:rPr sz="1800" spc="-75" dirty="0">
                <a:solidFill>
                  <a:srgbClr val="FFFFFF"/>
                </a:solidFill>
                <a:latin typeface="Georgia"/>
                <a:cs typeface="Georgia"/>
              </a:rPr>
              <a:t>INTERNET </a:t>
            </a:r>
            <a:r>
              <a:rPr sz="1800" spc="-65" dirty="0">
                <a:solidFill>
                  <a:srgbClr val="FFFFFF"/>
                </a:solidFill>
                <a:latin typeface="Georgia"/>
                <a:cs typeface="Georgia"/>
              </a:rPr>
              <a:t>IN</a:t>
            </a:r>
            <a:r>
              <a:rPr sz="1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45" dirty="0">
                <a:solidFill>
                  <a:srgbClr val="FFFFFF"/>
                </a:solidFill>
                <a:latin typeface="Georgia"/>
                <a:cs typeface="Georgia"/>
              </a:rPr>
              <a:t>SCM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14</a:t>
            </a:fld>
            <a:endParaRPr spc="-11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260343"/>
            <a:ext cx="6829425" cy="2018030"/>
          </a:xfrm>
          <a:prstGeom prst="rect">
            <a:avLst/>
          </a:prstGeom>
        </p:spPr>
        <p:txBody>
          <a:bodyPr vert="horz" wrap="square" lIns="0" tIns="3130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65"/>
              </a:spcBef>
            </a:pPr>
            <a:r>
              <a:rPr sz="4500" b="0" spc="-5" dirty="0">
                <a:solidFill>
                  <a:srgbClr val="565F6C"/>
                </a:solidFill>
                <a:latin typeface="Carlito"/>
                <a:cs typeface="Carlito"/>
              </a:rPr>
              <a:t>Demand </a:t>
            </a:r>
            <a:r>
              <a:rPr sz="4500" b="0" spc="-15" dirty="0">
                <a:solidFill>
                  <a:srgbClr val="565F6C"/>
                </a:solidFill>
                <a:latin typeface="Carlito"/>
                <a:cs typeface="Carlito"/>
              </a:rPr>
              <a:t>driven </a:t>
            </a:r>
            <a:r>
              <a:rPr sz="4500" b="0" spc="-5" dirty="0">
                <a:solidFill>
                  <a:srgbClr val="565F6C"/>
                </a:solidFill>
                <a:latin typeface="Carlito"/>
                <a:cs typeface="Carlito"/>
              </a:rPr>
              <a:t>supply</a:t>
            </a:r>
            <a:r>
              <a:rPr sz="4500" b="0" spc="-7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4500" b="0" dirty="0">
                <a:solidFill>
                  <a:srgbClr val="565F6C"/>
                </a:solidFill>
                <a:latin typeface="Carlito"/>
                <a:cs typeface="Carlito"/>
              </a:rPr>
              <a:t>chains</a:t>
            </a:r>
            <a:endParaRPr sz="4500">
              <a:latin typeface="Carlito"/>
              <a:cs typeface="Carlito"/>
            </a:endParaRPr>
          </a:p>
          <a:p>
            <a:pPr marL="27940" marR="530860">
              <a:lnSpc>
                <a:spcPct val="110000"/>
              </a:lnSpc>
              <a:spcBef>
                <a:spcPts val="1060"/>
              </a:spcBef>
            </a:pPr>
            <a:r>
              <a:rPr b="0" spc="-40" dirty="0">
                <a:latin typeface="Georgia"/>
                <a:cs typeface="Georgia"/>
              </a:rPr>
              <a:t>Push </a:t>
            </a:r>
            <a:r>
              <a:rPr b="0" spc="-55" dirty="0">
                <a:latin typeface="Georgia"/>
                <a:cs typeface="Georgia"/>
              </a:rPr>
              <a:t>versus </a:t>
            </a:r>
            <a:r>
              <a:rPr b="0" spc="-20" dirty="0">
                <a:latin typeface="Georgia"/>
                <a:cs typeface="Georgia"/>
              </a:rPr>
              <a:t>pull </a:t>
            </a:r>
            <a:r>
              <a:rPr b="0" spc="-40" dirty="0">
                <a:latin typeface="Georgia"/>
                <a:cs typeface="Georgia"/>
              </a:rPr>
              <a:t>based </a:t>
            </a:r>
            <a:r>
              <a:rPr b="0" spc="-35" dirty="0">
                <a:latin typeface="Georgia"/>
                <a:cs typeface="Georgia"/>
              </a:rPr>
              <a:t>supply </a:t>
            </a:r>
            <a:r>
              <a:rPr b="0" spc="-25" dirty="0">
                <a:latin typeface="Georgia"/>
                <a:cs typeface="Georgia"/>
              </a:rPr>
              <a:t>chain</a:t>
            </a:r>
            <a:r>
              <a:rPr b="0" spc="-220" dirty="0">
                <a:latin typeface="Georgia"/>
                <a:cs typeface="Georgia"/>
              </a:rPr>
              <a:t> </a:t>
            </a:r>
            <a:r>
              <a:rPr b="0" spc="-50" dirty="0">
                <a:latin typeface="Georgia"/>
                <a:cs typeface="Georgia"/>
              </a:rPr>
              <a:t>models:  </a:t>
            </a:r>
            <a:r>
              <a:rPr b="0" spc="-40" dirty="0">
                <a:latin typeface="Georgia"/>
                <a:cs typeface="Georgia"/>
              </a:rPr>
              <a:t>Push</a:t>
            </a:r>
            <a:r>
              <a:rPr b="0" spc="-45" dirty="0">
                <a:latin typeface="Georgia"/>
                <a:cs typeface="Georgia"/>
              </a:rPr>
              <a:t> </a:t>
            </a:r>
            <a:r>
              <a:rPr b="0" spc="-40" dirty="0">
                <a:latin typeface="Georgia"/>
                <a:cs typeface="Georgia"/>
              </a:rPr>
              <a:t>model: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40" y="3157854"/>
            <a:ext cx="9505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Supply</a:t>
            </a:r>
            <a:r>
              <a:rPr sz="1800" spc="-10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9658" y="3157854"/>
            <a:ext cx="479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68500" algn="l"/>
              </a:tabLst>
            </a:pPr>
            <a:r>
              <a:rPr sz="1800" spc="-15" dirty="0">
                <a:latin typeface="Georgia"/>
                <a:cs typeface="Georgia"/>
              </a:rPr>
              <a:t>production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based	</a:t>
            </a:r>
            <a:r>
              <a:rPr sz="1800" spc="-30" dirty="0">
                <a:latin typeface="Georgia"/>
                <a:cs typeface="Georgia"/>
              </a:rPr>
              <a:t>inventory </a:t>
            </a:r>
            <a:r>
              <a:rPr sz="1800" spc="-25" dirty="0">
                <a:latin typeface="Georgia"/>
                <a:cs typeface="Georgia"/>
              </a:rPr>
              <a:t>based </a:t>
            </a:r>
            <a:r>
              <a:rPr sz="1800" spc="-10" dirty="0">
                <a:latin typeface="Georgia"/>
                <a:cs typeface="Georgia"/>
              </a:rPr>
              <a:t>stock </a:t>
            </a:r>
            <a:r>
              <a:rPr sz="1800" spc="-25" dirty="0">
                <a:latin typeface="Georgia"/>
                <a:cs typeface="Georgia"/>
              </a:rPr>
              <a:t>based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8564" y="3157854"/>
            <a:ext cx="1508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Georgia"/>
                <a:cs typeface="Georgia"/>
              </a:rPr>
              <a:t>purchase</a:t>
            </a:r>
            <a:r>
              <a:rPr sz="1800" spc="300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what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8069" y="3459302"/>
            <a:ext cx="1111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on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forecast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5759" y="3459302"/>
            <a:ext cx="1113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on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forecast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46376" y="3459302"/>
            <a:ext cx="1111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on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forecast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67985" y="3459302"/>
            <a:ext cx="10902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is</a:t>
            </a:r>
            <a:r>
              <a:rPr sz="1800" spc="-114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available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9740" y="3435122"/>
            <a:ext cx="1534795" cy="7226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40" dirty="0">
                <a:latin typeface="Georgia"/>
                <a:cs typeface="Georgia"/>
              </a:rPr>
              <a:t>Forecast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2400" spc="-30" dirty="0">
                <a:latin typeface="Georgia"/>
                <a:cs typeface="Georgia"/>
              </a:rPr>
              <a:t>Pull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model: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9801" y="5068900"/>
            <a:ext cx="1722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Georgia"/>
                <a:cs typeface="Georgia"/>
              </a:rPr>
              <a:t>produce </a:t>
            </a:r>
            <a:r>
              <a:rPr sz="1800" spc="-5" dirty="0">
                <a:latin typeface="Georgia"/>
                <a:cs typeface="Georgia"/>
              </a:rPr>
              <a:t>to</a:t>
            </a:r>
            <a:r>
              <a:rPr sz="1800" spc="-125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order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740" y="5041162"/>
            <a:ext cx="951230" cy="6299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35" dirty="0">
                <a:latin typeface="Georgia"/>
                <a:cs typeface="Georgia"/>
              </a:rPr>
              <a:t>Supply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to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19"/>
              </a:spcBef>
            </a:pPr>
            <a:r>
              <a:rPr sz="1800" spc="-10" dirty="0">
                <a:latin typeface="Georgia"/>
                <a:cs typeface="Georgia"/>
              </a:rPr>
              <a:t>Order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19879" y="5041162"/>
            <a:ext cx="1649095" cy="6299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20" dirty="0">
                <a:latin typeface="Georgia"/>
                <a:cs typeface="Georgia"/>
              </a:rPr>
              <a:t>automatically</a:t>
            </a:r>
            <a:endParaRPr sz="1800">
              <a:latin typeface="Georgia"/>
              <a:cs typeface="Georgia"/>
            </a:endParaRPr>
          </a:p>
          <a:p>
            <a:pPr marL="147320">
              <a:lnSpc>
                <a:spcPct val="100000"/>
              </a:lnSpc>
              <a:spcBef>
                <a:spcPts val="219"/>
              </a:spcBef>
            </a:pPr>
            <a:r>
              <a:rPr sz="1800" spc="-25" dirty="0">
                <a:latin typeface="Georgia"/>
                <a:cs typeface="Georgia"/>
              </a:rPr>
              <a:t>replenish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stock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67269" y="5041162"/>
            <a:ext cx="951230" cy="62992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1800" spc="-5" dirty="0">
                <a:latin typeface="Georgia"/>
                <a:cs typeface="Georgia"/>
              </a:rPr>
              <a:t>c</a:t>
            </a:r>
            <a:r>
              <a:rPr sz="1800" spc="-10" dirty="0">
                <a:latin typeface="Georgia"/>
                <a:cs typeface="Georgia"/>
              </a:rPr>
              <a:t>u</a:t>
            </a:r>
            <a:r>
              <a:rPr sz="1800" spc="-20" dirty="0">
                <a:latin typeface="Georgia"/>
                <a:cs typeface="Georgia"/>
              </a:rPr>
              <a:t>s</a:t>
            </a:r>
            <a:r>
              <a:rPr sz="1800" spc="-40" dirty="0">
                <a:latin typeface="Georgia"/>
                <a:cs typeface="Georgia"/>
              </a:rPr>
              <a:t>t</a:t>
            </a:r>
            <a:r>
              <a:rPr sz="1800" spc="-20" dirty="0">
                <a:latin typeface="Georgia"/>
                <a:cs typeface="Georgia"/>
              </a:rPr>
              <a:t>omer</a:t>
            </a:r>
            <a:endParaRPr sz="1800">
              <a:latin typeface="Georgia"/>
              <a:cs typeface="Georgia"/>
            </a:endParaRPr>
          </a:p>
          <a:p>
            <a:pPr marL="123189">
              <a:lnSpc>
                <a:spcPct val="100000"/>
              </a:lnSpc>
              <a:spcBef>
                <a:spcPts val="219"/>
              </a:spcBef>
            </a:pPr>
            <a:r>
              <a:rPr sz="1800" spc="-35" dirty="0">
                <a:latin typeface="Georgia"/>
                <a:cs typeface="Georgia"/>
              </a:rPr>
              <a:t>orders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30174" y="5041162"/>
            <a:ext cx="1370965" cy="93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0100"/>
              </a:lnSpc>
              <a:spcBef>
                <a:spcPts val="100"/>
              </a:spcBef>
            </a:pP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40" dirty="0">
                <a:latin typeface="Georgia"/>
                <a:cs typeface="Georgia"/>
              </a:rPr>
              <a:t>u</a:t>
            </a:r>
            <a:r>
              <a:rPr sz="1800" spc="-15" dirty="0">
                <a:latin typeface="Georgia"/>
                <a:cs typeface="Georgia"/>
              </a:rPr>
              <a:t>tomat</a:t>
            </a:r>
            <a:r>
              <a:rPr sz="1800" spc="-20" dirty="0">
                <a:latin typeface="Georgia"/>
                <a:cs typeface="Georgia"/>
              </a:rPr>
              <a:t>ical</a:t>
            </a:r>
            <a:r>
              <a:rPr sz="1800" spc="-25" dirty="0">
                <a:latin typeface="Georgia"/>
                <a:cs typeface="Georgia"/>
              </a:rPr>
              <a:t>l</a:t>
            </a:r>
            <a:r>
              <a:rPr sz="1800" spc="-15" dirty="0">
                <a:latin typeface="Georgia"/>
                <a:cs typeface="Georgia"/>
              </a:rPr>
              <a:t>y  </a:t>
            </a:r>
            <a:r>
              <a:rPr sz="1800" spc="-25" dirty="0">
                <a:latin typeface="Georgia"/>
                <a:cs typeface="Georgia"/>
              </a:rPr>
              <a:t>replenish  warehouse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4162" y="2743961"/>
            <a:ext cx="1143000" cy="533400"/>
          </a:xfrm>
          <a:prstGeom prst="rect">
            <a:avLst/>
          </a:prstGeom>
          <a:solidFill>
            <a:srgbClr val="3668C4"/>
          </a:solidFill>
          <a:ln w="19812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160020">
              <a:lnSpc>
                <a:spcPct val="100000"/>
              </a:lnSpc>
              <a:spcBef>
                <a:spcPts val="894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962" y="4496561"/>
            <a:ext cx="1295400" cy="609600"/>
          </a:xfrm>
          <a:prstGeom prst="rect">
            <a:avLst/>
          </a:prstGeom>
          <a:solidFill>
            <a:srgbClr val="3668C4"/>
          </a:solidFill>
          <a:ln w="19812">
            <a:solidFill>
              <a:srgbClr val="BA6025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200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286761" y="4496561"/>
            <a:ext cx="1600200" cy="6096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1200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Manufacturer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67961" y="4496561"/>
            <a:ext cx="1371600" cy="6096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200"/>
              </a:spcBef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Distributer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944361" y="4496561"/>
            <a:ext cx="1295400" cy="6096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267335">
              <a:lnSpc>
                <a:spcPct val="100000"/>
              </a:lnSpc>
              <a:spcBef>
                <a:spcPts val="1200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Retailer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134361" y="2743961"/>
            <a:ext cx="1600200" cy="5334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894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Manufacturer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91761" y="2743961"/>
            <a:ext cx="1371600" cy="5334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894"/>
              </a:spcBef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Distributer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91961" y="2743961"/>
            <a:ext cx="1371600" cy="5334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305435">
              <a:lnSpc>
                <a:spcPct val="100000"/>
              </a:lnSpc>
              <a:spcBef>
                <a:spcPts val="894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Retailer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544561" y="2743961"/>
            <a:ext cx="1219200" cy="5334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894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Customer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96961" y="4496561"/>
            <a:ext cx="1295400" cy="533400"/>
          </a:xfrm>
          <a:prstGeom prst="rect">
            <a:avLst/>
          </a:prstGeom>
          <a:solidFill>
            <a:srgbClr val="3668C4"/>
          </a:solidFill>
          <a:ln w="19811">
            <a:solidFill>
              <a:srgbClr val="BA6025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68275">
              <a:lnSpc>
                <a:spcPct val="100000"/>
              </a:lnSpc>
              <a:spcBef>
                <a:spcPts val="9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Customer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676400" y="2958464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5">
                <a:moveTo>
                  <a:pt x="88773" y="0"/>
                </a:moveTo>
                <a:lnTo>
                  <a:pt x="0" y="51435"/>
                </a:lnTo>
                <a:lnTo>
                  <a:pt x="88392" y="103505"/>
                </a:lnTo>
                <a:lnTo>
                  <a:pt x="92329" y="102488"/>
                </a:lnTo>
                <a:lnTo>
                  <a:pt x="95885" y="96393"/>
                </a:lnTo>
                <a:lnTo>
                  <a:pt x="94868" y="92456"/>
                </a:lnTo>
                <a:lnTo>
                  <a:pt x="35989" y="57865"/>
                </a:lnTo>
                <a:lnTo>
                  <a:pt x="12573" y="57785"/>
                </a:lnTo>
                <a:lnTo>
                  <a:pt x="12573" y="45085"/>
                </a:lnTo>
                <a:lnTo>
                  <a:pt x="36359" y="45085"/>
                </a:lnTo>
                <a:lnTo>
                  <a:pt x="95123" y="11049"/>
                </a:lnTo>
                <a:lnTo>
                  <a:pt x="96138" y="7112"/>
                </a:lnTo>
                <a:lnTo>
                  <a:pt x="94361" y="4063"/>
                </a:lnTo>
                <a:lnTo>
                  <a:pt x="92710" y="1015"/>
                </a:lnTo>
                <a:lnTo>
                  <a:pt x="88773" y="0"/>
                </a:lnTo>
                <a:close/>
              </a:path>
              <a:path w="457200" h="103505">
                <a:moveTo>
                  <a:pt x="36207" y="45172"/>
                </a:moveTo>
                <a:lnTo>
                  <a:pt x="25218" y="51537"/>
                </a:lnTo>
                <a:lnTo>
                  <a:pt x="35989" y="57865"/>
                </a:lnTo>
                <a:lnTo>
                  <a:pt x="457200" y="59309"/>
                </a:lnTo>
                <a:lnTo>
                  <a:pt x="457200" y="46736"/>
                </a:lnTo>
                <a:lnTo>
                  <a:pt x="36207" y="45172"/>
                </a:lnTo>
                <a:close/>
              </a:path>
              <a:path w="457200" h="103505">
                <a:moveTo>
                  <a:pt x="12573" y="45085"/>
                </a:moveTo>
                <a:lnTo>
                  <a:pt x="12573" y="57785"/>
                </a:lnTo>
                <a:lnTo>
                  <a:pt x="35989" y="57865"/>
                </a:lnTo>
                <a:lnTo>
                  <a:pt x="34555" y="57023"/>
                </a:lnTo>
                <a:lnTo>
                  <a:pt x="15748" y="57023"/>
                </a:lnTo>
                <a:lnTo>
                  <a:pt x="15748" y="45974"/>
                </a:lnTo>
                <a:lnTo>
                  <a:pt x="34824" y="45974"/>
                </a:lnTo>
                <a:lnTo>
                  <a:pt x="36207" y="45172"/>
                </a:lnTo>
                <a:lnTo>
                  <a:pt x="12573" y="45085"/>
                </a:lnTo>
                <a:close/>
              </a:path>
              <a:path w="457200" h="103505">
                <a:moveTo>
                  <a:pt x="15748" y="45974"/>
                </a:moveTo>
                <a:lnTo>
                  <a:pt x="15748" y="57023"/>
                </a:lnTo>
                <a:lnTo>
                  <a:pt x="25218" y="51537"/>
                </a:lnTo>
                <a:lnTo>
                  <a:pt x="15748" y="45974"/>
                </a:lnTo>
                <a:close/>
              </a:path>
              <a:path w="457200" h="103505">
                <a:moveTo>
                  <a:pt x="25218" y="51537"/>
                </a:moveTo>
                <a:lnTo>
                  <a:pt x="15748" y="57023"/>
                </a:lnTo>
                <a:lnTo>
                  <a:pt x="34555" y="57023"/>
                </a:lnTo>
                <a:lnTo>
                  <a:pt x="25218" y="51537"/>
                </a:lnTo>
                <a:close/>
              </a:path>
              <a:path w="457200" h="103505">
                <a:moveTo>
                  <a:pt x="34824" y="45974"/>
                </a:moveTo>
                <a:lnTo>
                  <a:pt x="15748" y="45974"/>
                </a:lnTo>
                <a:lnTo>
                  <a:pt x="25218" y="51537"/>
                </a:lnTo>
                <a:lnTo>
                  <a:pt x="34824" y="45974"/>
                </a:lnTo>
                <a:close/>
              </a:path>
              <a:path w="457200" h="103505">
                <a:moveTo>
                  <a:pt x="36359" y="45085"/>
                </a:moveTo>
                <a:lnTo>
                  <a:pt x="12573" y="45085"/>
                </a:lnTo>
                <a:lnTo>
                  <a:pt x="36207" y="45172"/>
                </a:lnTo>
                <a:lnTo>
                  <a:pt x="36359" y="45085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0" y="4749165"/>
            <a:ext cx="533400" cy="103505"/>
          </a:xfrm>
          <a:custGeom>
            <a:avLst/>
            <a:gdLst/>
            <a:ahLst/>
            <a:cxnLst/>
            <a:rect l="l" t="t" r="r" b="b"/>
            <a:pathLst>
              <a:path w="533400" h="103504">
                <a:moveTo>
                  <a:pt x="88773" y="0"/>
                </a:moveTo>
                <a:lnTo>
                  <a:pt x="0" y="51435"/>
                </a:lnTo>
                <a:lnTo>
                  <a:pt x="85470" y="101600"/>
                </a:lnTo>
                <a:lnTo>
                  <a:pt x="88392" y="103378"/>
                </a:lnTo>
                <a:lnTo>
                  <a:pt x="92329" y="102362"/>
                </a:lnTo>
                <a:lnTo>
                  <a:pt x="94106" y="99314"/>
                </a:lnTo>
                <a:lnTo>
                  <a:pt x="95885" y="96393"/>
                </a:lnTo>
                <a:lnTo>
                  <a:pt x="94868" y="92456"/>
                </a:lnTo>
                <a:lnTo>
                  <a:pt x="35969" y="57853"/>
                </a:lnTo>
                <a:lnTo>
                  <a:pt x="12573" y="57785"/>
                </a:lnTo>
                <a:lnTo>
                  <a:pt x="12573" y="45085"/>
                </a:lnTo>
                <a:lnTo>
                  <a:pt x="36302" y="45085"/>
                </a:lnTo>
                <a:lnTo>
                  <a:pt x="95123" y="10922"/>
                </a:lnTo>
                <a:lnTo>
                  <a:pt x="96138" y="7112"/>
                </a:lnTo>
                <a:lnTo>
                  <a:pt x="92582" y="1016"/>
                </a:lnTo>
                <a:lnTo>
                  <a:pt x="88773" y="0"/>
                </a:lnTo>
                <a:close/>
              </a:path>
              <a:path w="533400" h="103504">
                <a:moveTo>
                  <a:pt x="36183" y="45154"/>
                </a:moveTo>
                <a:lnTo>
                  <a:pt x="25205" y="51530"/>
                </a:lnTo>
                <a:lnTo>
                  <a:pt x="35969" y="57853"/>
                </a:lnTo>
                <a:lnTo>
                  <a:pt x="533400" y="59309"/>
                </a:lnTo>
                <a:lnTo>
                  <a:pt x="533400" y="46609"/>
                </a:lnTo>
                <a:lnTo>
                  <a:pt x="36183" y="45154"/>
                </a:lnTo>
                <a:close/>
              </a:path>
              <a:path w="533400" h="103504">
                <a:moveTo>
                  <a:pt x="12573" y="45085"/>
                </a:moveTo>
                <a:lnTo>
                  <a:pt x="12573" y="57785"/>
                </a:lnTo>
                <a:lnTo>
                  <a:pt x="35969" y="57853"/>
                </a:lnTo>
                <a:lnTo>
                  <a:pt x="34555" y="57023"/>
                </a:lnTo>
                <a:lnTo>
                  <a:pt x="15748" y="57023"/>
                </a:lnTo>
                <a:lnTo>
                  <a:pt x="15748" y="45974"/>
                </a:lnTo>
                <a:lnTo>
                  <a:pt x="34771" y="45974"/>
                </a:lnTo>
                <a:lnTo>
                  <a:pt x="36183" y="45154"/>
                </a:lnTo>
                <a:lnTo>
                  <a:pt x="12573" y="45085"/>
                </a:lnTo>
                <a:close/>
              </a:path>
              <a:path w="533400" h="103504">
                <a:moveTo>
                  <a:pt x="15748" y="45974"/>
                </a:moveTo>
                <a:lnTo>
                  <a:pt x="15748" y="57023"/>
                </a:lnTo>
                <a:lnTo>
                  <a:pt x="25205" y="51530"/>
                </a:lnTo>
                <a:lnTo>
                  <a:pt x="15748" y="45974"/>
                </a:lnTo>
                <a:close/>
              </a:path>
              <a:path w="533400" h="103504">
                <a:moveTo>
                  <a:pt x="25205" y="51530"/>
                </a:moveTo>
                <a:lnTo>
                  <a:pt x="15748" y="57023"/>
                </a:lnTo>
                <a:lnTo>
                  <a:pt x="34555" y="57023"/>
                </a:lnTo>
                <a:lnTo>
                  <a:pt x="25205" y="51530"/>
                </a:lnTo>
                <a:close/>
              </a:path>
              <a:path w="533400" h="103504">
                <a:moveTo>
                  <a:pt x="34771" y="45974"/>
                </a:moveTo>
                <a:lnTo>
                  <a:pt x="15748" y="45974"/>
                </a:lnTo>
                <a:lnTo>
                  <a:pt x="25205" y="51530"/>
                </a:lnTo>
                <a:lnTo>
                  <a:pt x="34771" y="45974"/>
                </a:lnTo>
                <a:close/>
              </a:path>
              <a:path w="533400" h="103504">
                <a:moveTo>
                  <a:pt x="36302" y="45085"/>
                </a:moveTo>
                <a:lnTo>
                  <a:pt x="12573" y="45085"/>
                </a:lnTo>
                <a:lnTo>
                  <a:pt x="36183" y="45154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86200" y="4749291"/>
            <a:ext cx="381000" cy="103505"/>
          </a:xfrm>
          <a:custGeom>
            <a:avLst/>
            <a:gdLst/>
            <a:ahLst/>
            <a:cxnLst/>
            <a:rect l="l" t="t" r="r" b="b"/>
            <a:pathLst>
              <a:path w="381000" h="103504">
                <a:moveTo>
                  <a:pt x="88773" y="0"/>
                </a:moveTo>
                <a:lnTo>
                  <a:pt x="0" y="51307"/>
                </a:lnTo>
                <a:lnTo>
                  <a:pt x="88391" y="103377"/>
                </a:lnTo>
                <a:lnTo>
                  <a:pt x="92328" y="102361"/>
                </a:lnTo>
                <a:lnTo>
                  <a:pt x="95885" y="96265"/>
                </a:lnTo>
                <a:lnTo>
                  <a:pt x="94869" y="92455"/>
                </a:lnTo>
                <a:lnTo>
                  <a:pt x="35954" y="57754"/>
                </a:lnTo>
                <a:lnTo>
                  <a:pt x="12573" y="57657"/>
                </a:lnTo>
                <a:lnTo>
                  <a:pt x="12573" y="44957"/>
                </a:lnTo>
                <a:lnTo>
                  <a:pt x="36359" y="44957"/>
                </a:lnTo>
                <a:lnTo>
                  <a:pt x="95123" y="10921"/>
                </a:lnTo>
                <a:lnTo>
                  <a:pt x="96265" y="7111"/>
                </a:lnTo>
                <a:lnTo>
                  <a:pt x="92710" y="1015"/>
                </a:lnTo>
                <a:lnTo>
                  <a:pt x="88773" y="0"/>
                </a:lnTo>
                <a:close/>
              </a:path>
              <a:path w="381000" h="103504">
                <a:moveTo>
                  <a:pt x="36190" y="45055"/>
                </a:moveTo>
                <a:lnTo>
                  <a:pt x="25203" y="51419"/>
                </a:lnTo>
                <a:lnTo>
                  <a:pt x="35954" y="57754"/>
                </a:lnTo>
                <a:lnTo>
                  <a:pt x="381000" y="59181"/>
                </a:lnTo>
                <a:lnTo>
                  <a:pt x="381000" y="46481"/>
                </a:lnTo>
                <a:lnTo>
                  <a:pt x="36190" y="45055"/>
                </a:lnTo>
                <a:close/>
              </a:path>
              <a:path w="381000" h="103504">
                <a:moveTo>
                  <a:pt x="12573" y="44957"/>
                </a:moveTo>
                <a:lnTo>
                  <a:pt x="12573" y="57657"/>
                </a:lnTo>
                <a:lnTo>
                  <a:pt x="35954" y="57754"/>
                </a:lnTo>
                <a:lnTo>
                  <a:pt x="34496" y="56895"/>
                </a:lnTo>
                <a:lnTo>
                  <a:pt x="15748" y="56895"/>
                </a:lnTo>
                <a:lnTo>
                  <a:pt x="15748" y="45846"/>
                </a:lnTo>
                <a:lnTo>
                  <a:pt x="34824" y="45846"/>
                </a:lnTo>
                <a:lnTo>
                  <a:pt x="36190" y="45055"/>
                </a:lnTo>
                <a:lnTo>
                  <a:pt x="12573" y="44957"/>
                </a:lnTo>
                <a:close/>
              </a:path>
              <a:path w="381000" h="103504">
                <a:moveTo>
                  <a:pt x="15748" y="45846"/>
                </a:moveTo>
                <a:lnTo>
                  <a:pt x="15748" y="56895"/>
                </a:lnTo>
                <a:lnTo>
                  <a:pt x="25203" y="51419"/>
                </a:lnTo>
                <a:lnTo>
                  <a:pt x="15748" y="45846"/>
                </a:lnTo>
                <a:close/>
              </a:path>
              <a:path w="381000" h="103504">
                <a:moveTo>
                  <a:pt x="25203" y="51419"/>
                </a:moveTo>
                <a:lnTo>
                  <a:pt x="15748" y="56895"/>
                </a:lnTo>
                <a:lnTo>
                  <a:pt x="34496" y="56895"/>
                </a:lnTo>
                <a:lnTo>
                  <a:pt x="25203" y="51419"/>
                </a:lnTo>
                <a:close/>
              </a:path>
              <a:path w="381000" h="103504">
                <a:moveTo>
                  <a:pt x="34824" y="45846"/>
                </a:moveTo>
                <a:lnTo>
                  <a:pt x="15748" y="45846"/>
                </a:lnTo>
                <a:lnTo>
                  <a:pt x="25203" y="51419"/>
                </a:lnTo>
                <a:lnTo>
                  <a:pt x="34824" y="45846"/>
                </a:lnTo>
                <a:close/>
              </a:path>
              <a:path w="381000" h="103504">
                <a:moveTo>
                  <a:pt x="36359" y="44957"/>
                </a:moveTo>
                <a:lnTo>
                  <a:pt x="12573" y="44957"/>
                </a:lnTo>
                <a:lnTo>
                  <a:pt x="36190" y="45055"/>
                </a:lnTo>
                <a:lnTo>
                  <a:pt x="36359" y="44957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33800" y="2959480"/>
            <a:ext cx="457200" cy="103505"/>
          </a:xfrm>
          <a:custGeom>
            <a:avLst/>
            <a:gdLst/>
            <a:ahLst/>
            <a:cxnLst/>
            <a:rect l="l" t="t" r="r" b="b"/>
            <a:pathLst>
              <a:path w="457200" h="103505">
                <a:moveTo>
                  <a:pt x="421198" y="58212"/>
                </a:moveTo>
                <a:lnTo>
                  <a:pt x="362076" y="92456"/>
                </a:lnTo>
                <a:lnTo>
                  <a:pt x="361061" y="96266"/>
                </a:lnTo>
                <a:lnTo>
                  <a:pt x="362838" y="99314"/>
                </a:lnTo>
                <a:lnTo>
                  <a:pt x="364489" y="102362"/>
                </a:lnTo>
                <a:lnTo>
                  <a:pt x="368426" y="103378"/>
                </a:lnTo>
                <a:lnTo>
                  <a:pt x="446240" y="58293"/>
                </a:lnTo>
                <a:lnTo>
                  <a:pt x="421198" y="58212"/>
                </a:lnTo>
                <a:close/>
              </a:path>
              <a:path w="457200" h="103505">
                <a:moveTo>
                  <a:pt x="432090" y="51904"/>
                </a:moveTo>
                <a:lnTo>
                  <a:pt x="421198" y="58212"/>
                </a:lnTo>
                <a:lnTo>
                  <a:pt x="444626" y="58293"/>
                </a:lnTo>
                <a:lnTo>
                  <a:pt x="444626" y="57404"/>
                </a:lnTo>
                <a:lnTo>
                  <a:pt x="441451" y="57404"/>
                </a:lnTo>
                <a:lnTo>
                  <a:pt x="432090" y="51904"/>
                </a:lnTo>
                <a:close/>
              </a:path>
              <a:path w="457200" h="103505">
                <a:moveTo>
                  <a:pt x="368808" y="0"/>
                </a:moveTo>
                <a:lnTo>
                  <a:pt x="364871" y="1016"/>
                </a:lnTo>
                <a:lnTo>
                  <a:pt x="361314" y="7112"/>
                </a:lnTo>
                <a:lnTo>
                  <a:pt x="362330" y="10922"/>
                </a:lnTo>
                <a:lnTo>
                  <a:pt x="421210" y="45512"/>
                </a:lnTo>
                <a:lnTo>
                  <a:pt x="444626" y="45593"/>
                </a:lnTo>
                <a:lnTo>
                  <a:pt x="444626" y="58293"/>
                </a:lnTo>
                <a:lnTo>
                  <a:pt x="446240" y="58293"/>
                </a:lnTo>
                <a:lnTo>
                  <a:pt x="457200" y="51943"/>
                </a:lnTo>
                <a:lnTo>
                  <a:pt x="368808" y="0"/>
                </a:lnTo>
                <a:close/>
              </a:path>
              <a:path w="457200" h="103505">
                <a:moveTo>
                  <a:pt x="0" y="44069"/>
                </a:moveTo>
                <a:lnTo>
                  <a:pt x="0" y="56769"/>
                </a:lnTo>
                <a:lnTo>
                  <a:pt x="421198" y="58212"/>
                </a:lnTo>
                <a:lnTo>
                  <a:pt x="432090" y="51904"/>
                </a:lnTo>
                <a:lnTo>
                  <a:pt x="421210" y="45512"/>
                </a:lnTo>
                <a:lnTo>
                  <a:pt x="0" y="44069"/>
                </a:lnTo>
                <a:close/>
              </a:path>
              <a:path w="457200" h="103505">
                <a:moveTo>
                  <a:pt x="441451" y="46482"/>
                </a:moveTo>
                <a:lnTo>
                  <a:pt x="432090" y="51904"/>
                </a:lnTo>
                <a:lnTo>
                  <a:pt x="441451" y="57404"/>
                </a:lnTo>
                <a:lnTo>
                  <a:pt x="441451" y="46482"/>
                </a:lnTo>
                <a:close/>
              </a:path>
              <a:path w="457200" h="103505">
                <a:moveTo>
                  <a:pt x="444626" y="46482"/>
                </a:moveTo>
                <a:lnTo>
                  <a:pt x="441451" y="46482"/>
                </a:lnTo>
                <a:lnTo>
                  <a:pt x="441451" y="57404"/>
                </a:lnTo>
                <a:lnTo>
                  <a:pt x="444626" y="57404"/>
                </a:lnTo>
                <a:lnTo>
                  <a:pt x="444626" y="46482"/>
                </a:lnTo>
                <a:close/>
              </a:path>
              <a:path w="457200" h="103505">
                <a:moveTo>
                  <a:pt x="421210" y="45512"/>
                </a:moveTo>
                <a:lnTo>
                  <a:pt x="432090" y="51904"/>
                </a:lnTo>
                <a:lnTo>
                  <a:pt x="441451" y="46482"/>
                </a:lnTo>
                <a:lnTo>
                  <a:pt x="444626" y="46482"/>
                </a:lnTo>
                <a:lnTo>
                  <a:pt x="444626" y="45593"/>
                </a:lnTo>
                <a:lnTo>
                  <a:pt x="421210" y="45512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62600" y="2959226"/>
            <a:ext cx="228600" cy="10337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2800" y="2959354"/>
            <a:ext cx="381000" cy="103505"/>
          </a:xfrm>
          <a:custGeom>
            <a:avLst/>
            <a:gdLst/>
            <a:ahLst/>
            <a:cxnLst/>
            <a:rect l="l" t="t" r="r" b="b"/>
            <a:pathLst>
              <a:path w="381000" h="103505">
                <a:moveTo>
                  <a:pt x="344963" y="58322"/>
                </a:moveTo>
                <a:lnTo>
                  <a:pt x="285876" y="92456"/>
                </a:lnTo>
                <a:lnTo>
                  <a:pt x="284733" y="96393"/>
                </a:lnTo>
                <a:lnTo>
                  <a:pt x="288290" y="102488"/>
                </a:lnTo>
                <a:lnTo>
                  <a:pt x="292226" y="103505"/>
                </a:lnTo>
                <a:lnTo>
                  <a:pt x="370040" y="58420"/>
                </a:lnTo>
                <a:lnTo>
                  <a:pt x="344963" y="58322"/>
                </a:lnTo>
                <a:close/>
              </a:path>
              <a:path w="381000" h="103505">
                <a:moveTo>
                  <a:pt x="355875" y="52022"/>
                </a:moveTo>
                <a:lnTo>
                  <a:pt x="344963" y="58322"/>
                </a:lnTo>
                <a:lnTo>
                  <a:pt x="368426" y="58420"/>
                </a:lnTo>
                <a:lnTo>
                  <a:pt x="368426" y="57531"/>
                </a:lnTo>
                <a:lnTo>
                  <a:pt x="365251" y="57531"/>
                </a:lnTo>
                <a:lnTo>
                  <a:pt x="355875" y="52022"/>
                </a:lnTo>
                <a:close/>
              </a:path>
              <a:path w="381000" h="103505">
                <a:moveTo>
                  <a:pt x="292607" y="0"/>
                </a:moveTo>
                <a:lnTo>
                  <a:pt x="288671" y="1016"/>
                </a:lnTo>
                <a:lnTo>
                  <a:pt x="285115" y="7112"/>
                </a:lnTo>
                <a:lnTo>
                  <a:pt x="286130" y="11049"/>
                </a:lnTo>
                <a:lnTo>
                  <a:pt x="344982" y="45623"/>
                </a:lnTo>
                <a:lnTo>
                  <a:pt x="368426" y="45720"/>
                </a:lnTo>
                <a:lnTo>
                  <a:pt x="368426" y="58420"/>
                </a:lnTo>
                <a:lnTo>
                  <a:pt x="370040" y="58420"/>
                </a:lnTo>
                <a:lnTo>
                  <a:pt x="381000" y="52070"/>
                </a:lnTo>
                <a:lnTo>
                  <a:pt x="295655" y="1905"/>
                </a:lnTo>
                <a:lnTo>
                  <a:pt x="292607" y="0"/>
                </a:lnTo>
                <a:close/>
              </a:path>
              <a:path w="381000" h="103505">
                <a:moveTo>
                  <a:pt x="0" y="44196"/>
                </a:moveTo>
                <a:lnTo>
                  <a:pt x="0" y="56896"/>
                </a:lnTo>
                <a:lnTo>
                  <a:pt x="344963" y="58322"/>
                </a:lnTo>
                <a:lnTo>
                  <a:pt x="355875" y="52022"/>
                </a:lnTo>
                <a:lnTo>
                  <a:pt x="344982" y="45623"/>
                </a:lnTo>
                <a:lnTo>
                  <a:pt x="0" y="44196"/>
                </a:lnTo>
                <a:close/>
              </a:path>
              <a:path w="381000" h="103505">
                <a:moveTo>
                  <a:pt x="365251" y="46609"/>
                </a:moveTo>
                <a:lnTo>
                  <a:pt x="355875" y="52022"/>
                </a:lnTo>
                <a:lnTo>
                  <a:pt x="365251" y="57531"/>
                </a:lnTo>
                <a:lnTo>
                  <a:pt x="365251" y="46609"/>
                </a:lnTo>
                <a:close/>
              </a:path>
              <a:path w="381000" h="103505">
                <a:moveTo>
                  <a:pt x="368426" y="46609"/>
                </a:moveTo>
                <a:lnTo>
                  <a:pt x="365251" y="46609"/>
                </a:lnTo>
                <a:lnTo>
                  <a:pt x="365251" y="57531"/>
                </a:lnTo>
                <a:lnTo>
                  <a:pt x="368426" y="57531"/>
                </a:lnTo>
                <a:lnTo>
                  <a:pt x="368426" y="46609"/>
                </a:lnTo>
                <a:close/>
              </a:path>
              <a:path w="381000" h="103505">
                <a:moveTo>
                  <a:pt x="344982" y="45623"/>
                </a:moveTo>
                <a:lnTo>
                  <a:pt x="355875" y="52022"/>
                </a:lnTo>
                <a:lnTo>
                  <a:pt x="365251" y="46609"/>
                </a:lnTo>
                <a:lnTo>
                  <a:pt x="368426" y="46609"/>
                </a:lnTo>
                <a:lnTo>
                  <a:pt x="368426" y="45720"/>
                </a:lnTo>
                <a:lnTo>
                  <a:pt x="344982" y="45623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239000" y="4741671"/>
            <a:ext cx="457834" cy="103505"/>
          </a:xfrm>
          <a:custGeom>
            <a:avLst/>
            <a:gdLst/>
            <a:ahLst/>
            <a:cxnLst/>
            <a:rect l="l" t="t" r="r" b="b"/>
            <a:pathLst>
              <a:path w="457834" h="103504">
                <a:moveTo>
                  <a:pt x="83947" y="0"/>
                </a:moveTo>
                <a:lnTo>
                  <a:pt x="81152" y="2031"/>
                </a:lnTo>
                <a:lnTo>
                  <a:pt x="0" y="58927"/>
                </a:lnTo>
                <a:lnTo>
                  <a:pt x="92582" y="103123"/>
                </a:lnTo>
                <a:lnTo>
                  <a:pt x="96393" y="101726"/>
                </a:lnTo>
                <a:lnTo>
                  <a:pt x="99441" y="95376"/>
                </a:lnTo>
                <a:lnTo>
                  <a:pt x="98044" y="91566"/>
                </a:lnTo>
                <a:lnTo>
                  <a:pt x="94869" y="90169"/>
                </a:lnTo>
                <a:lnTo>
                  <a:pt x="40540" y="64261"/>
                </a:lnTo>
                <a:lnTo>
                  <a:pt x="13080" y="64261"/>
                </a:lnTo>
                <a:lnTo>
                  <a:pt x="11938" y="51561"/>
                </a:lnTo>
                <a:lnTo>
                  <a:pt x="35399" y="49605"/>
                </a:lnTo>
                <a:lnTo>
                  <a:pt x="91313" y="10413"/>
                </a:lnTo>
                <a:lnTo>
                  <a:pt x="91948" y="6476"/>
                </a:lnTo>
                <a:lnTo>
                  <a:pt x="89916" y="3555"/>
                </a:lnTo>
                <a:lnTo>
                  <a:pt x="88010" y="761"/>
                </a:lnTo>
                <a:lnTo>
                  <a:pt x="83947" y="0"/>
                </a:lnTo>
                <a:close/>
              </a:path>
              <a:path w="457834" h="103504">
                <a:moveTo>
                  <a:pt x="35399" y="49605"/>
                </a:moveTo>
                <a:lnTo>
                  <a:pt x="11938" y="51561"/>
                </a:lnTo>
                <a:lnTo>
                  <a:pt x="13080" y="64261"/>
                </a:lnTo>
                <a:lnTo>
                  <a:pt x="26785" y="63118"/>
                </a:lnTo>
                <a:lnTo>
                  <a:pt x="16128" y="63118"/>
                </a:lnTo>
                <a:lnTo>
                  <a:pt x="15240" y="52196"/>
                </a:lnTo>
                <a:lnTo>
                  <a:pt x="31704" y="52196"/>
                </a:lnTo>
                <a:lnTo>
                  <a:pt x="35399" y="49605"/>
                </a:lnTo>
                <a:close/>
              </a:path>
              <a:path w="457834" h="103504">
                <a:moveTo>
                  <a:pt x="36452" y="62312"/>
                </a:moveTo>
                <a:lnTo>
                  <a:pt x="13080" y="64261"/>
                </a:lnTo>
                <a:lnTo>
                  <a:pt x="40540" y="64261"/>
                </a:lnTo>
                <a:lnTo>
                  <a:pt x="36452" y="62312"/>
                </a:lnTo>
                <a:close/>
              </a:path>
              <a:path w="457834" h="103504">
                <a:moveTo>
                  <a:pt x="15240" y="52196"/>
                </a:moveTo>
                <a:lnTo>
                  <a:pt x="16128" y="63118"/>
                </a:lnTo>
                <a:lnTo>
                  <a:pt x="25039" y="56870"/>
                </a:lnTo>
                <a:lnTo>
                  <a:pt x="15240" y="52196"/>
                </a:lnTo>
                <a:close/>
              </a:path>
              <a:path w="457834" h="103504">
                <a:moveTo>
                  <a:pt x="25039" y="56870"/>
                </a:moveTo>
                <a:lnTo>
                  <a:pt x="16128" y="63118"/>
                </a:lnTo>
                <a:lnTo>
                  <a:pt x="26785" y="63118"/>
                </a:lnTo>
                <a:lnTo>
                  <a:pt x="36452" y="62312"/>
                </a:lnTo>
                <a:lnTo>
                  <a:pt x="25039" y="56870"/>
                </a:lnTo>
                <a:close/>
              </a:path>
              <a:path w="457834" h="103504">
                <a:moveTo>
                  <a:pt x="456692" y="14477"/>
                </a:moveTo>
                <a:lnTo>
                  <a:pt x="35399" y="49605"/>
                </a:lnTo>
                <a:lnTo>
                  <a:pt x="25039" y="56870"/>
                </a:lnTo>
                <a:lnTo>
                  <a:pt x="36452" y="62312"/>
                </a:lnTo>
                <a:lnTo>
                  <a:pt x="457707" y="27177"/>
                </a:lnTo>
                <a:lnTo>
                  <a:pt x="456692" y="14477"/>
                </a:lnTo>
                <a:close/>
              </a:path>
              <a:path w="457834" h="103504">
                <a:moveTo>
                  <a:pt x="31704" y="52196"/>
                </a:moveTo>
                <a:lnTo>
                  <a:pt x="15240" y="52196"/>
                </a:lnTo>
                <a:lnTo>
                  <a:pt x="25039" y="56870"/>
                </a:lnTo>
                <a:lnTo>
                  <a:pt x="31704" y="52196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638800" y="4749419"/>
            <a:ext cx="304800" cy="103505"/>
          </a:xfrm>
          <a:custGeom>
            <a:avLst/>
            <a:gdLst/>
            <a:ahLst/>
            <a:cxnLst/>
            <a:rect l="l" t="t" r="r" b="b"/>
            <a:pathLst>
              <a:path w="304800" h="103504">
                <a:moveTo>
                  <a:pt x="88900" y="0"/>
                </a:moveTo>
                <a:lnTo>
                  <a:pt x="85851" y="1650"/>
                </a:lnTo>
                <a:lnTo>
                  <a:pt x="0" y="51180"/>
                </a:lnTo>
                <a:lnTo>
                  <a:pt x="88391" y="103377"/>
                </a:lnTo>
                <a:lnTo>
                  <a:pt x="92201" y="102361"/>
                </a:lnTo>
                <a:lnTo>
                  <a:pt x="95758" y="96265"/>
                </a:lnTo>
                <a:lnTo>
                  <a:pt x="94741" y="92455"/>
                </a:lnTo>
                <a:lnTo>
                  <a:pt x="91821" y="90677"/>
                </a:lnTo>
                <a:lnTo>
                  <a:pt x="36138" y="57770"/>
                </a:lnTo>
                <a:lnTo>
                  <a:pt x="12573" y="57657"/>
                </a:lnTo>
                <a:lnTo>
                  <a:pt x="12573" y="44957"/>
                </a:lnTo>
                <a:lnTo>
                  <a:pt x="36238" y="44957"/>
                </a:lnTo>
                <a:lnTo>
                  <a:pt x="95250" y="10921"/>
                </a:lnTo>
                <a:lnTo>
                  <a:pt x="96265" y="7111"/>
                </a:lnTo>
                <a:lnTo>
                  <a:pt x="92710" y="1015"/>
                </a:lnTo>
                <a:lnTo>
                  <a:pt x="88900" y="0"/>
                </a:lnTo>
                <a:close/>
              </a:path>
              <a:path w="304800" h="103504">
                <a:moveTo>
                  <a:pt x="36043" y="45070"/>
                </a:moveTo>
                <a:lnTo>
                  <a:pt x="25212" y="51313"/>
                </a:lnTo>
                <a:lnTo>
                  <a:pt x="36138" y="57770"/>
                </a:lnTo>
                <a:lnTo>
                  <a:pt x="304800" y="59054"/>
                </a:lnTo>
                <a:lnTo>
                  <a:pt x="304800" y="46354"/>
                </a:lnTo>
                <a:lnTo>
                  <a:pt x="36043" y="45070"/>
                </a:lnTo>
                <a:close/>
              </a:path>
              <a:path w="304800" h="103504">
                <a:moveTo>
                  <a:pt x="12573" y="44957"/>
                </a:moveTo>
                <a:lnTo>
                  <a:pt x="12573" y="57657"/>
                </a:lnTo>
                <a:lnTo>
                  <a:pt x="36138" y="57770"/>
                </a:lnTo>
                <a:lnTo>
                  <a:pt x="34443" y="56768"/>
                </a:lnTo>
                <a:lnTo>
                  <a:pt x="15748" y="56768"/>
                </a:lnTo>
                <a:lnTo>
                  <a:pt x="15748" y="45719"/>
                </a:lnTo>
                <a:lnTo>
                  <a:pt x="34916" y="45719"/>
                </a:lnTo>
                <a:lnTo>
                  <a:pt x="36043" y="45070"/>
                </a:lnTo>
                <a:lnTo>
                  <a:pt x="12573" y="44957"/>
                </a:lnTo>
                <a:close/>
              </a:path>
              <a:path w="304800" h="103504">
                <a:moveTo>
                  <a:pt x="15748" y="45719"/>
                </a:moveTo>
                <a:lnTo>
                  <a:pt x="15748" y="56768"/>
                </a:lnTo>
                <a:lnTo>
                  <a:pt x="25212" y="51313"/>
                </a:lnTo>
                <a:lnTo>
                  <a:pt x="15748" y="45719"/>
                </a:lnTo>
                <a:close/>
              </a:path>
              <a:path w="304800" h="103504">
                <a:moveTo>
                  <a:pt x="25212" y="51313"/>
                </a:moveTo>
                <a:lnTo>
                  <a:pt x="15748" y="56768"/>
                </a:lnTo>
                <a:lnTo>
                  <a:pt x="34443" y="56768"/>
                </a:lnTo>
                <a:lnTo>
                  <a:pt x="25212" y="51313"/>
                </a:lnTo>
                <a:close/>
              </a:path>
              <a:path w="304800" h="103504">
                <a:moveTo>
                  <a:pt x="34916" y="45719"/>
                </a:moveTo>
                <a:lnTo>
                  <a:pt x="15748" y="45719"/>
                </a:lnTo>
                <a:lnTo>
                  <a:pt x="25212" y="51313"/>
                </a:lnTo>
                <a:lnTo>
                  <a:pt x="34916" y="45719"/>
                </a:lnTo>
                <a:close/>
              </a:path>
              <a:path w="304800" h="103504">
                <a:moveTo>
                  <a:pt x="36238" y="44957"/>
                </a:moveTo>
                <a:lnTo>
                  <a:pt x="12573" y="44957"/>
                </a:lnTo>
                <a:lnTo>
                  <a:pt x="36043" y="45070"/>
                </a:lnTo>
                <a:lnTo>
                  <a:pt x="36238" y="44957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15</a:t>
            </a:fld>
            <a:endParaRPr spc="-1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635254"/>
            <a:ext cx="82219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45130" marR="5080" indent="-2933065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solidFill>
                  <a:srgbClr val="565F6C"/>
                </a:solidFill>
                <a:latin typeface="Carlito"/>
                <a:cs typeface="Carlito"/>
              </a:rPr>
              <a:t>Future internet driven </a:t>
            </a:r>
            <a:r>
              <a:rPr sz="2800" b="0" spc="-10" dirty="0">
                <a:solidFill>
                  <a:srgbClr val="565F6C"/>
                </a:solidFill>
                <a:latin typeface="Carlito"/>
                <a:cs typeface="Carlito"/>
              </a:rPr>
              <a:t>supply </a:t>
            </a:r>
            <a:r>
              <a:rPr sz="2800" b="0" spc="-5" dirty="0">
                <a:solidFill>
                  <a:srgbClr val="565F6C"/>
                </a:solidFill>
                <a:latin typeface="Carlito"/>
                <a:cs typeface="Carlito"/>
              </a:rPr>
              <a:t>chain </a:t>
            </a:r>
            <a:r>
              <a:rPr sz="2800" b="0" spc="-20" dirty="0">
                <a:solidFill>
                  <a:srgbClr val="565F6C"/>
                </a:solidFill>
                <a:latin typeface="Carlito"/>
                <a:cs typeface="Carlito"/>
              </a:rPr>
              <a:t>operates </a:t>
            </a:r>
            <a:r>
              <a:rPr sz="2800" b="0" spc="-30" dirty="0">
                <a:solidFill>
                  <a:srgbClr val="565F6C"/>
                </a:solidFill>
                <a:latin typeface="Carlito"/>
                <a:cs typeface="Carlito"/>
              </a:rPr>
              <a:t>like </a:t>
            </a:r>
            <a:r>
              <a:rPr sz="2800" b="0" spc="-5" dirty="0">
                <a:solidFill>
                  <a:srgbClr val="565F6C"/>
                </a:solidFill>
                <a:latin typeface="Carlito"/>
                <a:cs typeface="Carlito"/>
              </a:rPr>
              <a:t>a </a:t>
            </a:r>
            <a:r>
              <a:rPr sz="2800" b="0" spc="-15" dirty="0">
                <a:solidFill>
                  <a:srgbClr val="565F6C"/>
                </a:solidFill>
                <a:latin typeface="Carlito"/>
                <a:cs typeface="Carlito"/>
              </a:rPr>
              <a:t>digital  </a:t>
            </a:r>
            <a:r>
              <a:rPr sz="2800" b="0" spc="-10" dirty="0">
                <a:solidFill>
                  <a:srgbClr val="565F6C"/>
                </a:solidFill>
                <a:latin typeface="Carlito"/>
                <a:cs typeface="Carlito"/>
              </a:rPr>
              <a:t>nervous</a:t>
            </a:r>
            <a:r>
              <a:rPr sz="2800" b="0" spc="25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2800" b="0" spc="-25" dirty="0">
                <a:solidFill>
                  <a:srgbClr val="565F6C"/>
                </a:solidFill>
                <a:latin typeface="Carlito"/>
                <a:cs typeface="Carlito"/>
              </a:rPr>
              <a:t>system.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162802" y="4943602"/>
            <a:ext cx="1925320" cy="1239520"/>
            <a:chOff x="6162802" y="4943602"/>
            <a:chExt cx="1925320" cy="1239520"/>
          </a:xfrm>
        </p:grpSpPr>
        <p:sp>
          <p:nvSpPr>
            <p:cNvPr id="10" name="object 10"/>
            <p:cNvSpPr/>
            <p:nvPr/>
          </p:nvSpPr>
          <p:spPr>
            <a:xfrm>
              <a:off x="6172962" y="4953762"/>
              <a:ext cx="1905000" cy="1219200"/>
            </a:xfrm>
            <a:custGeom>
              <a:avLst/>
              <a:gdLst/>
              <a:ahLst/>
              <a:cxnLst/>
              <a:rect l="l" t="t" r="r" b="b"/>
              <a:pathLst>
                <a:path w="1905000" h="1219200">
                  <a:moveTo>
                    <a:pt x="952499" y="0"/>
                  </a:moveTo>
                  <a:lnTo>
                    <a:pt x="894478" y="1112"/>
                  </a:lnTo>
                  <a:lnTo>
                    <a:pt x="837375" y="4407"/>
                  </a:lnTo>
                  <a:lnTo>
                    <a:pt x="781291" y="9821"/>
                  </a:lnTo>
                  <a:lnTo>
                    <a:pt x="726325" y="17290"/>
                  </a:lnTo>
                  <a:lnTo>
                    <a:pt x="672578" y="26750"/>
                  </a:lnTo>
                  <a:lnTo>
                    <a:pt x="620148" y="38137"/>
                  </a:lnTo>
                  <a:lnTo>
                    <a:pt x="569136" y="51388"/>
                  </a:lnTo>
                  <a:lnTo>
                    <a:pt x="519641" y="66439"/>
                  </a:lnTo>
                  <a:lnTo>
                    <a:pt x="471762" y="83227"/>
                  </a:lnTo>
                  <a:lnTo>
                    <a:pt x="425600" y="101687"/>
                  </a:lnTo>
                  <a:lnTo>
                    <a:pt x="381254" y="121755"/>
                  </a:lnTo>
                  <a:lnTo>
                    <a:pt x="338823" y="143368"/>
                  </a:lnTo>
                  <a:lnTo>
                    <a:pt x="298408" y="166463"/>
                  </a:lnTo>
                  <a:lnTo>
                    <a:pt x="260107" y="190975"/>
                  </a:lnTo>
                  <a:lnTo>
                    <a:pt x="224021" y="216840"/>
                  </a:lnTo>
                  <a:lnTo>
                    <a:pt x="190250" y="243996"/>
                  </a:lnTo>
                  <a:lnTo>
                    <a:pt x="158892" y="272377"/>
                  </a:lnTo>
                  <a:lnTo>
                    <a:pt x="130047" y="301921"/>
                  </a:lnTo>
                  <a:lnTo>
                    <a:pt x="103816" y="332563"/>
                  </a:lnTo>
                  <a:lnTo>
                    <a:pt x="80298" y="364240"/>
                  </a:lnTo>
                  <a:lnTo>
                    <a:pt x="59592" y="396889"/>
                  </a:lnTo>
                  <a:lnTo>
                    <a:pt x="27017" y="464843"/>
                  </a:lnTo>
                  <a:lnTo>
                    <a:pt x="6887" y="535917"/>
                  </a:lnTo>
                  <a:lnTo>
                    <a:pt x="0" y="609600"/>
                  </a:lnTo>
                  <a:lnTo>
                    <a:pt x="1738" y="646735"/>
                  </a:lnTo>
                  <a:lnTo>
                    <a:pt x="15346" y="719177"/>
                  </a:lnTo>
                  <a:lnTo>
                    <a:pt x="41799" y="788755"/>
                  </a:lnTo>
                  <a:lnTo>
                    <a:pt x="80298" y="854959"/>
                  </a:lnTo>
                  <a:lnTo>
                    <a:pt x="103816" y="886636"/>
                  </a:lnTo>
                  <a:lnTo>
                    <a:pt x="130047" y="917278"/>
                  </a:lnTo>
                  <a:lnTo>
                    <a:pt x="158892" y="946822"/>
                  </a:lnTo>
                  <a:lnTo>
                    <a:pt x="190250" y="975203"/>
                  </a:lnTo>
                  <a:lnTo>
                    <a:pt x="224021" y="1002359"/>
                  </a:lnTo>
                  <a:lnTo>
                    <a:pt x="260107" y="1028224"/>
                  </a:lnTo>
                  <a:lnTo>
                    <a:pt x="298408" y="1052736"/>
                  </a:lnTo>
                  <a:lnTo>
                    <a:pt x="338823" y="1075831"/>
                  </a:lnTo>
                  <a:lnTo>
                    <a:pt x="381254" y="1097444"/>
                  </a:lnTo>
                  <a:lnTo>
                    <a:pt x="425600" y="1117512"/>
                  </a:lnTo>
                  <a:lnTo>
                    <a:pt x="471762" y="1135972"/>
                  </a:lnTo>
                  <a:lnTo>
                    <a:pt x="519641" y="1152760"/>
                  </a:lnTo>
                  <a:lnTo>
                    <a:pt x="569136" y="1167811"/>
                  </a:lnTo>
                  <a:lnTo>
                    <a:pt x="620148" y="1181062"/>
                  </a:lnTo>
                  <a:lnTo>
                    <a:pt x="672578" y="1192449"/>
                  </a:lnTo>
                  <a:lnTo>
                    <a:pt x="726325" y="1201909"/>
                  </a:lnTo>
                  <a:lnTo>
                    <a:pt x="781291" y="1209378"/>
                  </a:lnTo>
                  <a:lnTo>
                    <a:pt x="837375" y="1214792"/>
                  </a:lnTo>
                  <a:lnTo>
                    <a:pt x="894478" y="1218087"/>
                  </a:lnTo>
                  <a:lnTo>
                    <a:pt x="952499" y="1219200"/>
                  </a:lnTo>
                  <a:lnTo>
                    <a:pt x="1010521" y="1218087"/>
                  </a:lnTo>
                  <a:lnTo>
                    <a:pt x="1067624" y="1214792"/>
                  </a:lnTo>
                  <a:lnTo>
                    <a:pt x="1123708" y="1209378"/>
                  </a:lnTo>
                  <a:lnTo>
                    <a:pt x="1178674" y="1201909"/>
                  </a:lnTo>
                  <a:lnTo>
                    <a:pt x="1232421" y="1192449"/>
                  </a:lnTo>
                  <a:lnTo>
                    <a:pt x="1284851" y="1181062"/>
                  </a:lnTo>
                  <a:lnTo>
                    <a:pt x="1335863" y="1167811"/>
                  </a:lnTo>
                  <a:lnTo>
                    <a:pt x="1385358" y="1152760"/>
                  </a:lnTo>
                  <a:lnTo>
                    <a:pt x="1433237" y="1135972"/>
                  </a:lnTo>
                  <a:lnTo>
                    <a:pt x="1479399" y="1117512"/>
                  </a:lnTo>
                  <a:lnTo>
                    <a:pt x="1523745" y="1097444"/>
                  </a:lnTo>
                  <a:lnTo>
                    <a:pt x="1566176" y="1075831"/>
                  </a:lnTo>
                  <a:lnTo>
                    <a:pt x="1606591" y="1052736"/>
                  </a:lnTo>
                  <a:lnTo>
                    <a:pt x="1644892" y="1028224"/>
                  </a:lnTo>
                  <a:lnTo>
                    <a:pt x="1680978" y="1002359"/>
                  </a:lnTo>
                  <a:lnTo>
                    <a:pt x="1714749" y="975203"/>
                  </a:lnTo>
                  <a:lnTo>
                    <a:pt x="1746107" y="946822"/>
                  </a:lnTo>
                  <a:lnTo>
                    <a:pt x="1774951" y="917278"/>
                  </a:lnTo>
                  <a:lnTo>
                    <a:pt x="1801183" y="886636"/>
                  </a:lnTo>
                  <a:lnTo>
                    <a:pt x="1824701" y="854959"/>
                  </a:lnTo>
                  <a:lnTo>
                    <a:pt x="1845407" y="822310"/>
                  </a:lnTo>
                  <a:lnTo>
                    <a:pt x="1877982" y="754356"/>
                  </a:lnTo>
                  <a:lnTo>
                    <a:pt x="1898112" y="683282"/>
                  </a:lnTo>
                  <a:lnTo>
                    <a:pt x="1904999" y="609600"/>
                  </a:lnTo>
                  <a:lnTo>
                    <a:pt x="1903261" y="572464"/>
                  </a:lnTo>
                  <a:lnTo>
                    <a:pt x="1889653" y="500022"/>
                  </a:lnTo>
                  <a:lnTo>
                    <a:pt x="1863200" y="430444"/>
                  </a:lnTo>
                  <a:lnTo>
                    <a:pt x="1824701" y="364240"/>
                  </a:lnTo>
                  <a:lnTo>
                    <a:pt x="1801183" y="332563"/>
                  </a:lnTo>
                  <a:lnTo>
                    <a:pt x="1774952" y="301921"/>
                  </a:lnTo>
                  <a:lnTo>
                    <a:pt x="1746107" y="272377"/>
                  </a:lnTo>
                  <a:lnTo>
                    <a:pt x="1714749" y="243996"/>
                  </a:lnTo>
                  <a:lnTo>
                    <a:pt x="1680978" y="216840"/>
                  </a:lnTo>
                  <a:lnTo>
                    <a:pt x="1644892" y="190975"/>
                  </a:lnTo>
                  <a:lnTo>
                    <a:pt x="1606591" y="166463"/>
                  </a:lnTo>
                  <a:lnTo>
                    <a:pt x="1566176" y="143368"/>
                  </a:lnTo>
                  <a:lnTo>
                    <a:pt x="1523745" y="121755"/>
                  </a:lnTo>
                  <a:lnTo>
                    <a:pt x="1479399" y="101687"/>
                  </a:lnTo>
                  <a:lnTo>
                    <a:pt x="1433237" y="83227"/>
                  </a:lnTo>
                  <a:lnTo>
                    <a:pt x="1385358" y="66439"/>
                  </a:lnTo>
                  <a:lnTo>
                    <a:pt x="1335863" y="51388"/>
                  </a:lnTo>
                  <a:lnTo>
                    <a:pt x="1284851" y="38137"/>
                  </a:lnTo>
                  <a:lnTo>
                    <a:pt x="1232421" y="26750"/>
                  </a:lnTo>
                  <a:lnTo>
                    <a:pt x="1178674" y="17290"/>
                  </a:lnTo>
                  <a:lnTo>
                    <a:pt x="1123708" y="9821"/>
                  </a:lnTo>
                  <a:lnTo>
                    <a:pt x="1067624" y="4407"/>
                  </a:lnTo>
                  <a:lnTo>
                    <a:pt x="1010521" y="1112"/>
                  </a:lnTo>
                  <a:lnTo>
                    <a:pt x="952499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72962" y="4953762"/>
              <a:ext cx="1905000" cy="1219200"/>
            </a:xfrm>
            <a:custGeom>
              <a:avLst/>
              <a:gdLst/>
              <a:ahLst/>
              <a:cxnLst/>
              <a:rect l="l" t="t" r="r" b="b"/>
              <a:pathLst>
                <a:path w="1905000" h="1219200">
                  <a:moveTo>
                    <a:pt x="0" y="609600"/>
                  </a:moveTo>
                  <a:lnTo>
                    <a:pt x="6887" y="535917"/>
                  </a:lnTo>
                  <a:lnTo>
                    <a:pt x="27017" y="464843"/>
                  </a:lnTo>
                  <a:lnTo>
                    <a:pt x="59592" y="396889"/>
                  </a:lnTo>
                  <a:lnTo>
                    <a:pt x="80298" y="364240"/>
                  </a:lnTo>
                  <a:lnTo>
                    <a:pt x="103816" y="332563"/>
                  </a:lnTo>
                  <a:lnTo>
                    <a:pt x="130047" y="301921"/>
                  </a:lnTo>
                  <a:lnTo>
                    <a:pt x="158892" y="272377"/>
                  </a:lnTo>
                  <a:lnTo>
                    <a:pt x="190250" y="243996"/>
                  </a:lnTo>
                  <a:lnTo>
                    <a:pt x="224021" y="216840"/>
                  </a:lnTo>
                  <a:lnTo>
                    <a:pt x="260107" y="190975"/>
                  </a:lnTo>
                  <a:lnTo>
                    <a:pt x="298408" y="166463"/>
                  </a:lnTo>
                  <a:lnTo>
                    <a:pt x="338823" y="143368"/>
                  </a:lnTo>
                  <a:lnTo>
                    <a:pt x="381254" y="121755"/>
                  </a:lnTo>
                  <a:lnTo>
                    <a:pt x="425600" y="101687"/>
                  </a:lnTo>
                  <a:lnTo>
                    <a:pt x="471762" y="83227"/>
                  </a:lnTo>
                  <a:lnTo>
                    <a:pt x="519641" y="66439"/>
                  </a:lnTo>
                  <a:lnTo>
                    <a:pt x="569136" y="51388"/>
                  </a:lnTo>
                  <a:lnTo>
                    <a:pt x="620148" y="38137"/>
                  </a:lnTo>
                  <a:lnTo>
                    <a:pt x="672578" y="26750"/>
                  </a:lnTo>
                  <a:lnTo>
                    <a:pt x="726325" y="17290"/>
                  </a:lnTo>
                  <a:lnTo>
                    <a:pt x="781291" y="9821"/>
                  </a:lnTo>
                  <a:lnTo>
                    <a:pt x="837375" y="4407"/>
                  </a:lnTo>
                  <a:lnTo>
                    <a:pt x="894478" y="1112"/>
                  </a:lnTo>
                  <a:lnTo>
                    <a:pt x="952499" y="0"/>
                  </a:lnTo>
                  <a:lnTo>
                    <a:pt x="1010521" y="1112"/>
                  </a:lnTo>
                  <a:lnTo>
                    <a:pt x="1067624" y="4407"/>
                  </a:lnTo>
                  <a:lnTo>
                    <a:pt x="1123708" y="9821"/>
                  </a:lnTo>
                  <a:lnTo>
                    <a:pt x="1178674" y="17290"/>
                  </a:lnTo>
                  <a:lnTo>
                    <a:pt x="1232421" y="26750"/>
                  </a:lnTo>
                  <a:lnTo>
                    <a:pt x="1284851" y="38137"/>
                  </a:lnTo>
                  <a:lnTo>
                    <a:pt x="1335863" y="51388"/>
                  </a:lnTo>
                  <a:lnTo>
                    <a:pt x="1385358" y="66439"/>
                  </a:lnTo>
                  <a:lnTo>
                    <a:pt x="1433237" y="83227"/>
                  </a:lnTo>
                  <a:lnTo>
                    <a:pt x="1479399" y="101687"/>
                  </a:lnTo>
                  <a:lnTo>
                    <a:pt x="1523745" y="121755"/>
                  </a:lnTo>
                  <a:lnTo>
                    <a:pt x="1566176" y="143368"/>
                  </a:lnTo>
                  <a:lnTo>
                    <a:pt x="1606591" y="166463"/>
                  </a:lnTo>
                  <a:lnTo>
                    <a:pt x="1644892" y="190975"/>
                  </a:lnTo>
                  <a:lnTo>
                    <a:pt x="1680978" y="216840"/>
                  </a:lnTo>
                  <a:lnTo>
                    <a:pt x="1714749" y="243996"/>
                  </a:lnTo>
                  <a:lnTo>
                    <a:pt x="1746107" y="272377"/>
                  </a:lnTo>
                  <a:lnTo>
                    <a:pt x="1774952" y="301921"/>
                  </a:lnTo>
                  <a:lnTo>
                    <a:pt x="1801183" y="332563"/>
                  </a:lnTo>
                  <a:lnTo>
                    <a:pt x="1824701" y="364240"/>
                  </a:lnTo>
                  <a:lnTo>
                    <a:pt x="1845407" y="396889"/>
                  </a:lnTo>
                  <a:lnTo>
                    <a:pt x="1877982" y="464843"/>
                  </a:lnTo>
                  <a:lnTo>
                    <a:pt x="1898112" y="535917"/>
                  </a:lnTo>
                  <a:lnTo>
                    <a:pt x="1904999" y="609600"/>
                  </a:lnTo>
                  <a:lnTo>
                    <a:pt x="1903261" y="646735"/>
                  </a:lnTo>
                  <a:lnTo>
                    <a:pt x="1889653" y="719177"/>
                  </a:lnTo>
                  <a:lnTo>
                    <a:pt x="1863200" y="788755"/>
                  </a:lnTo>
                  <a:lnTo>
                    <a:pt x="1824701" y="854959"/>
                  </a:lnTo>
                  <a:lnTo>
                    <a:pt x="1801183" y="886636"/>
                  </a:lnTo>
                  <a:lnTo>
                    <a:pt x="1774951" y="917278"/>
                  </a:lnTo>
                  <a:lnTo>
                    <a:pt x="1746107" y="946822"/>
                  </a:lnTo>
                  <a:lnTo>
                    <a:pt x="1714749" y="975203"/>
                  </a:lnTo>
                  <a:lnTo>
                    <a:pt x="1680978" y="1002359"/>
                  </a:lnTo>
                  <a:lnTo>
                    <a:pt x="1644892" y="1028224"/>
                  </a:lnTo>
                  <a:lnTo>
                    <a:pt x="1606591" y="1052736"/>
                  </a:lnTo>
                  <a:lnTo>
                    <a:pt x="1566176" y="1075831"/>
                  </a:lnTo>
                  <a:lnTo>
                    <a:pt x="1523745" y="1097444"/>
                  </a:lnTo>
                  <a:lnTo>
                    <a:pt x="1479399" y="1117512"/>
                  </a:lnTo>
                  <a:lnTo>
                    <a:pt x="1433237" y="1135972"/>
                  </a:lnTo>
                  <a:lnTo>
                    <a:pt x="1385358" y="1152760"/>
                  </a:lnTo>
                  <a:lnTo>
                    <a:pt x="1335863" y="1167811"/>
                  </a:lnTo>
                  <a:lnTo>
                    <a:pt x="1284851" y="1181062"/>
                  </a:lnTo>
                  <a:lnTo>
                    <a:pt x="1232421" y="1192449"/>
                  </a:lnTo>
                  <a:lnTo>
                    <a:pt x="1178674" y="1201909"/>
                  </a:lnTo>
                  <a:lnTo>
                    <a:pt x="1123708" y="1209378"/>
                  </a:lnTo>
                  <a:lnTo>
                    <a:pt x="1067624" y="1214792"/>
                  </a:lnTo>
                  <a:lnTo>
                    <a:pt x="1010521" y="1218087"/>
                  </a:lnTo>
                  <a:lnTo>
                    <a:pt x="952499" y="1219200"/>
                  </a:lnTo>
                  <a:lnTo>
                    <a:pt x="894478" y="1218087"/>
                  </a:lnTo>
                  <a:lnTo>
                    <a:pt x="837375" y="1214792"/>
                  </a:lnTo>
                  <a:lnTo>
                    <a:pt x="781291" y="1209378"/>
                  </a:lnTo>
                  <a:lnTo>
                    <a:pt x="726325" y="1201909"/>
                  </a:lnTo>
                  <a:lnTo>
                    <a:pt x="672578" y="1192449"/>
                  </a:lnTo>
                  <a:lnTo>
                    <a:pt x="620148" y="1181062"/>
                  </a:lnTo>
                  <a:lnTo>
                    <a:pt x="569136" y="1167811"/>
                  </a:lnTo>
                  <a:lnTo>
                    <a:pt x="519641" y="1152760"/>
                  </a:lnTo>
                  <a:lnTo>
                    <a:pt x="471762" y="1135972"/>
                  </a:lnTo>
                  <a:lnTo>
                    <a:pt x="425600" y="1117512"/>
                  </a:lnTo>
                  <a:lnTo>
                    <a:pt x="381254" y="1097444"/>
                  </a:lnTo>
                  <a:lnTo>
                    <a:pt x="338823" y="1075831"/>
                  </a:lnTo>
                  <a:lnTo>
                    <a:pt x="298408" y="1052736"/>
                  </a:lnTo>
                  <a:lnTo>
                    <a:pt x="260107" y="1028224"/>
                  </a:lnTo>
                  <a:lnTo>
                    <a:pt x="224021" y="1002359"/>
                  </a:lnTo>
                  <a:lnTo>
                    <a:pt x="190250" y="975203"/>
                  </a:lnTo>
                  <a:lnTo>
                    <a:pt x="158892" y="946822"/>
                  </a:lnTo>
                  <a:lnTo>
                    <a:pt x="130047" y="917278"/>
                  </a:lnTo>
                  <a:lnTo>
                    <a:pt x="103816" y="886636"/>
                  </a:lnTo>
                  <a:lnTo>
                    <a:pt x="80298" y="854959"/>
                  </a:lnTo>
                  <a:lnTo>
                    <a:pt x="59592" y="822310"/>
                  </a:lnTo>
                  <a:lnTo>
                    <a:pt x="27017" y="754356"/>
                  </a:lnTo>
                  <a:lnTo>
                    <a:pt x="6887" y="683282"/>
                  </a:lnTo>
                  <a:lnTo>
                    <a:pt x="0" y="6096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56323" y="5261609"/>
            <a:ext cx="9378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Logistics 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-80" dirty="0">
                <a:solidFill>
                  <a:srgbClr val="FFFFFF"/>
                </a:solidFill>
                <a:latin typeface="Georgia"/>
                <a:cs typeface="Georgia"/>
              </a:rPr>
              <a:t>x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cha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n</a:t>
            </a:r>
            <a:r>
              <a:rPr sz="1800" spc="-60" dirty="0">
                <a:solidFill>
                  <a:srgbClr val="FFFFFF"/>
                </a:solidFill>
                <a:latin typeface="Georgia"/>
                <a:cs typeface="Georgia"/>
              </a:rPr>
              <a:t>g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24001" y="4562602"/>
            <a:ext cx="2306320" cy="1468120"/>
            <a:chOff x="524001" y="4562602"/>
            <a:chExt cx="2306320" cy="1468120"/>
          </a:xfrm>
        </p:grpSpPr>
        <p:sp>
          <p:nvSpPr>
            <p:cNvPr id="14" name="object 14"/>
            <p:cNvSpPr/>
            <p:nvPr/>
          </p:nvSpPr>
          <p:spPr>
            <a:xfrm>
              <a:off x="534161" y="4572762"/>
              <a:ext cx="2286000" cy="1447800"/>
            </a:xfrm>
            <a:custGeom>
              <a:avLst/>
              <a:gdLst/>
              <a:ahLst/>
              <a:cxnLst/>
              <a:rect l="l" t="t" r="r" b="b"/>
              <a:pathLst>
                <a:path w="2286000" h="1447800">
                  <a:moveTo>
                    <a:pt x="1143000" y="0"/>
                  </a:moveTo>
                  <a:lnTo>
                    <a:pt x="1084180" y="941"/>
                  </a:lnTo>
                  <a:lnTo>
                    <a:pt x="1026134" y="3737"/>
                  </a:lnTo>
                  <a:lnTo>
                    <a:pt x="968931" y="8341"/>
                  </a:lnTo>
                  <a:lnTo>
                    <a:pt x="912644" y="14707"/>
                  </a:lnTo>
                  <a:lnTo>
                    <a:pt x="857344" y="22790"/>
                  </a:lnTo>
                  <a:lnTo>
                    <a:pt x="803105" y="32545"/>
                  </a:lnTo>
                  <a:lnTo>
                    <a:pt x="749996" y="43926"/>
                  </a:lnTo>
                  <a:lnTo>
                    <a:pt x="698090" y="56888"/>
                  </a:lnTo>
                  <a:lnTo>
                    <a:pt x="647460" y="71384"/>
                  </a:lnTo>
                  <a:lnTo>
                    <a:pt x="598176" y="87371"/>
                  </a:lnTo>
                  <a:lnTo>
                    <a:pt x="550310" y="104802"/>
                  </a:lnTo>
                  <a:lnTo>
                    <a:pt x="503935" y="123631"/>
                  </a:lnTo>
                  <a:lnTo>
                    <a:pt x="459122" y="143814"/>
                  </a:lnTo>
                  <a:lnTo>
                    <a:pt x="415943" y="165304"/>
                  </a:lnTo>
                  <a:lnTo>
                    <a:pt x="374470" y="188057"/>
                  </a:lnTo>
                  <a:lnTo>
                    <a:pt x="334775" y="212026"/>
                  </a:lnTo>
                  <a:lnTo>
                    <a:pt x="296929" y="237167"/>
                  </a:lnTo>
                  <a:lnTo>
                    <a:pt x="261004" y="263433"/>
                  </a:lnTo>
                  <a:lnTo>
                    <a:pt x="227072" y="290780"/>
                  </a:lnTo>
                  <a:lnTo>
                    <a:pt x="195205" y="319161"/>
                  </a:lnTo>
                  <a:lnTo>
                    <a:pt x="165474" y="348532"/>
                  </a:lnTo>
                  <a:lnTo>
                    <a:pt x="137952" y="378847"/>
                  </a:lnTo>
                  <a:lnTo>
                    <a:pt x="112711" y="410060"/>
                  </a:lnTo>
                  <a:lnTo>
                    <a:pt x="89821" y="442126"/>
                  </a:lnTo>
                  <a:lnTo>
                    <a:pt x="69356" y="475000"/>
                  </a:lnTo>
                  <a:lnTo>
                    <a:pt x="51386" y="508635"/>
                  </a:lnTo>
                  <a:lnTo>
                    <a:pt x="23221" y="578009"/>
                  </a:lnTo>
                  <a:lnTo>
                    <a:pt x="5901" y="649885"/>
                  </a:lnTo>
                  <a:lnTo>
                    <a:pt x="0" y="723900"/>
                  </a:lnTo>
                  <a:lnTo>
                    <a:pt x="1487" y="761151"/>
                  </a:lnTo>
                  <a:lnTo>
                    <a:pt x="13169" y="834142"/>
                  </a:lnTo>
                  <a:lnTo>
                    <a:pt x="35984" y="904812"/>
                  </a:lnTo>
                  <a:lnTo>
                    <a:pt x="69356" y="972799"/>
                  </a:lnTo>
                  <a:lnTo>
                    <a:pt x="89821" y="1005673"/>
                  </a:lnTo>
                  <a:lnTo>
                    <a:pt x="112711" y="1037739"/>
                  </a:lnTo>
                  <a:lnTo>
                    <a:pt x="137952" y="1068952"/>
                  </a:lnTo>
                  <a:lnTo>
                    <a:pt x="165474" y="1099267"/>
                  </a:lnTo>
                  <a:lnTo>
                    <a:pt x="195205" y="1128638"/>
                  </a:lnTo>
                  <a:lnTo>
                    <a:pt x="227072" y="1157019"/>
                  </a:lnTo>
                  <a:lnTo>
                    <a:pt x="261004" y="1184366"/>
                  </a:lnTo>
                  <a:lnTo>
                    <a:pt x="296929" y="1210632"/>
                  </a:lnTo>
                  <a:lnTo>
                    <a:pt x="334775" y="1235773"/>
                  </a:lnTo>
                  <a:lnTo>
                    <a:pt x="374470" y="1259742"/>
                  </a:lnTo>
                  <a:lnTo>
                    <a:pt x="415943" y="1282495"/>
                  </a:lnTo>
                  <a:lnTo>
                    <a:pt x="459122" y="1303985"/>
                  </a:lnTo>
                  <a:lnTo>
                    <a:pt x="503935" y="1324168"/>
                  </a:lnTo>
                  <a:lnTo>
                    <a:pt x="550310" y="1342997"/>
                  </a:lnTo>
                  <a:lnTo>
                    <a:pt x="598176" y="1360428"/>
                  </a:lnTo>
                  <a:lnTo>
                    <a:pt x="647460" y="1376415"/>
                  </a:lnTo>
                  <a:lnTo>
                    <a:pt x="698090" y="1390911"/>
                  </a:lnTo>
                  <a:lnTo>
                    <a:pt x="749996" y="1403873"/>
                  </a:lnTo>
                  <a:lnTo>
                    <a:pt x="803105" y="1415254"/>
                  </a:lnTo>
                  <a:lnTo>
                    <a:pt x="857344" y="1425009"/>
                  </a:lnTo>
                  <a:lnTo>
                    <a:pt x="912644" y="1433092"/>
                  </a:lnTo>
                  <a:lnTo>
                    <a:pt x="968931" y="1439458"/>
                  </a:lnTo>
                  <a:lnTo>
                    <a:pt x="1026134" y="1444062"/>
                  </a:lnTo>
                  <a:lnTo>
                    <a:pt x="1084180" y="1446858"/>
                  </a:lnTo>
                  <a:lnTo>
                    <a:pt x="1143000" y="1447800"/>
                  </a:lnTo>
                  <a:lnTo>
                    <a:pt x="1201823" y="1446858"/>
                  </a:lnTo>
                  <a:lnTo>
                    <a:pt x="1259874" y="1444062"/>
                  </a:lnTo>
                  <a:lnTo>
                    <a:pt x="1317080" y="1439458"/>
                  </a:lnTo>
                  <a:lnTo>
                    <a:pt x="1373370" y="1433092"/>
                  </a:lnTo>
                  <a:lnTo>
                    <a:pt x="1428672" y="1425009"/>
                  </a:lnTo>
                  <a:lnTo>
                    <a:pt x="1482913" y="1415254"/>
                  </a:lnTo>
                  <a:lnTo>
                    <a:pt x="1536023" y="1403873"/>
                  </a:lnTo>
                  <a:lnTo>
                    <a:pt x="1587930" y="1390911"/>
                  </a:lnTo>
                  <a:lnTo>
                    <a:pt x="1638561" y="1376415"/>
                  </a:lnTo>
                  <a:lnTo>
                    <a:pt x="1687846" y="1360428"/>
                  </a:lnTo>
                  <a:lnTo>
                    <a:pt x="1735711" y="1342997"/>
                  </a:lnTo>
                  <a:lnTo>
                    <a:pt x="1782086" y="1324168"/>
                  </a:lnTo>
                  <a:lnTo>
                    <a:pt x="1826898" y="1303985"/>
                  </a:lnTo>
                  <a:lnTo>
                    <a:pt x="1870077" y="1282495"/>
                  </a:lnTo>
                  <a:lnTo>
                    <a:pt x="1911549" y="1259742"/>
                  </a:lnTo>
                  <a:lnTo>
                    <a:pt x="1951243" y="1235773"/>
                  </a:lnTo>
                  <a:lnTo>
                    <a:pt x="1989088" y="1210632"/>
                  </a:lnTo>
                  <a:lnTo>
                    <a:pt x="2025012" y="1184366"/>
                  </a:lnTo>
                  <a:lnTo>
                    <a:pt x="2058942" y="1157019"/>
                  </a:lnTo>
                  <a:lnTo>
                    <a:pt x="2090808" y="1128638"/>
                  </a:lnTo>
                  <a:lnTo>
                    <a:pt x="2120536" y="1099267"/>
                  </a:lnTo>
                  <a:lnTo>
                    <a:pt x="2148057" y="1068952"/>
                  </a:lnTo>
                  <a:lnTo>
                    <a:pt x="2173297" y="1037739"/>
                  </a:lnTo>
                  <a:lnTo>
                    <a:pt x="2196185" y="1005673"/>
                  </a:lnTo>
                  <a:lnTo>
                    <a:pt x="2216649" y="972799"/>
                  </a:lnTo>
                  <a:lnTo>
                    <a:pt x="2234617" y="939164"/>
                  </a:lnTo>
                  <a:lnTo>
                    <a:pt x="2262780" y="869790"/>
                  </a:lnTo>
                  <a:lnTo>
                    <a:pt x="2280099" y="797914"/>
                  </a:lnTo>
                  <a:lnTo>
                    <a:pt x="2286000" y="723900"/>
                  </a:lnTo>
                  <a:lnTo>
                    <a:pt x="2284512" y="686648"/>
                  </a:lnTo>
                  <a:lnTo>
                    <a:pt x="2272831" y="613657"/>
                  </a:lnTo>
                  <a:lnTo>
                    <a:pt x="2250018" y="542987"/>
                  </a:lnTo>
                  <a:lnTo>
                    <a:pt x="2216649" y="475000"/>
                  </a:lnTo>
                  <a:lnTo>
                    <a:pt x="2196185" y="442126"/>
                  </a:lnTo>
                  <a:lnTo>
                    <a:pt x="2173297" y="410060"/>
                  </a:lnTo>
                  <a:lnTo>
                    <a:pt x="2148057" y="378847"/>
                  </a:lnTo>
                  <a:lnTo>
                    <a:pt x="2120536" y="348532"/>
                  </a:lnTo>
                  <a:lnTo>
                    <a:pt x="2090808" y="319161"/>
                  </a:lnTo>
                  <a:lnTo>
                    <a:pt x="2058942" y="290780"/>
                  </a:lnTo>
                  <a:lnTo>
                    <a:pt x="2025012" y="263433"/>
                  </a:lnTo>
                  <a:lnTo>
                    <a:pt x="1989088" y="237167"/>
                  </a:lnTo>
                  <a:lnTo>
                    <a:pt x="1951243" y="212026"/>
                  </a:lnTo>
                  <a:lnTo>
                    <a:pt x="1911549" y="188057"/>
                  </a:lnTo>
                  <a:lnTo>
                    <a:pt x="1870077" y="165304"/>
                  </a:lnTo>
                  <a:lnTo>
                    <a:pt x="1826898" y="143814"/>
                  </a:lnTo>
                  <a:lnTo>
                    <a:pt x="1782086" y="123631"/>
                  </a:lnTo>
                  <a:lnTo>
                    <a:pt x="1735711" y="104802"/>
                  </a:lnTo>
                  <a:lnTo>
                    <a:pt x="1687846" y="87371"/>
                  </a:lnTo>
                  <a:lnTo>
                    <a:pt x="1638561" y="71384"/>
                  </a:lnTo>
                  <a:lnTo>
                    <a:pt x="1587930" y="56888"/>
                  </a:lnTo>
                  <a:lnTo>
                    <a:pt x="1536023" y="43926"/>
                  </a:lnTo>
                  <a:lnTo>
                    <a:pt x="1482913" y="32545"/>
                  </a:lnTo>
                  <a:lnTo>
                    <a:pt x="1428672" y="22790"/>
                  </a:lnTo>
                  <a:lnTo>
                    <a:pt x="1373370" y="14707"/>
                  </a:lnTo>
                  <a:lnTo>
                    <a:pt x="1317080" y="8341"/>
                  </a:lnTo>
                  <a:lnTo>
                    <a:pt x="1259874" y="3737"/>
                  </a:lnTo>
                  <a:lnTo>
                    <a:pt x="1201823" y="941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4161" y="4572762"/>
              <a:ext cx="2286000" cy="1447800"/>
            </a:xfrm>
            <a:custGeom>
              <a:avLst/>
              <a:gdLst/>
              <a:ahLst/>
              <a:cxnLst/>
              <a:rect l="l" t="t" r="r" b="b"/>
              <a:pathLst>
                <a:path w="2286000" h="1447800">
                  <a:moveTo>
                    <a:pt x="0" y="723900"/>
                  </a:moveTo>
                  <a:lnTo>
                    <a:pt x="5901" y="649885"/>
                  </a:lnTo>
                  <a:lnTo>
                    <a:pt x="23221" y="578009"/>
                  </a:lnTo>
                  <a:lnTo>
                    <a:pt x="51386" y="508635"/>
                  </a:lnTo>
                  <a:lnTo>
                    <a:pt x="69356" y="475000"/>
                  </a:lnTo>
                  <a:lnTo>
                    <a:pt x="89821" y="442126"/>
                  </a:lnTo>
                  <a:lnTo>
                    <a:pt x="112711" y="410060"/>
                  </a:lnTo>
                  <a:lnTo>
                    <a:pt x="137952" y="378847"/>
                  </a:lnTo>
                  <a:lnTo>
                    <a:pt x="165474" y="348532"/>
                  </a:lnTo>
                  <a:lnTo>
                    <a:pt x="195205" y="319161"/>
                  </a:lnTo>
                  <a:lnTo>
                    <a:pt x="227072" y="290780"/>
                  </a:lnTo>
                  <a:lnTo>
                    <a:pt x="261004" y="263433"/>
                  </a:lnTo>
                  <a:lnTo>
                    <a:pt x="296929" y="237167"/>
                  </a:lnTo>
                  <a:lnTo>
                    <a:pt x="334775" y="212026"/>
                  </a:lnTo>
                  <a:lnTo>
                    <a:pt x="374470" y="188057"/>
                  </a:lnTo>
                  <a:lnTo>
                    <a:pt x="415943" y="165304"/>
                  </a:lnTo>
                  <a:lnTo>
                    <a:pt x="459122" y="143814"/>
                  </a:lnTo>
                  <a:lnTo>
                    <a:pt x="503935" y="123631"/>
                  </a:lnTo>
                  <a:lnTo>
                    <a:pt x="550310" y="104802"/>
                  </a:lnTo>
                  <a:lnTo>
                    <a:pt x="598176" y="87371"/>
                  </a:lnTo>
                  <a:lnTo>
                    <a:pt x="647460" y="71384"/>
                  </a:lnTo>
                  <a:lnTo>
                    <a:pt x="698090" y="56888"/>
                  </a:lnTo>
                  <a:lnTo>
                    <a:pt x="749996" y="43926"/>
                  </a:lnTo>
                  <a:lnTo>
                    <a:pt x="803105" y="32545"/>
                  </a:lnTo>
                  <a:lnTo>
                    <a:pt x="857344" y="22790"/>
                  </a:lnTo>
                  <a:lnTo>
                    <a:pt x="912644" y="14707"/>
                  </a:lnTo>
                  <a:lnTo>
                    <a:pt x="968931" y="8341"/>
                  </a:lnTo>
                  <a:lnTo>
                    <a:pt x="1026134" y="3737"/>
                  </a:lnTo>
                  <a:lnTo>
                    <a:pt x="1084180" y="941"/>
                  </a:lnTo>
                  <a:lnTo>
                    <a:pt x="1143000" y="0"/>
                  </a:lnTo>
                  <a:lnTo>
                    <a:pt x="1201823" y="941"/>
                  </a:lnTo>
                  <a:lnTo>
                    <a:pt x="1259874" y="3737"/>
                  </a:lnTo>
                  <a:lnTo>
                    <a:pt x="1317080" y="8341"/>
                  </a:lnTo>
                  <a:lnTo>
                    <a:pt x="1373370" y="14707"/>
                  </a:lnTo>
                  <a:lnTo>
                    <a:pt x="1428672" y="22790"/>
                  </a:lnTo>
                  <a:lnTo>
                    <a:pt x="1482913" y="32545"/>
                  </a:lnTo>
                  <a:lnTo>
                    <a:pt x="1536023" y="43926"/>
                  </a:lnTo>
                  <a:lnTo>
                    <a:pt x="1587930" y="56888"/>
                  </a:lnTo>
                  <a:lnTo>
                    <a:pt x="1638561" y="71384"/>
                  </a:lnTo>
                  <a:lnTo>
                    <a:pt x="1687846" y="87371"/>
                  </a:lnTo>
                  <a:lnTo>
                    <a:pt x="1735711" y="104802"/>
                  </a:lnTo>
                  <a:lnTo>
                    <a:pt x="1782086" y="123631"/>
                  </a:lnTo>
                  <a:lnTo>
                    <a:pt x="1826898" y="143814"/>
                  </a:lnTo>
                  <a:lnTo>
                    <a:pt x="1870077" y="165304"/>
                  </a:lnTo>
                  <a:lnTo>
                    <a:pt x="1911549" y="188057"/>
                  </a:lnTo>
                  <a:lnTo>
                    <a:pt x="1951243" y="212026"/>
                  </a:lnTo>
                  <a:lnTo>
                    <a:pt x="1989088" y="237167"/>
                  </a:lnTo>
                  <a:lnTo>
                    <a:pt x="2025012" y="263433"/>
                  </a:lnTo>
                  <a:lnTo>
                    <a:pt x="2058942" y="290780"/>
                  </a:lnTo>
                  <a:lnTo>
                    <a:pt x="2090808" y="319161"/>
                  </a:lnTo>
                  <a:lnTo>
                    <a:pt x="2120536" y="348532"/>
                  </a:lnTo>
                  <a:lnTo>
                    <a:pt x="2148057" y="378847"/>
                  </a:lnTo>
                  <a:lnTo>
                    <a:pt x="2173297" y="410060"/>
                  </a:lnTo>
                  <a:lnTo>
                    <a:pt x="2196185" y="442126"/>
                  </a:lnTo>
                  <a:lnTo>
                    <a:pt x="2216649" y="475000"/>
                  </a:lnTo>
                  <a:lnTo>
                    <a:pt x="2234617" y="508635"/>
                  </a:lnTo>
                  <a:lnTo>
                    <a:pt x="2262780" y="578009"/>
                  </a:lnTo>
                  <a:lnTo>
                    <a:pt x="2280099" y="649885"/>
                  </a:lnTo>
                  <a:lnTo>
                    <a:pt x="2286000" y="723900"/>
                  </a:lnTo>
                  <a:lnTo>
                    <a:pt x="2284512" y="761151"/>
                  </a:lnTo>
                  <a:lnTo>
                    <a:pt x="2272831" y="834142"/>
                  </a:lnTo>
                  <a:lnTo>
                    <a:pt x="2250018" y="904812"/>
                  </a:lnTo>
                  <a:lnTo>
                    <a:pt x="2216649" y="972799"/>
                  </a:lnTo>
                  <a:lnTo>
                    <a:pt x="2196185" y="1005673"/>
                  </a:lnTo>
                  <a:lnTo>
                    <a:pt x="2173297" y="1037739"/>
                  </a:lnTo>
                  <a:lnTo>
                    <a:pt x="2148057" y="1068952"/>
                  </a:lnTo>
                  <a:lnTo>
                    <a:pt x="2120536" y="1099267"/>
                  </a:lnTo>
                  <a:lnTo>
                    <a:pt x="2090808" y="1128638"/>
                  </a:lnTo>
                  <a:lnTo>
                    <a:pt x="2058942" y="1157019"/>
                  </a:lnTo>
                  <a:lnTo>
                    <a:pt x="2025012" y="1184366"/>
                  </a:lnTo>
                  <a:lnTo>
                    <a:pt x="1989088" y="1210632"/>
                  </a:lnTo>
                  <a:lnTo>
                    <a:pt x="1951243" y="1235773"/>
                  </a:lnTo>
                  <a:lnTo>
                    <a:pt x="1911549" y="1259742"/>
                  </a:lnTo>
                  <a:lnTo>
                    <a:pt x="1870077" y="1282495"/>
                  </a:lnTo>
                  <a:lnTo>
                    <a:pt x="1826898" y="1303985"/>
                  </a:lnTo>
                  <a:lnTo>
                    <a:pt x="1782086" y="1324168"/>
                  </a:lnTo>
                  <a:lnTo>
                    <a:pt x="1735711" y="1342997"/>
                  </a:lnTo>
                  <a:lnTo>
                    <a:pt x="1687846" y="1360428"/>
                  </a:lnTo>
                  <a:lnTo>
                    <a:pt x="1638561" y="1376415"/>
                  </a:lnTo>
                  <a:lnTo>
                    <a:pt x="1587930" y="1390911"/>
                  </a:lnTo>
                  <a:lnTo>
                    <a:pt x="1536023" y="1403873"/>
                  </a:lnTo>
                  <a:lnTo>
                    <a:pt x="1482913" y="1415254"/>
                  </a:lnTo>
                  <a:lnTo>
                    <a:pt x="1428672" y="1425009"/>
                  </a:lnTo>
                  <a:lnTo>
                    <a:pt x="1373370" y="1433092"/>
                  </a:lnTo>
                  <a:lnTo>
                    <a:pt x="1317080" y="1439458"/>
                  </a:lnTo>
                  <a:lnTo>
                    <a:pt x="1259874" y="1444062"/>
                  </a:lnTo>
                  <a:lnTo>
                    <a:pt x="1201823" y="1446858"/>
                  </a:lnTo>
                  <a:lnTo>
                    <a:pt x="1143000" y="1447800"/>
                  </a:lnTo>
                  <a:lnTo>
                    <a:pt x="1084180" y="1446858"/>
                  </a:lnTo>
                  <a:lnTo>
                    <a:pt x="1026134" y="1444062"/>
                  </a:lnTo>
                  <a:lnTo>
                    <a:pt x="968931" y="1439458"/>
                  </a:lnTo>
                  <a:lnTo>
                    <a:pt x="912644" y="1433092"/>
                  </a:lnTo>
                  <a:lnTo>
                    <a:pt x="857344" y="1425009"/>
                  </a:lnTo>
                  <a:lnTo>
                    <a:pt x="803105" y="1415254"/>
                  </a:lnTo>
                  <a:lnTo>
                    <a:pt x="749996" y="1403873"/>
                  </a:lnTo>
                  <a:lnTo>
                    <a:pt x="698090" y="1390911"/>
                  </a:lnTo>
                  <a:lnTo>
                    <a:pt x="647460" y="1376415"/>
                  </a:lnTo>
                  <a:lnTo>
                    <a:pt x="598176" y="1360428"/>
                  </a:lnTo>
                  <a:lnTo>
                    <a:pt x="550310" y="1342997"/>
                  </a:lnTo>
                  <a:lnTo>
                    <a:pt x="503935" y="1324168"/>
                  </a:lnTo>
                  <a:lnTo>
                    <a:pt x="459122" y="1303985"/>
                  </a:lnTo>
                  <a:lnTo>
                    <a:pt x="415943" y="1282495"/>
                  </a:lnTo>
                  <a:lnTo>
                    <a:pt x="374470" y="1259742"/>
                  </a:lnTo>
                  <a:lnTo>
                    <a:pt x="334775" y="1235773"/>
                  </a:lnTo>
                  <a:lnTo>
                    <a:pt x="296929" y="1210632"/>
                  </a:lnTo>
                  <a:lnTo>
                    <a:pt x="261004" y="1184366"/>
                  </a:lnTo>
                  <a:lnTo>
                    <a:pt x="227072" y="1157019"/>
                  </a:lnTo>
                  <a:lnTo>
                    <a:pt x="195205" y="1128638"/>
                  </a:lnTo>
                  <a:lnTo>
                    <a:pt x="165474" y="1099267"/>
                  </a:lnTo>
                  <a:lnTo>
                    <a:pt x="137952" y="1068952"/>
                  </a:lnTo>
                  <a:lnTo>
                    <a:pt x="112711" y="1037739"/>
                  </a:lnTo>
                  <a:lnTo>
                    <a:pt x="89821" y="1005673"/>
                  </a:lnTo>
                  <a:lnTo>
                    <a:pt x="69356" y="972799"/>
                  </a:lnTo>
                  <a:lnTo>
                    <a:pt x="51386" y="939164"/>
                  </a:lnTo>
                  <a:lnTo>
                    <a:pt x="23221" y="869790"/>
                  </a:lnTo>
                  <a:lnTo>
                    <a:pt x="5901" y="797914"/>
                  </a:lnTo>
                  <a:lnTo>
                    <a:pt x="0" y="7239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110183" y="4583048"/>
            <a:ext cx="11379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1800" u="dash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Private 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u="dash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industrial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u="dash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networks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Net</a:t>
            </a:r>
            <a:r>
              <a:rPr sz="18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market 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place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77361" y="5563361"/>
            <a:ext cx="2057400" cy="6096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15240" rIns="0" bIns="0" rtlCol="0">
            <a:spAutoFit/>
          </a:bodyPr>
          <a:lstStyle/>
          <a:p>
            <a:pPr marL="353695" marR="342900" indent="245110">
              <a:lnSpc>
                <a:spcPct val="100000"/>
              </a:lnSpc>
              <a:spcBef>
                <a:spcPts val="120"/>
              </a:spcBef>
            </a:pP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Contract 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man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uf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act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800" spc="-7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962655" y="3724655"/>
            <a:ext cx="1849120" cy="782320"/>
            <a:chOff x="2962655" y="3724655"/>
            <a:chExt cx="1849120" cy="782320"/>
          </a:xfrm>
        </p:grpSpPr>
        <p:sp>
          <p:nvSpPr>
            <p:cNvPr id="19" name="object 19"/>
            <p:cNvSpPr/>
            <p:nvPr/>
          </p:nvSpPr>
          <p:spPr>
            <a:xfrm>
              <a:off x="2972561" y="3734561"/>
              <a:ext cx="1828800" cy="762000"/>
            </a:xfrm>
            <a:custGeom>
              <a:avLst/>
              <a:gdLst/>
              <a:ahLst/>
              <a:cxnLst/>
              <a:rect l="l" t="t" r="r" b="b"/>
              <a:pathLst>
                <a:path w="1828800" h="762000">
                  <a:moveTo>
                    <a:pt x="18288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828800" y="7620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72561" y="3734561"/>
              <a:ext cx="1828800" cy="762000"/>
            </a:xfrm>
            <a:custGeom>
              <a:avLst/>
              <a:gdLst/>
              <a:ahLst/>
              <a:cxnLst/>
              <a:rect l="l" t="t" r="r" b="b"/>
              <a:pathLst>
                <a:path w="1828800" h="762000">
                  <a:moveTo>
                    <a:pt x="0" y="762000"/>
                  </a:moveTo>
                  <a:lnTo>
                    <a:pt x="1828800" y="7620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72561" y="3813429"/>
            <a:ext cx="182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87325" indent="37592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Virtual  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man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uf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act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u</a:t>
            </a:r>
            <a:r>
              <a:rPr sz="1800" spc="-7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9361" y="3429761"/>
            <a:ext cx="1905000" cy="685800"/>
          </a:xfrm>
          <a:prstGeom prst="rect">
            <a:avLst/>
          </a:prstGeom>
          <a:solidFill>
            <a:srgbClr val="FD8537"/>
          </a:solidFill>
          <a:ln w="19812">
            <a:solidFill>
              <a:srgbClr val="BA6025"/>
            </a:solidFill>
          </a:ln>
        </p:spPr>
        <p:txBody>
          <a:bodyPr vert="horz" wrap="square" lIns="0" tIns="190500" rIns="0" bIns="0" rtlCol="0">
            <a:spAutoFit/>
          </a:bodyPr>
          <a:lstStyle/>
          <a:p>
            <a:pPr marL="493395">
              <a:lnSpc>
                <a:spcPct val="100000"/>
              </a:lnSpc>
              <a:spcBef>
                <a:spcPts val="1500"/>
              </a:spcBef>
            </a:pP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Suppliers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86761" y="2591561"/>
            <a:ext cx="1828800" cy="5334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190500">
              <a:lnSpc>
                <a:spcPct val="100000"/>
              </a:lnSpc>
              <a:spcBef>
                <a:spcPts val="894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Manufacturers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63161" y="1600961"/>
            <a:ext cx="1905000" cy="6096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352425">
              <a:lnSpc>
                <a:spcPct val="100000"/>
              </a:lnSpc>
              <a:spcBef>
                <a:spcPts val="1195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Distributors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77761" y="2286761"/>
            <a:ext cx="2362200" cy="8382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Retailers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229602" y="3648202"/>
            <a:ext cx="1925320" cy="782320"/>
            <a:chOff x="7229602" y="3648202"/>
            <a:chExt cx="1925320" cy="782320"/>
          </a:xfrm>
        </p:grpSpPr>
        <p:sp>
          <p:nvSpPr>
            <p:cNvPr id="27" name="object 27"/>
            <p:cNvSpPr/>
            <p:nvPr/>
          </p:nvSpPr>
          <p:spPr>
            <a:xfrm>
              <a:off x="7239762" y="3658362"/>
              <a:ext cx="1905000" cy="762000"/>
            </a:xfrm>
            <a:custGeom>
              <a:avLst/>
              <a:gdLst/>
              <a:ahLst/>
              <a:cxnLst/>
              <a:rect l="l" t="t" r="r" b="b"/>
              <a:pathLst>
                <a:path w="1905000" h="762000">
                  <a:moveTo>
                    <a:pt x="1905000" y="0"/>
                  </a:moveTo>
                  <a:lnTo>
                    <a:pt x="0" y="0"/>
                  </a:lnTo>
                  <a:lnTo>
                    <a:pt x="0" y="762000"/>
                  </a:lnTo>
                  <a:lnTo>
                    <a:pt x="1905000" y="762000"/>
                  </a:lnTo>
                  <a:lnTo>
                    <a:pt x="19050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239762" y="3658362"/>
              <a:ext cx="1905000" cy="762000"/>
            </a:xfrm>
            <a:custGeom>
              <a:avLst/>
              <a:gdLst/>
              <a:ahLst/>
              <a:cxnLst/>
              <a:rect l="l" t="t" r="r" b="b"/>
              <a:pathLst>
                <a:path w="1905000" h="762000">
                  <a:moveTo>
                    <a:pt x="0" y="762000"/>
                  </a:moveTo>
                  <a:lnTo>
                    <a:pt x="1905000" y="762000"/>
                  </a:lnTo>
                  <a:lnTo>
                    <a:pt x="1905000" y="0"/>
                  </a:lnTo>
                  <a:lnTo>
                    <a:pt x="0" y="0"/>
                  </a:lnTo>
                  <a:lnTo>
                    <a:pt x="0" y="7620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249668" y="3874389"/>
            <a:ext cx="1895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5925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Customers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400802" y="3343402"/>
            <a:ext cx="1163320" cy="1315720"/>
            <a:chOff x="5400802" y="3343402"/>
            <a:chExt cx="1163320" cy="1315720"/>
          </a:xfrm>
        </p:grpSpPr>
        <p:sp>
          <p:nvSpPr>
            <p:cNvPr id="31" name="object 31"/>
            <p:cNvSpPr/>
            <p:nvPr/>
          </p:nvSpPr>
          <p:spPr>
            <a:xfrm>
              <a:off x="5410962" y="3353562"/>
              <a:ext cx="1143000" cy="1295400"/>
            </a:xfrm>
            <a:custGeom>
              <a:avLst/>
              <a:gdLst/>
              <a:ahLst/>
              <a:cxnLst/>
              <a:rect l="l" t="t" r="r" b="b"/>
              <a:pathLst>
                <a:path w="1143000" h="1295400">
                  <a:moveTo>
                    <a:pt x="1142999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142999" y="1295400"/>
                  </a:lnTo>
                  <a:lnTo>
                    <a:pt x="1142999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10962" y="3353562"/>
              <a:ext cx="1143000" cy="1295400"/>
            </a:xfrm>
            <a:custGeom>
              <a:avLst/>
              <a:gdLst/>
              <a:ahLst/>
              <a:cxnLst/>
              <a:rect l="l" t="t" r="r" b="b"/>
              <a:pathLst>
                <a:path w="1143000" h="1295400">
                  <a:moveTo>
                    <a:pt x="0" y="1295400"/>
                  </a:moveTo>
                  <a:lnTo>
                    <a:pt x="1142999" y="1295400"/>
                  </a:lnTo>
                  <a:lnTo>
                    <a:pt x="1142999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505703" y="3699129"/>
            <a:ext cx="95376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Logistic  </a:t>
            </a:r>
            <a:r>
              <a:rPr sz="1800" spc="-40" dirty="0">
                <a:solidFill>
                  <a:srgbClr val="FFFFFF"/>
                </a:solidFill>
                <a:latin typeface="Georgia"/>
                <a:cs typeface="Georgia"/>
              </a:rPr>
              <a:t>p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o</a:t>
            </a:r>
            <a:r>
              <a:rPr sz="1800" spc="-35" dirty="0">
                <a:solidFill>
                  <a:srgbClr val="FFFFFF"/>
                </a:solidFill>
                <a:latin typeface="Georgia"/>
                <a:cs typeface="Georgia"/>
              </a:rPr>
              <a:t>v</a:t>
            </a: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i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s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70452" y="1854454"/>
            <a:ext cx="4321048" cy="42760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00400" y="1905000"/>
            <a:ext cx="762000" cy="685800"/>
          </a:xfrm>
          <a:custGeom>
            <a:avLst/>
            <a:gdLst/>
            <a:ahLst/>
            <a:cxnLst/>
            <a:rect l="l" t="t" r="r" b="b"/>
            <a:pathLst>
              <a:path w="762000" h="685800">
                <a:moveTo>
                  <a:pt x="34798" y="586232"/>
                </a:moveTo>
                <a:lnTo>
                  <a:pt x="31242" y="588137"/>
                </a:lnTo>
                <a:lnTo>
                  <a:pt x="30225" y="591438"/>
                </a:lnTo>
                <a:lnTo>
                  <a:pt x="0" y="685800"/>
                </a:lnTo>
                <a:lnTo>
                  <a:pt x="17696" y="682116"/>
                </a:lnTo>
                <a:lnTo>
                  <a:pt x="13588" y="682116"/>
                </a:lnTo>
                <a:lnTo>
                  <a:pt x="5080" y="672719"/>
                </a:lnTo>
                <a:lnTo>
                  <a:pt x="22504" y="657036"/>
                </a:lnTo>
                <a:lnTo>
                  <a:pt x="42291" y="595249"/>
                </a:lnTo>
                <a:lnTo>
                  <a:pt x="43306" y="591947"/>
                </a:lnTo>
                <a:lnTo>
                  <a:pt x="41529" y="588390"/>
                </a:lnTo>
                <a:lnTo>
                  <a:pt x="38226" y="587375"/>
                </a:lnTo>
                <a:lnTo>
                  <a:pt x="34798" y="586232"/>
                </a:lnTo>
                <a:close/>
              </a:path>
              <a:path w="762000" h="685800">
                <a:moveTo>
                  <a:pt x="22504" y="657036"/>
                </a:moveTo>
                <a:lnTo>
                  <a:pt x="5080" y="672719"/>
                </a:lnTo>
                <a:lnTo>
                  <a:pt x="13588" y="682116"/>
                </a:lnTo>
                <a:lnTo>
                  <a:pt x="16693" y="679323"/>
                </a:lnTo>
                <a:lnTo>
                  <a:pt x="15367" y="679323"/>
                </a:lnTo>
                <a:lnTo>
                  <a:pt x="8000" y="671195"/>
                </a:lnTo>
                <a:lnTo>
                  <a:pt x="18677" y="668984"/>
                </a:lnTo>
                <a:lnTo>
                  <a:pt x="22504" y="657036"/>
                </a:lnTo>
                <a:close/>
              </a:path>
              <a:path w="762000" h="685800">
                <a:moveTo>
                  <a:pt x="97916" y="652526"/>
                </a:moveTo>
                <a:lnTo>
                  <a:pt x="94487" y="653288"/>
                </a:lnTo>
                <a:lnTo>
                  <a:pt x="31018" y="666429"/>
                </a:lnTo>
                <a:lnTo>
                  <a:pt x="13588" y="682116"/>
                </a:lnTo>
                <a:lnTo>
                  <a:pt x="17696" y="682116"/>
                </a:lnTo>
                <a:lnTo>
                  <a:pt x="97027" y="665607"/>
                </a:lnTo>
                <a:lnTo>
                  <a:pt x="100457" y="664972"/>
                </a:lnTo>
                <a:lnTo>
                  <a:pt x="102615" y="661542"/>
                </a:lnTo>
                <a:lnTo>
                  <a:pt x="101980" y="658113"/>
                </a:lnTo>
                <a:lnTo>
                  <a:pt x="101219" y="654685"/>
                </a:lnTo>
                <a:lnTo>
                  <a:pt x="97916" y="652526"/>
                </a:lnTo>
                <a:close/>
              </a:path>
              <a:path w="762000" h="685800">
                <a:moveTo>
                  <a:pt x="18677" y="668984"/>
                </a:moveTo>
                <a:lnTo>
                  <a:pt x="8000" y="671195"/>
                </a:lnTo>
                <a:lnTo>
                  <a:pt x="15367" y="679323"/>
                </a:lnTo>
                <a:lnTo>
                  <a:pt x="18677" y="668984"/>
                </a:lnTo>
                <a:close/>
              </a:path>
              <a:path w="762000" h="685800">
                <a:moveTo>
                  <a:pt x="31018" y="666429"/>
                </a:moveTo>
                <a:lnTo>
                  <a:pt x="18677" y="668984"/>
                </a:lnTo>
                <a:lnTo>
                  <a:pt x="15367" y="679323"/>
                </a:lnTo>
                <a:lnTo>
                  <a:pt x="16693" y="679323"/>
                </a:lnTo>
                <a:lnTo>
                  <a:pt x="31018" y="666429"/>
                </a:lnTo>
                <a:close/>
              </a:path>
              <a:path w="762000" h="685800">
                <a:moveTo>
                  <a:pt x="743322" y="16815"/>
                </a:moveTo>
                <a:lnTo>
                  <a:pt x="730981" y="19370"/>
                </a:lnTo>
                <a:lnTo>
                  <a:pt x="22504" y="657036"/>
                </a:lnTo>
                <a:lnTo>
                  <a:pt x="18677" y="668984"/>
                </a:lnTo>
                <a:lnTo>
                  <a:pt x="31018" y="666429"/>
                </a:lnTo>
                <a:lnTo>
                  <a:pt x="739495" y="28763"/>
                </a:lnTo>
                <a:lnTo>
                  <a:pt x="743322" y="16815"/>
                </a:lnTo>
                <a:close/>
              </a:path>
              <a:path w="762000" h="685800">
                <a:moveTo>
                  <a:pt x="760820" y="3683"/>
                </a:moveTo>
                <a:lnTo>
                  <a:pt x="748411" y="3683"/>
                </a:lnTo>
                <a:lnTo>
                  <a:pt x="756920" y="13080"/>
                </a:lnTo>
                <a:lnTo>
                  <a:pt x="739495" y="28763"/>
                </a:lnTo>
                <a:lnTo>
                  <a:pt x="719709" y="90550"/>
                </a:lnTo>
                <a:lnTo>
                  <a:pt x="718692" y="93852"/>
                </a:lnTo>
                <a:lnTo>
                  <a:pt x="720471" y="97409"/>
                </a:lnTo>
                <a:lnTo>
                  <a:pt x="723773" y="98425"/>
                </a:lnTo>
                <a:lnTo>
                  <a:pt x="727201" y="99567"/>
                </a:lnTo>
                <a:lnTo>
                  <a:pt x="730758" y="97662"/>
                </a:lnTo>
                <a:lnTo>
                  <a:pt x="731774" y="94361"/>
                </a:lnTo>
                <a:lnTo>
                  <a:pt x="760820" y="3683"/>
                </a:lnTo>
                <a:close/>
              </a:path>
              <a:path w="762000" h="685800">
                <a:moveTo>
                  <a:pt x="762000" y="0"/>
                </a:moveTo>
                <a:lnTo>
                  <a:pt x="664972" y="20065"/>
                </a:lnTo>
                <a:lnTo>
                  <a:pt x="661542" y="20827"/>
                </a:lnTo>
                <a:lnTo>
                  <a:pt x="659384" y="24257"/>
                </a:lnTo>
                <a:lnTo>
                  <a:pt x="660019" y="27686"/>
                </a:lnTo>
                <a:lnTo>
                  <a:pt x="660780" y="31114"/>
                </a:lnTo>
                <a:lnTo>
                  <a:pt x="664083" y="33274"/>
                </a:lnTo>
                <a:lnTo>
                  <a:pt x="667512" y="32512"/>
                </a:lnTo>
                <a:lnTo>
                  <a:pt x="730981" y="19370"/>
                </a:lnTo>
                <a:lnTo>
                  <a:pt x="748411" y="3683"/>
                </a:lnTo>
                <a:lnTo>
                  <a:pt x="760820" y="3683"/>
                </a:lnTo>
                <a:lnTo>
                  <a:pt x="762000" y="0"/>
                </a:lnTo>
                <a:close/>
              </a:path>
              <a:path w="762000" h="685800">
                <a:moveTo>
                  <a:pt x="750940" y="6476"/>
                </a:moveTo>
                <a:lnTo>
                  <a:pt x="746633" y="6476"/>
                </a:lnTo>
                <a:lnTo>
                  <a:pt x="753999" y="14604"/>
                </a:lnTo>
                <a:lnTo>
                  <a:pt x="743322" y="16815"/>
                </a:lnTo>
                <a:lnTo>
                  <a:pt x="739495" y="28763"/>
                </a:lnTo>
                <a:lnTo>
                  <a:pt x="756920" y="13080"/>
                </a:lnTo>
                <a:lnTo>
                  <a:pt x="750940" y="6476"/>
                </a:lnTo>
                <a:close/>
              </a:path>
              <a:path w="762000" h="685800">
                <a:moveTo>
                  <a:pt x="748411" y="3683"/>
                </a:moveTo>
                <a:lnTo>
                  <a:pt x="730981" y="19370"/>
                </a:lnTo>
                <a:lnTo>
                  <a:pt x="743322" y="16815"/>
                </a:lnTo>
                <a:lnTo>
                  <a:pt x="746633" y="6476"/>
                </a:lnTo>
                <a:lnTo>
                  <a:pt x="750940" y="6476"/>
                </a:lnTo>
                <a:lnTo>
                  <a:pt x="748411" y="3683"/>
                </a:lnTo>
                <a:close/>
              </a:path>
              <a:path w="762000" h="685800">
                <a:moveTo>
                  <a:pt x="746633" y="6476"/>
                </a:moveTo>
                <a:lnTo>
                  <a:pt x="743322" y="16815"/>
                </a:lnTo>
                <a:lnTo>
                  <a:pt x="753999" y="14604"/>
                </a:lnTo>
                <a:lnTo>
                  <a:pt x="746633" y="6476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3200" y="3953763"/>
            <a:ext cx="685800" cy="1003300"/>
          </a:xfrm>
          <a:custGeom>
            <a:avLst/>
            <a:gdLst/>
            <a:ahLst/>
            <a:cxnLst/>
            <a:rect l="l" t="t" r="r" b="b"/>
            <a:pathLst>
              <a:path w="685800" h="1003300">
                <a:moveTo>
                  <a:pt x="571500" y="999236"/>
                </a:moveTo>
                <a:lnTo>
                  <a:pt x="571334" y="998982"/>
                </a:lnTo>
                <a:lnTo>
                  <a:pt x="519430" y="914908"/>
                </a:lnTo>
                <a:lnTo>
                  <a:pt x="517652" y="911860"/>
                </a:lnTo>
                <a:lnTo>
                  <a:pt x="513715" y="910971"/>
                </a:lnTo>
                <a:lnTo>
                  <a:pt x="510794" y="912876"/>
                </a:lnTo>
                <a:lnTo>
                  <a:pt x="507746" y="914654"/>
                </a:lnTo>
                <a:lnTo>
                  <a:pt x="506857" y="918591"/>
                </a:lnTo>
                <a:lnTo>
                  <a:pt x="508635" y="921512"/>
                </a:lnTo>
                <a:lnTo>
                  <a:pt x="542594" y="976604"/>
                </a:lnTo>
                <a:lnTo>
                  <a:pt x="34988" y="705840"/>
                </a:lnTo>
                <a:lnTo>
                  <a:pt x="102997" y="703199"/>
                </a:lnTo>
                <a:lnTo>
                  <a:pt x="105664" y="700278"/>
                </a:lnTo>
                <a:lnTo>
                  <a:pt x="105460" y="694690"/>
                </a:lnTo>
                <a:lnTo>
                  <a:pt x="105410" y="693293"/>
                </a:lnTo>
                <a:lnTo>
                  <a:pt x="102489" y="690499"/>
                </a:lnTo>
                <a:lnTo>
                  <a:pt x="0" y="694436"/>
                </a:lnTo>
                <a:lnTo>
                  <a:pt x="51943" y="778764"/>
                </a:lnTo>
                <a:lnTo>
                  <a:pt x="53848" y="781812"/>
                </a:lnTo>
                <a:lnTo>
                  <a:pt x="57772" y="782701"/>
                </a:lnTo>
                <a:lnTo>
                  <a:pt x="60706" y="780796"/>
                </a:lnTo>
                <a:lnTo>
                  <a:pt x="63754" y="779018"/>
                </a:lnTo>
                <a:lnTo>
                  <a:pt x="64643" y="775081"/>
                </a:lnTo>
                <a:lnTo>
                  <a:pt x="62865" y="772160"/>
                </a:lnTo>
                <a:lnTo>
                  <a:pt x="28892" y="717080"/>
                </a:lnTo>
                <a:lnTo>
                  <a:pt x="536498" y="987844"/>
                </a:lnTo>
                <a:lnTo>
                  <a:pt x="468503" y="990473"/>
                </a:lnTo>
                <a:lnTo>
                  <a:pt x="465709" y="993394"/>
                </a:lnTo>
                <a:lnTo>
                  <a:pt x="465963" y="996950"/>
                </a:lnTo>
                <a:lnTo>
                  <a:pt x="466090" y="1000379"/>
                </a:lnTo>
                <a:lnTo>
                  <a:pt x="469011" y="1003173"/>
                </a:lnTo>
                <a:lnTo>
                  <a:pt x="571500" y="999236"/>
                </a:lnTo>
                <a:close/>
              </a:path>
              <a:path w="685800" h="1003300">
                <a:moveTo>
                  <a:pt x="685800" y="84836"/>
                </a:moveTo>
                <a:lnTo>
                  <a:pt x="600202" y="28321"/>
                </a:lnTo>
                <a:lnTo>
                  <a:pt x="596265" y="29083"/>
                </a:lnTo>
                <a:lnTo>
                  <a:pt x="592455" y="34925"/>
                </a:lnTo>
                <a:lnTo>
                  <a:pt x="593217" y="38862"/>
                </a:lnTo>
                <a:lnTo>
                  <a:pt x="650328" y="76568"/>
                </a:lnTo>
                <a:lnTo>
                  <a:pt x="36296" y="42456"/>
                </a:lnTo>
                <a:lnTo>
                  <a:pt x="38836" y="41148"/>
                </a:lnTo>
                <a:lnTo>
                  <a:pt x="97155" y="11303"/>
                </a:lnTo>
                <a:lnTo>
                  <a:pt x="98298" y="7493"/>
                </a:lnTo>
                <a:lnTo>
                  <a:pt x="96774" y="4445"/>
                </a:lnTo>
                <a:lnTo>
                  <a:pt x="95123" y="1270"/>
                </a:lnTo>
                <a:lnTo>
                  <a:pt x="91313" y="0"/>
                </a:lnTo>
                <a:lnTo>
                  <a:pt x="88265" y="1651"/>
                </a:lnTo>
                <a:lnTo>
                  <a:pt x="0" y="46736"/>
                </a:lnTo>
                <a:lnTo>
                  <a:pt x="85598" y="103251"/>
                </a:lnTo>
                <a:lnTo>
                  <a:pt x="89522" y="102489"/>
                </a:lnTo>
                <a:lnTo>
                  <a:pt x="93345" y="96647"/>
                </a:lnTo>
                <a:lnTo>
                  <a:pt x="92570" y="92710"/>
                </a:lnTo>
                <a:lnTo>
                  <a:pt x="35458" y="55016"/>
                </a:lnTo>
                <a:lnTo>
                  <a:pt x="649490" y="89128"/>
                </a:lnTo>
                <a:lnTo>
                  <a:pt x="588645" y="120269"/>
                </a:lnTo>
                <a:lnTo>
                  <a:pt x="587502" y="124079"/>
                </a:lnTo>
                <a:lnTo>
                  <a:pt x="589026" y="127127"/>
                </a:lnTo>
                <a:lnTo>
                  <a:pt x="590677" y="130302"/>
                </a:lnTo>
                <a:lnTo>
                  <a:pt x="594487" y="131572"/>
                </a:lnTo>
                <a:lnTo>
                  <a:pt x="597535" y="129921"/>
                </a:lnTo>
                <a:lnTo>
                  <a:pt x="674852" y="90424"/>
                </a:lnTo>
                <a:lnTo>
                  <a:pt x="685800" y="84836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81074" y="2852292"/>
            <a:ext cx="2603500" cy="2710180"/>
          </a:xfrm>
          <a:custGeom>
            <a:avLst/>
            <a:gdLst/>
            <a:ahLst/>
            <a:cxnLst/>
            <a:rect l="l" t="t" r="r" b="b"/>
            <a:pathLst>
              <a:path w="2603500" h="2710179">
                <a:moveTo>
                  <a:pt x="495325" y="1719707"/>
                </a:moveTo>
                <a:lnTo>
                  <a:pt x="494157" y="1715897"/>
                </a:lnTo>
                <a:lnTo>
                  <a:pt x="466369" y="1624965"/>
                </a:lnTo>
                <a:lnTo>
                  <a:pt x="465226" y="1621663"/>
                </a:lnTo>
                <a:lnTo>
                  <a:pt x="461797" y="1619758"/>
                </a:lnTo>
                <a:lnTo>
                  <a:pt x="458368" y="1620774"/>
                </a:lnTo>
                <a:lnTo>
                  <a:pt x="455066" y="1621790"/>
                </a:lnTo>
                <a:lnTo>
                  <a:pt x="453161" y="1625346"/>
                </a:lnTo>
                <a:lnTo>
                  <a:pt x="473100" y="1690560"/>
                </a:lnTo>
                <a:lnTo>
                  <a:pt x="30924" y="1282344"/>
                </a:lnTo>
                <a:lnTo>
                  <a:pt x="97434" y="1297051"/>
                </a:lnTo>
                <a:lnTo>
                  <a:pt x="100863" y="1294892"/>
                </a:lnTo>
                <a:lnTo>
                  <a:pt x="102387" y="1288034"/>
                </a:lnTo>
                <a:lnTo>
                  <a:pt x="100228" y="1284605"/>
                </a:lnTo>
                <a:lnTo>
                  <a:pt x="17284" y="1266317"/>
                </a:lnTo>
                <a:lnTo>
                  <a:pt x="0" y="1262507"/>
                </a:lnTo>
                <a:lnTo>
                  <a:pt x="29032" y="1357249"/>
                </a:lnTo>
                <a:lnTo>
                  <a:pt x="30060" y="1360551"/>
                </a:lnTo>
                <a:lnTo>
                  <a:pt x="33616" y="1362456"/>
                </a:lnTo>
                <a:lnTo>
                  <a:pt x="40322" y="1360424"/>
                </a:lnTo>
                <a:lnTo>
                  <a:pt x="42202" y="1356868"/>
                </a:lnTo>
                <a:lnTo>
                  <a:pt x="41173" y="1353566"/>
                </a:lnTo>
                <a:lnTo>
                  <a:pt x="22237" y="1291691"/>
                </a:lnTo>
                <a:lnTo>
                  <a:pt x="464362" y="1699869"/>
                </a:lnTo>
                <a:lnTo>
                  <a:pt x="397916" y="1685163"/>
                </a:lnTo>
                <a:lnTo>
                  <a:pt x="394487" y="1687322"/>
                </a:lnTo>
                <a:lnTo>
                  <a:pt x="392963" y="1694180"/>
                </a:lnTo>
                <a:lnTo>
                  <a:pt x="395122" y="1697609"/>
                </a:lnTo>
                <a:lnTo>
                  <a:pt x="495325" y="1719707"/>
                </a:lnTo>
                <a:close/>
              </a:path>
              <a:path w="2603500" h="2710179">
                <a:moveTo>
                  <a:pt x="1104925" y="5207"/>
                </a:moveTo>
                <a:lnTo>
                  <a:pt x="1005992" y="127"/>
                </a:lnTo>
                <a:lnTo>
                  <a:pt x="1002436" y="0"/>
                </a:lnTo>
                <a:lnTo>
                  <a:pt x="999515" y="2667"/>
                </a:lnTo>
                <a:lnTo>
                  <a:pt x="999324" y="5207"/>
                </a:lnTo>
                <a:lnTo>
                  <a:pt x="999197" y="7620"/>
                </a:lnTo>
                <a:lnTo>
                  <a:pt x="999134" y="9652"/>
                </a:lnTo>
                <a:lnTo>
                  <a:pt x="1001801" y="12700"/>
                </a:lnTo>
                <a:lnTo>
                  <a:pt x="1005357" y="12827"/>
                </a:lnTo>
                <a:lnTo>
                  <a:pt x="1070025" y="16090"/>
                </a:lnTo>
                <a:lnTo>
                  <a:pt x="29133" y="554482"/>
                </a:lnTo>
                <a:lnTo>
                  <a:pt x="63817" y="499872"/>
                </a:lnTo>
                <a:lnTo>
                  <a:pt x="65697" y="496824"/>
                </a:lnTo>
                <a:lnTo>
                  <a:pt x="64820" y="493014"/>
                </a:lnTo>
                <a:lnTo>
                  <a:pt x="58889" y="489204"/>
                </a:lnTo>
                <a:lnTo>
                  <a:pt x="54965" y="490093"/>
                </a:lnTo>
                <a:lnTo>
                  <a:pt x="53086" y="493014"/>
                </a:lnTo>
                <a:lnTo>
                  <a:pt x="0" y="576707"/>
                </a:lnTo>
                <a:lnTo>
                  <a:pt x="98958" y="581787"/>
                </a:lnTo>
                <a:lnTo>
                  <a:pt x="102514" y="581914"/>
                </a:lnTo>
                <a:lnTo>
                  <a:pt x="105435" y="579247"/>
                </a:lnTo>
                <a:lnTo>
                  <a:pt x="105625" y="576580"/>
                </a:lnTo>
                <a:lnTo>
                  <a:pt x="105740" y="574294"/>
                </a:lnTo>
                <a:lnTo>
                  <a:pt x="105816" y="572262"/>
                </a:lnTo>
                <a:lnTo>
                  <a:pt x="103149" y="569214"/>
                </a:lnTo>
                <a:lnTo>
                  <a:pt x="99593" y="569087"/>
                </a:lnTo>
                <a:lnTo>
                  <a:pt x="34899" y="565823"/>
                </a:lnTo>
                <a:lnTo>
                  <a:pt x="1075855" y="27406"/>
                </a:lnTo>
                <a:lnTo>
                  <a:pt x="1041171" y="82042"/>
                </a:lnTo>
                <a:lnTo>
                  <a:pt x="1039266" y="85090"/>
                </a:lnTo>
                <a:lnTo>
                  <a:pt x="1040155" y="88900"/>
                </a:lnTo>
                <a:lnTo>
                  <a:pt x="1045997" y="92710"/>
                </a:lnTo>
                <a:lnTo>
                  <a:pt x="1049934" y="91821"/>
                </a:lnTo>
                <a:lnTo>
                  <a:pt x="1051839" y="88900"/>
                </a:lnTo>
                <a:lnTo>
                  <a:pt x="1104836" y="5334"/>
                </a:lnTo>
                <a:lnTo>
                  <a:pt x="1104925" y="5207"/>
                </a:lnTo>
                <a:close/>
              </a:path>
              <a:path w="2603500" h="2710179">
                <a:moveTo>
                  <a:pt x="2602890" y="2620645"/>
                </a:moveTo>
                <a:lnTo>
                  <a:pt x="2601874" y="2616835"/>
                </a:lnTo>
                <a:lnTo>
                  <a:pt x="2598826" y="2615057"/>
                </a:lnTo>
                <a:lnTo>
                  <a:pt x="2595778" y="2613406"/>
                </a:lnTo>
                <a:lnTo>
                  <a:pt x="2591841" y="2614422"/>
                </a:lnTo>
                <a:lnTo>
                  <a:pt x="2590063" y="2617470"/>
                </a:lnTo>
                <a:lnTo>
                  <a:pt x="2557894" y="2674531"/>
                </a:lnTo>
                <a:lnTo>
                  <a:pt x="2557678" y="2668397"/>
                </a:lnTo>
                <a:lnTo>
                  <a:pt x="2554249" y="2627122"/>
                </a:lnTo>
                <a:lnTo>
                  <a:pt x="2548534" y="2586101"/>
                </a:lnTo>
                <a:lnTo>
                  <a:pt x="2540787" y="2545207"/>
                </a:lnTo>
                <a:lnTo>
                  <a:pt x="2530881" y="2504694"/>
                </a:lnTo>
                <a:lnTo>
                  <a:pt x="2518943" y="2464435"/>
                </a:lnTo>
                <a:lnTo>
                  <a:pt x="2505227" y="2424811"/>
                </a:lnTo>
                <a:lnTo>
                  <a:pt x="2489606" y="2385822"/>
                </a:lnTo>
                <a:lnTo>
                  <a:pt x="2472334" y="2347341"/>
                </a:lnTo>
                <a:lnTo>
                  <a:pt x="2453157" y="2309749"/>
                </a:lnTo>
                <a:lnTo>
                  <a:pt x="2432456" y="2272792"/>
                </a:lnTo>
                <a:lnTo>
                  <a:pt x="2410231" y="2236851"/>
                </a:lnTo>
                <a:lnTo>
                  <a:pt x="2386609" y="2201926"/>
                </a:lnTo>
                <a:lnTo>
                  <a:pt x="2361463" y="2167890"/>
                </a:lnTo>
                <a:lnTo>
                  <a:pt x="2335047" y="2135124"/>
                </a:lnTo>
                <a:lnTo>
                  <a:pt x="2307234" y="2103501"/>
                </a:lnTo>
                <a:lnTo>
                  <a:pt x="2278405" y="2073148"/>
                </a:lnTo>
                <a:lnTo>
                  <a:pt x="2248433" y="2044192"/>
                </a:lnTo>
                <a:lnTo>
                  <a:pt x="2217318" y="2016633"/>
                </a:lnTo>
                <a:lnTo>
                  <a:pt x="2185314" y="1990598"/>
                </a:lnTo>
                <a:lnTo>
                  <a:pt x="2152548" y="1966341"/>
                </a:lnTo>
                <a:lnTo>
                  <a:pt x="2149614" y="1964385"/>
                </a:lnTo>
                <a:lnTo>
                  <a:pt x="2454770" y="1673123"/>
                </a:lnTo>
                <a:lnTo>
                  <a:pt x="2436901" y="1735201"/>
                </a:lnTo>
                <a:lnTo>
                  <a:pt x="2435885" y="1738630"/>
                </a:lnTo>
                <a:lnTo>
                  <a:pt x="2437917" y="1742059"/>
                </a:lnTo>
                <a:lnTo>
                  <a:pt x="2441219" y="1743075"/>
                </a:lnTo>
                <a:lnTo>
                  <a:pt x="2444648" y="1744091"/>
                </a:lnTo>
                <a:lnTo>
                  <a:pt x="2448077" y="1742059"/>
                </a:lnTo>
                <a:lnTo>
                  <a:pt x="2449118" y="1738630"/>
                </a:lnTo>
                <a:lnTo>
                  <a:pt x="2475344" y="1647571"/>
                </a:lnTo>
                <a:lnTo>
                  <a:pt x="2476525" y="1643507"/>
                </a:lnTo>
                <a:lnTo>
                  <a:pt x="2380132" y="1666494"/>
                </a:lnTo>
                <a:lnTo>
                  <a:pt x="2376703" y="1667256"/>
                </a:lnTo>
                <a:lnTo>
                  <a:pt x="2374671" y="1670685"/>
                </a:lnTo>
                <a:lnTo>
                  <a:pt x="2376195" y="1677543"/>
                </a:lnTo>
                <a:lnTo>
                  <a:pt x="2379624" y="1679702"/>
                </a:lnTo>
                <a:lnTo>
                  <a:pt x="2383053" y="1678813"/>
                </a:lnTo>
                <a:lnTo>
                  <a:pt x="2446045" y="1663814"/>
                </a:lnTo>
                <a:lnTo>
                  <a:pt x="2138781" y="1957095"/>
                </a:lnTo>
                <a:lnTo>
                  <a:pt x="2118753" y="1943608"/>
                </a:lnTo>
                <a:lnTo>
                  <a:pt x="2084222" y="1922653"/>
                </a:lnTo>
                <a:lnTo>
                  <a:pt x="2049170" y="1903603"/>
                </a:lnTo>
                <a:lnTo>
                  <a:pt x="2013356" y="1886458"/>
                </a:lnTo>
                <a:lnTo>
                  <a:pt x="1977161" y="1871345"/>
                </a:lnTo>
                <a:lnTo>
                  <a:pt x="1940458" y="1858264"/>
                </a:lnTo>
                <a:lnTo>
                  <a:pt x="1903374" y="1847596"/>
                </a:lnTo>
                <a:lnTo>
                  <a:pt x="1865909" y="1838960"/>
                </a:lnTo>
                <a:lnTo>
                  <a:pt x="1828190" y="1832737"/>
                </a:lnTo>
                <a:lnTo>
                  <a:pt x="1771548" y="1827911"/>
                </a:lnTo>
                <a:lnTo>
                  <a:pt x="1733956" y="1827149"/>
                </a:lnTo>
                <a:lnTo>
                  <a:pt x="1715414" y="1826133"/>
                </a:lnTo>
                <a:lnTo>
                  <a:pt x="1660042" y="1819783"/>
                </a:lnTo>
                <a:lnTo>
                  <a:pt x="1604924" y="1808099"/>
                </a:lnTo>
                <a:lnTo>
                  <a:pt x="1532534" y="1784731"/>
                </a:lnTo>
                <a:lnTo>
                  <a:pt x="1496847" y="1769872"/>
                </a:lnTo>
                <a:lnTo>
                  <a:pt x="1461795" y="1752981"/>
                </a:lnTo>
                <a:lnTo>
                  <a:pt x="1427251" y="1734312"/>
                </a:lnTo>
                <a:lnTo>
                  <a:pt x="1401711" y="1718881"/>
                </a:lnTo>
                <a:lnTo>
                  <a:pt x="2010359" y="307657"/>
                </a:lnTo>
                <a:lnTo>
                  <a:pt x="2018182" y="371729"/>
                </a:lnTo>
                <a:lnTo>
                  <a:pt x="2018563" y="375285"/>
                </a:lnTo>
                <a:lnTo>
                  <a:pt x="2021738" y="377698"/>
                </a:lnTo>
                <a:lnTo>
                  <a:pt x="2028723" y="376936"/>
                </a:lnTo>
                <a:lnTo>
                  <a:pt x="2031263" y="373761"/>
                </a:lnTo>
                <a:lnTo>
                  <a:pt x="2030755" y="370205"/>
                </a:lnTo>
                <a:lnTo>
                  <a:pt x="2019909" y="280924"/>
                </a:lnTo>
                <a:lnTo>
                  <a:pt x="2018817" y="271907"/>
                </a:lnTo>
                <a:lnTo>
                  <a:pt x="1936267" y="332740"/>
                </a:lnTo>
                <a:lnTo>
                  <a:pt x="1935632" y="336804"/>
                </a:lnTo>
                <a:lnTo>
                  <a:pt x="1937791" y="339598"/>
                </a:lnTo>
                <a:lnTo>
                  <a:pt x="1939823" y="342392"/>
                </a:lnTo>
                <a:lnTo>
                  <a:pt x="1943760" y="343027"/>
                </a:lnTo>
                <a:lnTo>
                  <a:pt x="1998700" y="302526"/>
                </a:lnTo>
                <a:lnTo>
                  <a:pt x="1390802" y="1712112"/>
                </a:lnTo>
                <a:lnTo>
                  <a:pt x="1327683" y="1667256"/>
                </a:lnTo>
                <a:lnTo>
                  <a:pt x="1296060" y="1641602"/>
                </a:lnTo>
                <a:lnTo>
                  <a:pt x="1265453" y="1614424"/>
                </a:lnTo>
                <a:lnTo>
                  <a:pt x="1235862" y="1585849"/>
                </a:lnTo>
                <a:lnTo>
                  <a:pt x="1207287" y="1556004"/>
                </a:lnTo>
                <a:lnTo>
                  <a:pt x="1179982" y="1524762"/>
                </a:lnTo>
                <a:lnTo>
                  <a:pt x="1153820" y="1492250"/>
                </a:lnTo>
                <a:lnTo>
                  <a:pt x="1129055" y="1458722"/>
                </a:lnTo>
                <a:lnTo>
                  <a:pt x="1105560" y="1424178"/>
                </a:lnTo>
                <a:lnTo>
                  <a:pt x="1083589" y="1388618"/>
                </a:lnTo>
                <a:lnTo>
                  <a:pt x="1063142" y="1352169"/>
                </a:lnTo>
                <a:lnTo>
                  <a:pt x="1044346" y="1315085"/>
                </a:lnTo>
                <a:lnTo>
                  <a:pt x="1027201" y="1277112"/>
                </a:lnTo>
                <a:lnTo>
                  <a:pt x="1011707" y="1238631"/>
                </a:lnTo>
                <a:lnTo>
                  <a:pt x="998118" y="1199515"/>
                </a:lnTo>
                <a:lnTo>
                  <a:pt x="986561" y="1159891"/>
                </a:lnTo>
                <a:lnTo>
                  <a:pt x="976782" y="1120013"/>
                </a:lnTo>
                <a:lnTo>
                  <a:pt x="969035" y="1079754"/>
                </a:lnTo>
                <a:lnTo>
                  <a:pt x="963447" y="1039241"/>
                </a:lnTo>
                <a:lnTo>
                  <a:pt x="960018" y="998474"/>
                </a:lnTo>
                <a:lnTo>
                  <a:pt x="959827" y="994397"/>
                </a:lnTo>
                <a:lnTo>
                  <a:pt x="992784" y="1049147"/>
                </a:lnTo>
                <a:lnTo>
                  <a:pt x="994562" y="1052195"/>
                </a:lnTo>
                <a:lnTo>
                  <a:pt x="998499" y="1053084"/>
                </a:lnTo>
                <a:lnTo>
                  <a:pt x="1001420" y="1051306"/>
                </a:lnTo>
                <a:lnTo>
                  <a:pt x="1004468" y="1049528"/>
                </a:lnTo>
                <a:lnTo>
                  <a:pt x="1005484" y="1045591"/>
                </a:lnTo>
                <a:lnTo>
                  <a:pt x="1003706" y="1042543"/>
                </a:lnTo>
                <a:lnTo>
                  <a:pt x="960031" y="970153"/>
                </a:lnTo>
                <a:lnTo>
                  <a:pt x="952525" y="957707"/>
                </a:lnTo>
                <a:lnTo>
                  <a:pt x="903757" y="1043940"/>
                </a:lnTo>
                <a:lnTo>
                  <a:pt x="902106" y="1046988"/>
                </a:lnTo>
                <a:lnTo>
                  <a:pt x="903122" y="1050925"/>
                </a:lnTo>
                <a:lnTo>
                  <a:pt x="906170" y="1052576"/>
                </a:lnTo>
                <a:lnTo>
                  <a:pt x="909218" y="1054354"/>
                </a:lnTo>
                <a:lnTo>
                  <a:pt x="913155" y="1053211"/>
                </a:lnTo>
                <a:lnTo>
                  <a:pt x="914806" y="1050163"/>
                </a:lnTo>
                <a:lnTo>
                  <a:pt x="947064" y="993190"/>
                </a:lnTo>
                <a:lnTo>
                  <a:pt x="950747" y="1040257"/>
                </a:lnTo>
                <a:lnTo>
                  <a:pt x="956462" y="1081405"/>
                </a:lnTo>
                <a:lnTo>
                  <a:pt x="964336" y="1122299"/>
                </a:lnTo>
                <a:lnTo>
                  <a:pt x="974115" y="1162939"/>
                </a:lnTo>
                <a:lnTo>
                  <a:pt x="985926" y="1203071"/>
                </a:lnTo>
                <a:lnTo>
                  <a:pt x="999769" y="1242822"/>
                </a:lnTo>
                <a:lnTo>
                  <a:pt x="1015390" y="1281811"/>
                </a:lnTo>
                <a:lnTo>
                  <a:pt x="1032789" y="1320292"/>
                </a:lnTo>
                <a:lnTo>
                  <a:pt x="1051839" y="1358011"/>
                </a:lnTo>
                <a:lnTo>
                  <a:pt x="1072540" y="1394841"/>
                </a:lnTo>
                <a:lnTo>
                  <a:pt x="1094765" y="1430782"/>
                </a:lnTo>
                <a:lnTo>
                  <a:pt x="1118514" y="1465961"/>
                </a:lnTo>
                <a:lnTo>
                  <a:pt x="1143660" y="1499870"/>
                </a:lnTo>
                <a:lnTo>
                  <a:pt x="1170076" y="1532763"/>
                </a:lnTo>
                <a:lnTo>
                  <a:pt x="1197762" y="1564386"/>
                </a:lnTo>
                <a:lnTo>
                  <a:pt x="1226591" y="1594612"/>
                </a:lnTo>
                <a:lnTo>
                  <a:pt x="1256690" y="1623568"/>
                </a:lnTo>
                <a:lnTo>
                  <a:pt x="1287551" y="1651127"/>
                </a:lnTo>
                <a:lnTo>
                  <a:pt x="1319555" y="1677162"/>
                </a:lnTo>
                <a:lnTo>
                  <a:pt x="1352448" y="1701419"/>
                </a:lnTo>
                <a:lnTo>
                  <a:pt x="1385747" y="1723834"/>
                </a:lnTo>
                <a:lnTo>
                  <a:pt x="1311490" y="1896046"/>
                </a:lnTo>
                <a:lnTo>
                  <a:pt x="1303680" y="1831848"/>
                </a:lnTo>
                <a:lnTo>
                  <a:pt x="1303299" y="1828419"/>
                </a:lnTo>
                <a:lnTo>
                  <a:pt x="1300124" y="1825879"/>
                </a:lnTo>
                <a:lnTo>
                  <a:pt x="1296568" y="1826260"/>
                </a:lnTo>
                <a:lnTo>
                  <a:pt x="1293139" y="1826768"/>
                </a:lnTo>
                <a:lnTo>
                  <a:pt x="1290599" y="1829943"/>
                </a:lnTo>
                <a:lnTo>
                  <a:pt x="1291107" y="1833372"/>
                </a:lnTo>
                <a:lnTo>
                  <a:pt x="1303045" y="1931797"/>
                </a:lnTo>
                <a:lnTo>
                  <a:pt x="1315415" y="1922653"/>
                </a:lnTo>
                <a:lnTo>
                  <a:pt x="1382801" y="1872869"/>
                </a:lnTo>
                <a:lnTo>
                  <a:pt x="1385595" y="1870837"/>
                </a:lnTo>
                <a:lnTo>
                  <a:pt x="1386230" y="1866900"/>
                </a:lnTo>
                <a:lnTo>
                  <a:pt x="1384071" y="1864106"/>
                </a:lnTo>
                <a:lnTo>
                  <a:pt x="1382039" y="1861185"/>
                </a:lnTo>
                <a:lnTo>
                  <a:pt x="1378102" y="1860677"/>
                </a:lnTo>
                <a:lnTo>
                  <a:pt x="1323086" y="1901202"/>
                </a:lnTo>
                <a:lnTo>
                  <a:pt x="1396695" y="1730527"/>
                </a:lnTo>
                <a:lnTo>
                  <a:pt x="1420647" y="1745107"/>
                </a:lnTo>
                <a:lnTo>
                  <a:pt x="1455699" y="1764157"/>
                </a:lnTo>
                <a:lnTo>
                  <a:pt x="1491386" y="1781302"/>
                </a:lnTo>
                <a:lnTo>
                  <a:pt x="1527708" y="1796415"/>
                </a:lnTo>
                <a:lnTo>
                  <a:pt x="1564411" y="1809369"/>
                </a:lnTo>
                <a:lnTo>
                  <a:pt x="1601368" y="1820291"/>
                </a:lnTo>
                <a:lnTo>
                  <a:pt x="1638833" y="1828927"/>
                </a:lnTo>
                <a:lnTo>
                  <a:pt x="1676552" y="1835023"/>
                </a:lnTo>
                <a:lnTo>
                  <a:pt x="1733321" y="1839722"/>
                </a:lnTo>
                <a:lnTo>
                  <a:pt x="1771167" y="1840611"/>
                </a:lnTo>
                <a:lnTo>
                  <a:pt x="1789836" y="1841627"/>
                </a:lnTo>
                <a:lnTo>
                  <a:pt x="1845208" y="1848104"/>
                </a:lnTo>
                <a:lnTo>
                  <a:pt x="1900326" y="1859915"/>
                </a:lnTo>
                <a:lnTo>
                  <a:pt x="1972843" y="1883283"/>
                </a:lnTo>
                <a:lnTo>
                  <a:pt x="2008530" y="1898142"/>
                </a:lnTo>
                <a:lnTo>
                  <a:pt x="2043582" y="1915033"/>
                </a:lnTo>
                <a:lnTo>
                  <a:pt x="2078253" y="1933829"/>
                </a:lnTo>
                <a:lnTo>
                  <a:pt x="2112162" y="1954403"/>
                </a:lnTo>
                <a:lnTo>
                  <a:pt x="2129434" y="1966010"/>
                </a:lnTo>
                <a:lnTo>
                  <a:pt x="1660067" y="2414003"/>
                </a:lnTo>
                <a:lnTo>
                  <a:pt x="1677949" y="2351913"/>
                </a:lnTo>
                <a:lnTo>
                  <a:pt x="1678965" y="2348484"/>
                </a:lnTo>
                <a:lnTo>
                  <a:pt x="1676933" y="2345067"/>
                </a:lnTo>
                <a:lnTo>
                  <a:pt x="1673631" y="2344039"/>
                </a:lnTo>
                <a:lnTo>
                  <a:pt x="1670202" y="2343035"/>
                </a:lnTo>
                <a:lnTo>
                  <a:pt x="1666773" y="2345067"/>
                </a:lnTo>
                <a:lnTo>
                  <a:pt x="1665719" y="2348484"/>
                </a:lnTo>
                <a:lnTo>
                  <a:pt x="1638325" y="2443607"/>
                </a:lnTo>
                <a:lnTo>
                  <a:pt x="1655356" y="2439543"/>
                </a:lnTo>
                <a:lnTo>
                  <a:pt x="1734718" y="2420620"/>
                </a:lnTo>
                <a:lnTo>
                  <a:pt x="1738147" y="2419858"/>
                </a:lnTo>
                <a:lnTo>
                  <a:pt x="1740179" y="2416429"/>
                </a:lnTo>
                <a:lnTo>
                  <a:pt x="1738655" y="2409571"/>
                </a:lnTo>
                <a:lnTo>
                  <a:pt x="1735226" y="2407412"/>
                </a:lnTo>
                <a:lnTo>
                  <a:pt x="1731797" y="2408301"/>
                </a:lnTo>
                <a:lnTo>
                  <a:pt x="1668792" y="2423312"/>
                </a:lnTo>
                <a:lnTo>
                  <a:pt x="2140280" y="1973300"/>
                </a:lnTo>
                <a:lnTo>
                  <a:pt x="2145436" y="1976755"/>
                </a:lnTo>
                <a:lnTo>
                  <a:pt x="2177694" y="2000885"/>
                </a:lnTo>
                <a:lnTo>
                  <a:pt x="2209317" y="2026539"/>
                </a:lnTo>
                <a:lnTo>
                  <a:pt x="2240051" y="2053590"/>
                </a:lnTo>
                <a:lnTo>
                  <a:pt x="2269515" y="2082165"/>
                </a:lnTo>
                <a:lnTo>
                  <a:pt x="2298090" y="2112264"/>
                </a:lnTo>
                <a:lnTo>
                  <a:pt x="2325395" y="2143506"/>
                </a:lnTo>
                <a:lnTo>
                  <a:pt x="2351557" y="2175891"/>
                </a:lnTo>
                <a:lnTo>
                  <a:pt x="2376322" y="2209419"/>
                </a:lnTo>
                <a:lnTo>
                  <a:pt x="2399690" y="2243963"/>
                </a:lnTo>
                <a:lnTo>
                  <a:pt x="2421661" y="2279523"/>
                </a:lnTo>
                <a:lnTo>
                  <a:pt x="2442108" y="2315972"/>
                </a:lnTo>
                <a:lnTo>
                  <a:pt x="2460904" y="2353183"/>
                </a:lnTo>
                <a:lnTo>
                  <a:pt x="2478049" y="2391029"/>
                </a:lnTo>
                <a:lnTo>
                  <a:pt x="2493543" y="2429637"/>
                </a:lnTo>
                <a:lnTo>
                  <a:pt x="2507005" y="2468626"/>
                </a:lnTo>
                <a:lnTo>
                  <a:pt x="2518689" y="2508250"/>
                </a:lnTo>
                <a:lnTo>
                  <a:pt x="2528468" y="2548128"/>
                </a:lnTo>
                <a:lnTo>
                  <a:pt x="2536088" y="2588387"/>
                </a:lnTo>
                <a:lnTo>
                  <a:pt x="2541676" y="2628900"/>
                </a:lnTo>
                <a:lnTo>
                  <a:pt x="2544978" y="2669540"/>
                </a:lnTo>
                <a:lnTo>
                  <a:pt x="2545143" y="2673350"/>
                </a:lnTo>
                <a:lnTo>
                  <a:pt x="2512212" y="2618613"/>
                </a:lnTo>
                <a:lnTo>
                  <a:pt x="2510434" y="2615565"/>
                </a:lnTo>
                <a:lnTo>
                  <a:pt x="2506497" y="2614676"/>
                </a:lnTo>
                <a:lnTo>
                  <a:pt x="2503449" y="2616454"/>
                </a:lnTo>
                <a:lnTo>
                  <a:pt x="2500528" y="2618232"/>
                </a:lnTo>
                <a:lnTo>
                  <a:pt x="2499512" y="2622169"/>
                </a:lnTo>
                <a:lnTo>
                  <a:pt x="2501290" y="2625090"/>
                </a:lnTo>
                <a:lnTo>
                  <a:pt x="2552471" y="2710053"/>
                </a:lnTo>
                <a:lnTo>
                  <a:pt x="2559558" y="2697480"/>
                </a:lnTo>
                <a:lnTo>
                  <a:pt x="2602890" y="2620645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84120" y="5763056"/>
            <a:ext cx="792480" cy="149860"/>
          </a:xfrm>
          <a:custGeom>
            <a:avLst/>
            <a:gdLst/>
            <a:ahLst/>
            <a:cxnLst/>
            <a:rect l="l" t="t" r="r" b="b"/>
            <a:pathLst>
              <a:path w="792479" h="149860">
                <a:moveTo>
                  <a:pt x="755522" y="108149"/>
                </a:moveTo>
                <a:lnTo>
                  <a:pt x="694182" y="138010"/>
                </a:lnTo>
                <a:lnTo>
                  <a:pt x="692912" y="141820"/>
                </a:lnTo>
                <a:lnTo>
                  <a:pt x="695960" y="148120"/>
                </a:lnTo>
                <a:lnTo>
                  <a:pt x="699769" y="149440"/>
                </a:lnTo>
                <a:lnTo>
                  <a:pt x="780918" y="109918"/>
                </a:lnTo>
                <a:lnTo>
                  <a:pt x="779018" y="109918"/>
                </a:lnTo>
                <a:lnTo>
                  <a:pt x="755522" y="108149"/>
                </a:lnTo>
                <a:close/>
              </a:path>
              <a:path w="792479" h="149860">
                <a:moveTo>
                  <a:pt x="766860" y="102626"/>
                </a:moveTo>
                <a:lnTo>
                  <a:pt x="755522" y="108149"/>
                </a:lnTo>
                <a:lnTo>
                  <a:pt x="779018" y="109918"/>
                </a:lnTo>
                <a:lnTo>
                  <a:pt x="779095" y="108813"/>
                </a:lnTo>
                <a:lnTo>
                  <a:pt x="775843" y="108813"/>
                </a:lnTo>
                <a:lnTo>
                  <a:pt x="766860" y="102626"/>
                </a:lnTo>
                <a:close/>
              </a:path>
              <a:path w="792479" h="149860">
                <a:moveTo>
                  <a:pt x="707517" y="46316"/>
                </a:moveTo>
                <a:lnTo>
                  <a:pt x="703580" y="47053"/>
                </a:lnTo>
                <a:lnTo>
                  <a:pt x="699516" y="52832"/>
                </a:lnTo>
                <a:lnTo>
                  <a:pt x="700278" y="56781"/>
                </a:lnTo>
                <a:lnTo>
                  <a:pt x="756507" y="95495"/>
                </a:lnTo>
                <a:lnTo>
                  <a:pt x="779907" y="97256"/>
                </a:lnTo>
                <a:lnTo>
                  <a:pt x="779018" y="109918"/>
                </a:lnTo>
                <a:lnTo>
                  <a:pt x="780918" y="109918"/>
                </a:lnTo>
                <a:lnTo>
                  <a:pt x="791971" y="104533"/>
                </a:lnTo>
                <a:lnTo>
                  <a:pt x="707517" y="46316"/>
                </a:lnTo>
                <a:close/>
              </a:path>
              <a:path w="792479" h="149860">
                <a:moveTo>
                  <a:pt x="776605" y="97878"/>
                </a:moveTo>
                <a:lnTo>
                  <a:pt x="766860" y="102626"/>
                </a:lnTo>
                <a:lnTo>
                  <a:pt x="775843" y="108813"/>
                </a:lnTo>
                <a:lnTo>
                  <a:pt x="776605" y="97878"/>
                </a:lnTo>
                <a:close/>
              </a:path>
              <a:path w="792479" h="149860">
                <a:moveTo>
                  <a:pt x="779863" y="97878"/>
                </a:moveTo>
                <a:lnTo>
                  <a:pt x="776605" y="97878"/>
                </a:lnTo>
                <a:lnTo>
                  <a:pt x="775843" y="108813"/>
                </a:lnTo>
                <a:lnTo>
                  <a:pt x="779095" y="108813"/>
                </a:lnTo>
                <a:lnTo>
                  <a:pt x="779863" y="97878"/>
                </a:lnTo>
                <a:close/>
              </a:path>
              <a:path w="792479" h="149860">
                <a:moveTo>
                  <a:pt x="36454" y="41291"/>
                </a:moveTo>
                <a:lnTo>
                  <a:pt x="25122" y="46810"/>
                </a:lnTo>
                <a:lnTo>
                  <a:pt x="35479" y="53946"/>
                </a:lnTo>
                <a:lnTo>
                  <a:pt x="755522" y="108149"/>
                </a:lnTo>
                <a:lnTo>
                  <a:pt x="766860" y="102626"/>
                </a:lnTo>
                <a:lnTo>
                  <a:pt x="756507" y="95495"/>
                </a:lnTo>
                <a:lnTo>
                  <a:pt x="36454" y="41291"/>
                </a:lnTo>
                <a:close/>
              </a:path>
              <a:path w="792479" h="149860">
                <a:moveTo>
                  <a:pt x="92202" y="0"/>
                </a:moveTo>
                <a:lnTo>
                  <a:pt x="0" y="44907"/>
                </a:lnTo>
                <a:lnTo>
                  <a:pt x="81534" y="101130"/>
                </a:lnTo>
                <a:lnTo>
                  <a:pt x="84455" y="103111"/>
                </a:lnTo>
                <a:lnTo>
                  <a:pt x="88392" y="102387"/>
                </a:lnTo>
                <a:lnTo>
                  <a:pt x="92456" y="96608"/>
                </a:lnTo>
                <a:lnTo>
                  <a:pt x="91693" y="92659"/>
                </a:lnTo>
                <a:lnTo>
                  <a:pt x="35479" y="53946"/>
                </a:lnTo>
                <a:lnTo>
                  <a:pt x="12065" y="52184"/>
                </a:lnTo>
                <a:lnTo>
                  <a:pt x="12954" y="39522"/>
                </a:lnTo>
                <a:lnTo>
                  <a:pt x="40086" y="39522"/>
                </a:lnTo>
                <a:lnTo>
                  <a:pt x="97790" y="11417"/>
                </a:lnTo>
                <a:lnTo>
                  <a:pt x="99060" y="7620"/>
                </a:lnTo>
                <a:lnTo>
                  <a:pt x="96012" y="1308"/>
                </a:lnTo>
                <a:lnTo>
                  <a:pt x="92202" y="0"/>
                </a:lnTo>
                <a:close/>
              </a:path>
              <a:path w="792479" h="149860">
                <a:moveTo>
                  <a:pt x="756507" y="95495"/>
                </a:moveTo>
                <a:lnTo>
                  <a:pt x="766860" y="102626"/>
                </a:lnTo>
                <a:lnTo>
                  <a:pt x="776605" y="97878"/>
                </a:lnTo>
                <a:lnTo>
                  <a:pt x="779863" y="97878"/>
                </a:lnTo>
                <a:lnTo>
                  <a:pt x="779907" y="97256"/>
                </a:lnTo>
                <a:lnTo>
                  <a:pt x="756507" y="95495"/>
                </a:lnTo>
                <a:close/>
              </a:path>
              <a:path w="792479" h="149860">
                <a:moveTo>
                  <a:pt x="12954" y="39522"/>
                </a:moveTo>
                <a:lnTo>
                  <a:pt x="12065" y="52184"/>
                </a:lnTo>
                <a:lnTo>
                  <a:pt x="35479" y="53946"/>
                </a:lnTo>
                <a:lnTo>
                  <a:pt x="32018" y="51562"/>
                </a:lnTo>
                <a:lnTo>
                  <a:pt x="15367" y="51562"/>
                </a:lnTo>
                <a:lnTo>
                  <a:pt x="16129" y="40614"/>
                </a:lnTo>
                <a:lnTo>
                  <a:pt x="27463" y="40614"/>
                </a:lnTo>
                <a:lnTo>
                  <a:pt x="12954" y="39522"/>
                </a:lnTo>
                <a:close/>
              </a:path>
              <a:path w="792479" h="149860">
                <a:moveTo>
                  <a:pt x="16129" y="40614"/>
                </a:moveTo>
                <a:lnTo>
                  <a:pt x="15367" y="51562"/>
                </a:lnTo>
                <a:lnTo>
                  <a:pt x="25122" y="46810"/>
                </a:lnTo>
                <a:lnTo>
                  <a:pt x="16129" y="40614"/>
                </a:lnTo>
                <a:close/>
              </a:path>
              <a:path w="792479" h="149860">
                <a:moveTo>
                  <a:pt x="25122" y="46810"/>
                </a:moveTo>
                <a:lnTo>
                  <a:pt x="15367" y="51562"/>
                </a:lnTo>
                <a:lnTo>
                  <a:pt x="32018" y="51562"/>
                </a:lnTo>
                <a:lnTo>
                  <a:pt x="25122" y="46810"/>
                </a:lnTo>
                <a:close/>
              </a:path>
              <a:path w="792479" h="149860">
                <a:moveTo>
                  <a:pt x="27463" y="40614"/>
                </a:moveTo>
                <a:lnTo>
                  <a:pt x="16129" y="40614"/>
                </a:lnTo>
                <a:lnTo>
                  <a:pt x="25122" y="46810"/>
                </a:lnTo>
                <a:lnTo>
                  <a:pt x="36454" y="41291"/>
                </a:lnTo>
                <a:lnTo>
                  <a:pt x="27463" y="40614"/>
                </a:lnTo>
                <a:close/>
              </a:path>
              <a:path w="792479" h="149860">
                <a:moveTo>
                  <a:pt x="40086" y="39522"/>
                </a:moveTo>
                <a:lnTo>
                  <a:pt x="12954" y="39522"/>
                </a:lnTo>
                <a:lnTo>
                  <a:pt x="36454" y="41291"/>
                </a:lnTo>
                <a:lnTo>
                  <a:pt x="40086" y="39522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16</a:t>
            </a:fld>
            <a:endParaRPr spc="-1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828800" y="1066800"/>
            <a:ext cx="5867400" cy="4343400"/>
            <a:chOff x="1828800" y="1066800"/>
            <a:chExt cx="5867400" cy="4343400"/>
          </a:xfrm>
        </p:grpSpPr>
        <p:sp>
          <p:nvSpPr>
            <p:cNvPr id="9" name="object 9"/>
            <p:cNvSpPr/>
            <p:nvPr/>
          </p:nvSpPr>
          <p:spPr>
            <a:xfrm>
              <a:off x="2211324" y="3168395"/>
              <a:ext cx="4860035" cy="5059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8800" y="1066800"/>
              <a:ext cx="5867400" cy="43434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17</a:t>
            </a:fld>
            <a:endParaRPr spc="-1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97076" y="757173"/>
            <a:ext cx="5346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565F6C"/>
                </a:solidFill>
                <a:latin typeface="Carlito"/>
                <a:cs typeface="Carlito"/>
              </a:rPr>
              <a:t>What </a:t>
            </a:r>
            <a:r>
              <a:rPr sz="2800" spc="-5" dirty="0">
                <a:solidFill>
                  <a:srgbClr val="565F6C"/>
                </a:solidFill>
                <a:latin typeface="Carlito"/>
                <a:cs typeface="Carlito"/>
              </a:rPr>
              <a:t>is supply </a:t>
            </a:r>
            <a:r>
              <a:rPr sz="2800" spc="-10" dirty="0">
                <a:solidFill>
                  <a:srgbClr val="565F6C"/>
                </a:solidFill>
                <a:latin typeface="Carlito"/>
                <a:cs typeface="Carlito"/>
              </a:rPr>
              <a:t>chain </a:t>
            </a:r>
            <a:r>
              <a:rPr sz="2800" spc="-15" dirty="0">
                <a:solidFill>
                  <a:srgbClr val="565F6C"/>
                </a:solidFill>
                <a:latin typeface="Carlito"/>
                <a:cs typeface="Carlito"/>
              </a:rPr>
              <a:t>management</a:t>
            </a:r>
            <a:r>
              <a:rPr sz="2800" spc="75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565F6C"/>
                </a:solidFill>
                <a:latin typeface="Carlito"/>
                <a:cs typeface="Carlito"/>
              </a:rPr>
              <a:t>?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2</a:t>
            </a:fld>
            <a:endParaRPr spc="-110" dirty="0"/>
          </a:p>
        </p:txBody>
      </p:sp>
      <p:sp>
        <p:nvSpPr>
          <p:cNvPr id="9" name="object 9"/>
          <p:cNvSpPr txBox="1"/>
          <p:nvPr/>
        </p:nvSpPr>
        <p:spPr>
          <a:xfrm>
            <a:off x="307340" y="1307338"/>
            <a:ext cx="8540115" cy="4940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82880" indent="-274320">
              <a:lnSpc>
                <a:spcPct val="100000"/>
              </a:lnSpc>
              <a:spcBef>
                <a:spcPts val="10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  <a:tab pos="3204210" algn="l"/>
              </a:tabLst>
            </a:pPr>
            <a:r>
              <a:rPr sz="2600" spc="-70" dirty="0">
                <a:latin typeface="Georgia"/>
                <a:cs typeface="Georgia"/>
              </a:rPr>
              <a:t>First </a:t>
            </a:r>
            <a:r>
              <a:rPr sz="2600" spc="-15" dirty="0">
                <a:latin typeface="Georgia"/>
                <a:cs typeface="Georgia"/>
              </a:rPr>
              <a:t>one </a:t>
            </a:r>
            <a:r>
              <a:rPr sz="2600" spc="-55" dirty="0">
                <a:latin typeface="Georgia"/>
                <a:cs typeface="Georgia"/>
              </a:rPr>
              <a:t>is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30" dirty="0">
                <a:latin typeface="Georgia"/>
                <a:cs typeface="Georgia"/>
              </a:rPr>
              <a:t>practically </a:t>
            </a:r>
            <a:r>
              <a:rPr sz="2600" spc="-40" dirty="0">
                <a:latin typeface="Georgia"/>
                <a:cs typeface="Georgia"/>
              </a:rPr>
              <a:t>every </a:t>
            </a:r>
            <a:r>
              <a:rPr sz="2600" spc="-20" dirty="0">
                <a:latin typeface="Georgia"/>
                <a:cs typeface="Georgia"/>
              </a:rPr>
              <a:t>product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35" dirty="0">
                <a:latin typeface="Georgia"/>
                <a:cs typeface="Georgia"/>
              </a:rPr>
              <a:t>reaches </a:t>
            </a:r>
            <a:r>
              <a:rPr sz="2600" spc="-45" dirty="0">
                <a:latin typeface="Georgia"/>
                <a:cs typeface="Georgia"/>
              </a:rPr>
              <a:t>an  </a:t>
            </a:r>
            <a:r>
              <a:rPr sz="2600" spc="-15" dirty="0">
                <a:latin typeface="Georgia"/>
                <a:cs typeface="Georgia"/>
              </a:rPr>
              <a:t>end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user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represents	</a:t>
            </a:r>
            <a:r>
              <a:rPr sz="2600" spc="-60" dirty="0">
                <a:latin typeface="Georgia"/>
                <a:cs typeface="Georgia"/>
              </a:rPr>
              <a:t>a </a:t>
            </a:r>
            <a:r>
              <a:rPr sz="2600" spc="-30" dirty="0">
                <a:latin typeface="Georgia"/>
                <a:cs typeface="Georgia"/>
              </a:rPr>
              <a:t>cumulative effort </a:t>
            </a:r>
            <a:r>
              <a:rPr sz="2600" spc="-20" dirty="0">
                <a:latin typeface="Georgia"/>
                <a:cs typeface="Georgia"/>
              </a:rPr>
              <a:t>of multiple  </a:t>
            </a:r>
            <a:r>
              <a:rPr sz="2600" spc="-30" dirty="0">
                <a:latin typeface="Georgia"/>
                <a:cs typeface="Georgia"/>
              </a:rPr>
              <a:t>organizations. </a:t>
            </a:r>
            <a:r>
              <a:rPr sz="2600" spc="-25" dirty="0">
                <a:latin typeface="Georgia"/>
                <a:cs typeface="Georgia"/>
              </a:rPr>
              <a:t>These organizations </a:t>
            </a:r>
            <a:r>
              <a:rPr sz="2600" spc="-60" dirty="0">
                <a:latin typeface="Georgia"/>
                <a:cs typeface="Georgia"/>
              </a:rPr>
              <a:t>refers </a:t>
            </a:r>
            <a:r>
              <a:rPr sz="2600" spc="-25" dirty="0">
                <a:latin typeface="Georgia"/>
                <a:cs typeface="Georgia"/>
              </a:rPr>
              <a:t>collectively </a:t>
            </a:r>
            <a:r>
              <a:rPr sz="2600" spc="-65" dirty="0">
                <a:latin typeface="Georgia"/>
                <a:cs typeface="Georgia"/>
              </a:rPr>
              <a:t>as</a:t>
            </a:r>
            <a:r>
              <a:rPr sz="2600" spc="-350" dirty="0">
                <a:latin typeface="Georgia"/>
                <a:cs typeface="Georgia"/>
              </a:rPr>
              <a:t> </a:t>
            </a:r>
            <a:r>
              <a:rPr sz="2600" spc="-65" dirty="0">
                <a:latin typeface="Georgia"/>
                <a:cs typeface="Georgia"/>
              </a:rPr>
              <a:t>a  </a:t>
            </a:r>
            <a:r>
              <a:rPr sz="2600" spc="-35" dirty="0">
                <a:latin typeface="Georgia"/>
                <a:cs typeface="Georgia"/>
              </a:rPr>
              <a:t>supply</a:t>
            </a:r>
            <a:r>
              <a:rPr sz="2600" spc="-15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chain.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second </a:t>
            </a:r>
            <a:r>
              <a:rPr sz="2600" spc="-35" dirty="0">
                <a:latin typeface="Georgia"/>
                <a:cs typeface="Georgia"/>
              </a:rPr>
              <a:t>idea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20" dirty="0">
                <a:latin typeface="Georgia"/>
                <a:cs typeface="Georgia"/>
              </a:rPr>
              <a:t>while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60" dirty="0">
                <a:latin typeface="Georgia"/>
                <a:cs typeface="Georgia"/>
              </a:rPr>
              <a:t>have </a:t>
            </a:r>
            <a:r>
              <a:rPr sz="2600" spc="-30" dirty="0">
                <a:latin typeface="Georgia"/>
                <a:cs typeface="Georgia"/>
              </a:rPr>
              <a:t>existed </a:t>
            </a:r>
            <a:r>
              <a:rPr sz="2600" spc="-170" dirty="0">
                <a:latin typeface="Georgia"/>
                <a:cs typeface="Georgia"/>
              </a:rPr>
              <a:t>for  </a:t>
            </a:r>
            <a:r>
              <a:rPr sz="2600" spc="-60" dirty="0">
                <a:latin typeface="Georgia"/>
                <a:cs typeface="Georgia"/>
              </a:rPr>
              <a:t>a </a:t>
            </a:r>
            <a:r>
              <a:rPr sz="2600" spc="-15" dirty="0">
                <a:latin typeface="Georgia"/>
                <a:cs typeface="Georgia"/>
              </a:rPr>
              <a:t>long time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25" dirty="0">
                <a:latin typeface="Georgia"/>
                <a:cs typeface="Georgia"/>
              </a:rPr>
              <a:t>most organizations </a:t>
            </a:r>
            <a:r>
              <a:rPr sz="2600" spc="-60" dirty="0">
                <a:latin typeface="Georgia"/>
                <a:cs typeface="Georgia"/>
              </a:rPr>
              <a:t>have </a:t>
            </a:r>
            <a:r>
              <a:rPr sz="2600" spc="-25" dirty="0">
                <a:latin typeface="Georgia"/>
                <a:cs typeface="Georgia"/>
              </a:rPr>
              <a:t>only </a:t>
            </a:r>
            <a:r>
              <a:rPr sz="2600" spc="-35" dirty="0">
                <a:latin typeface="Georgia"/>
                <a:cs typeface="Georgia"/>
              </a:rPr>
              <a:t>paid </a:t>
            </a:r>
            <a:r>
              <a:rPr sz="2600" spc="-20" dirty="0">
                <a:latin typeface="Georgia"/>
                <a:cs typeface="Georgia"/>
              </a:rPr>
              <a:t>attention 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20" dirty="0">
                <a:latin typeface="Georgia"/>
                <a:cs typeface="Georgia"/>
              </a:rPr>
              <a:t>what </a:t>
            </a:r>
            <a:r>
              <a:rPr sz="2600" spc="-60" dirty="0">
                <a:latin typeface="Georgia"/>
                <a:cs typeface="Georgia"/>
              </a:rPr>
              <a:t>was </a:t>
            </a:r>
            <a:r>
              <a:rPr sz="2600" spc="-30" dirty="0">
                <a:latin typeface="Georgia"/>
                <a:cs typeface="Georgia"/>
              </a:rPr>
              <a:t>happening </a:t>
            </a:r>
            <a:r>
              <a:rPr sz="2600" spc="-15" dirty="0">
                <a:latin typeface="Georgia"/>
                <a:cs typeface="Georgia"/>
              </a:rPr>
              <a:t>within </a:t>
            </a:r>
            <a:r>
              <a:rPr sz="2600" spc="-25" dirty="0">
                <a:latin typeface="Georgia"/>
                <a:cs typeface="Georgia"/>
              </a:rPr>
              <a:t>their </a:t>
            </a:r>
            <a:r>
              <a:rPr sz="2600" spc="-60" dirty="0">
                <a:latin typeface="Georgia"/>
                <a:cs typeface="Georgia"/>
              </a:rPr>
              <a:t>“four </a:t>
            </a:r>
            <a:r>
              <a:rPr sz="2600" spc="-40" dirty="0">
                <a:latin typeface="Georgia"/>
                <a:cs typeface="Georgia"/>
              </a:rPr>
              <a:t>walls </a:t>
            </a:r>
            <a:r>
              <a:rPr sz="2600" spc="-260" dirty="0">
                <a:latin typeface="Georgia"/>
                <a:cs typeface="Georgia"/>
              </a:rPr>
              <a:t>”. </a:t>
            </a:r>
            <a:r>
              <a:rPr sz="2600" spc="-65" dirty="0">
                <a:latin typeface="Georgia"/>
                <a:cs typeface="Georgia"/>
              </a:rPr>
              <a:t>Very </a:t>
            </a:r>
            <a:r>
              <a:rPr sz="2600" spc="-30" dirty="0">
                <a:latin typeface="Georgia"/>
                <a:cs typeface="Georgia"/>
              </a:rPr>
              <a:t>few  </a:t>
            </a:r>
            <a:r>
              <a:rPr sz="2600" spc="-25" dirty="0">
                <a:latin typeface="Georgia"/>
                <a:cs typeface="Georgia"/>
              </a:rPr>
              <a:t>organizations realized </a:t>
            </a:r>
            <a:r>
              <a:rPr sz="2600" spc="-15" dirty="0">
                <a:latin typeface="Georgia"/>
                <a:cs typeface="Georgia"/>
              </a:rPr>
              <a:t>about </a:t>
            </a:r>
            <a:r>
              <a:rPr sz="2600" spc="-35" dirty="0">
                <a:latin typeface="Georgia"/>
                <a:cs typeface="Georgia"/>
              </a:rPr>
              <a:t>delivering goods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25" dirty="0">
                <a:latin typeface="Georgia"/>
                <a:cs typeface="Georgia"/>
              </a:rPr>
              <a:t>final  </a:t>
            </a:r>
            <a:r>
              <a:rPr sz="2600" spc="-35" dirty="0">
                <a:latin typeface="Georgia"/>
                <a:cs typeface="Georgia"/>
              </a:rPr>
              <a:t>consumer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286385" marR="315595" indent="-27432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5" dirty="0">
                <a:latin typeface="Georgia"/>
                <a:cs typeface="Georgia"/>
              </a:rPr>
              <a:t>SCM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30" dirty="0">
                <a:latin typeface="Georgia"/>
                <a:cs typeface="Georgia"/>
              </a:rPr>
              <a:t>active </a:t>
            </a:r>
            <a:r>
              <a:rPr sz="2600" spc="-35" dirty="0">
                <a:latin typeface="Georgia"/>
                <a:cs typeface="Georgia"/>
              </a:rPr>
              <a:t>management supply </a:t>
            </a:r>
            <a:r>
              <a:rPr sz="2600" spc="-25" dirty="0">
                <a:latin typeface="Georgia"/>
                <a:cs typeface="Georgia"/>
              </a:rPr>
              <a:t>chain activities </a:t>
            </a:r>
            <a:r>
              <a:rPr sz="2600" spc="-210" dirty="0">
                <a:latin typeface="Georgia"/>
                <a:cs typeface="Georgia"/>
              </a:rPr>
              <a:t>to  </a:t>
            </a:r>
            <a:r>
              <a:rPr sz="2600" spc="-30" dirty="0">
                <a:latin typeface="Georgia"/>
                <a:cs typeface="Georgia"/>
              </a:rPr>
              <a:t>maximize </a:t>
            </a:r>
            <a:r>
              <a:rPr sz="2600" spc="-25" dirty="0">
                <a:latin typeface="Georgia"/>
                <a:cs typeface="Georgia"/>
              </a:rPr>
              <a:t>customer </a:t>
            </a:r>
            <a:r>
              <a:rPr sz="2600" spc="-35" dirty="0">
                <a:latin typeface="Georgia"/>
                <a:cs typeface="Georgia"/>
              </a:rPr>
              <a:t>value and </a:t>
            </a:r>
            <a:r>
              <a:rPr sz="2600" spc="-30" dirty="0">
                <a:latin typeface="Georgia"/>
                <a:cs typeface="Georgia"/>
              </a:rPr>
              <a:t>achieve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35" dirty="0">
                <a:latin typeface="Georgia"/>
                <a:cs typeface="Georgia"/>
              </a:rPr>
              <a:t>sustainable  </a:t>
            </a:r>
            <a:r>
              <a:rPr sz="2600" spc="-25" dirty="0">
                <a:latin typeface="Georgia"/>
                <a:cs typeface="Georgia"/>
              </a:rPr>
              <a:t>competitive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advantage.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84378"/>
            <a:ext cx="22282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solidFill>
                  <a:srgbClr val="565F6C"/>
                </a:solidFill>
                <a:latin typeface="Carlito"/>
                <a:cs typeface="Carlito"/>
              </a:rPr>
              <a:t>Mea</a:t>
            </a:r>
            <a:r>
              <a:rPr sz="4500" b="0" spc="5" dirty="0">
                <a:solidFill>
                  <a:srgbClr val="565F6C"/>
                </a:solidFill>
                <a:latin typeface="Carlito"/>
                <a:cs typeface="Carlito"/>
              </a:rPr>
              <a:t>n</a:t>
            </a:r>
            <a:r>
              <a:rPr sz="4500" b="0" dirty="0">
                <a:solidFill>
                  <a:srgbClr val="565F6C"/>
                </a:solidFill>
                <a:latin typeface="Carlito"/>
                <a:cs typeface="Carlito"/>
              </a:rPr>
              <a:t>ing: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3</a:t>
            </a:fld>
            <a:endParaRPr spc="-110" dirty="0"/>
          </a:p>
        </p:txBody>
      </p:sp>
      <p:sp>
        <p:nvSpPr>
          <p:cNvPr id="9" name="object 9"/>
          <p:cNvSpPr txBox="1"/>
          <p:nvPr/>
        </p:nvSpPr>
        <p:spPr>
          <a:xfrm>
            <a:off x="225043" y="1063930"/>
            <a:ext cx="8801100" cy="486219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800"/>
              </a:spcBef>
            </a:pPr>
            <a:r>
              <a:rPr sz="2800" b="1" spc="90" dirty="0">
                <a:latin typeface="Times New Roman"/>
                <a:cs typeface="Times New Roman"/>
              </a:rPr>
              <a:t>Supply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b="1" spc="105" dirty="0">
                <a:latin typeface="Times New Roman"/>
                <a:cs typeface="Times New Roman"/>
              </a:rPr>
              <a:t>chain:</a:t>
            </a:r>
            <a:endParaRPr sz="2800">
              <a:latin typeface="Times New Roman"/>
              <a:cs typeface="Times New Roman"/>
            </a:endParaRPr>
          </a:p>
          <a:p>
            <a:pPr marL="140335" marR="255270" indent="182880">
              <a:lnSpc>
                <a:spcPct val="100000"/>
              </a:lnSpc>
              <a:spcBef>
                <a:spcPts val="605"/>
              </a:spcBef>
            </a:pPr>
            <a:r>
              <a:rPr sz="2400" spc="-35" dirty="0">
                <a:latin typeface="Georgia"/>
                <a:cs typeface="Georgia"/>
              </a:rPr>
              <a:t>Network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25" dirty="0">
                <a:latin typeface="Georgia"/>
                <a:cs typeface="Georgia"/>
              </a:rPr>
              <a:t>organizations </a:t>
            </a:r>
            <a:r>
              <a:rPr sz="2400" spc="-35" dirty="0">
                <a:latin typeface="Georgia"/>
                <a:cs typeface="Georgia"/>
              </a:rPr>
              <a:t>and </a:t>
            </a:r>
            <a:r>
              <a:rPr sz="2400" spc="-40" dirty="0">
                <a:latin typeface="Georgia"/>
                <a:cs typeface="Georgia"/>
              </a:rPr>
              <a:t>business </a:t>
            </a:r>
            <a:r>
              <a:rPr sz="2400" spc="-45" dirty="0">
                <a:latin typeface="Georgia"/>
                <a:cs typeface="Georgia"/>
              </a:rPr>
              <a:t>process </a:t>
            </a:r>
            <a:r>
              <a:rPr sz="2400" spc="-40" dirty="0">
                <a:latin typeface="Georgia"/>
                <a:cs typeface="Georgia"/>
              </a:rPr>
              <a:t>for </a:t>
            </a:r>
            <a:r>
              <a:rPr sz="2400" spc="-30" dirty="0">
                <a:latin typeface="Georgia"/>
                <a:cs typeface="Georgia"/>
              </a:rPr>
              <a:t>procuring  </a:t>
            </a:r>
            <a:r>
              <a:rPr sz="2400" spc="-45" dirty="0">
                <a:latin typeface="Georgia"/>
                <a:cs typeface="Georgia"/>
              </a:rPr>
              <a:t>materials, </a:t>
            </a:r>
            <a:r>
              <a:rPr sz="2400" spc="-40" dirty="0">
                <a:latin typeface="Georgia"/>
                <a:cs typeface="Georgia"/>
              </a:rPr>
              <a:t>transforming </a:t>
            </a:r>
            <a:r>
              <a:rPr sz="2400" spc="-75" dirty="0">
                <a:latin typeface="Georgia"/>
                <a:cs typeface="Georgia"/>
              </a:rPr>
              <a:t>raw </a:t>
            </a:r>
            <a:r>
              <a:rPr sz="2400" spc="-45" dirty="0">
                <a:latin typeface="Georgia"/>
                <a:cs typeface="Georgia"/>
              </a:rPr>
              <a:t>materials </a:t>
            </a:r>
            <a:r>
              <a:rPr sz="2400" spc="-20" dirty="0">
                <a:latin typeface="Georgia"/>
                <a:cs typeface="Georgia"/>
              </a:rPr>
              <a:t>into 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finished </a:t>
            </a:r>
            <a:r>
              <a:rPr sz="2400" spc="-30" dirty="0">
                <a:latin typeface="Georgia"/>
                <a:cs typeface="Georgia"/>
              </a:rPr>
              <a:t>products  </a:t>
            </a:r>
            <a:r>
              <a:rPr sz="2400" spc="-35" dirty="0">
                <a:latin typeface="Georgia"/>
                <a:cs typeface="Georgia"/>
              </a:rPr>
              <a:t>and </a:t>
            </a:r>
            <a:r>
              <a:rPr sz="2400" spc="-25" dirty="0">
                <a:latin typeface="Georgia"/>
                <a:cs typeface="Georgia"/>
              </a:rPr>
              <a:t>distributing 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spc="-25" dirty="0">
                <a:latin typeface="Georgia"/>
                <a:cs typeface="Georgia"/>
              </a:rPr>
              <a:t>finished </a:t>
            </a:r>
            <a:r>
              <a:rPr sz="2400" spc="-30" dirty="0">
                <a:latin typeface="Georgia"/>
                <a:cs typeface="Georgia"/>
              </a:rPr>
              <a:t>products </a:t>
            </a:r>
            <a:r>
              <a:rPr sz="2400" spc="-10" dirty="0">
                <a:latin typeface="Georgia"/>
                <a:cs typeface="Georgia"/>
              </a:rPr>
              <a:t>to </a:t>
            </a:r>
            <a:r>
              <a:rPr sz="2400" spc="-5" dirty="0">
                <a:latin typeface="Georgia"/>
                <a:cs typeface="Georgia"/>
              </a:rPr>
              <a:t>the</a:t>
            </a:r>
            <a:r>
              <a:rPr sz="2400" spc="-200" dirty="0">
                <a:latin typeface="Georgia"/>
                <a:cs typeface="Georgia"/>
              </a:rPr>
              <a:t> </a:t>
            </a:r>
            <a:r>
              <a:rPr sz="2400" spc="-35" dirty="0">
                <a:latin typeface="Georgia"/>
                <a:cs typeface="Georgia"/>
              </a:rPr>
              <a:t>customers.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2800" b="1" spc="90" dirty="0">
                <a:latin typeface="Times New Roman"/>
                <a:cs typeface="Times New Roman"/>
              </a:rPr>
              <a:t>Supply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b="1" spc="155" dirty="0">
                <a:latin typeface="Times New Roman"/>
                <a:cs typeface="Times New Roman"/>
              </a:rPr>
              <a:t>chain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190" dirty="0">
                <a:latin typeface="Times New Roman"/>
                <a:cs typeface="Times New Roman"/>
              </a:rPr>
              <a:t>management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-135" dirty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407034">
              <a:lnSpc>
                <a:spcPct val="100000"/>
              </a:lnSpc>
              <a:spcBef>
                <a:spcPts val="1070"/>
              </a:spcBef>
            </a:pPr>
            <a:r>
              <a:rPr sz="2400" spc="-35" dirty="0">
                <a:latin typeface="Georgia"/>
                <a:cs typeface="Georgia"/>
              </a:rPr>
              <a:t>Integration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35" dirty="0">
                <a:latin typeface="Georgia"/>
                <a:cs typeface="Georgia"/>
              </a:rPr>
              <a:t>suppliers , </a:t>
            </a:r>
            <a:r>
              <a:rPr sz="2400" spc="-30" dirty="0">
                <a:latin typeface="Georgia"/>
                <a:cs typeface="Georgia"/>
              </a:rPr>
              <a:t>distributors </a:t>
            </a:r>
            <a:r>
              <a:rPr sz="2400" spc="-35" dirty="0">
                <a:latin typeface="Georgia"/>
                <a:cs typeface="Georgia"/>
              </a:rPr>
              <a:t>and </a:t>
            </a:r>
            <a:r>
              <a:rPr sz="2400" spc="-30" dirty="0">
                <a:latin typeface="Georgia"/>
                <a:cs typeface="Georgia"/>
              </a:rPr>
              <a:t>customer</a:t>
            </a:r>
            <a:r>
              <a:rPr sz="2400" spc="-12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logistics</a:t>
            </a:r>
            <a:endParaRPr sz="2400">
              <a:latin typeface="Georgia"/>
              <a:cs typeface="Georgia"/>
            </a:endParaRPr>
          </a:p>
          <a:p>
            <a:pPr marL="140335">
              <a:lnSpc>
                <a:spcPct val="100000"/>
              </a:lnSpc>
              <a:spcBef>
                <a:spcPts val="110"/>
              </a:spcBef>
            </a:pPr>
            <a:r>
              <a:rPr sz="2400" spc="-20" dirty="0">
                <a:latin typeface="Georgia"/>
                <a:cs typeface="Georgia"/>
              </a:rPr>
              <a:t>into </a:t>
            </a:r>
            <a:r>
              <a:rPr sz="2400" spc="-15" dirty="0">
                <a:latin typeface="Georgia"/>
                <a:cs typeface="Georgia"/>
              </a:rPr>
              <a:t>one </a:t>
            </a:r>
            <a:r>
              <a:rPr sz="2400" spc="-35" dirty="0">
                <a:latin typeface="Georgia"/>
                <a:cs typeface="Georgia"/>
              </a:rPr>
              <a:t>cohesive</a:t>
            </a:r>
            <a:r>
              <a:rPr sz="2400" spc="-225" dirty="0">
                <a:latin typeface="Georgia"/>
                <a:cs typeface="Georgia"/>
              </a:rPr>
              <a:t> </a:t>
            </a:r>
            <a:r>
              <a:rPr sz="2400" spc="-50" dirty="0">
                <a:latin typeface="Georgia"/>
                <a:cs typeface="Georgia"/>
              </a:rPr>
              <a:t>process.</a:t>
            </a:r>
            <a:endParaRPr sz="2400">
              <a:latin typeface="Georgia"/>
              <a:cs typeface="Georgia"/>
            </a:endParaRPr>
          </a:p>
          <a:p>
            <a:pPr marL="94615">
              <a:lnSpc>
                <a:spcPct val="100000"/>
              </a:lnSpc>
              <a:spcBef>
                <a:spcPts val="645"/>
              </a:spcBef>
            </a:pPr>
            <a:r>
              <a:rPr sz="2800" b="1" spc="90" dirty="0">
                <a:latin typeface="Times New Roman"/>
                <a:cs typeface="Times New Roman"/>
              </a:rPr>
              <a:t>Supply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b="1" spc="155" dirty="0">
                <a:latin typeface="Times New Roman"/>
                <a:cs typeface="Times New Roman"/>
              </a:rPr>
              <a:t>chain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190" dirty="0">
                <a:latin typeface="Times New Roman"/>
                <a:cs typeface="Times New Roman"/>
              </a:rPr>
              <a:t>management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spc="105" dirty="0">
                <a:latin typeface="Times New Roman"/>
                <a:cs typeface="Times New Roman"/>
              </a:rPr>
              <a:t>process:</a:t>
            </a:r>
            <a:endParaRPr sz="2800">
              <a:latin typeface="Times New Roman"/>
              <a:cs typeface="Times New Roman"/>
            </a:endParaRPr>
          </a:p>
          <a:p>
            <a:pPr marL="140335" marR="5080" indent="170180">
              <a:lnSpc>
                <a:spcPct val="101899"/>
              </a:lnSpc>
              <a:spcBef>
                <a:spcPts val="1020"/>
              </a:spcBef>
            </a:pPr>
            <a:r>
              <a:rPr sz="2400" spc="-25" dirty="0">
                <a:latin typeface="Georgia"/>
                <a:cs typeface="Georgia"/>
              </a:rPr>
              <a:t>information </a:t>
            </a:r>
            <a:r>
              <a:rPr sz="2400" spc="-45" dirty="0">
                <a:latin typeface="Georgia"/>
                <a:cs typeface="Georgia"/>
              </a:rPr>
              <a:t>system </a:t>
            </a:r>
            <a:r>
              <a:rPr sz="2400" spc="-10" dirty="0">
                <a:latin typeface="Georgia"/>
                <a:cs typeface="Georgia"/>
              </a:rPr>
              <a:t>that </a:t>
            </a:r>
            <a:r>
              <a:rPr sz="2400" spc="-30" dirty="0">
                <a:latin typeface="Georgia"/>
                <a:cs typeface="Georgia"/>
              </a:rPr>
              <a:t>automate 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spc="15" dirty="0">
                <a:latin typeface="Georgia"/>
                <a:cs typeface="Georgia"/>
              </a:rPr>
              <a:t>flow </a:t>
            </a:r>
            <a:r>
              <a:rPr sz="2400" spc="-25" dirty="0">
                <a:latin typeface="Georgia"/>
                <a:cs typeface="Georgia"/>
              </a:rPr>
              <a:t>information </a:t>
            </a:r>
            <a:r>
              <a:rPr sz="2400" spc="-20" dirty="0">
                <a:latin typeface="Georgia"/>
                <a:cs typeface="Georgia"/>
              </a:rPr>
              <a:t>between  </a:t>
            </a:r>
            <a:r>
              <a:rPr sz="2400" spc="-60" dirty="0">
                <a:latin typeface="Georgia"/>
                <a:cs typeface="Georgia"/>
              </a:rPr>
              <a:t>a </a:t>
            </a:r>
            <a:r>
              <a:rPr sz="2400" spc="-30" dirty="0">
                <a:latin typeface="Georgia"/>
                <a:cs typeface="Georgia"/>
              </a:rPr>
              <a:t>firm </a:t>
            </a:r>
            <a:r>
              <a:rPr sz="2400" spc="-35" dirty="0">
                <a:latin typeface="Georgia"/>
                <a:cs typeface="Georgia"/>
              </a:rPr>
              <a:t>and </a:t>
            </a:r>
            <a:r>
              <a:rPr sz="2400" spc="-25" dirty="0">
                <a:latin typeface="Georgia"/>
                <a:cs typeface="Georgia"/>
              </a:rPr>
              <a:t>its </a:t>
            </a:r>
            <a:r>
              <a:rPr sz="2400" spc="-35" dirty="0">
                <a:latin typeface="Georgia"/>
                <a:cs typeface="Georgia"/>
              </a:rPr>
              <a:t>suppliers </a:t>
            </a:r>
            <a:r>
              <a:rPr sz="2400" spc="-25" dirty="0">
                <a:latin typeface="Georgia"/>
                <a:cs typeface="Georgia"/>
              </a:rPr>
              <a:t>in </a:t>
            </a:r>
            <a:r>
              <a:rPr sz="2400" spc="-40" dirty="0">
                <a:latin typeface="Georgia"/>
                <a:cs typeface="Georgia"/>
              </a:rPr>
              <a:t>order </a:t>
            </a:r>
            <a:r>
              <a:rPr sz="2400" spc="-10" dirty="0">
                <a:latin typeface="Georgia"/>
                <a:cs typeface="Georgia"/>
              </a:rPr>
              <a:t>to </a:t>
            </a:r>
            <a:r>
              <a:rPr sz="2400" spc="-5" dirty="0">
                <a:latin typeface="Georgia"/>
                <a:cs typeface="Georgia"/>
              </a:rPr>
              <a:t>optimize the </a:t>
            </a:r>
            <a:r>
              <a:rPr sz="2400" spc="-30" dirty="0">
                <a:latin typeface="Georgia"/>
                <a:cs typeface="Georgia"/>
              </a:rPr>
              <a:t>planning </a:t>
            </a:r>
            <a:r>
              <a:rPr sz="2400" spc="-35" dirty="0">
                <a:latin typeface="Georgia"/>
                <a:cs typeface="Georgia"/>
              </a:rPr>
              <a:t>,  </a:t>
            </a:r>
            <a:r>
              <a:rPr sz="2400" spc="-30" dirty="0">
                <a:latin typeface="Georgia"/>
                <a:cs typeface="Georgia"/>
              </a:rPr>
              <a:t>sourcing </a:t>
            </a:r>
            <a:r>
              <a:rPr sz="2400" spc="-35" dirty="0">
                <a:latin typeface="Georgia"/>
                <a:cs typeface="Georgia"/>
              </a:rPr>
              <a:t>, </a:t>
            </a:r>
            <a:r>
              <a:rPr sz="2400" spc="-30" dirty="0">
                <a:latin typeface="Georgia"/>
                <a:cs typeface="Georgia"/>
              </a:rPr>
              <a:t>manufacturing </a:t>
            </a:r>
            <a:r>
              <a:rPr sz="2400" spc="-35" dirty="0">
                <a:latin typeface="Georgia"/>
                <a:cs typeface="Georgia"/>
              </a:rPr>
              <a:t>and delivering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30" dirty="0">
                <a:latin typeface="Georgia"/>
                <a:cs typeface="Georgia"/>
              </a:rPr>
              <a:t>products </a:t>
            </a:r>
            <a:r>
              <a:rPr sz="2400" spc="-35" dirty="0">
                <a:latin typeface="Georgia"/>
                <a:cs typeface="Georgia"/>
              </a:rPr>
              <a:t>and</a:t>
            </a:r>
            <a:r>
              <a:rPr sz="2400" spc="140" dirty="0">
                <a:latin typeface="Georgia"/>
                <a:cs typeface="Georgia"/>
              </a:rPr>
              <a:t> </a:t>
            </a:r>
            <a:r>
              <a:rPr sz="2400" spc="-40" dirty="0">
                <a:latin typeface="Georgia"/>
                <a:cs typeface="Georgia"/>
              </a:rPr>
              <a:t>services.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26619"/>
            <a:ext cx="3710940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5" dirty="0">
                <a:solidFill>
                  <a:srgbClr val="565F6C"/>
                </a:solidFill>
                <a:latin typeface="Carlito"/>
                <a:cs typeface="Carlito"/>
              </a:rPr>
              <a:t>SCM</a:t>
            </a:r>
            <a:r>
              <a:rPr sz="4500" b="0" spc="-6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4500" b="0" spc="-10" dirty="0">
                <a:solidFill>
                  <a:srgbClr val="565F6C"/>
                </a:solidFill>
                <a:latin typeface="Carlito"/>
                <a:cs typeface="Carlito"/>
              </a:rPr>
              <a:t>objectives: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39" y="953770"/>
            <a:ext cx="3283585" cy="68389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latin typeface="Georgia"/>
                <a:cs typeface="Georgia"/>
              </a:rPr>
              <a:t>What?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35" dirty="0">
                <a:latin typeface="Georgia"/>
                <a:cs typeface="Georgia"/>
              </a:rPr>
              <a:t>Establish </a:t>
            </a:r>
            <a:r>
              <a:rPr sz="1800" spc="-20" dirty="0">
                <a:latin typeface="Georgia"/>
                <a:cs typeface="Georgia"/>
              </a:rPr>
              <a:t>policies </a:t>
            </a:r>
            <a:r>
              <a:rPr sz="1800" spc="-25" dirty="0">
                <a:latin typeface="Georgia"/>
                <a:cs typeface="Georgia"/>
              </a:rPr>
              <a:t>, objectives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and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0555" y="1667002"/>
            <a:ext cx="207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Georgia"/>
                <a:cs typeface="Georgia"/>
              </a:rPr>
              <a:t>operating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footprints.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9" y="2270887"/>
            <a:ext cx="3328035" cy="20008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45" dirty="0">
                <a:latin typeface="Georgia"/>
                <a:cs typeface="Georgia"/>
              </a:rPr>
              <a:t>How</a:t>
            </a:r>
            <a:r>
              <a:rPr sz="1800" spc="-30" dirty="0">
                <a:latin typeface="Georgia"/>
                <a:cs typeface="Georgia"/>
              </a:rPr>
              <a:t> much?</a:t>
            </a:r>
            <a:endParaRPr sz="1800">
              <a:latin typeface="Georgia"/>
              <a:cs typeface="Georgia"/>
            </a:endParaRPr>
          </a:p>
          <a:p>
            <a:pPr marL="12700" marR="5080">
              <a:lnSpc>
                <a:spcPct val="120000"/>
              </a:lnSpc>
            </a:pPr>
            <a:r>
              <a:rPr sz="1800" spc="-15" dirty="0">
                <a:latin typeface="Georgia"/>
                <a:cs typeface="Georgia"/>
              </a:rPr>
              <a:t>Deploy </a:t>
            </a:r>
            <a:r>
              <a:rPr sz="1800" spc="-35" dirty="0">
                <a:latin typeface="Georgia"/>
                <a:cs typeface="Georgia"/>
              </a:rPr>
              <a:t>resources </a:t>
            </a:r>
            <a:r>
              <a:rPr sz="1800" spc="-5" dirty="0">
                <a:latin typeface="Georgia"/>
                <a:cs typeface="Georgia"/>
              </a:rPr>
              <a:t>to </a:t>
            </a:r>
            <a:r>
              <a:rPr sz="1800" spc="-20" dirty="0">
                <a:latin typeface="Georgia"/>
                <a:cs typeface="Georgia"/>
              </a:rPr>
              <a:t>match</a:t>
            </a:r>
            <a:r>
              <a:rPr sz="1800" spc="-21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supply  </a:t>
            </a:r>
            <a:r>
              <a:rPr sz="1800" spc="-5" dirty="0">
                <a:latin typeface="Georgia"/>
                <a:cs typeface="Georgia"/>
              </a:rPr>
              <a:t>with </a:t>
            </a:r>
            <a:r>
              <a:rPr sz="1800" spc="-25" dirty="0">
                <a:latin typeface="Georgia"/>
                <a:cs typeface="Georgia"/>
              </a:rPr>
              <a:t>demand</a:t>
            </a:r>
            <a:r>
              <a:rPr sz="1800" spc="-4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10" dirty="0">
                <a:latin typeface="Georgia"/>
                <a:cs typeface="Georgia"/>
              </a:rPr>
              <a:t>When </a:t>
            </a:r>
            <a:r>
              <a:rPr sz="1800" spc="-80" dirty="0">
                <a:latin typeface="Georgia"/>
                <a:cs typeface="Georgia"/>
              </a:rPr>
              <a:t>?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Where?</a:t>
            </a:r>
            <a:endParaRPr sz="1800">
              <a:latin typeface="Georgia"/>
              <a:cs typeface="Georgia"/>
            </a:endParaRPr>
          </a:p>
          <a:p>
            <a:pPr marL="64135" marR="565150" indent="-52069">
              <a:lnSpc>
                <a:spcPct val="120000"/>
              </a:lnSpc>
              <a:spcBef>
                <a:spcPts val="5"/>
              </a:spcBef>
            </a:pPr>
            <a:r>
              <a:rPr sz="1800" spc="-25" dirty="0">
                <a:latin typeface="Georgia"/>
                <a:cs typeface="Georgia"/>
              </a:rPr>
              <a:t>Schedule , monitor , </a:t>
            </a:r>
            <a:r>
              <a:rPr sz="1800" spc="-20" dirty="0">
                <a:latin typeface="Georgia"/>
                <a:cs typeface="Georgia"/>
              </a:rPr>
              <a:t>control  </a:t>
            </a:r>
            <a:r>
              <a:rPr sz="1800" spc="-25" dirty="0">
                <a:latin typeface="Georgia"/>
                <a:cs typeface="Georgia"/>
              </a:rPr>
              <a:t>and adjust</a:t>
            </a:r>
            <a:r>
              <a:rPr sz="1800" spc="-7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production.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39" y="4903914"/>
            <a:ext cx="2008505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35" dirty="0">
                <a:latin typeface="Georgia"/>
                <a:cs typeface="Georgia"/>
              </a:rPr>
              <a:t>Do: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800" spc="-35" dirty="0">
                <a:latin typeface="Georgia"/>
                <a:cs typeface="Georgia"/>
              </a:rPr>
              <a:t>Build </a:t>
            </a:r>
            <a:r>
              <a:rPr sz="1800" spc="-25" dirty="0">
                <a:latin typeface="Georgia"/>
                <a:cs typeface="Georgia"/>
              </a:rPr>
              <a:t>and</a:t>
            </a:r>
            <a:r>
              <a:rPr sz="1800" spc="-7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transport.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71623" y="26619"/>
            <a:ext cx="4293870" cy="161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>
                <a:solidFill>
                  <a:srgbClr val="565F6C"/>
                </a:solidFill>
                <a:latin typeface="Carlito"/>
                <a:cs typeface="Carlito"/>
              </a:rPr>
              <a:t>SCM</a:t>
            </a:r>
            <a:r>
              <a:rPr sz="4500" spc="-4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4500" spc="-15" dirty="0">
                <a:solidFill>
                  <a:srgbClr val="565F6C"/>
                </a:solidFill>
                <a:latin typeface="Carlito"/>
                <a:cs typeface="Carlito"/>
              </a:rPr>
              <a:t>outcomes:</a:t>
            </a:r>
            <a:endParaRPr sz="4500">
              <a:latin typeface="Carlito"/>
              <a:cs typeface="Carlito"/>
            </a:endParaRPr>
          </a:p>
          <a:p>
            <a:pPr marL="1303655" marR="5080" indent="1884045">
              <a:lnSpc>
                <a:spcPct val="120000"/>
              </a:lnSpc>
              <a:spcBef>
                <a:spcPts val="1900"/>
              </a:spcBef>
            </a:pPr>
            <a:r>
              <a:rPr sz="1800" spc="50" dirty="0">
                <a:latin typeface="Georgia"/>
                <a:cs typeface="Georgia"/>
              </a:rPr>
              <a:t>O</a:t>
            </a:r>
            <a:r>
              <a:rPr sz="1800" spc="45" dirty="0">
                <a:latin typeface="Georgia"/>
                <a:cs typeface="Georgia"/>
              </a:rPr>
              <a:t>b</a:t>
            </a:r>
            <a:r>
              <a:rPr sz="1800" spc="-15" dirty="0">
                <a:latin typeface="Georgia"/>
                <a:cs typeface="Georgia"/>
              </a:rPr>
              <a:t>ject</a:t>
            </a:r>
            <a:r>
              <a:rPr sz="1800" spc="-25" dirty="0">
                <a:latin typeface="Georgia"/>
                <a:cs typeface="Georgia"/>
              </a:rPr>
              <a:t>i</a:t>
            </a:r>
            <a:r>
              <a:rPr sz="1800" spc="-80" dirty="0">
                <a:latin typeface="Georgia"/>
                <a:cs typeface="Georgia"/>
              </a:rPr>
              <a:t>v</a:t>
            </a:r>
            <a:r>
              <a:rPr sz="1800" spc="-35" dirty="0">
                <a:latin typeface="Georgia"/>
                <a:cs typeface="Georgia"/>
              </a:rPr>
              <a:t>e</a:t>
            </a:r>
            <a:r>
              <a:rPr sz="1800" spc="-50" dirty="0">
                <a:latin typeface="Georgia"/>
                <a:cs typeface="Georgia"/>
              </a:rPr>
              <a:t>s</a:t>
            </a:r>
            <a:r>
              <a:rPr sz="1800" spc="-25" dirty="0">
                <a:latin typeface="Georgia"/>
                <a:cs typeface="Georgia"/>
              </a:rPr>
              <a:t>.  </a:t>
            </a:r>
            <a:r>
              <a:rPr sz="1800" spc="-40" dirty="0">
                <a:latin typeface="Georgia"/>
                <a:cs typeface="Georgia"/>
              </a:rPr>
              <a:t>Supply </a:t>
            </a:r>
            <a:r>
              <a:rPr sz="1800" spc="-20" dirty="0">
                <a:latin typeface="Georgia"/>
                <a:cs typeface="Georgia"/>
              </a:rPr>
              <a:t>policies(service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levels).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36357" y="1667002"/>
            <a:ext cx="1629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Georgia"/>
                <a:cs typeface="Georgia"/>
              </a:rPr>
              <a:t>Network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design.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31660" y="2261743"/>
            <a:ext cx="2633980" cy="91249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935990">
              <a:lnSpc>
                <a:spcPct val="100000"/>
              </a:lnSpc>
              <a:spcBef>
                <a:spcPts val="600"/>
              </a:spcBef>
            </a:pPr>
            <a:r>
              <a:rPr sz="1800" spc="-20" dirty="0">
                <a:latin typeface="Georgia"/>
                <a:cs typeface="Georgia"/>
              </a:rPr>
              <a:t>Demand</a:t>
            </a:r>
            <a:r>
              <a:rPr sz="1800" spc="-8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forecast</a:t>
            </a:r>
            <a:endParaRPr sz="18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200" spc="-15" dirty="0">
                <a:latin typeface="Georgia"/>
                <a:cs typeface="Georgia"/>
              </a:rPr>
              <a:t>Production ,procurement &amp;logistic</a:t>
            </a:r>
            <a:r>
              <a:rPr sz="1200" spc="-45" dirty="0">
                <a:latin typeface="Georgia"/>
                <a:cs typeface="Georgia"/>
              </a:rPr>
              <a:t> </a:t>
            </a:r>
            <a:r>
              <a:rPr sz="1200" spc="-15" dirty="0">
                <a:latin typeface="Georgia"/>
                <a:cs typeface="Georgia"/>
              </a:rPr>
              <a:t>plan</a:t>
            </a:r>
            <a:endParaRPr sz="1200">
              <a:latin typeface="Georgia"/>
              <a:cs typeface="Georgia"/>
            </a:endParaRPr>
          </a:p>
          <a:p>
            <a:pPr marL="980440">
              <a:lnSpc>
                <a:spcPct val="100000"/>
              </a:lnSpc>
              <a:spcBef>
                <a:spcPts val="380"/>
              </a:spcBef>
            </a:pPr>
            <a:r>
              <a:rPr sz="1800" spc="-35" dirty="0">
                <a:latin typeface="Georgia"/>
                <a:cs typeface="Georgia"/>
              </a:rPr>
              <a:t>Inventory</a:t>
            </a:r>
            <a:r>
              <a:rPr sz="1800" spc="-1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target.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44436" y="3477323"/>
            <a:ext cx="2522220" cy="6851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535"/>
              </a:spcBef>
            </a:pPr>
            <a:r>
              <a:rPr sz="1800" spc="-30" dirty="0">
                <a:latin typeface="Georgia"/>
                <a:cs typeface="Georgia"/>
              </a:rPr>
              <a:t>Work </a:t>
            </a:r>
            <a:r>
              <a:rPr sz="1800" spc="-25" dirty="0">
                <a:latin typeface="Georgia"/>
                <a:cs typeface="Georgia"/>
              </a:rPr>
              <a:t>center</a:t>
            </a:r>
            <a:r>
              <a:rPr sz="1800" spc="-15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scheduling</a:t>
            </a:r>
            <a:endParaRPr sz="1800">
              <a:latin typeface="Georgia"/>
              <a:cs typeface="Georgia"/>
            </a:endParaRPr>
          </a:p>
          <a:p>
            <a:pPr marR="6350" algn="r">
              <a:lnSpc>
                <a:spcPct val="100000"/>
              </a:lnSpc>
              <a:spcBef>
                <a:spcPts val="434"/>
              </a:spcBef>
            </a:pPr>
            <a:r>
              <a:rPr sz="1800" spc="-30" dirty="0">
                <a:latin typeface="Georgia"/>
                <a:cs typeface="Georgia"/>
              </a:rPr>
              <a:t>Order/inventory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tracking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44308" y="5124500"/>
            <a:ext cx="2021839" cy="683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7410">
              <a:lnSpc>
                <a:spcPct val="120000"/>
              </a:lnSpc>
              <a:spcBef>
                <a:spcPts val="100"/>
              </a:spcBef>
            </a:pPr>
            <a:r>
              <a:rPr sz="1800" spc="-10" dirty="0">
                <a:latin typeface="Georgia"/>
                <a:cs typeface="Georgia"/>
              </a:rPr>
              <a:t>Order</a:t>
            </a:r>
            <a:r>
              <a:rPr sz="1800" spc="-16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cycle  </a:t>
            </a:r>
            <a:r>
              <a:rPr sz="1800" spc="-30" dirty="0">
                <a:latin typeface="Georgia"/>
                <a:cs typeface="Georgia"/>
              </a:rPr>
              <a:t>Material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movement.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-7429" y="691895"/>
            <a:ext cx="9159240" cy="5779135"/>
            <a:chOff x="-7429" y="691895"/>
            <a:chExt cx="9159240" cy="5779135"/>
          </a:xfrm>
        </p:grpSpPr>
        <p:sp>
          <p:nvSpPr>
            <p:cNvPr id="19" name="object 19"/>
            <p:cNvSpPr/>
            <p:nvPr/>
          </p:nvSpPr>
          <p:spPr>
            <a:xfrm>
              <a:off x="1606296" y="691895"/>
              <a:ext cx="5779008" cy="57790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76400" y="761999"/>
              <a:ext cx="5638800" cy="56388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76400" y="761999"/>
              <a:ext cx="5638800" cy="5638800"/>
            </a:xfrm>
            <a:custGeom>
              <a:avLst/>
              <a:gdLst/>
              <a:ahLst/>
              <a:cxnLst/>
              <a:rect l="l" t="t" r="r" b="b"/>
              <a:pathLst>
                <a:path w="5638800" h="5638800">
                  <a:moveTo>
                    <a:pt x="0" y="5638800"/>
                  </a:moveTo>
                  <a:lnTo>
                    <a:pt x="2819400" y="0"/>
                  </a:lnTo>
                  <a:lnTo>
                    <a:pt x="5638800" y="5638800"/>
                  </a:lnTo>
                  <a:lnTo>
                    <a:pt x="0" y="5638800"/>
                  </a:lnTo>
                  <a:close/>
                </a:path>
              </a:pathLst>
            </a:custGeom>
            <a:ln w="9144">
              <a:solidFill>
                <a:srgbClr val="0A5FF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2133599"/>
              <a:ext cx="9144000" cy="1219200"/>
            </a:xfrm>
            <a:custGeom>
              <a:avLst/>
              <a:gdLst/>
              <a:ahLst/>
              <a:cxnLst/>
              <a:rect l="l" t="t" r="r" b="b"/>
              <a:pathLst>
                <a:path w="9144000" h="1219200">
                  <a:moveTo>
                    <a:pt x="0" y="0"/>
                  </a:moveTo>
                  <a:lnTo>
                    <a:pt x="9144000" y="76200"/>
                  </a:lnTo>
                </a:path>
                <a:path w="9144000" h="1219200">
                  <a:moveTo>
                    <a:pt x="0" y="1143000"/>
                  </a:moveTo>
                  <a:lnTo>
                    <a:pt x="9144000" y="1219200"/>
                  </a:lnTo>
                </a:path>
              </a:pathLst>
            </a:custGeom>
            <a:ln w="9144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4571" y="4874894"/>
              <a:ext cx="9153525" cy="5715"/>
            </a:xfrm>
            <a:custGeom>
              <a:avLst/>
              <a:gdLst/>
              <a:ahLst/>
              <a:cxnLst/>
              <a:rect l="l" t="t" r="r" b="b"/>
              <a:pathLst>
                <a:path w="9153525" h="5714">
                  <a:moveTo>
                    <a:pt x="0" y="0"/>
                  </a:moveTo>
                  <a:lnTo>
                    <a:pt x="9153144" y="0"/>
                  </a:lnTo>
                </a:path>
                <a:path w="9153525" h="5714">
                  <a:moveTo>
                    <a:pt x="0" y="5333"/>
                  </a:moveTo>
                  <a:lnTo>
                    <a:pt x="9153144" y="5333"/>
                  </a:lnTo>
                </a:path>
              </a:pathLst>
            </a:custGeom>
            <a:ln w="5334">
              <a:solidFill>
                <a:srgbClr val="FF4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505961" y="1677161"/>
            <a:ext cx="2209800" cy="5334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672465">
              <a:lnSpc>
                <a:spcPct val="100000"/>
              </a:lnSpc>
              <a:spcBef>
                <a:spcPts val="894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Strategic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429761" y="2743961"/>
            <a:ext cx="2362200" cy="5334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Tactical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67455" y="4334255"/>
            <a:ext cx="2611120" cy="553720"/>
            <a:chOff x="3267455" y="4334255"/>
            <a:chExt cx="2611120" cy="553720"/>
          </a:xfrm>
        </p:grpSpPr>
        <p:sp>
          <p:nvSpPr>
            <p:cNvPr id="27" name="object 27"/>
            <p:cNvSpPr/>
            <p:nvPr/>
          </p:nvSpPr>
          <p:spPr>
            <a:xfrm>
              <a:off x="3277361" y="4344161"/>
              <a:ext cx="2590800" cy="533400"/>
            </a:xfrm>
            <a:custGeom>
              <a:avLst/>
              <a:gdLst/>
              <a:ahLst/>
              <a:cxnLst/>
              <a:rect l="l" t="t" r="r" b="b"/>
              <a:pathLst>
                <a:path w="2590800" h="533400">
                  <a:moveTo>
                    <a:pt x="25908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2590800" y="533400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7361" y="4344161"/>
              <a:ext cx="2590800" cy="533400"/>
            </a:xfrm>
            <a:custGeom>
              <a:avLst/>
              <a:gdLst/>
              <a:ahLst/>
              <a:cxnLst/>
              <a:rect l="l" t="t" r="r" b="b"/>
              <a:pathLst>
                <a:path w="2590800" h="533400">
                  <a:moveTo>
                    <a:pt x="0" y="533400"/>
                  </a:moveTo>
                  <a:lnTo>
                    <a:pt x="2590800" y="533400"/>
                  </a:lnTo>
                  <a:lnTo>
                    <a:pt x="2590800" y="0"/>
                  </a:lnTo>
                  <a:lnTo>
                    <a:pt x="0" y="0"/>
                  </a:lnTo>
                  <a:lnTo>
                    <a:pt x="0" y="5334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964685" y="4445889"/>
            <a:ext cx="1216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Operational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4</a:t>
            </a:fld>
            <a:endParaRPr spc="-110" dirty="0"/>
          </a:p>
        </p:txBody>
      </p:sp>
      <p:sp>
        <p:nvSpPr>
          <p:cNvPr id="30" name="object 30"/>
          <p:cNvSpPr txBox="1"/>
          <p:nvPr/>
        </p:nvSpPr>
        <p:spPr>
          <a:xfrm>
            <a:off x="3353561" y="5791961"/>
            <a:ext cx="2438400" cy="6096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152400" rIns="0" bIns="0" rtlCol="0">
            <a:spAutoFit/>
          </a:bodyPr>
          <a:lstStyle/>
          <a:p>
            <a:pPr marL="727075">
              <a:lnSpc>
                <a:spcPct val="100000"/>
              </a:lnSpc>
              <a:spcBef>
                <a:spcPts val="1200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Execution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1856" y="676655"/>
            <a:ext cx="3373120" cy="3220720"/>
            <a:chOff x="371856" y="676655"/>
            <a:chExt cx="3373120" cy="3220720"/>
          </a:xfrm>
        </p:grpSpPr>
        <p:sp>
          <p:nvSpPr>
            <p:cNvPr id="9" name="object 9"/>
            <p:cNvSpPr/>
            <p:nvPr/>
          </p:nvSpPr>
          <p:spPr>
            <a:xfrm>
              <a:off x="381762" y="686561"/>
              <a:ext cx="3352800" cy="3200400"/>
            </a:xfrm>
            <a:custGeom>
              <a:avLst/>
              <a:gdLst/>
              <a:ahLst/>
              <a:cxnLst/>
              <a:rect l="l" t="t" r="r" b="b"/>
              <a:pathLst>
                <a:path w="3352800" h="3200400">
                  <a:moveTo>
                    <a:pt x="1676400" y="0"/>
                  </a:moveTo>
                  <a:lnTo>
                    <a:pt x="1626971" y="682"/>
                  </a:lnTo>
                  <a:lnTo>
                    <a:pt x="1577898" y="2716"/>
                  </a:lnTo>
                  <a:lnTo>
                    <a:pt x="1529199" y="6083"/>
                  </a:lnTo>
                  <a:lnTo>
                    <a:pt x="1480895" y="10765"/>
                  </a:lnTo>
                  <a:lnTo>
                    <a:pt x="1433005" y="16742"/>
                  </a:lnTo>
                  <a:lnTo>
                    <a:pt x="1385548" y="23996"/>
                  </a:lnTo>
                  <a:lnTo>
                    <a:pt x="1338545" y="32509"/>
                  </a:lnTo>
                  <a:lnTo>
                    <a:pt x="1292015" y="42261"/>
                  </a:lnTo>
                  <a:lnTo>
                    <a:pt x="1245977" y="53233"/>
                  </a:lnTo>
                  <a:lnTo>
                    <a:pt x="1200452" y="65407"/>
                  </a:lnTo>
                  <a:lnTo>
                    <a:pt x="1155459" y="78764"/>
                  </a:lnTo>
                  <a:lnTo>
                    <a:pt x="1111017" y="93286"/>
                  </a:lnTo>
                  <a:lnTo>
                    <a:pt x="1067146" y="108953"/>
                  </a:lnTo>
                  <a:lnTo>
                    <a:pt x="1023867" y="125747"/>
                  </a:lnTo>
                  <a:lnTo>
                    <a:pt x="981198" y="143650"/>
                  </a:lnTo>
                  <a:lnTo>
                    <a:pt x="939159" y="162641"/>
                  </a:lnTo>
                  <a:lnTo>
                    <a:pt x="897770" y="182703"/>
                  </a:lnTo>
                  <a:lnTo>
                    <a:pt x="857051" y="203817"/>
                  </a:lnTo>
                  <a:lnTo>
                    <a:pt x="817020" y="225964"/>
                  </a:lnTo>
                  <a:lnTo>
                    <a:pt x="777699" y="249125"/>
                  </a:lnTo>
                  <a:lnTo>
                    <a:pt x="739106" y="273281"/>
                  </a:lnTo>
                  <a:lnTo>
                    <a:pt x="701261" y="298415"/>
                  </a:lnTo>
                  <a:lnTo>
                    <a:pt x="664184" y="324506"/>
                  </a:lnTo>
                  <a:lnTo>
                    <a:pt x="627895" y="351537"/>
                  </a:lnTo>
                  <a:lnTo>
                    <a:pt x="592412" y="379488"/>
                  </a:lnTo>
                  <a:lnTo>
                    <a:pt x="557756" y="408341"/>
                  </a:lnTo>
                  <a:lnTo>
                    <a:pt x="523947" y="438077"/>
                  </a:lnTo>
                  <a:lnTo>
                    <a:pt x="491004" y="468677"/>
                  </a:lnTo>
                  <a:lnTo>
                    <a:pt x="458946" y="500123"/>
                  </a:lnTo>
                  <a:lnTo>
                    <a:pt x="427794" y="532395"/>
                  </a:lnTo>
                  <a:lnTo>
                    <a:pt x="397567" y="565475"/>
                  </a:lnTo>
                  <a:lnTo>
                    <a:pt x="368284" y="599345"/>
                  </a:lnTo>
                  <a:lnTo>
                    <a:pt x="339966" y="633985"/>
                  </a:lnTo>
                  <a:lnTo>
                    <a:pt x="312632" y="669376"/>
                  </a:lnTo>
                  <a:lnTo>
                    <a:pt x="286301" y="705501"/>
                  </a:lnTo>
                  <a:lnTo>
                    <a:pt x="260994" y="742339"/>
                  </a:lnTo>
                  <a:lnTo>
                    <a:pt x="236729" y="779873"/>
                  </a:lnTo>
                  <a:lnTo>
                    <a:pt x="213527" y="818084"/>
                  </a:lnTo>
                  <a:lnTo>
                    <a:pt x="191408" y="856953"/>
                  </a:lnTo>
                  <a:lnTo>
                    <a:pt x="170390" y="896460"/>
                  </a:lnTo>
                  <a:lnTo>
                    <a:pt x="150494" y="936588"/>
                  </a:lnTo>
                  <a:lnTo>
                    <a:pt x="131739" y="977318"/>
                  </a:lnTo>
                  <a:lnTo>
                    <a:pt x="114144" y="1018631"/>
                  </a:lnTo>
                  <a:lnTo>
                    <a:pt x="97731" y="1060507"/>
                  </a:lnTo>
                  <a:lnTo>
                    <a:pt x="82517" y="1102929"/>
                  </a:lnTo>
                  <a:lnTo>
                    <a:pt x="68524" y="1145878"/>
                  </a:lnTo>
                  <a:lnTo>
                    <a:pt x="55769" y="1189334"/>
                  </a:lnTo>
                  <a:lnTo>
                    <a:pt x="44274" y="1233280"/>
                  </a:lnTo>
                  <a:lnTo>
                    <a:pt x="34058" y="1277696"/>
                  </a:lnTo>
                  <a:lnTo>
                    <a:pt x="25140" y="1322563"/>
                  </a:lnTo>
                  <a:lnTo>
                    <a:pt x="17540" y="1367863"/>
                  </a:lnTo>
                  <a:lnTo>
                    <a:pt x="11278" y="1413577"/>
                  </a:lnTo>
                  <a:lnTo>
                    <a:pt x="6373" y="1459687"/>
                  </a:lnTo>
                  <a:lnTo>
                    <a:pt x="2845" y="1506173"/>
                  </a:lnTo>
                  <a:lnTo>
                    <a:pt x="714" y="1553017"/>
                  </a:lnTo>
                  <a:lnTo>
                    <a:pt x="0" y="1600200"/>
                  </a:lnTo>
                  <a:lnTo>
                    <a:pt x="714" y="1647382"/>
                  </a:lnTo>
                  <a:lnTo>
                    <a:pt x="2845" y="1694226"/>
                  </a:lnTo>
                  <a:lnTo>
                    <a:pt x="6373" y="1740712"/>
                  </a:lnTo>
                  <a:lnTo>
                    <a:pt x="11278" y="1786822"/>
                  </a:lnTo>
                  <a:lnTo>
                    <a:pt x="17540" y="1832536"/>
                  </a:lnTo>
                  <a:lnTo>
                    <a:pt x="25140" y="1877836"/>
                  </a:lnTo>
                  <a:lnTo>
                    <a:pt x="34058" y="1922703"/>
                  </a:lnTo>
                  <a:lnTo>
                    <a:pt x="44274" y="1967119"/>
                  </a:lnTo>
                  <a:lnTo>
                    <a:pt x="55769" y="2011065"/>
                  </a:lnTo>
                  <a:lnTo>
                    <a:pt x="68524" y="2054521"/>
                  </a:lnTo>
                  <a:lnTo>
                    <a:pt x="82517" y="2097470"/>
                  </a:lnTo>
                  <a:lnTo>
                    <a:pt x="97731" y="2139892"/>
                  </a:lnTo>
                  <a:lnTo>
                    <a:pt x="114144" y="2181768"/>
                  </a:lnTo>
                  <a:lnTo>
                    <a:pt x="131739" y="2223081"/>
                  </a:lnTo>
                  <a:lnTo>
                    <a:pt x="150494" y="2263811"/>
                  </a:lnTo>
                  <a:lnTo>
                    <a:pt x="170390" y="2303939"/>
                  </a:lnTo>
                  <a:lnTo>
                    <a:pt x="191408" y="2343446"/>
                  </a:lnTo>
                  <a:lnTo>
                    <a:pt x="213527" y="2382315"/>
                  </a:lnTo>
                  <a:lnTo>
                    <a:pt x="236729" y="2420526"/>
                  </a:lnTo>
                  <a:lnTo>
                    <a:pt x="260994" y="2458060"/>
                  </a:lnTo>
                  <a:lnTo>
                    <a:pt x="286301" y="2494898"/>
                  </a:lnTo>
                  <a:lnTo>
                    <a:pt x="312632" y="2531023"/>
                  </a:lnTo>
                  <a:lnTo>
                    <a:pt x="339966" y="2566414"/>
                  </a:lnTo>
                  <a:lnTo>
                    <a:pt x="368284" y="2601054"/>
                  </a:lnTo>
                  <a:lnTo>
                    <a:pt x="397567" y="2634924"/>
                  </a:lnTo>
                  <a:lnTo>
                    <a:pt x="427794" y="2668004"/>
                  </a:lnTo>
                  <a:lnTo>
                    <a:pt x="458946" y="2700276"/>
                  </a:lnTo>
                  <a:lnTo>
                    <a:pt x="491004" y="2731722"/>
                  </a:lnTo>
                  <a:lnTo>
                    <a:pt x="523947" y="2762322"/>
                  </a:lnTo>
                  <a:lnTo>
                    <a:pt x="557756" y="2792058"/>
                  </a:lnTo>
                  <a:lnTo>
                    <a:pt x="592412" y="2820911"/>
                  </a:lnTo>
                  <a:lnTo>
                    <a:pt x="627895" y="2848862"/>
                  </a:lnTo>
                  <a:lnTo>
                    <a:pt x="664184" y="2875893"/>
                  </a:lnTo>
                  <a:lnTo>
                    <a:pt x="701261" y="2901984"/>
                  </a:lnTo>
                  <a:lnTo>
                    <a:pt x="739106" y="2927118"/>
                  </a:lnTo>
                  <a:lnTo>
                    <a:pt x="777699" y="2951274"/>
                  </a:lnTo>
                  <a:lnTo>
                    <a:pt x="817020" y="2974435"/>
                  </a:lnTo>
                  <a:lnTo>
                    <a:pt x="857051" y="2996582"/>
                  </a:lnTo>
                  <a:lnTo>
                    <a:pt x="897770" y="3017696"/>
                  </a:lnTo>
                  <a:lnTo>
                    <a:pt x="939159" y="3037758"/>
                  </a:lnTo>
                  <a:lnTo>
                    <a:pt x="981198" y="3056749"/>
                  </a:lnTo>
                  <a:lnTo>
                    <a:pt x="1023867" y="3074652"/>
                  </a:lnTo>
                  <a:lnTo>
                    <a:pt x="1067146" y="3091446"/>
                  </a:lnTo>
                  <a:lnTo>
                    <a:pt x="1111017" y="3107113"/>
                  </a:lnTo>
                  <a:lnTo>
                    <a:pt x="1155459" y="3121635"/>
                  </a:lnTo>
                  <a:lnTo>
                    <a:pt x="1200452" y="3134992"/>
                  </a:lnTo>
                  <a:lnTo>
                    <a:pt x="1245977" y="3147166"/>
                  </a:lnTo>
                  <a:lnTo>
                    <a:pt x="1292015" y="3158138"/>
                  </a:lnTo>
                  <a:lnTo>
                    <a:pt x="1338545" y="3167890"/>
                  </a:lnTo>
                  <a:lnTo>
                    <a:pt x="1385548" y="3176403"/>
                  </a:lnTo>
                  <a:lnTo>
                    <a:pt x="1433005" y="3183657"/>
                  </a:lnTo>
                  <a:lnTo>
                    <a:pt x="1480895" y="3189634"/>
                  </a:lnTo>
                  <a:lnTo>
                    <a:pt x="1529199" y="3194316"/>
                  </a:lnTo>
                  <a:lnTo>
                    <a:pt x="1577898" y="3197683"/>
                  </a:lnTo>
                  <a:lnTo>
                    <a:pt x="1626971" y="3199717"/>
                  </a:lnTo>
                  <a:lnTo>
                    <a:pt x="1676400" y="3200400"/>
                  </a:lnTo>
                  <a:lnTo>
                    <a:pt x="1725827" y="3199717"/>
                  </a:lnTo>
                  <a:lnTo>
                    <a:pt x="1774899" y="3197683"/>
                  </a:lnTo>
                  <a:lnTo>
                    <a:pt x="1823596" y="3194316"/>
                  </a:lnTo>
                  <a:lnTo>
                    <a:pt x="1871899" y="3189634"/>
                  </a:lnTo>
                  <a:lnTo>
                    <a:pt x="1919789" y="3183657"/>
                  </a:lnTo>
                  <a:lnTo>
                    <a:pt x="1967244" y="3176403"/>
                  </a:lnTo>
                  <a:lnTo>
                    <a:pt x="2014247" y="3167890"/>
                  </a:lnTo>
                  <a:lnTo>
                    <a:pt x="2060776" y="3158138"/>
                  </a:lnTo>
                  <a:lnTo>
                    <a:pt x="2106813" y="3147166"/>
                  </a:lnTo>
                  <a:lnTo>
                    <a:pt x="2152338" y="3134992"/>
                  </a:lnTo>
                  <a:lnTo>
                    <a:pt x="2197331" y="3121635"/>
                  </a:lnTo>
                  <a:lnTo>
                    <a:pt x="2241772" y="3107113"/>
                  </a:lnTo>
                  <a:lnTo>
                    <a:pt x="2285642" y="3091446"/>
                  </a:lnTo>
                  <a:lnTo>
                    <a:pt x="2328922" y="3074652"/>
                  </a:lnTo>
                  <a:lnTo>
                    <a:pt x="2371590" y="3056749"/>
                  </a:lnTo>
                  <a:lnTo>
                    <a:pt x="2413629" y="3037758"/>
                  </a:lnTo>
                  <a:lnTo>
                    <a:pt x="2455018" y="3017696"/>
                  </a:lnTo>
                  <a:lnTo>
                    <a:pt x="2495737" y="2996582"/>
                  </a:lnTo>
                  <a:lnTo>
                    <a:pt x="2535767" y="2974435"/>
                  </a:lnTo>
                  <a:lnTo>
                    <a:pt x="2575089" y="2951274"/>
                  </a:lnTo>
                  <a:lnTo>
                    <a:pt x="2613682" y="2927118"/>
                  </a:lnTo>
                  <a:lnTo>
                    <a:pt x="2651527" y="2901984"/>
                  </a:lnTo>
                  <a:lnTo>
                    <a:pt x="2688604" y="2875893"/>
                  </a:lnTo>
                  <a:lnTo>
                    <a:pt x="2724894" y="2848862"/>
                  </a:lnTo>
                  <a:lnTo>
                    <a:pt x="2760376" y="2820911"/>
                  </a:lnTo>
                  <a:lnTo>
                    <a:pt x="2795032" y="2792058"/>
                  </a:lnTo>
                  <a:lnTo>
                    <a:pt x="2828842" y="2762322"/>
                  </a:lnTo>
                  <a:lnTo>
                    <a:pt x="2861786" y="2731722"/>
                  </a:lnTo>
                  <a:lnTo>
                    <a:pt x="2893844" y="2700276"/>
                  </a:lnTo>
                  <a:lnTo>
                    <a:pt x="2924996" y="2668004"/>
                  </a:lnTo>
                  <a:lnTo>
                    <a:pt x="2955224" y="2634924"/>
                  </a:lnTo>
                  <a:lnTo>
                    <a:pt x="2984507" y="2601054"/>
                  </a:lnTo>
                  <a:lnTo>
                    <a:pt x="3012826" y="2566414"/>
                  </a:lnTo>
                  <a:lnTo>
                    <a:pt x="3040160" y="2531023"/>
                  </a:lnTo>
                  <a:lnTo>
                    <a:pt x="3066491" y="2494898"/>
                  </a:lnTo>
                  <a:lnTo>
                    <a:pt x="3091799" y="2458060"/>
                  </a:lnTo>
                  <a:lnTo>
                    <a:pt x="3116064" y="2420526"/>
                  </a:lnTo>
                  <a:lnTo>
                    <a:pt x="3139266" y="2382315"/>
                  </a:lnTo>
                  <a:lnTo>
                    <a:pt x="3161387" y="2343446"/>
                  </a:lnTo>
                  <a:lnTo>
                    <a:pt x="3182405" y="2303939"/>
                  </a:lnTo>
                  <a:lnTo>
                    <a:pt x="3202301" y="2263811"/>
                  </a:lnTo>
                  <a:lnTo>
                    <a:pt x="3221057" y="2223081"/>
                  </a:lnTo>
                  <a:lnTo>
                    <a:pt x="3238651" y="2181768"/>
                  </a:lnTo>
                  <a:lnTo>
                    <a:pt x="3255066" y="2139892"/>
                  </a:lnTo>
                  <a:lnTo>
                    <a:pt x="3270279" y="2097470"/>
                  </a:lnTo>
                  <a:lnTo>
                    <a:pt x="3284273" y="2054521"/>
                  </a:lnTo>
                  <a:lnTo>
                    <a:pt x="3297028" y="2011065"/>
                  </a:lnTo>
                  <a:lnTo>
                    <a:pt x="3308524" y="1967119"/>
                  </a:lnTo>
                  <a:lnTo>
                    <a:pt x="3318740" y="1922703"/>
                  </a:lnTo>
                  <a:lnTo>
                    <a:pt x="3327658" y="1877836"/>
                  </a:lnTo>
                  <a:lnTo>
                    <a:pt x="3335259" y="1832536"/>
                  </a:lnTo>
                  <a:lnTo>
                    <a:pt x="3341521" y="1786822"/>
                  </a:lnTo>
                  <a:lnTo>
                    <a:pt x="3346426" y="1740712"/>
                  </a:lnTo>
                  <a:lnTo>
                    <a:pt x="3349954" y="1694226"/>
                  </a:lnTo>
                  <a:lnTo>
                    <a:pt x="3352085" y="1647382"/>
                  </a:lnTo>
                  <a:lnTo>
                    <a:pt x="3352800" y="1600200"/>
                  </a:lnTo>
                  <a:lnTo>
                    <a:pt x="3352085" y="1553017"/>
                  </a:lnTo>
                  <a:lnTo>
                    <a:pt x="3349954" y="1506173"/>
                  </a:lnTo>
                  <a:lnTo>
                    <a:pt x="3346426" y="1459687"/>
                  </a:lnTo>
                  <a:lnTo>
                    <a:pt x="3341521" y="1413577"/>
                  </a:lnTo>
                  <a:lnTo>
                    <a:pt x="3335259" y="1367863"/>
                  </a:lnTo>
                  <a:lnTo>
                    <a:pt x="3327658" y="1322563"/>
                  </a:lnTo>
                  <a:lnTo>
                    <a:pt x="3318740" y="1277696"/>
                  </a:lnTo>
                  <a:lnTo>
                    <a:pt x="3308524" y="1233280"/>
                  </a:lnTo>
                  <a:lnTo>
                    <a:pt x="3297028" y="1189334"/>
                  </a:lnTo>
                  <a:lnTo>
                    <a:pt x="3284273" y="1145878"/>
                  </a:lnTo>
                  <a:lnTo>
                    <a:pt x="3270279" y="1102929"/>
                  </a:lnTo>
                  <a:lnTo>
                    <a:pt x="3255066" y="1060507"/>
                  </a:lnTo>
                  <a:lnTo>
                    <a:pt x="3238651" y="1018631"/>
                  </a:lnTo>
                  <a:lnTo>
                    <a:pt x="3221057" y="977318"/>
                  </a:lnTo>
                  <a:lnTo>
                    <a:pt x="3202301" y="936588"/>
                  </a:lnTo>
                  <a:lnTo>
                    <a:pt x="3182405" y="896460"/>
                  </a:lnTo>
                  <a:lnTo>
                    <a:pt x="3161387" y="856953"/>
                  </a:lnTo>
                  <a:lnTo>
                    <a:pt x="3139266" y="818084"/>
                  </a:lnTo>
                  <a:lnTo>
                    <a:pt x="3116064" y="779873"/>
                  </a:lnTo>
                  <a:lnTo>
                    <a:pt x="3091799" y="742339"/>
                  </a:lnTo>
                  <a:lnTo>
                    <a:pt x="3066491" y="705501"/>
                  </a:lnTo>
                  <a:lnTo>
                    <a:pt x="3040160" y="669376"/>
                  </a:lnTo>
                  <a:lnTo>
                    <a:pt x="3012826" y="633985"/>
                  </a:lnTo>
                  <a:lnTo>
                    <a:pt x="2984507" y="599345"/>
                  </a:lnTo>
                  <a:lnTo>
                    <a:pt x="2955224" y="565475"/>
                  </a:lnTo>
                  <a:lnTo>
                    <a:pt x="2924996" y="532395"/>
                  </a:lnTo>
                  <a:lnTo>
                    <a:pt x="2893844" y="500123"/>
                  </a:lnTo>
                  <a:lnTo>
                    <a:pt x="2861786" y="468677"/>
                  </a:lnTo>
                  <a:lnTo>
                    <a:pt x="2828842" y="438077"/>
                  </a:lnTo>
                  <a:lnTo>
                    <a:pt x="2795032" y="408341"/>
                  </a:lnTo>
                  <a:lnTo>
                    <a:pt x="2760376" y="379488"/>
                  </a:lnTo>
                  <a:lnTo>
                    <a:pt x="2724894" y="351537"/>
                  </a:lnTo>
                  <a:lnTo>
                    <a:pt x="2688604" y="324506"/>
                  </a:lnTo>
                  <a:lnTo>
                    <a:pt x="2651527" y="298415"/>
                  </a:lnTo>
                  <a:lnTo>
                    <a:pt x="2613682" y="273281"/>
                  </a:lnTo>
                  <a:lnTo>
                    <a:pt x="2575089" y="249125"/>
                  </a:lnTo>
                  <a:lnTo>
                    <a:pt x="2535767" y="225964"/>
                  </a:lnTo>
                  <a:lnTo>
                    <a:pt x="2495737" y="203817"/>
                  </a:lnTo>
                  <a:lnTo>
                    <a:pt x="2455018" y="182703"/>
                  </a:lnTo>
                  <a:lnTo>
                    <a:pt x="2413629" y="162641"/>
                  </a:lnTo>
                  <a:lnTo>
                    <a:pt x="2371590" y="143650"/>
                  </a:lnTo>
                  <a:lnTo>
                    <a:pt x="2328922" y="125747"/>
                  </a:lnTo>
                  <a:lnTo>
                    <a:pt x="2285642" y="108953"/>
                  </a:lnTo>
                  <a:lnTo>
                    <a:pt x="2241772" y="93286"/>
                  </a:lnTo>
                  <a:lnTo>
                    <a:pt x="2197331" y="78764"/>
                  </a:lnTo>
                  <a:lnTo>
                    <a:pt x="2152338" y="65407"/>
                  </a:lnTo>
                  <a:lnTo>
                    <a:pt x="2106813" y="53233"/>
                  </a:lnTo>
                  <a:lnTo>
                    <a:pt x="2060776" y="42261"/>
                  </a:lnTo>
                  <a:lnTo>
                    <a:pt x="2014247" y="32509"/>
                  </a:lnTo>
                  <a:lnTo>
                    <a:pt x="1967244" y="23996"/>
                  </a:lnTo>
                  <a:lnTo>
                    <a:pt x="1919789" y="16742"/>
                  </a:lnTo>
                  <a:lnTo>
                    <a:pt x="1871899" y="10765"/>
                  </a:lnTo>
                  <a:lnTo>
                    <a:pt x="1823596" y="6083"/>
                  </a:lnTo>
                  <a:lnTo>
                    <a:pt x="1774899" y="2716"/>
                  </a:lnTo>
                  <a:lnTo>
                    <a:pt x="1725827" y="682"/>
                  </a:lnTo>
                  <a:lnTo>
                    <a:pt x="1676400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762" y="686561"/>
              <a:ext cx="3352800" cy="3200400"/>
            </a:xfrm>
            <a:custGeom>
              <a:avLst/>
              <a:gdLst/>
              <a:ahLst/>
              <a:cxnLst/>
              <a:rect l="l" t="t" r="r" b="b"/>
              <a:pathLst>
                <a:path w="3352800" h="3200400">
                  <a:moveTo>
                    <a:pt x="0" y="1600200"/>
                  </a:moveTo>
                  <a:lnTo>
                    <a:pt x="714" y="1553017"/>
                  </a:lnTo>
                  <a:lnTo>
                    <a:pt x="2845" y="1506173"/>
                  </a:lnTo>
                  <a:lnTo>
                    <a:pt x="6373" y="1459687"/>
                  </a:lnTo>
                  <a:lnTo>
                    <a:pt x="11278" y="1413577"/>
                  </a:lnTo>
                  <a:lnTo>
                    <a:pt x="17540" y="1367863"/>
                  </a:lnTo>
                  <a:lnTo>
                    <a:pt x="25140" y="1322563"/>
                  </a:lnTo>
                  <a:lnTo>
                    <a:pt x="34058" y="1277696"/>
                  </a:lnTo>
                  <a:lnTo>
                    <a:pt x="44274" y="1233280"/>
                  </a:lnTo>
                  <a:lnTo>
                    <a:pt x="55769" y="1189334"/>
                  </a:lnTo>
                  <a:lnTo>
                    <a:pt x="68524" y="1145878"/>
                  </a:lnTo>
                  <a:lnTo>
                    <a:pt x="82517" y="1102929"/>
                  </a:lnTo>
                  <a:lnTo>
                    <a:pt x="97731" y="1060507"/>
                  </a:lnTo>
                  <a:lnTo>
                    <a:pt x="114144" y="1018631"/>
                  </a:lnTo>
                  <a:lnTo>
                    <a:pt x="131739" y="977318"/>
                  </a:lnTo>
                  <a:lnTo>
                    <a:pt x="150494" y="936588"/>
                  </a:lnTo>
                  <a:lnTo>
                    <a:pt x="170390" y="896460"/>
                  </a:lnTo>
                  <a:lnTo>
                    <a:pt x="191408" y="856953"/>
                  </a:lnTo>
                  <a:lnTo>
                    <a:pt x="213527" y="818084"/>
                  </a:lnTo>
                  <a:lnTo>
                    <a:pt x="236729" y="779873"/>
                  </a:lnTo>
                  <a:lnTo>
                    <a:pt x="260994" y="742339"/>
                  </a:lnTo>
                  <a:lnTo>
                    <a:pt x="286301" y="705501"/>
                  </a:lnTo>
                  <a:lnTo>
                    <a:pt x="312632" y="669376"/>
                  </a:lnTo>
                  <a:lnTo>
                    <a:pt x="339966" y="633985"/>
                  </a:lnTo>
                  <a:lnTo>
                    <a:pt x="368284" y="599345"/>
                  </a:lnTo>
                  <a:lnTo>
                    <a:pt x="397567" y="565475"/>
                  </a:lnTo>
                  <a:lnTo>
                    <a:pt x="427794" y="532395"/>
                  </a:lnTo>
                  <a:lnTo>
                    <a:pt x="458946" y="500123"/>
                  </a:lnTo>
                  <a:lnTo>
                    <a:pt x="491004" y="468677"/>
                  </a:lnTo>
                  <a:lnTo>
                    <a:pt x="523947" y="438077"/>
                  </a:lnTo>
                  <a:lnTo>
                    <a:pt x="557756" y="408341"/>
                  </a:lnTo>
                  <a:lnTo>
                    <a:pt x="592412" y="379488"/>
                  </a:lnTo>
                  <a:lnTo>
                    <a:pt x="627895" y="351537"/>
                  </a:lnTo>
                  <a:lnTo>
                    <a:pt x="664184" y="324506"/>
                  </a:lnTo>
                  <a:lnTo>
                    <a:pt x="701261" y="298415"/>
                  </a:lnTo>
                  <a:lnTo>
                    <a:pt x="739106" y="273281"/>
                  </a:lnTo>
                  <a:lnTo>
                    <a:pt x="777699" y="249125"/>
                  </a:lnTo>
                  <a:lnTo>
                    <a:pt x="817020" y="225964"/>
                  </a:lnTo>
                  <a:lnTo>
                    <a:pt x="857051" y="203817"/>
                  </a:lnTo>
                  <a:lnTo>
                    <a:pt x="897770" y="182703"/>
                  </a:lnTo>
                  <a:lnTo>
                    <a:pt x="939159" y="162641"/>
                  </a:lnTo>
                  <a:lnTo>
                    <a:pt x="981198" y="143650"/>
                  </a:lnTo>
                  <a:lnTo>
                    <a:pt x="1023867" y="125747"/>
                  </a:lnTo>
                  <a:lnTo>
                    <a:pt x="1067146" y="108953"/>
                  </a:lnTo>
                  <a:lnTo>
                    <a:pt x="1111017" y="93286"/>
                  </a:lnTo>
                  <a:lnTo>
                    <a:pt x="1155459" y="78764"/>
                  </a:lnTo>
                  <a:lnTo>
                    <a:pt x="1200452" y="65407"/>
                  </a:lnTo>
                  <a:lnTo>
                    <a:pt x="1245977" y="53233"/>
                  </a:lnTo>
                  <a:lnTo>
                    <a:pt x="1292015" y="42261"/>
                  </a:lnTo>
                  <a:lnTo>
                    <a:pt x="1338545" y="32509"/>
                  </a:lnTo>
                  <a:lnTo>
                    <a:pt x="1385548" y="23996"/>
                  </a:lnTo>
                  <a:lnTo>
                    <a:pt x="1433005" y="16742"/>
                  </a:lnTo>
                  <a:lnTo>
                    <a:pt x="1480895" y="10765"/>
                  </a:lnTo>
                  <a:lnTo>
                    <a:pt x="1529199" y="6083"/>
                  </a:lnTo>
                  <a:lnTo>
                    <a:pt x="1577898" y="2716"/>
                  </a:lnTo>
                  <a:lnTo>
                    <a:pt x="1626971" y="682"/>
                  </a:lnTo>
                  <a:lnTo>
                    <a:pt x="1676400" y="0"/>
                  </a:lnTo>
                  <a:lnTo>
                    <a:pt x="1725827" y="682"/>
                  </a:lnTo>
                  <a:lnTo>
                    <a:pt x="1774899" y="2716"/>
                  </a:lnTo>
                  <a:lnTo>
                    <a:pt x="1823596" y="6083"/>
                  </a:lnTo>
                  <a:lnTo>
                    <a:pt x="1871899" y="10765"/>
                  </a:lnTo>
                  <a:lnTo>
                    <a:pt x="1919789" y="16742"/>
                  </a:lnTo>
                  <a:lnTo>
                    <a:pt x="1967244" y="23996"/>
                  </a:lnTo>
                  <a:lnTo>
                    <a:pt x="2014247" y="32509"/>
                  </a:lnTo>
                  <a:lnTo>
                    <a:pt x="2060776" y="42261"/>
                  </a:lnTo>
                  <a:lnTo>
                    <a:pt x="2106813" y="53233"/>
                  </a:lnTo>
                  <a:lnTo>
                    <a:pt x="2152338" y="65407"/>
                  </a:lnTo>
                  <a:lnTo>
                    <a:pt x="2197331" y="78764"/>
                  </a:lnTo>
                  <a:lnTo>
                    <a:pt x="2241772" y="93286"/>
                  </a:lnTo>
                  <a:lnTo>
                    <a:pt x="2285642" y="108953"/>
                  </a:lnTo>
                  <a:lnTo>
                    <a:pt x="2328922" y="125747"/>
                  </a:lnTo>
                  <a:lnTo>
                    <a:pt x="2371590" y="143650"/>
                  </a:lnTo>
                  <a:lnTo>
                    <a:pt x="2413629" y="162641"/>
                  </a:lnTo>
                  <a:lnTo>
                    <a:pt x="2455018" y="182703"/>
                  </a:lnTo>
                  <a:lnTo>
                    <a:pt x="2495737" y="203817"/>
                  </a:lnTo>
                  <a:lnTo>
                    <a:pt x="2535767" y="225964"/>
                  </a:lnTo>
                  <a:lnTo>
                    <a:pt x="2575089" y="249125"/>
                  </a:lnTo>
                  <a:lnTo>
                    <a:pt x="2613682" y="273281"/>
                  </a:lnTo>
                  <a:lnTo>
                    <a:pt x="2651527" y="298415"/>
                  </a:lnTo>
                  <a:lnTo>
                    <a:pt x="2688604" y="324506"/>
                  </a:lnTo>
                  <a:lnTo>
                    <a:pt x="2724894" y="351537"/>
                  </a:lnTo>
                  <a:lnTo>
                    <a:pt x="2760376" y="379488"/>
                  </a:lnTo>
                  <a:lnTo>
                    <a:pt x="2795032" y="408341"/>
                  </a:lnTo>
                  <a:lnTo>
                    <a:pt x="2828842" y="438077"/>
                  </a:lnTo>
                  <a:lnTo>
                    <a:pt x="2861786" y="468677"/>
                  </a:lnTo>
                  <a:lnTo>
                    <a:pt x="2893844" y="500123"/>
                  </a:lnTo>
                  <a:lnTo>
                    <a:pt x="2924996" y="532395"/>
                  </a:lnTo>
                  <a:lnTo>
                    <a:pt x="2955224" y="565475"/>
                  </a:lnTo>
                  <a:lnTo>
                    <a:pt x="2984507" y="599345"/>
                  </a:lnTo>
                  <a:lnTo>
                    <a:pt x="3012826" y="633985"/>
                  </a:lnTo>
                  <a:lnTo>
                    <a:pt x="3040160" y="669376"/>
                  </a:lnTo>
                  <a:lnTo>
                    <a:pt x="3066491" y="705501"/>
                  </a:lnTo>
                  <a:lnTo>
                    <a:pt x="3091799" y="742339"/>
                  </a:lnTo>
                  <a:lnTo>
                    <a:pt x="3116064" y="779873"/>
                  </a:lnTo>
                  <a:lnTo>
                    <a:pt x="3139266" y="818084"/>
                  </a:lnTo>
                  <a:lnTo>
                    <a:pt x="3161387" y="856953"/>
                  </a:lnTo>
                  <a:lnTo>
                    <a:pt x="3182405" y="896460"/>
                  </a:lnTo>
                  <a:lnTo>
                    <a:pt x="3202301" y="936588"/>
                  </a:lnTo>
                  <a:lnTo>
                    <a:pt x="3221057" y="977318"/>
                  </a:lnTo>
                  <a:lnTo>
                    <a:pt x="3238651" y="1018631"/>
                  </a:lnTo>
                  <a:lnTo>
                    <a:pt x="3255066" y="1060507"/>
                  </a:lnTo>
                  <a:lnTo>
                    <a:pt x="3270279" y="1102929"/>
                  </a:lnTo>
                  <a:lnTo>
                    <a:pt x="3284273" y="1145878"/>
                  </a:lnTo>
                  <a:lnTo>
                    <a:pt x="3297028" y="1189334"/>
                  </a:lnTo>
                  <a:lnTo>
                    <a:pt x="3308524" y="1233280"/>
                  </a:lnTo>
                  <a:lnTo>
                    <a:pt x="3318740" y="1277696"/>
                  </a:lnTo>
                  <a:lnTo>
                    <a:pt x="3327658" y="1322563"/>
                  </a:lnTo>
                  <a:lnTo>
                    <a:pt x="3335259" y="1367863"/>
                  </a:lnTo>
                  <a:lnTo>
                    <a:pt x="3341521" y="1413577"/>
                  </a:lnTo>
                  <a:lnTo>
                    <a:pt x="3346426" y="1459687"/>
                  </a:lnTo>
                  <a:lnTo>
                    <a:pt x="3349954" y="1506173"/>
                  </a:lnTo>
                  <a:lnTo>
                    <a:pt x="3352085" y="1553017"/>
                  </a:lnTo>
                  <a:lnTo>
                    <a:pt x="3352800" y="1600200"/>
                  </a:lnTo>
                  <a:lnTo>
                    <a:pt x="3352085" y="1647382"/>
                  </a:lnTo>
                  <a:lnTo>
                    <a:pt x="3349954" y="1694226"/>
                  </a:lnTo>
                  <a:lnTo>
                    <a:pt x="3346426" y="1740712"/>
                  </a:lnTo>
                  <a:lnTo>
                    <a:pt x="3341521" y="1786822"/>
                  </a:lnTo>
                  <a:lnTo>
                    <a:pt x="3335259" y="1832536"/>
                  </a:lnTo>
                  <a:lnTo>
                    <a:pt x="3327658" y="1877836"/>
                  </a:lnTo>
                  <a:lnTo>
                    <a:pt x="3318740" y="1922703"/>
                  </a:lnTo>
                  <a:lnTo>
                    <a:pt x="3308524" y="1967119"/>
                  </a:lnTo>
                  <a:lnTo>
                    <a:pt x="3297028" y="2011065"/>
                  </a:lnTo>
                  <a:lnTo>
                    <a:pt x="3284273" y="2054521"/>
                  </a:lnTo>
                  <a:lnTo>
                    <a:pt x="3270279" y="2097470"/>
                  </a:lnTo>
                  <a:lnTo>
                    <a:pt x="3255066" y="2139892"/>
                  </a:lnTo>
                  <a:lnTo>
                    <a:pt x="3238651" y="2181768"/>
                  </a:lnTo>
                  <a:lnTo>
                    <a:pt x="3221057" y="2223081"/>
                  </a:lnTo>
                  <a:lnTo>
                    <a:pt x="3202301" y="2263811"/>
                  </a:lnTo>
                  <a:lnTo>
                    <a:pt x="3182405" y="2303939"/>
                  </a:lnTo>
                  <a:lnTo>
                    <a:pt x="3161387" y="2343446"/>
                  </a:lnTo>
                  <a:lnTo>
                    <a:pt x="3139266" y="2382315"/>
                  </a:lnTo>
                  <a:lnTo>
                    <a:pt x="3116064" y="2420526"/>
                  </a:lnTo>
                  <a:lnTo>
                    <a:pt x="3091799" y="2458060"/>
                  </a:lnTo>
                  <a:lnTo>
                    <a:pt x="3066491" y="2494898"/>
                  </a:lnTo>
                  <a:lnTo>
                    <a:pt x="3040160" y="2531023"/>
                  </a:lnTo>
                  <a:lnTo>
                    <a:pt x="3012826" y="2566414"/>
                  </a:lnTo>
                  <a:lnTo>
                    <a:pt x="2984507" y="2601054"/>
                  </a:lnTo>
                  <a:lnTo>
                    <a:pt x="2955224" y="2634924"/>
                  </a:lnTo>
                  <a:lnTo>
                    <a:pt x="2924996" y="2668004"/>
                  </a:lnTo>
                  <a:lnTo>
                    <a:pt x="2893844" y="2700276"/>
                  </a:lnTo>
                  <a:lnTo>
                    <a:pt x="2861786" y="2731722"/>
                  </a:lnTo>
                  <a:lnTo>
                    <a:pt x="2828842" y="2762322"/>
                  </a:lnTo>
                  <a:lnTo>
                    <a:pt x="2795032" y="2792058"/>
                  </a:lnTo>
                  <a:lnTo>
                    <a:pt x="2760376" y="2820911"/>
                  </a:lnTo>
                  <a:lnTo>
                    <a:pt x="2724894" y="2848862"/>
                  </a:lnTo>
                  <a:lnTo>
                    <a:pt x="2688604" y="2875893"/>
                  </a:lnTo>
                  <a:lnTo>
                    <a:pt x="2651527" y="2901984"/>
                  </a:lnTo>
                  <a:lnTo>
                    <a:pt x="2613682" y="2927118"/>
                  </a:lnTo>
                  <a:lnTo>
                    <a:pt x="2575089" y="2951274"/>
                  </a:lnTo>
                  <a:lnTo>
                    <a:pt x="2535767" y="2974435"/>
                  </a:lnTo>
                  <a:lnTo>
                    <a:pt x="2495737" y="2996582"/>
                  </a:lnTo>
                  <a:lnTo>
                    <a:pt x="2455018" y="3017696"/>
                  </a:lnTo>
                  <a:lnTo>
                    <a:pt x="2413629" y="3037758"/>
                  </a:lnTo>
                  <a:lnTo>
                    <a:pt x="2371590" y="3056749"/>
                  </a:lnTo>
                  <a:lnTo>
                    <a:pt x="2328922" y="3074652"/>
                  </a:lnTo>
                  <a:lnTo>
                    <a:pt x="2285642" y="3091446"/>
                  </a:lnTo>
                  <a:lnTo>
                    <a:pt x="2241772" y="3107113"/>
                  </a:lnTo>
                  <a:lnTo>
                    <a:pt x="2197331" y="3121635"/>
                  </a:lnTo>
                  <a:lnTo>
                    <a:pt x="2152338" y="3134992"/>
                  </a:lnTo>
                  <a:lnTo>
                    <a:pt x="2106813" y="3147166"/>
                  </a:lnTo>
                  <a:lnTo>
                    <a:pt x="2060776" y="3158138"/>
                  </a:lnTo>
                  <a:lnTo>
                    <a:pt x="2014247" y="3167890"/>
                  </a:lnTo>
                  <a:lnTo>
                    <a:pt x="1967244" y="3176403"/>
                  </a:lnTo>
                  <a:lnTo>
                    <a:pt x="1919789" y="3183657"/>
                  </a:lnTo>
                  <a:lnTo>
                    <a:pt x="1871899" y="3189634"/>
                  </a:lnTo>
                  <a:lnTo>
                    <a:pt x="1823596" y="3194316"/>
                  </a:lnTo>
                  <a:lnTo>
                    <a:pt x="1774899" y="3197683"/>
                  </a:lnTo>
                  <a:lnTo>
                    <a:pt x="1725827" y="3199717"/>
                  </a:lnTo>
                  <a:lnTo>
                    <a:pt x="1676400" y="3200400"/>
                  </a:lnTo>
                  <a:lnTo>
                    <a:pt x="1626971" y="3199717"/>
                  </a:lnTo>
                  <a:lnTo>
                    <a:pt x="1577898" y="3197683"/>
                  </a:lnTo>
                  <a:lnTo>
                    <a:pt x="1529199" y="3194316"/>
                  </a:lnTo>
                  <a:lnTo>
                    <a:pt x="1480895" y="3189634"/>
                  </a:lnTo>
                  <a:lnTo>
                    <a:pt x="1433005" y="3183657"/>
                  </a:lnTo>
                  <a:lnTo>
                    <a:pt x="1385548" y="3176403"/>
                  </a:lnTo>
                  <a:lnTo>
                    <a:pt x="1338545" y="3167890"/>
                  </a:lnTo>
                  <a:lnTo>
                    <a:pt x="1292015" y="3158138"/>
                  </a:lnTo>
                  <a:lnTo>
                    <a:pt x="1245977" y="3147166"/>
                  </a:lnTo>
                  <a:lnTo>
                    <a:pt x="1200452" y="3134992"/>
                  </a:lnTo>
                  <a:lnTo>
                    <a:pt x="1155459" y="3121635"/>
                  </a:lnTo>
                  <a:lnTo>
                    <a:pt x="1111017" y="3107113"/>
                  </a:lnTo>
                  <a:lnTo>
                    <a:pt x="1067146" y="3091446"/>
                  </a:lnTo>
                  <a:lnTo>
                    <a:pt x="1023867" y="3074652"/>
                  </a:lnTo>
                  <a:lnTo>
                    <a:pt x="981198" y="3056749"/>
                  </a:lnTo>
                  <a:lnTo>
                    <a:pt x="939159" y="3037758"/>
                  </a:lnTo>
                  <a:lnTo>
                    <a:pt x="897770" y="3017696"/>
                  </a:lnTo>
                  <a:lnTo>
                    <a:pt x="857051" y="2996582"/>
                  </a:lnTo>
                  <a:lnTo>
                    <a:pt x="817020" y="2974435"/>
                  </a:lnTo>
                  <a:lnTo>
                    <a:pt x="777699" y="2951274"/>
                  </a:lnTo>
                  <a:lnTo>
                    <a:pt x="739106" y="2927118"/>
                  </a:lnTo>
                  <a:lnTo>
                    <a:pt x="701261" y="2901984"/>
                  </a:lnTo>
                  <a:lnTo>
                    <a:pt x="664184" y="2875893"/>
                  </a:lnTo>
                  <a:lnTo>
                    <a:pt x="627895" y="2848862"/>
                  </a:lnTo>
                  <a:lnTo>
                    <a:pt x="592412" y="2820911"/>
                  </a:lnTo>
                  <a:lnTo>
                    <a:pt x="557756" y="2792058"/>
                  </a:lnTo>
                  <a:lnTo>
                    <a:pt x="523947" y="2762322"/>
                  </a:lnTo>
                  <a:lnTo>
                    <a:pt x="491004" y="2731722"/>
                  </a:lnTo>
                  <a:lnTo>
                    <a:pt x="458946" y="2700276"/>
                  </a:lnTo>
                  <a:lnTo>
                    <a:pt x="427794" y="2668004"/>
                  </a:lnTo>
                  <a:lnTo>
                    <a:pt x="397567" y="2634924"/>
                  </a:lnTo>
                  <a:lnTo>
                    <a:pt x="368284" y="2601054"/>
                  </a:lnTo>
                  <a:lnTo>
                    <a:pt x="339966" y="2566414"/>
                  </a:lnTo>
                  <a:lnTo>
                    <a:pt x="312632" y="2531023"/>
                  </a:lnTo>
                  <a:lnTo>
                    <a:pt x="286301" y="2494898"/>
                  </a:lnTo>
                  <a:lnTo>
                    <a:pt x="260994" y="2458060"/>
                  </a:lnTo>
                  <a:lnTo>
                    <a:pt x="236729" y="2420526"/>
                  </a:lnTo>
                  <a:lnTo>
                    <a:pt x="213527" y="2382315"/>
                  </a:lnTo>
                  <a:lnTo>
                    <a:pt x="191408" y="2343446"/>
                  </a:lnTo>
                  <a:lnTo>
                    <a:pt x="170390" y="2303939"/>
                  </a:lnTo>
                  <a:lnTo>
                    <a:pt x="150494" y="2263811"/>
                  </a:lnTo>
                  <a:lnTo>
                    <a:pt x="131739" y="2223081"/>
                  </a:lnTo>
                  <a:lnTo>
                    <a:pt x="114144" y="2181768"/>
                  </a:lnTo>
                  <a:lnTo>
                    <a:pt x="97731" y="2139892"/>
                  </a:lnTo>
                  <a:lnTo>
                    <a:pt x="82517" y="2097470"/>
                  </a:lnTo>
                  <a:lnTo>
                    <a:pt x="68524" y="2054521"/>
                  </a:lnTo>
                  <a:lnTo>
                    <a:pt x="55769" y="2011065"/>
                  </a:lnTo>
                  <a:lnTo>
                    <a:pt x="44274" y="1967119"/>
                  </a:lnTo>
                  <a:lnTo>
                    <a:pt x="34058" y="1922703"/>
                  </a:lnTo>
                  <a:lnTo>
                    <a:pt x="25140" y="1877836"/>
                  </a:lnTo>
                  <a:lnTo>
                    <a:pt x="17540" y="1832536"/>
                  </a:lnTo>
                  <a:lnTo>
                    <a:pt x="11278" y="1786822"/>
                  </a:lnTo>
                  <a:lnTo>
                    <a:pt x="6373" y="1740712"/>
                  </a:lnTo>
                  <a:lnTo>
                    <a:pt x="2845" y="1694226"/>
                  </a:lnTo>
                  <a:lnTo>
                    <a:pt x="714" y="1647382"/>
                  </a:lnTo>
                  <a:lnTo>
                    <a:pt x="0" y="16002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3373" y="1298194"/>
            <a:ext cx="20485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Georgia"/>
                <a:cs typeface="Georgia"/>
              </a:rPr>
              <a:t>Business </a:t>
            </a:r>
            <a:r>
              <a:rPr sz="1800" spc="-30" dirty="0">
                <a:latin typeface="Georgia"/>
                <a:cs typeface="Georgia"/>
              </a:rPr>
              <a:t>value</a:t>
            </a:r>
            <a:r>
              <a:rPr sz="1800" spc="-14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goals:  </a:t>
            </a:r>
            <a:r>
              <a:rPr sz="1800" spc="-50" dirty="0">
                <a:latin typeface="Georgia"/>
                <a:cs typeface="Georgia"/>
              </a:rPr>
              <a:t>Rapid </a:t>
            </a:r>
            <a:r>
              <a:rPr sz="1800" spc="-25" dirty="0">
                <a:latin typeface="Georgia"/>
                <a:cs typeface="Georgia"/>
              </a:rPr>
              <a:t>demand  </a:t>
            </a:r>
            <a:r>
              <a:rPr sz="1800" spc="-15" dirty="0">
                <a:latin typeface="Georgia"/>
                <a:cs typeface="Georgia"/>
              </a:rPr>
              <a:t>fulfillment.</a:t>
            </a:r>
            <a:endParaRPr sz="1800">
              <a:latin typeface="Georgia"/>
              <a:cs typeface="Georgia"/>
            </a:endParaRPr>
          </a:p>
          <a:p>
            <a:pPr marL="22860" marR="8890" algn="ctr">
              <a:lnSpc>
                <a:spcPct val="100000"/>
              </a:lnSpc>
            </a:pPr>
            <a:r>
              <a:rPr sz="1800" spc="-25" dirty="0">
                <a:latin typeface="Georgia"/>
                <a:cs typeface="Georgia"/>
              </a:rPr>
              <a:t>Collaborative</a:t>
            </a:r>
            <a:r>
              <a:rPr sz="1800" spc="-14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supply  </a:t>
            </a:r>
            <a:r>
              <a:rPr sz="1800" spc="-20" dirty="0">
                <a:latin typeface="Georgia"/>
                <a:cs typeface="Georgia"/>
              </a:rPr>
              <a:t>chain </a:t>
            </a:r>
            <a:r>
              <a:rPr sz="1800" spc="-25" dirty="0">
                <a:latin typeface="Georgia"/>
                <a:cs typeface="Georgia"/>
              </a:rPr>
              <a:t>planning and  </a:t>
            </a:r>
            <a:r>
              <a:rPr sz="1800" spc="-20" dirty="0">
                <a:latin typeface="Georgia"/>
                <a:cs typeface="Georgia"/>
              </a:rPr>
              <a:t>execution.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96255" y="676655"/>
            <a:ext cx="3525520" cy="3296920"/>
            <a:chOff x="5096255" y="676655"/>
            <a:chExt cx="3525520" cy="3296920"/>
          </a:xfrm>
        </p:grpSpPr>
        <p:sp>
          <p:nvSpPr>
            <p:cNvPr id="13" name="object 13"/>
            <p:cNvSpPr/>
            <p:nvPr/>
          </p:nvSpPr>
          <p:spPr>
            <a:xfrm>
              <a:off x="5106161" y="686561"/>
              <a:ext cx="3505200" cy="3276600"/>
            </a:xfrm>
            <a:custGeom>
              <a:avLst/>
              <a:gdLst/>
              <a:ahLst/>
              <a:cxnLst/>
              <a:rect l="l" t="t" r="r" b="b"/>
              <a:pathLst>
                <a:path w="3505200" h="3276600">
                  <a:moveTo>
                    <a:pt x="1752599" y="0"/>
                  </a:moveTo>
                  <a:lnTo>
                    <a:pt x="1702697" y="651"/>
                  </a:lnTo>
                  <a:lnTo>
                    <a:pt x="1653141" y="2593"/>
                  </a:lnTo>
                  <a:lnTo>
                    <a:pt x="1603949" y="5809"/>
                  </a:lnTo>
                  <a:lnTo>
                    <a:pt x="1555139" y="10282"/>
                  </a:lnTo>
                  <a:lnTo>
                    <a:pt x="1506730" y="15994"/>
                  </a:lnTo>
                  <a:lnTo>
                    <a:pt x="1458741" y="22927"/>
                  </a:lnTo>
                  <a:lnTo>
                    <a:pt x="1411190" y="31066"/>
                  </a:lnTo>
                  <a:lnTo>
                    <a:pt x="1364095" y="40391"/>
                  </a:lnTo>
                  <a:lnTo>
                    <a:pt x="1317475" y="50887"/>
                  </a:lnTo>
                  <a:lnTo>
                    <a:pt x="1271349" y="62535"/>
                  </a:lnTo>
                  <a:lnTo>
                    <a:pt x="1225735" y="75319"/>
                  </a:lnTo>
                  <a:lnTo>
                    <a:pt x="1180651" y="89221"/>
                  </a:lnTo>
                  <a:lnTo>
                    <a:pt x="1136116" y="104223"/>
                  </a:lnTo>
                  <a:lnTo>
                    <a:pt x="1092148" y="120310"/>
                  </a:lnTo>
                  <a:lnTo>
                    <a:pt x="1048767" y="137462"/>
                  </a:lnTo>
                  <a:lnTo>
                    <a:pt x="1005990" y="155664"/>
                  </a:lnTo>
                  <a:lnTo>
                    <a:pt x="963836" y="174897"/>
                  </a:lnTo>
                  <a:lnTo>
                    <a:pt x="922323" y="195144"/>
                  </a:lnTo>
                  <a:lnTo>
                    <a:pt x="881470" y="216389"/>
                  </a:lnTo>
                  <a:lnTo>
                    <a:pt x="841295" y="238613"/>
                  </a:lnTo>
                  <a:lnTo>
                    <a:pt x="801818" y="261800"/>
                  </a:lnTo>
                  <a:lnTo>
                    <a:pt x="763055" y="285932"/>
                  </a:lnTo>
                  <a:lnTo>
                    <a:pt x="725027" y="310992"/>
                  </a:lnTo>
                  <a:lnTo>
                    <a:pt x="687751" y="336962"/>
                  </a:lnTo>
                  <a:lnTo>
                    <a:pt x="651245" y="363826"/>
                  </a:lnTo>
                  <a:lnTo>
                    <a:pt x="615529" y="391566"/>
                  </a:lnTo>
                  <a:lnTo>
                    <a:pt x="580621" y="420165"/>
                  </a:lnTo>
                  <a:lnTo>
                    <a:pt x="546539" y="449605"/>
                  </a:lnTo>
                  <a:lnTo>
                    <a:pt x="513302" y="479869"/>
                  </a:lnTo>
                  <a:lnTo>
                    <a:pt x="480928" y="510940"/>
                  </a:lnTo>
                  <a:lnTo>
                    <a:pt x="449436" y="542801"/>
                  </a:lnTo>
                  <a:lnTo>
                    <a:pt x="418843" y="575434"/>
                  </a:lnTo>
                  <a:lnTo>
                    <a:pt x="389170" y="608821"/>
                  </a:lnTo>
                  <a:lnTo>
                    <a:pt x="360434" y="642947"/>
                  </a:lnTo>
                  <a:lnTo>
                    <a:pt x="332654" y="677793"/>
                  </a:lnTo>
                  <a:lnTo>
                    <a:pt x="305847" y="713342"/>
                  </a:lnTo>
                  <a:lnTo>
                    <a:pt x="280034" y="749577"/>
                  </a:lnTo>
                  <a:lnTo>
                    <a:pt x="255232" y="786480"/>
                  </a:lnTo>
                  <a:lnTo>
                    <a:pt x="231459" y="824034"/>
                  </a:lnTo>
                  <a:lnTo>
                    <a:pt x="208734" y="862223"/>
                  </a:lnTo>
                  <a:lnTo>
                    <a:pt x="187076" y="901028"/>
                  </a:lnTo>
                  <a:lnTo>
                    <a:pt x="166503" y="940432"/>
                  </a:lnTo>
                  <a:lnTo>
                    <a:pt x="147034" y="980419"/>
                  </a:lnTo>
                  <a:lnTo>
                    <a:pt x="128687" y="1020970"/>
                  </a:lnTo>
                  <a:lnTo>
                    <a:pt x="111480" y="1062068"/>
                  </a:lnTo>
                  <a:lnTo>
                    <a:pt x="95433" y="1103697"/>
                  </a:lnTo>
                  <a:lnTo>
                    <a:pt x="80563" y="1145839"/>
                  </a:lnTo>
                  <a:lnTo>
                    <a:pt x="66889" y="1188476"/>
                  </a:lnTo>
                  <a:lnTo>
                    <a:pt x="54430" y="1231591"/>
                  </a:lnTo>
                  <a:lnTo>
                    <a:pt x="43203" y="1275168"/>
                  </a:lnTo>
                  <a:lnTo>
                    <a:pt x="33228" y="1319188"/>
                  </a:lnTo>
                  <a:lnTo>
                    <a:pt x="24523" y="1363634"/>
                  </a:lnTo>
                  <a:lnTo>
                    <a:pt x="17107" y="1408490"/>
                  </a:lnTo>
                  <a:lnTo>
                    <a:pt x="10998" y="1453737"/>
                  </a:lnTo>
                  <a:lnTo>
                    <a:pt x="6214" y="1499359"/>
                  </a:lnTo>
                  <a:lnTo>
                    <a:pt x="2774" y="1545339"/>
                  </a:lnTo>
                  <a:lnTo>
                    <a:pt x="696" y="1591658"/>
                  </a:lnTo>
                  <a:lnTo>
                    <a:pt x="0" y="1638300"/>
                  </a:lnTo>
                  <a:lnTo>
                    <a:pt x="696" y="1684941"/>
                  </a:lnTo>
                  <a:lnTo>
                    <a:pt x="2774" y="1731260"/>
                  </a:lnTo>
                  <a:lnTo>
                    <a:pt x="6214" y="1777240"/>
                  </a:lnTo>
                  <a:lnTo>
                    <a:pt x="10998" y="1822862"/>
                  </a:lnTo>
                  <a:lnTo>
                    <a:pt x="17107" y="1868109"/>
                  </a:lnTo>
                  <a:lnTo>
                    <a:pt x="24523" y="1912965"/>
                  </a:lnTo>
                  <a:lnTo>
                    <a:pt x="33228" y="1957411"/>
                  </a:lnTo>
                  <a:lnTo>
                    <a:pt x="43203" y="2001431"/>
                  </a:lnTo>
                  <a:lnTo>
                    <a:pt x="54430" y="2045008"/>
                  </a:lnTo>
                  <a:lnTo>
                    <a:pt x="66889" y="2088123"/>
                  </a:lnTo>
                  <a:lnTo>
                    <a:pt x="80563" y="2130760"/>
                  </a:lnTo>
                  <a:lnTo>
                    <a:pt x="95433" y="2172902"/>
                  </a:lnTo>
                  <a:lnTo>
                    <a:pt x="111480" y="2214531"/>
                  </a:lnTo>
                  <a:lnTo>
                    <a:pt x="128687" y="2255629"/>
                  </a:lnTo>
                  <a:lnTo>
                    <a:pt x="147034" y="2296180"/>
                  </a:lnTo>
                  <a:lnTo>
                    <a:pt x="166503" y="2336167"/>
                  </a:lnTo>
                  <a:lnTo>
                    <a:pt x="187076" y="2375571"/>
                  </a:lnTo>
                  <a:lnTo>
                    <a:pt x="208734" y="2414376"/>
                  </a:lnTo>
                  <a:lnTo>
                    <a:pt x="231459" y="2452565"/>
                  </a:lnTo>
                  <a:lnTo>
                    <a:pt x="255232" y="2490119"/>
                  </a:lnTo>
                  <a:lnTo>
                    <a:pt x="280034" y="2527022"/>
                  </a:lnTo>
                  <a:lnTo>
                    <a:pt x="305847" y="2563257"/>
                  </a:lnTo>
                  <a:lnTo>
                    <a:pt x="332654" y="2598806"/>
                  </a:lnTo>
                  <a:lnTo>
                    <a:pt x="360434" y="2633652"/>
                  </a:lnTo>
                  <a:lnTo>
                    <a:pt x="389170" y="2667778"/>
                  </a:lnTo>
                  <a:lnTo>
                    <a:pt x="418843" y="2701165"/>
                  </a:lnTo>
                  <a:lnTo>
                    <a:pt x="449436" y="2733798"/>
                  </a:lnTo>
                  <a:lnTo>
                    <a:pt x="480928" y="2765659"/>
                  </a:lnTo>
                  <a:lnTo>
                    <a:pt x="513302" y="2796730"/>
                  </a:lnTo>
                  <a:lnTo>
                    <a:pt x="546539" y="2826994"/>
                  </a:lnTo>
                  <a:lnTo>
                    <a:pt x="580621" y="2856434"/>
                  </a:lnTo>
                  <a:lnTo>
                    <a:pt x="615529" y="2885033"/>
                  </a:lnTo>
                  <a:lnTo>
                    <a:pt x="651245" y="2912773"/>
                  </a:lnTo>
                  <a:lnTo>
                    <a:pt x="687751" y="2939637"/>
                  </a:lnTo>
                  <a:lnTo>
                    <a:pt x="725027" y="2965607"/>
                  </a:lnTo>
                  <a:lnTo>
                    <a:pt x="763055" y="2990667"/>
                  </a:lnTo>
                  <a:lnTo>
                    <a:pt x="801818" y="3014799"/>
                  </a:lnTo>
                  <a:lnTo>
                    <a:pt x="841295" y="3037986"/>
                  </a:lnTo>
                  <a:lnTo>
                    <a:pt x="881470" y="3060210"/>
                  </a:lnTo>
                  <a:lnTo>
                    <a:pt x="922323" y="3081455"/>
                  </a:lnTo>
                  <a:lnTo>
                    <a:pt x="963836" y="3101702"/>
                  </a:lnTo>
                  <a:lnTo>
                    <a:pt x="1005990" y="3120935"/>
                  </a:lnTo>
                  <a:lnTo>
                    <a:pt x="1048767" y="3139137"/>
                  </a:lnTo>
                  <a:lnTo>
                    <a:pt x="1092148" y="3156289"/>
                  </a:lnTo>
                  <a:lnTo>
                    <a:pt x="1136116" y="3172376"/>
                  </a:lnTo>
                  <a:lnTo>
                    <a:pt x="1180651" y="3187378"/>
                  </a:lnTo>
                  <a:lnTo>
                    <a:pt x="1225735" y="3201280"/>
                  </a:lnTo>
                  <a:lnTo>
                    <a:pt x="1271349" y="3214064"/>
                  </a:lnTo>
                  <a:lnTo>
                    <a:pt x="1317475" y="3225712"/>
                  </a:lnTo>
                  <a:lnTo>
                    <a:pt x="1364095" y="3236208"/>
                  </a:lnTo>
                  <a:lnTo>
                    <a:pt x="1411190" y="3245533"/>
                  </a:lnTo>
                  <a:lnTo>
                    <a:pt x="1458741" y="3253672"/>
                  </a:lnTo>
                  <a:lnTo>
                    <a:pt x="1506730" y="3260605"/>
                  </a:lnTo>
                  <a:lnTo>
                    <a:pt x="1555139" y="3266317"/>
                  </a:lnTo>
                  <a:lnTo>
                    <a:pt x="1603949" y="3270790"/>
                  </a:lnTo>
                  <a:lnTo>
                    <a:pt x="1653141" y="3274006"/>
                  </a:lnTo>
                  <a:lnTo>
                    <a:pt x="1702697" y="3275948"/>
                  </a:lnTo>
                  <a:lnTo>
                    <a:pt x="1752599" y="3276600"/>
                  </a:lnTo>
                  <a:lnTo>
                    <a:pt x="1802502" y="3275948"/>
                  </a:lnTo>
                  <a:lnTo>
                    <a:pt x="1852058" y="3274006"/>
                  </a:lnTo>
                  <a:lnTo>
                    <a:pt x="1901250" y="3270790"/>
                  </a:lnTo>
                  <a:lnTo>
                    <a:pt x="1950060" y="3266317"/>
                  </a:lnTo>
                  <a:lnTo>
                    <a:pt x="1998469" y="3260605"/>
                  </a:lnTo>
                  <a:lnTo>
                    <a:pt x="2046458" y="3253672"/>
                  </a:lnTo>
                  <a:lnTo>
                    <a:pt x="2094009" y="3245533"/>
                  </a:lnTo>
                  <a:lnTo>
                    <a:pt x="2141104" y="3236208"/>
                  </a:lnTo>
                  <a:lnTo>
                    <a:pt x="2187724" y="3225712"/>
                  </a:lnTo>
                  <a:lnTo>
                    <a:pt x="2233850" y="3214064"/>
                  </a:lnTo>
                  <a:lnTo>
                    <a:pt x="2279464" y="3201280"/>
                  </a:lnTo>
                  <a:lnTo>
                    <a:pt x="2324548" y="3187378"/>
                  </a:lnTo>
                  <a:lnTo>
                    <a:pt x="2369083" y="3172376"/>
                  </a:lnTo>
                  <a:lnTo>
                    <a:pt x="2413051" y="3156289"/>
                  </a:lnTo>
                  <a:lnTo>
                    <a:pt x="2456432" y="3139137"/>
                  </a:lnTo>
                  <a:lnTo>
                    <a:pt x="2499209" y="3120935"/>
                  </a:lnTo>
                  <a:lnTo>
                    <a:pt x="2541363" y="3101702"/>
                  </a:lnTo>
                  <a:lnTo>
                    <a:pt x="2582876" y="3081455"/>
                  </a:lnTo>
                  <a:lnTo>
                    <a:pt x="2623729" y="3060210"/>
                  </a:lnTo>
                  <a:lnTo>
                    <a:pt x="2663904" y="3037986"/>
                  </a:lnTo>
                  <a:lnTo>
                    <a:pt x="2703381" y="3014799"/>
                  </a:lnTo>
                  <a:lnTo>
                    <a:pt x="2742144" y="2990667"/>
                  </a:lnTo>
                  <a:lnTo>
                    <a:pt x="2780172" y="2965607"/>
                  </a:lnTo>
                  <a:lnTo>
                    <a:pt x="2817448" y="2939637"/>
                  </a:lnTo>
                  <a:lnTo>
                    <a:pt x="2853954" y="2912773"/>
                  </a:lnTo>
                  <a:lnTo>
                    <a:pt x="2889670" y="2885033"/>
                  </a:lnTo>
                  <a:lnTo>
                    <a:pt x="2924578" y="2856434"/>
                  </a:lnTo>
                  <a:lnTo>
                    <a:pt x="2958660" y="2826994"/>
                  </a:lnTo>
                  <a:lnTo>
                    <a:pt x="2991897" y="2796730"/>
                  </a:lnTo>
                  <a:lnTo>
                    <a:pt x="3024271" y="2765659"/>
                  </a:lnTo>
                  <a:lnTo>
                    <a:pt x="3055763" y="2733798"/>
                  </a:lnTo>
                  <a:lnTo>
                    <a:pt x="3086356" y="2701165"/>
                  </a:lnTo>
                  <a:lnTo>
                    <a:pt x="3116029" y="2667778"/>
                  </a:lnTo>
                  <a:lnTo>
                    <a:pt x="3144765" y="2633652"/>
                  </a:lnTo>
                  <a:lnTo>
                    <a:pt x="3172545" y="2598806"/>
                  </a:lnTo>
                  <a:lnTo>
                    <a:pt x="3199352" y="2563257"/>
                  </a:lnTo>
                  <a:lnTo>
                    <a:pt x="3225165" y="2527022"/>
                  </a:lnTo>
                  <a:lnTo>
                    <a:pt x="3249967" y="2490119"/>
                  </a:lnTo>
                  <a:lnTo>
                    <a:pt x="3273740" y="2452565"/>
                  </a:lnTo>
                  <a:lnTo>
                    <a:pt x="3296465" y="2414376"/>
                  </a:lnTo>
                  <a:lnTo>
                    <a:pt x="3318123" y="2375571"/>
                  </a:lnTo>
                  <a:lnTo>
                    <a:pt x="3338696" y="2336167"/>
                  </a:lnTo>
                  <a:lnTo>
                    <a:pt x="3358165" y="2296180"/>
                  </a:lnTo>
                  <a:lnTo>
                    <a:pt x="3376512" y="2255629"/>
                  </a:lnTo>
                  <a:lnTo>
                    <a:pt x="3393719" y="2214531"/>
                  </a:lnTo>
                  <a:lnTo>
                    <a:pt x="3409766" y="2172902"/>
                  </a:lnTo>
                  <a:lnTo>
                    <a:pt x="3424636" y="2130760"/>
                  </a:lnTo>
                  <a:lnTo>
                    <a:pt x="3438310" y="2088123"/>
                  </a:lnTo>
                  <a:lnTo>
                    <a:pt x="3450769" y="2045008"/>
                  </a:lnTo>
                  <a:lnTo>
                    <a:pt x="3461996" y="2001431"/>
                  </a:lnTo>
                  <a:lnTo>
                    <a:pt x="3471971" y="1957411"/>
                  </a:lnTo>
                  <a:lnTo>
                    <a:pt x="3480676" y="1912965"/>
                  </a:lnTo>
                  <a:lnTo>
                    <a:pt x="3488092" y="1868109"/>
                  </a:lnTo>
                  <a:lnTo>
                    <a:pt x="3494201" y="1822862"/>
                  </a:lnTo>
                  <a:lnTo>
                    <a:pt x="3498985" y="1777240"/>
                  </a:lnTo>
                  <a:lnTo>
                    <a:pt x="3502425" y="1731260"/>
                  </a:lnTo>
                  <a:lnTo>
                    <a:pt x="3504503" y="1684941"/>
                  </a:lnTo>
                  <a:lnTo>
                    <a:pt x="3505199" y="1638300"/>
                  </a:lnTo>
                  <a:lnTo>
                    <a:pt x="3504503" y="1591658"/>
                  </a:lnTo>
                  <a:lnTo>
                    <a:pt x="3502425" y="1545339"/>
                  </a:lnTo>
                  <a:lnTo>
                    <a:pt x="3498985" y="1499359"/>
                  </a:lnTo>
                  <a:lnTo>
                    <a:pt x="3494201" y="1453737"/>
                  </a:lnTo>
                  <a:lnTo>
                    <a:pt x="3488092" y="1408490"/>
                  </a:lnTo>
                  <a:lnTo>
                    <a:pt x="3480676" y="1363634"/>
                  </a:lnTo>
                  <a:lnTo>
                    <a:pt x="3471971" y="1319188"/>
                  </a:lnTo>
                  <a:lnTo>
                    <a:pt x="3461996" y="1275168"/>
                  </a:lnTo>
                  <a:lnTo>
                    <a:pt x="3450769" y="1231591"/>
                  </a:lnTo>
                  <a:lnTo>
                    <a:pt x="3438310" y="1188476"/>
                  </a:lnTo>
                  <a:lnTo>
                    <a:pt x="3424636" y="1145839"/>
                  </a:lnTo>
                  <a:lnTo>
                    <a:pt x="3409766" y="1103697"/>
                  </a:lnTo>
                  <a:lnTo>
                    <a:pt x="3393719" y="1062068"/>
                  </a:lnTo>
                  <a:lnTo>
                    <a:pt x="3376512" y="1020970"/>
                  </a:lnTo>
                  <a:lnTo>
                    <a:pt x="3358165" y="980419"/>
                  </a:lnTo>
                  <a:lnTo>
                    <a:pt x="3338696" y="940432"/>
                  </a:lnTo>
                  <a:lnTo>
                    <a:pt x="3318123" y="901028"/>
                  </a:lnTo>
                  <a:lnTo>
                    <a:pt x="3296465" y="862223"/>
                  </a:lnTo>
                  <a:lnTo>
                    <a:pt x="3273740" y="824034"/>
                  </a:lnTo>
                  <a:lnTo>
                    <a:pt x="3249967" y="786480"/>
                  </a:lnTo>
                  <a:lnTo>
                    <a:pt x="3225165" y="749577"/>
                  </a:lnTo>
                  <a:lnTo>
                    <a:pt x="3199352" y="713342"/>
                  </a:lnTo>
                  <a:lnTo>
                    <a:pt x="3172545" y="677793"/>
                  </a:lnTo>
                  <a:lnTo>
                    <a:pt x="3144765" y="642947"/>
                  </a:lnTo>
                  <a:lnTo>
                    <a:pt x="3116029" y="608821"/>
                  </a:lnTo>
                  <a:lnTo>
                    <a:pt x="3086356" y="575434"/>
                  </a:lnTo>
                  <a:lnTo>
                    <a:pt x="3055763" y="542801"/>
                  </a:lnTo>
                  <a:lnTo>
                    <a:pt x="3024271" y="510940"/>
                  </a:lnTo>
                  <a:lnTo>
                    <a:pt x="2991897" y="479869"/>
                  </a:lnTo>
                  <a:lnTo>
                    <a:pt x="2958660" y="449605"/>
                  </a:lnTo>
                  <a:lnTo>
                    <a:pt x="2924578" y="420165"/>
                  </a:lnTo>
                  <a:lnTo>
                    <a:pt x="2889670" y="391566"/>
                  </a:lnTo>
                  <a:lnTo>
                    <a:pt x="2853954" y="363826"/>
                  </a:lnTo>
                  <a:lnTo>
                    <a:pt x="2817448" y="336962"/>
                  </a:lnTo>
                  <a:lnTo>
                    <a:pt x="2780172" y="310992"/>
                  </a:lnTo>
                  <a:lnTo>
                    <a:pt x="2742144" y="285932"/>
                  </a:lnTo>
                  <a:lnTo>
                    <a:pt x="2703381" y="261800"/>
                  </a:lnTo>
                  <a:lnTo>
                    <a:pt x="2663904" y="238613"/>
                  </a:lnTo>
                  <a:lnTo>
                    <a:pt x="2623729" y="216389"/>
                  </a:lnTo>
                  <a:lnTo>
                    <a:pt x="2582876" y="195144"/>
                  </a:lnTo>
                  <a:lnTo>
                    <a:pt x="2541363" y="174897"/>
                  </a:lnTo>
                  <a:lnTo>
                    <a:pt x="2499209" y="155664"/>
                  </a:lnTo>
                  <a:lnTo>
                    <a:pt x="2456432" y="137462"/>
                  </a:lnTo>
                  <a:lnTo>
                    <a:pt x="2413051" y="120310"/>
                  </a:lnTo>
                  <a:lnTo>
                    <a:pt x="2369083" y="104223"/>
                  </a:lnTo>
                  <a:lnTo>
                    <a:pt x="2324548" y="89221"/>
                  </a:lnTo>
                  <a:lnTo>
                    <a:pt x="2279464" y="75319"/>
                  </a:lnTo>
                  <a:lnTo>
                    <a:pt x="2233850" y="62535"/>
                  </a:lnTo>
                  <a:lnTo>
                    <a:pt x="2187724" y="50887"/>
                  </a:lnTo>
                  <a:lnTo>
                    <a:pt x="2141104" y="40391"/>
                  </a:lnTo>
                  <a:lnTo>
                    <a:pt x="2094009" y="31066"/>
                  </a:lnTo>
                  <a:lnTo>
                    <a:pt x="2046458" y="22927"/>
                  </a:lnTo>
                  <a:lnTo>
                    <a:pt x="1998469" y="15994"/>
                  </a:lnTo>
                  <a:lnTo>
                    <a:pt x="1950060" y="10282"/>
                  </a:lnTo>
                  <a:lnTo>
                    <a:pt x="1901250" y="5809"/>
                  </a:lnTo>
                  <a:lnTo>
                    <a:pt x="1852058" y="2593"/>
                  </a:lnTo>
                  <a:lnTo>
                    <a:pt x="1802502" y="651"/>
                  </a:lnTo>
                  <a:lnTo>
                    <a:pt x="1752599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06161" y="686561"/>
              <a:ext cx="3505200" cy="3276600"/>
            </a:xfrm>
            <a:custGeom>
              <a:avLst/>
              <a:gdLst/>
              <a:ahLst/>
              <a:cxnLst/>
              <a:rect l="l" t="t" r="r" b="b"/>
              <a:pathLst>
                <a:path w="3505200" h="3276600">
                  <a:moveTo>
                    <a:pt x="0" y="1638300"/>
                  </a:moveTo>
                  <a:lnTo>
                    <a:pt x="696" y="1591658"/>
                  </a:lnTo>
                  <a:lnTo>
                    <a:pt x="2774" y="1545339"/>
                  </a:lnTo>
                  <a:lnTo>
                    <a:pt x="6214" y="1499359"/>
                  </a:lnTo>
                  <a:lnTo>
                    <a:pt x="10998" y="1453737"/>
                  </a:lnTo>
                  <a:lnTo>
                    <a:pt x="17107" y="1408490"/>
                  </a:lnTo>
                  <a:lnTo>
                    <a:pt x="24523" y="1363634"/>
                  </a:lnTo>
                  <a:lnTo>
                    <a:pt x="33228" y="1319188"/>
                  </a:lnTo>
                  <a:lnTo>
                    <a:pt x="43203" y="1275168"/>
                  </a:lnTo>
                  <a:lnTo>
                    <a:pt x="54430" y="1231591"/>
                  </a:lnTo>
                  <a:lnTo>
                    <a:pt x="66889" y="1188476"/>
                  </a:lnTo>
                  <a:lnTo>
                    <a:pt x="80563" y="1145839"/>
                  </a:lnTo>
                  <a:lnTo>
                    <a:pt x="95433" y="1103697"/>
                  </a:lnTo>
                  <a:lnTo>
                    <a:pt x="111480" y="1062068"/>
                  </a:lnTo>
                  <a:lnTo>
                    <a:pt x="128687" y="1020970"/>
                  </a:lnTo>
                  <a:lnTo>
                    <a:pt x="147034" y="980419"/>
                  </a:lnTo>
                  <a:lnTo>
                    <a:pt x="166503" y="940432"/>
                  </a:lnTo>
                  <a:lnTo>
                    <a:pt x="187076" y="901028"/>
                  </a:lnTo>
                  <a:lnTo>
                    <a:pt x="208734" y="862223"/>
                  </a:lnTo>
                  <a:lnTo>
                    <a:pt x="231459" y="824034"/>
                  </a:lnTo>
                  <a:lnTo>
                    <a:pt x="255232" y="786480"/>
                  </a:lnTo>
                  <a:lnTo>
                    <a:pt x="280034" y="749577"/>
                  </a:lnTo>
                  <a:lnTo>
                    <a:pt x="305847" y="713342"/>
                  </a:lnTo>
                  <a:lnTo>
                    <a:pt x="332654" y="677793"/>
                  </a:lnTo>
                  <a:lnTo>
                    <a:pt x="360434" y="642947"/>
                  </a:lnTo>
                  <a:lnTo>
                    <a:pt x="389170" y="608821"/>
                  </a:lnTo>
                  <a:lnTo>
                    <a:pt x="418843" y="575434"/>
                  </a:lnTo>
                  <a:lnTo>
                    <a:pt x="449436" y="542801"/>
                  </a:lnTo>
                  <a:lnTo>
                    <a:pt x="480928" y="510940"/>
                  </a:lnTo>
                  <a:lnTo>
                    <a:pt x="513302" y="479869"/>
                  </a:lnTo>
                  <a:lnTo>
                    <a:pt x="546539" y="449605"/>
                  </a:lnTo>
                  <a:lnTo>
                    <a:pt x="580621" y="420165"/>
                  </a:lnTo>
                  <a:lnTo>
                    <a:pt x="615529" y="391566"/>
                  </a:lnTo>
                  <a:lnTo>
                    <a:pt x="651245" y="363826"/>
                  </a:lnTo>
                  <a:lnTo>
                    <a:pt x="687751" y="336962"/>
                  </a:lnTo>
                  <a:lnTo>
                    <a:pt x="725027" y="310992"/>
                  </a:lnTo>
                  <a:lnTo>
                    <a:pt x="763055" y="285932"/>
                  </a:lnTo>
                  <a:lnTo>
                    <a:pt x="801818" y="261800"/>
                  </a:lnTo>
                  <a:lnTo>
                    <a:pt x="841295" y="238613"/>
                  </a:lnTo>
                  <a:lnTo>
                    <a:pt x="881470" y="216389"/>
                  </a:lnTo>
                  <a:lnTo>
                    <a:pt x="922323" y="195144"/>
                  </a:lnTo>
                  <a:lnTo>
                    <a:pt x="963836" y="174897"/>
                  </a:lnTo>
                  <a:lnTo>
                    <a:pt x="1005990" y="155664"/>
                  </a:lnTo>
                  <a:lnTo>
                    <a:pt x="1048767" y="137462"/>
                  </a:lnTo>
                  <a:lnTo>
                    <a:pt x="1092148" y="120310"/>
                  </a:lnTo>
                  <a:lnTo>
                    <a:pt x="1136116" y="104223"/>
                  </a:lnTo>
                  <a:lnTo>
                    <a:pt x="1180651" y="89221"/>
                  </a:lnTo>
                  <a:lnTo>
                    <a:pt x="1225735" y="75319"/>
                  </a:lnTo>
                  <a:lnTo>
                    <a:pt x="1271349" y="62535"/>
                  </a:lnTo>
                  <a:lnTo>
                    <a:pt x="1317475" y="50887"/>
                  </a:lnTo>
                  <a:lnTo>
                    <a:pt x="1364095" y="40391"/>
                  </a:lnTo>
                  <a:lnTo>
                    <a:pt x="1411190" y="31066"/>
                  </a:lnTo>
                  <a:lnTo>
                    <a:pt x="1458741" y="22927"/>
                  </a:lnTo>
                  <a:lnTo>
                    <a:pt x="1506730" y="15994"/>
                  </a:lnTo>
                  <a:lnTo>
                    <a:pt x="1555139" y="10282"/>
                  </a:lnTo>
                  <a:lnTo>
                    <a:pt x="1603949" y="5809"/>
                  </a:lnTo>
                  <a:lnTo>
                    <a:pt x="1653141" y="2593"/>
                  </a:lnTo>
                  <a:lnTo>
                    <a:pt x="1702697" y="651"/>
                  </a:lnTo>
                  <a:lnTo>
                    <a:pt x="1752599" y="0"/>
                  </a:lnTo>
                  <a:lnTo>
                    <a:pt x="1802502" y="651"/>
                  </a:lnTo>
                  <a:lnTo>
                    <a:pt x="1852058" y="2593"/>
                  </a:lnTo>
                  <a:lnTo>
                    <a:pt x="1901250" y="5809"/>
                  </a:lnTo>
                  <a:lnTo>
                    <a:pt x="1950060" y="10282"/>
                  </a:lnTo>
                  <a:lnTo>
                    <a:pt x="1998469" y="15994"/>
                  </a:lnTo>
                  <a:lnTo>
                    <a:pt x="2046458" y="22927"/>
                  </a:lnTo>
                  <a:lnTo>
                    <a:pt x="2094009" y="31066"/>
                  </a:lnTo>
                  <a:lnTo>
                    <a:pt x="2141104" y="40391"/>
                  </a:lnTo>
                  <a:lnTo>
                    <a:pt x="2187724" y="50887"/>
                  </a:lnTo>
                  <a:lnTo>
                    <a:pt x="2233850" y="62535"/>
                  </a:lnTo>
                  <a:lnTo>
                    <a:pt x="2279464" y="75319"/>
                  </a:lnTo>
                  <a:lnTo>
                    <a:pt x="2324548" y="89221"/>
                  </a:lnTo>
                  <a:lnTo>
                    <a:pt x="2369083" y="104223"/>
                  </a:lnTo>
                  <a:lnTo>
                    <a:pt x="2413051" y="120310"/>
                  </a:lnTo>
                  <a:lnTo>
                    <a:pt x="2456432" y="137462"/>
                  </a:lnTo>
                  <a:lnTo>
                    <a:pt x="2499209" y="155664"/>
                  </a:lnTo>
                  <a:lnTo>
                    <a:pt x="2541363" y="174897"/>
                  </a:lnTo>
                  <a:lnTo>
                    <a:pt x="2582876" y="195144"/>
                  </a:lnTo>
                  <a:lnTo>
                    <a:pt x="2623729" y="216389"/>
                  </a:lnTo>
                  <a:lnTo>
                    <a:pt x="2663904" y="238613"/>
                  </a:lnTo>
                  <a:lnTo>
                    <a:pt x="2703381" y="261800"/>
                  </a:lnTo>
                  <a:lnTo>
                    <a:pt x="2742144" y="285932"/>
                  </a:lnTo>
                  <a:lnTo>
                    <a:pt x="2780172" y="310992"/>
                  </a:lnTo>
                  <a:lnTo>
                    <a:pt x="2817448" y="336962"/>
                  </a:lnTo>
                  <a:lnTo>
                    <a:pt x="2853954" y="363826"/>
                  </a:lnTo>
                  <a:lnTo>
                    <a:pt x="2889670" y="391566"/>
                  </a:lnTo>
                  <a:lnTo>
                    <a:pt x="2924578" y="420165"/>
                  </a:lnTo>
                  <a:lnTo>
                    <a:pt x="2958660" y="449605"/>
                  </a:lnTo>
                  <a:lnTo>
                    <a:pt x="2991897" y="479869"/>
                  </a:lnTo>
                  <a:lnTo>
                    <a:pt x="3024271" y="510940"/>
                  </a:lnTo>
                  <a:lnTo>
                    <a:pt x="3055763" y="542801"/>
                  </a:lnTo>
                  <a:lnTo>
                    <a:pt x="3086356" y="575434"/>
                  </a:lnTo>
                  <a:lnTo>
                    <a:pt x="3116029" y="608821"/>
                  </a:lnTo>
                  <a:lnTo>
                    <a:pt x="3144765" y="642947"/>
                  </a:lnTo>
                  <a:lnTo>
                    <a:pt x="3172545" y="677793"/>
                  </a:lnTo>
                  <a:lnTo>
                    <a:pt x="3199352" y="713342"/>
                  </a:lnTo>
                  <a:lnTo>
                    <a:pt x="3225165" y="749577"/>
                  </a:lnTo>
                  <a:lnTo>
                    <a:pt x="3249967" y="786480"/>
                  </a:lnTo>
                  <a:lnTo>
                    <a:pt x="3273740" y="824034"/>
                  </a:lnTo>
                  <a:lnTo>
                    <a:pt x="3296465" y="862223"/>
                  </a:lnTo>
                  <a:lnTo>
                    <a:pt x="3318123" y="901028"/>
                  </a:lnTo>
                  <a:lnTo>
                    <a:pt x="3338696" y="940432"/>
                  </a:lnTo>
                  <a:lnTo>
                    <a:pt x="3358165" y="980419"/>
                  </a:lnTo>
                  <a:lnTo>
                    <a:pt x="3376512" y="1020970"/>
                  </a:lnTo>
                  <a:lnTo>
                    <a:pt x="3393719" y="1062068"/>
                  </a:lnTo>
                  <a:lnTo>
                    <a:pt x="3409766" y="1103697"/>
                  </a:lnTo>
                  <a:lnTo>
                    <a:pt x="3424636" y="1145839"/>
                  </a:lnTo>
                  <a:lnTo>
                    <a:pt x="3438310" y="1188476"/>
                  </a:lnTo>
                  <a:lnTo>
                    <a:pt x="3450769" y="1231591"/>
                  </a:lnTo>
                  <a:lnTo>
                    <a:pt x="3461996" y="1275168"/>
                  </a:lnTo>
                  <a:lnTo>
                    <a:pt x="3471971" y="1319188"/>
                  </a:lnTo>
                  <a:lnTo>
                    <a:pt x="3480676" y="1363634"/>
                  </a:lnTo>
                  <a:lnTo>
                    <a:pt x="3488092" y="1408490"/>
                  </a:lnTo>
                  <a:lnTo>
                    <a:pt x="3494201" y="1453737"/>
                  </a:lnTo>
                  <a:lnTo>
                    <a:pt x="3498985" y="1499359"/>
                  </a:lnTo>
                  <a:lnTo>
                    <a:pt x="3502425" y="1545339"/>
                  </a:lnTo>
                  <a:lnTo>
                    <a:pt x="3504503" y="1591658"/>
                  </a:lnTo>
                  <a:lnTo>
                    <a:pt x="3505199" y="1638300"/>
                  </a:lnTo>
                  <a:lnTo>
                    <a:pt x="3504503" y="1684941"/>
                  </a:lnTo>
                  <a:lnTo>
                    <a:pt x="3502425" y="1731260"/>
                  </a:lnTo>
                  <a:lnTo>
                    <a:pt x="3498985" y="1777240"/>
                  </a:lnTo>
                  <a:lnTo>
                    <a:pt x="3494201" y="1822862"/>
                  </a:lnTo>
                  <a:lnTo>
                    <a:pt x="3488092" y="1868109"/>
                  </a:lnTo>
                  <a:lnTo>
                    <a:pt x="3480676" y="1912965"/>
                  </a:lnTo>
                  <a:lnTo>
                    <a:pt x="3471971" y="1957411"/>
                  </a:lnTo>
                  <a:lnTo>
                    <a:pt x="3461996" y="2001431"/>
                  </a:lnTo>
                  <a:lnTo>
                    <a:pt x="3450769" y="2045008"/>
                  </a:lnTo>
                  <a:lnTo>
                    <a:pt x="3438310" y="2088123"/>
                  </a:lnTo>
                  <a:lnTo>
                    <a:pt x="3424636" y="2130760"/>
                  </a:lnTo>
                  <a:lnTo>
                    <a:pt x="3409766" y="2172902"/>
                  </a:lnTo>
                  <a:lnTo>
                    <a:pt x="3393719" y="2214531"/>
                  </a:lnTo>
                  <a:lnTo>
                    <a:pt x="3376512" y="2255629"/>
                  </a:lnTo>
                  <a:lnTo>
                    <a:pt x="3358165" y="2296180"/>
                  </a:lnTo>
                  <a:lnTo>
                    <a:pt x="3338696" y="2336167"/>
                  </a:lnTo>
                  <a:lnTo>
                    <a:pt x="3318123" y="2375571"/>
                  </a:lnTo>
                  <a:lnTo>
                    <a:pt x="3296465" y="2414376"/>
                  </a:lnTo>
                  <a:lnTo>
                    <a:pt x="3273740" y="2452565"/>
                  </a:lnTo>
                  <a:lnTo>
                    <a:pt x="3249967" y="2490119"/>
                  </a:lnTo>
                  <a:lnTo>
                    <a:pt x="3225165" y="2527022"/>
                  </a:lnTo>
                  <a:lnTo>
                    <a:pt x="3199352" y="2563257"/>
                  </a:lnTo>
                  <a:lnTo>
                    <a:pt x="3172545" y="2598806"/>
                  </a:lnTo>
                  <a:lnTo>
                    <a:pt x="3144765" y="2633652"/>
                  </a:lnTo>
                  <a:lnTo>
                    <a:pt x="3116029" y="2667778"/>
                  </a:lnTo>
                  <a:lnTo>
                    <a:pt x="3086356" y="2701165"/>
                  </a:lnTo>
                  <a:lnTo>
                    <a:pt x="3055763" y="2733798"/>
                  </a:lnTo>
                  <a:lnTo>
                    <a:pt x="3024271" y="2765659"/>
                  </a:lnTo>
                  <a:lnTo>
                    <a:pt x="2991897" y="2796730"/>
                  </a:lnTo>
                  <a:lnTo>
                    <a:pt x="2958660" y="2826994"/>
                  </a:lnTo>
                  <a:lnTo>
                    <a:pt x="2924578" y="2856434"/>
                  </a:lnTo>
                  <a:lnTo>
                    <a:pt x="2889670" y="2885033"/>
                  </a:lnTo>
                  <a:lnTo>
                    <a:pt x="2853954" y="2912773"/>
                  </a:lnTo>
                  <a:lnTo>
                    <a:pt x="2817448" y="2939637"/>
                  </a:lnTo>
                  <a:lnTo>
                    <a:pt x="2780172" y="2965607"/>
                  </a:lnTo>
                  <a:lnTo>
                    <a:pt x="2742144" y="2990667"/>
                  </a:lnTo>
                  <a:lnTo>
                    <a:pt x="2703381" y="3014799"/>
                  </a:lnTo>
                  <a:lnTo>
                    <a:pt x="2663904" y="3037986"/>
                  </a:lnTo>
                  <a:lnTo>
                    <a:pt x="2623729" y="3060210"/>
                  </a:lnTo>
                  <a:lnTo>
                    <a:pt x="2582876" y="3081455"/>
                  </a:lnTo>
                  <a:lnTo>
                    <a:pt x="2541363" y="3101702"/>
                  </a:lnTo>
                  <a:lnTo>
                    <a:pt x="2499209" y="3120935"/>
                  </a:lnTo>
                  <a:lnTo>
                    <a:pt x="2456432" y="3139137"/>
                  </a:lnTo>
                  <a:lnTo>
                    <a:pt x="2413051" y="3156289"/>
                  </a:lnTo>
                  <a:lnTo>
                    <a:pt x="2369083" y="3172376"/>
                  </a:lnTo>
                  <a:lnTo>
                    <a:pt x="2324548" y="3187378"/>
                  </a:lnTo>
                  <a:lnTo>
                    <a:pt x="2279464" y="3201280"/>
                  </a:lnTo>
                  <a:lnTo>
                    <a:pt x="2233850" y="3214064"/>
                  </a:lnTo>
                  <a:lnTo>
                    <a:pt x="2187724" y="3225712"/>
                  </a:lnTo>
                  <a:lnTo>
                    <a:pt x="2141104" y="3236208"/>
                  </a:lnTo>
                  <a:lnTo>
                    <a:pt x="2094009" y="3245533"/>
                  </a:lnTo>
                  <a:lnTo>
                    <a:pt x="2046458" y="3253672"/>
                  </a:lnTo>
                  <a:lnTo>
                    <a:pt x="1998469" y="3260605"/>
                  </a:lnTo>
                  <a:lnTo>
                    <a:pt x="1950060" y="3266317"/>
                  </a:lnTo>
                  <a:lnTo>
                    <a:pt x="1901250" y="3270790"/>
                  </a:lnTo>
                  <a:lnTo>
                    <a:pt x="1852058" y="3274006"/>
                  </a:lnTo>
                  <a:lnTo>
                    <a:pt x="1802502" y="3275948"/>
                  </a:lnTo>
                  <a:lnTo>
                    <a:pt x="1752599" y="3276600"/>
                  </a:lnTo>
                  <a:lnTo>
                    <a:pt x="1702697" y="3275948"/>
                  </a:lnTo>
                  <a:lnTo>
                    <a:pt x="1653141" y="3274006"/>
                  </a:lnTo>
                  <a:lnTo>
                    <a:pt x="1603949" y="3270790"/>
                  </a:lnTo>
                  <a:lnTo>
                    <a:pt x="1555139" y="3266317"/>
                  </a:lnTo>
                  <a:lnTo>
                    <a:pt x="1506730" y="3260605"/>
                  </a:lnTo>
                  <a:lnTo>
                    <a:pt x="1458741" y="3253672"/>
                  </a:lnTo>
                  <a:lnTo>
                    <a:pt x="1411190" y="3245533"/>
                  </a:lnTo>
                  <a:lnTo>
                    <a:pt x="1364095" y="3236208"/>
                  </a:lnTo>
                  <a:lnTo>
                    <a:pt x="1317475" y="3225712"/>
                  </a:lnTo>
                  <a:lnTo>
                    <a:pt x="1271349" y="3214064"/>
                  </a:lnTo>
                  <a:lnTo>
                    <a:pt x="1225735" y="3201280"/>
                  </a:lnTo>
                  <a:lnTo>
                    <a:pt x="1180651" y="3187378"/>
                  </a:lnTo>
                  <a:lnTo>
                    <a:pt x="1136116" y="3172376"/>
                  </a:lnTo>
                  <a:lnTo>
                    <a:pt x="1092148" y="3156289"/>
                  </a:lnTo>
                  <a:lnTo>
                    <a:pt x="1048767" y="3139137"/>
                  </a:lnTo>
                  <a:lnTo>
                    <a:pt x="1005990" y="3120935"/>
                  </a:lnTo>
                  <a:lnTo>
                    <a:pt x="963836" y="3101702"/>
                  </a:lnTo>
                  <a:lnTo>
                    <a:pt x="922323" y="3081455"/>
                  </a:lnTo>
                  <a:lnTo>
                    <a:pt x="881470" y="3060210"/>
                  </a:lnTo>
                  <a:lnTo>
                    <a:pt x="841295" y="3037986"/>
                  </a:lnTo>
                  <a:lnTo>
                    <a:pt x="801818" y="3014799"/>
                  </a:lnTo>
                  <a:lnTo>
                    <a:pt x="763055" y="2990667"/>
                  </a:lnTo>
                  <a:lnTo>
                    <a:pt x="725027" y="2965607"/>
                  </a:lnTo>
                  <a:lnTo>
                    <a:pt x="687751" y="2939637"/>
                  </a:lnTo>
                  <a:lnTo>
                    <a:pt x="651245" y="2912773"/>
                  </a:lnTo>
                  <a:lnTo>
                    <a:pt x="615529" y="2885033"/>
                  </a:lnTo>
                  <a:lnTo>
                    <a:pt x="580621" y="2856434"/>
                  </a:lnTo>
                  <a:lnTo>
                    <a:pt x="546539" y="2826994"/>
                  </a:lnTo>
                  <a:lnTo>
                    <a:pt x="513302" y="2796730"/>
                  </a:lnTo>
                  <a:lnTo>
                    <a:pt x="480928" y="2765659"/>
                  </a:lnTo>
                  <a:lnTo>
                    <a:pt x="449436" y="2733798"/>
                  </a:lnTo>
                  <a:lnTo>
                    <a:pt x="418843" y="2701165"/>
                  </a:lnTo>
                  <a:lnTo>
                    <a:pt x="389170" y="2667778"/>
                  </a:lnTo>
                  <a:lnTo>
                    <a:pt x="360434" y="2633652"/>
                  </a:lnTo>
                  <a:lnTo>
                    <a:pt x="332654" y="2598806"/>
                  </a:lnTo>
                  <a:lnTo>
                    <a:pt x="305847" y="2563257"/>
                  </a:lnTo>
                  <a:lnTo>
                    <a:pt x="280034" y="2527022"/>
                  </a:lnTo>
                  <a:lnTo>
                    <a:pt x="255232" y="2490119"/>
                  </a:lnTo>
                  <a:lnTo>
                    <a:pt x="231459" y="2452565"/>
                  </a:lnTo>
                  <a:lnTo>
                    <a:pt x="208734" y="2414376"/>
                  </a:lnTo>
                  <a:lnTo>
                    <a:pt x="187076" y="2375571"/>
                  </a:lnTo>
                  <a:lnTo>
                    <a:pt x="166503" y="2336167"/>
                  </a:lnTo>
                  <a:lnTo>
                    <a:pt x="147034" y="2296180"/>
                  </a:lnTo>
                  <a:lnTo>
                    <a:pt x="128687" y="2255629"/>
                  </a:lnTo>
                  <a:lnTo>
                    <a:pt x="111480" y="2214531"/>
                  </a:lnTo>
                  <a:lnTo>
                    <a:pt x="95433" y="2172902"/>
                  </a:lnTo>
                  <a:lnTo>
                    <a:pt x="80563" y="2130760"/>
                  </a:lnTo>
                  <a:lnTo>
                    <a:pt x="66889" y="2088123"/>
                  </a:lnTo>
                  <a:lnTo>
                    <a:pt x="54430" y="2045008"/>
                  </a:lnTo>
                  <a:lnTo>
                    <a:pt x="43203" y="2001431"/>
                  </a:lnTo>
                  <a:lnTo>
                    <a:pt x="33228" y="1957411"/>
                  </a:lnTo>
                  <a:lnTo>
                    <a:pt x="24523" y="1912965"/>
                  </a:lnTo>
                  <a:lnTo>
                    <a:pt x="17107" y="1868109"/>
                  </a:lnTo>
                  <a:lnTo>
                    <a:pt x="10998" y="1822862"/>
                  </a:lnTo>
                  <a:lnTo>
                    <a:pt x="6214" y="1777240"/>
                  </a:lnTo>
                  <a:lnTo>
                    <a:pt x="2774" y="1731260"/>
                  </a:lnTo>
                  <a:lnTo>
                    <a:pt x="696" y="1684941"/>
                  </a:lnTo>
                  <a:lnTo>
                    <a:pt x="0" y="16383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779134" y="1199134"/>
            <a:ext cx="21583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0" spc="-25" dirty="0">
                <a:latin typeface="Georgia"/>
                <a:cs typeface="Georgia"/>
              </a:rPr>
              <a:t>Customer </a:t>
            </a:r>
            <a:r>
              <a:rPr sz="1800" b="0" spc="-30" dirty="0">
                <a:latin typeface="Georgia"/>
                <a:cs typeface="Georgia"/>
              </a:rPr>
              <a:t>value</a:t>
            </a:r>
            <a:r>
              <a:rPr sz="1800" b="0" spc="-195" dirty="0">
                <a:latin typeface="Georgia"/>
                <a:cs typeface="Georgia"/>
              </a:rPr>
              <a:t> </a:t>
            </a:r>
            <a:r>
              <a:rPr sz="1800" b="0" spc="-45" dirty="0">
                <a:latin typeface="Georgia"/>
                <a:cs typeface="Georgia"/>
              </a:rPr>
              <a:t>goals:  Give </a:t>
            </a:r>
            <a:r>
              <a:rPr sz="1800" b="0" spc="-20" dirty="0">
                <a:latin typeface="Georgia"/>
                <a:cs typeface="Georgia"/>
              </a:rPr>
              <a:t>customer </a:t>
            </a:r>
            <a:r>
              <a:rPr sz="1800" b="0" spc="-15" dirty="0">
                <a:latin typeface="Georgia"/>
                <a:cs typeface="Georgia"/>
              </a:rPr>
              <a:t>what  </a:t>
            </a:r>
            <a:r>
              <a:rPr sz="1800" b="0" spc="-5" dirty="0">
                <a:latin typeface="Georgia"/>
                <a:cs typeface="Georgia"/>
              </a:rPr>
              <a:t>they </a:t>
            </a:r>
            <a:r>
              <a:rPr sz="1800" b="0" spc="-20" dirty="0">
                <a:latin typeface="Georgia"/>
                <a:cs typeface="Georgia"/>
              </a:rPr>
              <a:t>want </a:t>
            </a:r>
            <a:r>
              <a:rPr sz="1800" b="0" spc="-25" dirty="0">
                <a:latin typeface="Georgia"/>
                <a:cs typeface="Georgia"/>
              </a:rPr>
              <a:t>, </a:t>
            </a:r>
            <a:r>
              <a:rPr sz="1800" b="0" spc="-15" dirty="0">
                <a:latin typeface="Georgia"/>
                <a:cs typeface="Georgia"/>
              </a:rPr>
              <a:t>when</a:t>
            </a:r>
            <a:r>
              <a:rPr sz="1800" b="0" spc="-225" dirty="0">
                <a:latin typeface="Georgia"/>
                <a:cs typeface="Georgia"/>
              </a:rPr>
              <a:t> </a:t>
            </a:r>
            <a:r>
              <a:rPr sz="1800" b="0" spc="-25" dirty="0">
                <a:latin typeface="Georgia"/>
                <a:cs typeface="Georgia"/>
              </a:rPr>
              <a:t>and  </a:t>
            </a:r>
            <a:r>
              <a:rPr sz="1800" b="0" spc="-20" dirty="0">
                <a:latin typeface="Georgia"/>
                <a:cs typeface="Georgia"/>
              </a:rPr>
              <a:t>how </a:t>
            </a:r>
            <a:r>
              <a:rPr sz="1800" b="0" spc="-5" dirty="0">
                <a:latin typeface="Georgia"/>
                <a:cs typeface="Georgia"/>
              </a:rPr>
              <a:t>they </a:t>
            </a:r>
            <a:r>
              <a:rPr sz="1800" b="0" spc="-20" dirty="0">
                <a:latin typeface="Georgia"/>
                <a:cs typeface="Georgia"/>
              </a:rPr>
              <a:t>want </a:t>
            </a:r>
            <a:r>
              <a:rPr sz="1800" b="0" spc="-10" dirty="0">
                <a:latin typeface="Georgia"/>
                <a:cs typeface="Georgia"/>
              </a:rPr>
              <a:t>it </a:t>
            </a:r>
            <a:r>
              <a:rPr sz="1800" b="0" spc="-25" dirty="0">
                <a:latin typeface="Georgia"/>
                <a:cs typeface="Georgia"/>
              </a:rPr>
              <a:t>, </a:t>
            </a:r>
            <a:r>
              <a:rPr sz="1800" b="0" spc="-15" dirty="0">
                <a:latin typeface="Georgia"/>
                <a:cs typeface="Georgia"/>
              </a:rPr>
              <a:t>at  </a:t>
            </a:r>
            <a:r>
              <a:rPr sz="1800" b="0" spc="-20" dirty="0">
                <a:latin typeface="Georgia"/>
                <a:cs typeface="Georgia"/>
              </a:rPr>
              <a:t>low</a:t>
            </a:r>
            <a:r>
              <a:rPr sz="1800" b="0" spc="-85" dirty="0">
                <a:latin typeface="Georgia"/>
                <a:cs typeface="Georgia"/>
              </a:rPr>
              <a:t> </a:t>
            </a:r>
            <a:r>
              <a:rPr sz="1800" b="0" spc="-20" dirty="0">
                <a:latin typeface="Georgia"/>
                <a:cs typeface="Georgia"/>
              </a:rPr>
              <a:t>cost.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8055" y="4029455"/>
            <a:ext cx="8706612" cy="2382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59586" y="4339208"/>
            <a:ext cx="19189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5080" algn="ct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Enterprise  </a:t>
            </a:r>
            <a:r>
              <a:rPr sz="1800" spc="-20" dirty="0">
                <a:latin typeface="Georgia"/>
                <a:cs typeface="Georgia"/>
              </a:rPr>
              <a:t>coordination </a:t>
            </a:r>
            <a:r>
              <a:rPr sz="1800" spc="-15" dirty="0">
                <a:latin typeface="Georgia"/>
                <a:cs typeface="Georgia"/>
              </a:rPr>
              <a:t>of  </a:t>
            </a:r>
            <a:r>
              <a:rPr sz="1800" spc="-25" dirty="0">
                <a:latin typeface="Georgia"/>
                <a:cs typeface="Georgia"/>
              </a:rPr>
              <a:t>manufacturing</a:t>
            </a:r>
            <a:r>
              <a:rPr sz="1800" spc="-6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and  </a:t>
            </a:r>
            <a:r>
              <a:rPr sz="1800" spc="-30" dirty="0">
                <a:latin typeface="Georgia"/>
                <a:cs typeface="Georgia"/>
              </a:rPr>
              <a:t>business</a:t>
            </a:r>
            <a:r>
              <a:rPr sz="1800" spc="-8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process.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4628" y="4537329"/>
            <a:ext cx="2098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6120" marR="5080" indent="-694055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Effective </a:t>
            </a:r>
            <a:r>
              <a:rPr sz="1800" spc="-20" dirty="0">
                <a:latin typeface="Georgia"/>
                <a:cs typeface="Georgia"/>
              </a:rPr>
              <a:t>distribution  </a:t>
            </a:r>
            <a:r>
              <a:rPr sz="1800" spc="-30" dirty="0">
                <a:latin typeface="Georgia"/>
                <a:cs typeface="Georgia"/>
              </a:rPr>
              <a:t>system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96888" y="4514469"/>
            <a:ext cx="19704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latin typeface="Georgia"/>
                <a:cs typeface="Georgia"/>
              </a:rPr>
              <a:t>Responsiveness</a:t>
            </a:r>
            <a:r>
              <a:rPr sz="1800" spc="-13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and 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accountability </a:t>
            </a:r>
            <a:r>
              <a:rPr sz="1800" spc="-5" dirty="0">
                <a:latin typeface="Georgia"/>
                <a:cs typeface="Georgia"/>
              </a:rPr>
              <a:t>to  </a:t>
            </a:r>
            <a:r>
              <a:rPr sz="1800" spc="-25" dirty="0">
                <a:latin typeface="Georgia"/>
                <a:cs typeface="Georgia"/>
              </a:rPr>
              <a:t>customers.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00855" y="2124455"/>
            <a:ext cx="1239520" cy="477520"/>
            <a:chOff x="3800855" y="2124455"/>
            <a:chExt cx="1239520" cy="477520"/>
          </a:xfrm>
        </p:grpSpPr>
        <p:sp>
          <p:nvSpPr>
            <p:cNvPr id="21" name="object 21"/>
            <p:cNvSpPr/>
            <p:nvPr/>
          </p:nvSpPr>
          <p:spPr>
            <a:xfrm>
              <a:off x="3810761" y="2134361"/>
              <a:ext cx="1219200" cy="457200"/>
            </a:xfrm>
            <a:custGeom>
              <a:avLst/>
              <a:gdLst/>
              <a:ahLst/>
              <a:cxnLst/>
              <a:rect l="l" t="t" r="r" b="b"/>
              <a:pathLst>
                <a:path w="1219200" h="457200">
                  <a:moveTo>
                    <a:pt x="990600" y="0"/>
                  </a:moveTo>
                  <a:lnTo>
                    <a:pt x="990600" y="114300"/>
                  </a:lnTo>
                  <a:lnTo>
                    <a:pt x="0" y="114300"/>
                  </a:lnTo>
                  <a:lnTo>
                    <a:pt x="0" y="342900"/>
                  </a:lnTo>
                  <a:lnTo>
                    <a:pt x="990600" y="342900"/>
                  </a:lnTo>
                  <a:lnTo>
                    <a:pt x="990600" y="457200"/>
                  </a:lnTo>
                  <a:lnTo>
                    <a:pt x="1219200" y="228600"/>
                  </a:lnTo>
                  <a:lnTo>
                    <a:pt x="990600" y="0"/>
                  </a:lnTo>
                  <a:close/>
                </a:path>
              </a:pathLst>
            </a:custGeom>
            <a:solidFill>
              <a:srgbClr val="F5C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0761" y="2134361"/>
              <a:ext cx="1219200" cy="457200"/>
            </a:xfrm>
            <a:custGeom>
              <a:avLst/>
              <a:gdLst/>
              <a:ahLst/>
              <a:cxnLst/>
              <a:rect l="l" t="t" r="r" b="b"/>
              <a:pathLst>
                <a:path w="1219200" h="457200">
                  <a:moveTo>
                    <a:pt x="0" y="114300"/>
                  </a:moveTo>
                  <a:lnTo>
                    <a:pt x="990600" y="114300"/>
                  </a:lnTo>
                  <a:lnTo>
                    <a:pt x="990600" y="0"/>
                  </a:lnTo>
                  <a:lnTo>
                    <a:pt x="1219200" y="228600"/>
                  </a:lnTo>
                  <a:lnTo>
                    <a:pt x="990600" y="457200"/>
                  </a:lnTo>
                  <a:lnTo>
                    <a:pt x="990600" y="342900"/>
                  </a:lnTo>
                  <a:lnTo>
                    <a:pt x="0" y="342900"/>
                  </a:lnTo>
                  <a:lnTo>
                    <a:pt x="0" y="11430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66490" y="5839155"/>
            <a:ext cx="20408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Georgia"/>
                <a:cs typeface="Georgia"/>
              </a:rPr>
              <a:t>Objectives of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40" dirty="0">
                <a:latin typeface="Georgia"/>
                <a:cs typeface="Georgia"/>
              </a:rPr>
              <a:t>SCM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5</a:t>
            </a:fld>
            <a:endParaRPr spc="-11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69822" y="316179"/>
            <a:ext cx="137604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spc="-40" dirty="0">
                <a:latin typeface="Georgia"/>
                <a:cs typeface="Georgia"/>
              </a:rPr>
              <a:t>upst</a:t>
            </a:r>
            <a:r>
              <a:rPr b="0" spc="-70" dirty="0">
                <a:latin typeface="Georgia"/>
                <a:cs typeface="Georgia"/>
              </a:rPr>
              <a:t>r</a:t>
            </a:r>
            <a:r>
              <a:rPr b="0" spc="-35" dirty="0">
                <a:latin typeface="Georgia"/>
                <a:cs typeface="Georgia"/>
              </a:rPr>
              <a:t>eam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56175" y="4596765"/>
            <a:ext cx="179768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0" dirty="0">
                <a:latin typeface="Georgia"/>
                <a:cs typeface="Georgia"/>
              </a:rPr>
              <a:t>downstream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55166" y="5548071"/>
            <a:ext cx="44780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40" dirty="0">
                <a:latin typeface="Georgia"/>
                <a:cs typeface="Georgia"/>
              </a:rPr>
              <a:t>fig: </a:t>
            </a:r>
            <a:r>
              <a:rPr sz="2600" spc="-45" dirty="0">
                <a:latin typeface="Georgia"/>
                <a:cs typeface="Georgia"/>
              </a:rPr>
              <a:t>an </a:t>
            </a:r>
            <a:r>
              <a:rPr sz="2600" spc="-40" dirty="0">
                <a:latin typeface="Georgia"/>
                <a:cs typeface="Georgia"/>
              </a:rPr>
              <a:t>example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5" dirty="0">
                <a:latin typeface="Georgia"/>
                <a:cs typeface="Georgia"/>
              </a:rPr>
              <a:t>supply</a:t>
            </a:r>
            <a:r>
              <a:rPr sz="2600" spc="-23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chain.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561" y="1372361"/>
            <a:ext cx="1066800" cy="533400"/>
          </a:xfrm>
          <a:prstGeom prst="rect">
            <a:avLst/>
          </a:prstGeom>
          <a:solidFill>
            <a:srgbClr val="FD8537"/>
          </a:solidFill>
          <a:ln w="19812">
            <a:solidFill>
              <a:srgbClr val="BA6025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894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5561" y="2439161"/>
            <a:ext cx="1066800" cy="457200"/>
          </a:xfrm>
          <a:prstGeom prst="rect">
            <a:avLst/>
          </a:prstGeom>
          <a:solidFill>
            <a:srgbClr val="FD8537"/>
          </a:solidFill>
          <a:ln w="19812">
            <a:solidFill>
              <a:srgbClr val="BA6025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595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561" y="3582161"/>
            <a:ext cx="1066800" cy="533400"/>
          </a:xfrm>
          <a:prstGeom prst="rect">
            <a:avLst/>
          </a:prstGeom>
          <a:solidFill>
            <a:srgbClr val="FD8537"/>
          </a:solidFill>
          <a:ln w="19812">
            <a:solidFill>
              <a:srgbClr val="BA6025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9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561" y="4725161"/>
            <a:ext cx="1066800" cy="533400"/>
          </a:xfrm>
          <a:prstGeom prst="rect">
            <a:avLst/>
          </a:prstGeom>
          <a:solidFill>
            <a:srgbClr val="FD8537"/>
          </a:solidFill>
          <a:ln w="19812">
            <a:solidFill>
              <a:srgbClr val="BA6025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9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00961" y="1829561"/>
            <a:ext cx="1066800" cy="609600"/>
          </a:xfrm>
          <a:prstGeom prst="rect">
            <a:avLst/>
          </a:prstGeom>
          <a:solidFill>
            <a:srgbClr val="FD8537"/>
          </a:solidFill>
          <a:ln w="19812">
            <a:solidFill>
              <a:srgbClr val="BA6025"/>
            </a:solidFill>
          </a:ln>
        </p:spPr>
        <p:txBody>
          <a:bodyPr vert="horz" wrap="square" lIns="0" tIns="151765" rIns="0" bIns="0" rtlCol="0">
            <a:spAutoFit/>
          </a:bodyPr>
          <a:lstStyle/>
          <a:p>
            <a:pPr marL="129539">
              <a:lnSpc>
                <a:spcPct val="100000"/>
              </a:lnSpc>
              <a:spcBef>
                <a:spcPts val="1195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00961" y="3963161"/>
            <a:ext cx="990600" cy="533400"/>
          </a:xfrm>
          <a:prstGeom prst="rect">
            <a:avLst/>
          </a:prstGeom>
          <a:solidFill>
            <a:srgbClr val="FD8537"/>
          </a:solidFill>
          <a:ln w="19812">
            <a:solidFill>
              <a:srgbClr val="BA6025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00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supplier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2961" y="2896361"/>
            <a:ext cx="1600200" cy="8382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24460">
              <a:lnSpc>
                <a:spcPct val="100000"/>
              </a:lnSpc>
              <a:spcBef>
                <a:spcPts val="5"/>
              </a:spcBef>
            </a:pP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manufacturer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6561" y="2896361"/>
            <a:ext cx="1295400" cy="8382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Times New Roman"/>
              <a:cs typeface="Times New Roman"/>
            </a:endParaRPr>
          </a:p>
          <a:p>
            <a:pPr marL="120650">
              <a:lnSpc>
                <a:spcPct val="100000"/>
              </a:lnSpc>
              <a:spcBef>
                <a:spcPts val="5"/>
              </a:spcBef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distributer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25361" y="2820161"/>
            <a:ext cx="990600" cy="9144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39065">
              <a:lnSpc>
                <a:spcPct val="100000"/>
              </a:lnSpc>
            </a:pP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retailer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773161" y="2820161"/>
            <a:ext cx="1143000" cy="914400"/>
          </a:xfrm>
          <a:prstGeom prst="rect">
            <a:avLst/>
          </a:prstGeom>
          <a:solidFill>
            <a:srgbClr val="FD8537"/>
          </a:solidFill>
          <a:ln w="19811">
            <a:solidFill>
              <a:srgbClr val="BA6025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0922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Georgia"/>
                <a:cs typeface="Georgia"/>
              </a:rPr>
              <a:t>customer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14800" y="3301619"/>
            <a:ext cx="304800" cy="104139"/>
          </a:xfrm>
          <a:custGeom>
            <a:avLst/>
            <a:gdLst/>
            <a:ahLst/>
            <a:cxnLst/>
            <a:rect l="l" t="t" r="r" b="b"/>
            <a:pathLst>
              <a:path w="304800" h="104139">
                <a:moveTo>
                  <a:pt x="268764" y="58937"/>
                </a:moveTo>
                <a:lnTo>
                  <a:pt x="212598" y="91312"/>
                </a:lnTo>
                <a:lnTo>
                  <a:pt x="209550" y="92963"/>
                </a:lnTo>
                <a:lnTo>
                  <a:pt x="208534" y="96900"/>
                </a:lnTo>
                <a:lnTo>
                  <a:pt x="212089" y="102996"/>
                </a:lnTo>
                <a:lnTo>
                  <a:pt x="215900" y="104012"/>
                </a:lnTo>
                <a:lnTo>
                  <a:pt x="293793" y="59054"/>
                </a:lnTo>
                <a:lnTo>
                  <a:pt x="268764" y="58937"/>
                </a:lnTo>
                <a:close/>
              </a:path>
              <a:path w="304800" h="104139">
                <a:moveTo>
                  <a:pt x="88900" y="0"/>
                </a:moveTo>
                <a:lnTo>
                  <a:pt x="85851" y="1650"/>
                </a:lnTo>
                <a:lnTo>
                  <a:pt x="0" y="51180"/>
                </a:lnTo>
                <a:lnTo>
                  <a:pt x="88391" y="103377"/>
                </a:lnTo>
                <a:lnTo>
                  <a:pt x="92201" y="102361"/>
                </a:lnTo>
                <a:lnTo>
                  <a:pt x="95758" y="96265"/>
                </a:lnTo>
                <a:lnTo>
                  <a:pt x="94741" y="92455"/>
                </a:lnTo>
                <a:lnTo>
                  <a:pt x="91821" y="90677"/>
                </a:lnTo>
                <a:lnTo>
                  <a:pt x="36147" y="57775"/>
                </a:lnTo>
                <a:lnTo>
                  <a:pt x="12573" y="57657"/>
                </a:lnTo>
                <a:lnTo>
                  <a:pt x="12573" y="44957"/>
                </a:lnTo>
                <a:lnTo>
                  <a:pt x="36238" y="44957"/>
                </a:lnTo>
                <a:lnTo>
                  <a:pt x="95250" y="10921"/>
                </a:lnTo>
                <a:lnTo>
                  <a:pt x="96265" y="7111"/>
                </a:lnTo>
                <a:lnTo>
                  <a:pt x="92710" y="1015"/>
                </a:lnTo>
                <a:lnTo>
                  <a:pt x="88900" y="0"/>
                </a:lnTo>
                <a:close/>
              </a:path>
              <a:path w="304800" h="104139">
                <a:moveTo>
                  <a:pt x="279682" y="52644"/>
                </a:moveTo>
                <a:lnTo>
                  <a:pt x="268764" y="58937"/>
                </a:lnTo>
                <a:lnTo>
                  <a:pt x="292226" y="59054"/>
                </a:lnTo>
                <a:lnTo>
                  <a:pt x="292226" y="58165"/>
                </a:lnTo>
                <a:lnTo>
                  <a:pt x="289051" y="58165"/>
                </a:lnTo>
                <a:lnTo>
                  <a:pt x="279682" y="52644"/>
                </a:lnTo>
                <a:close/>
              </a:path>
              <a:path w="304800" h="104139">
                <a:moveTo>
                  <a:pt x="216408" y="634"/>
                </a:moveTo>
                <a:lnTo>
                  <a:pt x="212598" y="1650"/>
                </a:lnTo>
                <a:lnTo>
                  <a:pt x="210820" y="4571"/>
                </a:lnTo>
                <a:lnTo>
                  <a:pt x="209041" y="7619"/>
                </a:lnTo>
                <a:lnTo>
                  <a:pt x="210058" y="11556"/>
                </a:lnTo>
                <a:lnTo>
                  <a:pt x="212978" y="13334"/>
                </a:lnTo>
                <a:lnTo>
                  <a:pt x="268811" y="46238"/>
                </a:lnTo>
                <a:lnTo>
                  <a:pt x="292226" y="46354"/>
                </a:lnTo>
                <a:lnTo>
                  <a:pt x="292226" y="59054"/>
                </a:lnTo>
                <a:lnTo>
                  <a:pt x="293793" y="59054"/>
                </a:lnTo>
                <a:lnTo>
                  <a:pt x="304800" y="52704"/>
                </a:lnTo>
                <a:lnTo>
                  <a:pt x="216408" y="634"/>
                </a:lnTo>
                <a:close/>
              </a:path>
              <a:path w="304800" h="104139">
                <a:moveTo>
                  <a:pt x="36035" y="45075"/>
                </a:moveTo>
                <a:lnTo>
                  <a:pt x="25212" y="51313"/>
                </a:lnTo>
                <a:lnTo>
                  <a:pt x="36147" y="57775"/>
                </a:lnTo>
                <a:lnTo>
                  <a:pt x="268764" y="58937"/>
                </a:lnTo>
                <a:lnTo>
                  <a:pt x="279682" y="52644"/>
                </a:lnTo>
                <a:lnTo>
                  <a:pt x="268811" y="46238"/>
                </a:lnTo>
                <a:lnTo>
                  <a:pt x="36035" y="45075"/>
                </a:lnTo>
                <a:close/>
              </a:path>
              <a:path w="304800" h="104139">
                <a:moveTo>
                  <a:pt x="289051" y="47243"/>
                </a:moveTo>
                <a:lnTo>
                  <a:pt x="279682" y="52644"/>
                </a:lnTo>
                <a:lnTo>
                  <a:pt x="289051" y="58165"/>
                </a:lnTo>
                <a:lnTo>
                  <a:pt x="289051" y="47243"/>
                </a:lnTo>
                <a:close/>
              </a:path>
              <a:path w="304800" h="104139">
                <a:moveTo>
                  <a:pt x="292226" y="47243"/>
                </a:moveTo>
                <a:lnTo>
                  <a:pt x="289051" y="47243"/>
                </a:lnTo>
                <a:lnTo>
                  <a:pt x="289051" y="58165"/>
                </a:lnTo>
                <a:lnTo>
                  <a:pt x="292226" y="58165"/>
                </a:lnTo>
                <a:lnTo>
                  <a:pt x="292226" y="47243"/>
                </a:lnTo>
                <a:close/>
              </a:path>
              <a:path w="304800" h="104139">
                <a:moveTo>
                  <a:pt x="12573" y="44957"/>
                </a:moveTo>
                <a:lnTo>
                  <a:pt x="12573" y="57657"/>
                </a:lnTo>
                <a:lnTo>
                  <a:pt x="36147" y="57775"/>
                </a:lnTo>
                <a:lnTo>
                  <a:pt x="34443" y="56768"/>
                </a:lnTo>
                <a:lnTo>
                  <a:pt x="15748" y="56768"/>
                </a:lnTo>
                <a:lnTo>
                  <a:pt x="15748" y="45719"/>
                </a:lnTo>
                <a:lnTo>
                  <a:pt x="34916" y="45719"/>
                </a:lnTo>
                <a:lnTo>
                  <a:pt x="36035" y="45075"/>
                </a:lnTo>
                <a:lnTo>
                  <a:pt x="12573" y="44957"/>
                </a:lnTo>
                <a:close/>
              </a:path>
              <a:path w="304800" h="104139">
                <a:moveTo>
                  <a:pt x="15748" y="45719"/>
                </a:moveTo>
                <a:lnTo>
                  <a:pt x="15748" y="56768"/>
                </a:lnTo>
                <a:lnTo>
                  <a:pt x="25212" y="51313"/>
                </a:lnTo>
                <a:lnTo>
                  <a:pt x="15748" y="45719"/>
                </a:lnTo>
                <a:close/>
              </a:path>
              <a:path w="304800" h="104139">
                <a:moveTo>
                  <a:pt x="25212" y="51313"/>
                </a:moveTo>
                <a:lnTo>
                  <a:pt x="15748" y="56768"/>
                </a:lnTo>
                <a:lnTo>
                  <a:pt x="34443" y="56768"/>
                </a:lnTo>
                <a:lnTo>
                  <a:pt x="25212" y="51313"/>
                </a:lnTo>
                <a:close/>
              </a:path>
              <a:path w="304800" h="104139">
                <a:moveTo>
                  <a:pt x="268811" y="46238"/>
                </a:moveTo>
                <a:lnTo>
                  <a:pt x="279682" y="52644"/>
                </a:lnTo>
                <a:lnTo>
                  <a:pt x="289051" y="47243"/>
                </a:lnTo>
                <a:lnTo>
                  <a:pt x="292226" y="47243"/>
                </a:lnTo>
                <a:lnTo>
                  <a:pt x="292226" y="46354"/>
                </a:lnTo>
                <a:lnTo>
                  <a:pt x="268811" y="46238"/>
                </a:lnTo>
                <a:close/>
              </a:path>
              <a:path w="304800" h="104139">
                <a:moveTo>
                  <a:pt x="34916" y="45719"/>
                </a:moveTo>
                <a:lnTo>
                  <a:pt x="15748" y="45719"/>
                </a:lnTo>
                <a:lnTo>
                  <a:pt x="25212" y="51313"/>
                </a:lnTo>
                <a:lnTo>
                  <a:pt x="34916" y="45719"/>
                </a:lnTo>
                <a:close/>
              </a:path>
              <a:path w="304800" h="104139">
                <a:moveTo>
                  <a:pt x="36238" y="44957"/>
                </a:moveTo>
                <a:lnTo>
                  <a:pt x="12573" y="44957"/>
                </a:lnTo>
                <a:lnTo>
                  <a:pt x="36035" y="45075"/>
                </a:lnTo>
                <a:lnTo>
                  <a:pt x="36238" y="44957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3600" y="3301619"/>
            <a:ext cx="304800" cy="104139"/>
          </a:xfrm>
          <a:custGeom>
            <a:avLst/>
            <a:gdLst/>
            <a:ahLst/>
            <a:cxnLst/>
            <a:rect l="l" t="t" r="r" b="b"/>
            <a:pathLst>
              <a:path w="304800" h="104139">
                <a:moveTo>
                  <a:pt x="268764" y="58937"/>
                </a:moveTo>
                <a:lnTo>
                  <a:pt x="212598" y="91312"/>
                </a:lnTo>
                <a:lnTo>
                  <a:pt x="209550" y="92963"/>
                </a:lnTo>
                <a:lnTo>
                  <a:pt x="208534" y="96900"/>
                </a:lnTo>
                <a:lnTo>
                  <a:pt x="212089" y="102996"/>
                </a:lnTo>
                <a:lnTo>
                  <a:pt x="215900" y="104012"/>
                </a:lnTo>
                <a:lnTo>
                  <a:pt x="293793" y="59054"/>
                </a:lnTo>
                <a:lnTo>
                  <a:pt x="268764" y="58937"/>
                </a:lnTo>
                <a:close/>
              </a:path>
              <a:path w="304800" h="104139">
                <a:moveTo>
                  <a:pt x="88900" y="0"/>
                </a:moveTo>
                <a:lnTo>
                  <a:pt x="85851" y="1650"/>
                </a:lnTo>
                <a:lnTo>
                  <a:pt x="0" y="51180"/>
                </a:lnTo>
                <a:lnTo>
                  <a:pt x="88391" y="103377"/>
                </a:lnTo>
                <a:lnTo>
                  <a:pt x="92201" y="102361"/>
                </a:lnTo>
                <a:lnTo>
                  <a:pt x="95758" y="96265"/>
                </a:lnTo>
                <a:lnTo>
                  <a:pt x="94741" y="92455"/>
                </a:lnTo>
                <a:lnTo>
                  <a:pt x="91821" y="90677"/>
                </a:lnTo>
                <a:lnTo>
                  <a:pt x="36147" y="57775"/>
                </a:lnTo>
                <a:lnTo>
                  <a:pt x="12573" y="57657"/>
                </a:lnTo>
                <a:lnTo>
                  <a:pt x="12573" y="44957"/>
                </a:lnTo>
                <a:lnTo>
                  <a:pt x="36238" y="44957"/>
                </a:lnTo>
                <a:lnTo>
                  <a:pt x="95250" y="10921"/>
                </a:lnTo>
                <a:lnTo>
                  <a:pt x="96265" y="7111"/>
                </a:lnTo>
                <a:lnTo>
                  <a:pt x="92710" y="1015"/>
                </a:lnTo>
                <a:lnTo>
                  <a:pt x="88900" y="0"/>
                </a:lnTo>
                <a:close/>
              </a:path>
              <a:path w="304800" h="104139">
                <a:moveTo>
                  <a:pt x="279682" y="52644"/>
                </a:moveTo>
                <a:lnTo>
                  <a:pt x="268764" y="58937"/>
                </a:lnTo>
                <a:lnTo>
                  <a:pt x="292226" y="59054"/>
                </a:lnTo>
                <a:lnTo>
                  <a:pt x="292226" y="58165"/>
                </a:lnTo>
                <a:lnTo>
                  <a:pt x="289051" y="58165"/>
                </a:lnTo>
                <a:lnTo>
                  <a:pt x="279682" y="52644"/>
                </a:lnTo>
                <a:close/>
              </a:path>
              <a:path w="304800" h="104139">
                <a:moveTo>
                  <a:pt x="216408" y="634"/>
                </a:moveTo>
                <a:lnTo>
                  <a:pt x="212598" y="1650"/>
                </a:lnTo>
                <a:lnTo>
                  <a:pt x="210820" y="4571"/>
                </a:lnTo>
                <a:lnTo>
                  <a:pt x="209041" y="7619"/>
                </a:lnTo>
                <a:lnTo>
                  <a:pt x="210058" y="11556"/>
                </a:lnTo>
                <a:lnTo>
                  <a:pt x="212978" y="13334"/>
                </a:lnTo>
                <a:lnTo>
                  <a:pt x="268811" y="46238"/>
                </a:lnTo>
                <a:lnTo>
                  <a:pt x="292226" y="46354"/>
                </a:lnTo>
                <a:lnTo>
                  <a:pt x="292226" y="59054"/>
                </a:lnTo>
                <a:lnTo>
                  <a:pt x="293793" y="59054"/>
                </a:lnTo>
                <a:lnTo>
                  <a:pt x="304800" y="52704"/>
                </a:lnTo>
                <a:lnTo>
                  <a:pt x="216408" y="634"/>
                </a:lnTo>
                <a:close/>
              </a:path>
              <a:path w="304800" h="104139">
                <a:moveTo>
                  <a:pt x="36035" y="45075"/>
                </a:moveTo>
                <a:lnTo>
                  <a:pt x="25212" y="51313"/>
                </a:lnTo>
                <a:lnTo>
                  <a:pt x="36147" y="57775"/>
                </a:lnTo>
                <a:lnTo>
                  <a:pt x="268764" y="58937"/>
                </a:lnTo>
                <a:lnTo>
                  <a:pt x="279682" y="52644"/>
                </a:lnTo>
                <a:lnTo>
                  <a:pt x="268811" y="46238"/>
                </a:lnTo>
                <a:lnTo>
                  <a:pt x="36035" y="45075"/>
                </a:lnTo>
                <a:close/>
              </a:path>
              <a:path w="304800" h="104139">
                <a:moveTo>
                  <a:pt x="289051" y="47243"/>
                </a:moveTo>
                <a:lnTo>
                  <a:pt x="279682" y="52644"/>
                </a:lnTo>
                <a:lnTo>
                  <a:pt x="289051" y="58165"/>
                </a:lnTo>
                <a:lnTo>
                  <a:pt x="289051" y="47243"/>
                </a:lnTo>
                <a:close/>
              </a:path>
              <a:path w="304800" h="104139">
                <a:moveTo>
                  <a:pt x="292226" y="47243"/>
                </a:moveTo>
                <a:lnTo>
                  <a:pt x="289051" y="47243"/>
                </a:lnTo>
                <a:lnTo>
                  <a:pt x="289051" y="58165"/>
                </a:lnTo>
                <a:lnTo>
                  <a:pt x="292226" y="58165"/>
                </a:lnTo>
                <a:lnTo>
                  <a:pt x="292226" y="47243"/>
                </a:lnTo>
                <a:close/>
              </a:path>
              <a:path w="304800" h="104139">
                <a:moveTo>
                  <a:pt x="12573" y="44957"/>
                </a:moveTo>
                <a:lnTo>
                  <a:pt x="12573" y="57657"/>
                </a:lnTo>
                <a:lnTo>
                  <a:pt x="36147" y="57775"/>
                </a:lnTo>
                <a:lnTo>
                  <a:pt x="34443" y="56768"/>
                </a:lnTo>
                <a:lnTo>
                  <a:pt x="15748" y="56768"/>
                </a:lnTo>
                <a:lnTo>
                  <a:pt x="15748" y="45719"/>
                </a:lnTo>
                <a:lnTo>
                  <a:pt x="34916" y="45719"/>
                </a:lnTo>
                <a:lnTo>
                  <a:pt x="36035" y="45075"/>
                </a:lnTo>
                <a:lnTo>
                  <a:pt x="12573" y="44957"/>
                </a:lnTo>
                <a:close/>
              </a:path>
              <a:path w="304800" h="104139">
                <a:moveTo>
                  <a:pt x="15748" y="45719"/>
                </a:moveTo>
                <a:lnTo>
                  <a:pt x="15748" y="56768"/>
                </a:lnTo>
                <a:lnTo>
                  <a:pt x="25212" y="51313"/>
                </a:lnTo>
                <a:lnTo>
                  <a:pt x="15748" y="45719"/>
                </a:lnTo>
                <a:close/>
              </a:path>
              <a:path w="304800" h="104139">
                <a:moveTo>
                  <a:pt x="25212" y="51313"/>
                </a:moveTo>
                <a:lnTo>
                  <a:pt x="15748" y="56768"/>
                </a:lnTo>
                <a:lnTo>
                  <a:pt x="34443" y="56768"/>
                </a:lnTo>
                <a:lnTo>
                  <a:pt x="25212" y="51313"/>
                </a:lnTo>
                <a:close/>
              </a:path>
              <a:path w="304800" h="104139">
                <a:moveTo>
                  <a:pt x="268811" y="46238"/>
                </a:moveTo>
                <a:lnTo>
                  <a:pt x="279682" y="52644"/>
                </a:lnTo>
                <a:lnTo>
                  <a:pt x="289051" y="47243"/>
                </a:lnTo>
                <a:lnTo>
                  <a:pt x="292226" y="47243"/>
                </a:lnTo>
                <a:lnTo>
                  <a:pt x="292226" y="46354"/>
                </a:lnTo>
                <a:lnTo>
                  <a:pt x="268811" y="46238"/>
                </a:lnTo>
                <a:close/>
              </a:path>
              <a:path w="304800" h="104139">
                <a:moveTo>
                  <a:pt x="34916" y="45719"/>
                </a:moveTo>
                <a:lnTo>
                  <a:pt x="15748" y="45719"/>
                </a:lnTo>
                <a:lnTo>
                  <a:pt x="25212" y="51313"/>
                </a:lnTo>
                <a:lnTo>
                  <a:pt x="34916" y="45719"/>
                </a:lnTo>
                <a:close/>
              </a:path>
              <a:path w="304800" h="104139">
                <a:moveTo>
                  <a:pt x="36238" y="44957"/>
                </a:moveTo>
                <a:lnTo>
                  <a:pt x="12573" y="44957"/>
                </a:lnTo>
                <a:lnTo>
                  <a:pt x="36035" y="45075"/>
                </a:lnTo>
                <a:lnTo>
                  <a:pt x="36238" y="44957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91400" y="3301491"/>
            <a:ext cx="381000" cy="104775"/>
          </a:xfrm>
          <a:custGeom>
            <a:avLst/>
            <a:gdLst/>
            <a:ahLst/>
            <a:cxnLst/>
            <a:rect l="l" t="t" r="r" b="b"/>
            <a:pathLst>
              <a:path w="381000" h="104775">
                <a:moveTo>
                  <a:pt x="344969" y="59081"/>
                </a:moveTo>
                <a:lnTo>
                  <a:pt x="285876" y="93218"/>
                </a:lnTo>
                <a:lnTo>
                  <a:pt x="284733" y="97155"/>
                </a:lnTo>
                <a:lnTo>
                  <a:pt x="288290" y="103250"/>
                </a:lnTo>
                <a:lnTo>
                  <a:pt x="292226" y="104267"/>
                </a:lnTo>
                <a:lnTo>
                  <a:pt x="370040" y="59182"/>
                </a:lnTo>
                <a:lnTo>
                  <a:pt x="344969" y="59081"/>
                </a:lnTo>
                <a:close/>
              </a:path>
              <a:path w="381000" h="104775">
                <a:moveTo>
                  <a:pt x="88773" y="0"/>
                </a:moveTo>
                <a:lnTo>
                  <a:pt x="0" y="51308"/>
                </a:lnTo>
                <a:lnTo>
                  <a:pt x="88392" y="103378"/>
                </a:lnTo>
                <a:lnTo>
                  <a:pt x="92328" y="102362"/>
                </a:lnTo>
                <a:lnTo>
                  <a:pt x="95884" y="96266"/>
                </a:lnTo>
                <a:lnTo>
                  <a:pt x="94869" y="92456"/>
                </a:lnTo>
                <a:lnTo>
                  <a:pt x="35959" y="57758"/>
                </a:lnTo>
                <a:lnTo>
                  <a:pt x="12573" y="57658"/>
                </a:lnTo>
                <a:lnTo>
                  <a:pt x="12573" y="44958"/>
                </a:lnTo>
                <a:lnTo>
                  <a:pt x="36359" y="44958"/>
                </a:lnTo>
                <a:lnTo>
                  <a:pt x="95123" y="10922"/>
                </a:lnTo>
                <a:lnTo>
                  <a:pt x="96266" y="7112"/>
                </a:lnTo>
                <a:lnTo>
                  <a:pt x="92709" y="1016"/>
                </a:lnTo>
                <a:lnTo>
                  <a:pt x="88773" y="0"/>
                </a:lnTo>
                <a:close/>
              </a:path>
              <a:path w="381000" h="104775">
                <a:moveTo>
                  <a:pt x="355875" y="52784"/>
                </a:moveTo>
                <a:lnTo>
                  <a:pt x="344969" y="59081"/>
                </a:lnTo>
                <a:lnTo>
                  <a:pt x="368426" y="59182"/>
                </a:lnTo>
                <a:lnTo>
                  <a:pt x="368426" y="58293"/>
                </a:lnTo>
                <a:lnTo>
                  <a:pt x="365251" y="58293"/>
                </a:lnTo>
                <a:lnTo>
                  <a:pt x="355875" y="52784"/>
                </a:lnTo>
                <a:close/>
              </a:path>
              <a:path w="381000" h="104775">
                <a:moveTo>
                  <a:pt x="292607" y="762"/>
                </a:moveTo>
                <a:lnTo>
                  <a:pt x="288671" y="1778"/>
                </a:lnTo>
                <a:lnTo>
                  <a:pt x="285115" y="7874"/>
                </a:lnTo>
                <a:lnTo>
                  <a:pt x="286130" y="11811"/>
                </a:lnTo>
                <a:lnTo>
                  <a:pt x="344976" y="46381"/>
                </a:lnTo>
                <a:lnTo>
                  <a:pt x="368426" y="46482"/>
                </a:lnTo>
                <a:lnTo>
                  <a:pt x="368426" y="59182"/>
                </a:lnTo>
                <a:lnTo>
                  <a:pt x="370040" y="59182"/>
                </a:lnTo>
                <a:lnTo>
                  <a:pt x="381000" y="52832"/>
                </a:lnTo>
                <a:lnTo>
                  <a:pt x="295655" y="2667"/>
                </a:lnTo>
                <a:lnTo>
                  <a:pt x="292607" y="762"/>
                </a:lnTo>
                <a:close/>
              </a:path>
              <a:path w="381000" h="104775">
                <a:moveTo>
                  <a:pt x="36184" y="45059"/>
                </a:moveTo>
                <a:lnTo>
                  <a:pt x="25203" y="51419"/>
                </a:lnTo>
                <a:lnTo>
                  <a:pt x="35959" y="57758"/>
                </a:lnTo>
                <a:lnTo>
                  <a:pt x="344969" y="59081"/>
                </a:lnTo>
                <a:lnTo>
                  <a:pt x="355875" y="52784"/>
                </a:lnTo>
                <a:lnTo>
                  <a:pt x="344976" y="46381"/>
                </a:lnTo>
                <a:lnTo>
                  <a:pt x="36184" y="45059"/>
                </a:lnTo>
                <a:close/>
              </a:path>
              <a:path w="381000" h="104775">
                <a:moveTo>
                  <a:pt x="365251" y="47371"/>
                </a:moveTo>
                <a:lnTo>
                  <a:pt x="355875" y="52784"/>
                </a:lnTo>
                <a:lnTo>
                  <a:pt x="365251" y="58293"/>
                </a:lnTo>
                <a:lnTo>
                  <a:pt x="365251" y="47371"/>
                </a:lnTo>
                <a:close/>
              </a:path>
              <a:path w="381000" h="104775">
                <a:moveTo>
                  <a:pt x="368426" y="47371"/>
                </a:moveTo>
                <a:lnTo>
                  <a:pt x="365251" y="47371"/>
                </a:lnTo>
                <a:lnTo>
                  <a:pt x="365251" y="58293"/>
                </a:lnTo>
                <a:lnTo>
                  <a:pt x="368426" y="58293"/>
                </a:lnTo>
                <a:lnTo>
                  <a:pt x="368426" y="47371"/>
                </a:lnTo>
                <a:close/>
              </a:path>
              <a:path w="381000" h="104775">
                <a:moveTo>
                  <a:pt x="12573" y="44958"/>
                </a:moveTo>
                <a:lnTo>
                  <a:pt x="12573" y="57658"/>
                </a:lnTo>
                <a:lnTo>
                  <a:pt x="35959" y="57758"/>
                </a:lnTo>
                <a:lnTo>
                  <a:pt x="34496" y="56896"/>
                </a:lnTo>
                <a:lnTo>
                  <a:pt x="15748" y="56896"/>
                </a:lnTo>
                <a:lnTo>
                  <a:pt x="15748" y="45847"/>
                </a:lnTo>
                <a:lnTo>
                  <a:pt x="34824" y="45847"/>
                </a:lnTo>
                <a:lnTo>
                  <a:pt x="36184" y="45059"/>
                </a:lnTo>
                <a:lnTo>
                  <a:pt x="12573" y="44958"/>
                </a:lnTo>
                <a:close/>
              </a:path>
              <a:path w="381000" h="104775">
                <a:moveTo>
                  <a:pt x="15748" y="45847"/>
                </a:moveTo>
                <a:lnTo>
                  <a:pt x="15748" y="56896"/>
                </a:lnTo>
                <a:lnTo>
                  <a:pt x="25203" y="51419"/>
                </a:lnTo>
                <a:lnTo>
                  <a:pt x="15748" y="45847"/>
                </a:lnTo>
                <a:close/>
              </a:path>
              <a:path w="381000" h="104775">
                <a:moveTo>
                  <a:pt x="25203" y="51419"/>
                </a:moveTo>
                <a:lnTo>
                  <a:pt x="15748" y="56896"/>
                </a:lnTo>
                <a:lnTo>
                  <a:pt x="34496" y="56896"/>
                </a:lnTo>
                <a:lnTo>
                  <a:pt x="25203" y="51419"/>
                </a:lnTo>
                <a:close/>
              </a:path>
              <a:path w="381000" h="104775">
                <a:moveTo>
                  <a:pt x="344976" y="46381"/>
                </a:moveTo>
                <a:lnTo>
                  <a:pt x="355875" y="52784"/>
                </a:lnTo>
                <a:lnTo>
                  <a:pt x="365251" y="47371"/>
                </a:lnTo>
                <a:lnTo>
                  <a:pt x="368426" y="47371"/>
                </a:lnTo>
                <a:lnTo>
                  <a:pt x="368426" y="46482"/>
                </a:lnTo>
                <a:lnTo>
                  <a:pt x="344976" y="46381"/>
                </a:lnTo>
                <a:close/>
              </a:path>
              <a:path w="381000" h="104775">
                <a:moveTo>
                  <a:pt x="34824" y="45847"/>
                </a:moveTo>
                <a:lnTo>
                  <a:pt x="15748" y="45847"/>
                </a:lnTo>
                <a:lnTo>
                  <a:pt x="25203" y="51419"/>
                </a:lnTo>
                <a:lnTo>
                  <a:pt x="34824" y="45847"/>
                </a:lnTo>
                <a:close/>
              </a:path>
              <a:path w="381000" h="104775">
                <a:moveTo>
                  <a:pt x="36359" y="44958"/>
                </a:moveTo>
                <a:lnTo>
                  <a:pt x="12573" y="44958"/>
                </a:lnTo>
                <a:lnTo>
                  <a:pt x="36184" y="45059"/>
                </a:lnTo>
                <a:lnTo>
                  <a:pt x="36359" y="44958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981455" y="1895855"/>
            <a:ext cx="591820" cy="553720"/>
            <a:chOff x="981455" y="1895855"/>
            <a:chExt cx="591820" cy="553720"/>
          </a:xfrm>
        </p:grpSpPr>
        <p:sp>
          <p:nvSpPr>
            <p:cNvPr id="25" name="object 25"/>
            <p:cNvSpPr/>
            <p:nvPr/>
          </p:nvSpPr>
          <p:spPr>
            <a:xfrm>
              <a:off x="991361" y="1905761"/>
              <a:ext cx="571500" cy="533400"/>
            </a:xfrm>
            <a:custGeom>
              <a:avLst/>
              <a:gdLst/>
              <a:ahLst/>
              <a:cxnLst/>
              <a:rect l="l" t="t" r="r" b="b"/>
              <a:pathLst>
                <a:path w="571500" h="533400">
                  <a:moveTo>
                    <a:pt x="133350" y="0"/>
                  </a:moveTo>
                  <a:lnTo>
                    <a:pt x="0" y="133350"/>
                  </a:lnTo>
                  <a:lnTo>
                    <a:pt x="66675" y="133350"/>
                  </a:lnTo>
                  <a:lnTo>
                    <a:pt x="66675" y="400050"/>
                  </a:lnTo>
                  <a:lnTo>
                    <a:pt x="0" y="400050"/>
                  </a:lnTo>
                  <a:lnTo>
                    <a:pt x="133350" y="533400"/>
                  </a:lnTo>
                  <a:lnTo>
                    <a:pt x="266700" y="400050"/>
                  </a:lnTo>
                  <a:lnTo>
                    <a:pt x="200025" y="400050"/>
                  </a:lnTo>
                  <a:lnTo>
                    <a:pt x="200025" y="333375"/>
                  </a:lnTo>
                  <a:lnTo>
                    <a:pt x="438150" y="333375"/>
                  </a:lnTo>
                  <a:lnTo>
                    <a:pt x="438150" y="400050"/>
                  </a:lnTo>
                  <a:lnTo>
                    <a:pt x="571500" y="266700"/>
                  </a:lnTo>
                  <a:lnTo>
                    <a:pt x="438150" y="133350"/>
                  </a:lnTo>
                  <a:lnTo>
                    <a:pt x="438150" y="200025"/>
                  </a:lnTo>
                  <a:lnTo>
                    <a:pt x="200025" y="200025"/>
                  </a:lnTo>
                  <a:lnTo>
                    <a:pt x="200025" y="133350"/>
                  </a:lnTo>
                  <a:lnTo>
                    <a:pt x="266700" y="133350"/>
                  </a:lnTo>
                  <a:lnTo>
                    <a:pt x="13335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91361" y="1905761"/>
              <a:ext cx="571500" cy="533400"/>
            </a:xfrm>
            <a:custGeom>
              <a:avLst/>
              <a:gdLst/>
              <a:ahLst/>
              <a:cxnLst/>
              <a:rect l="l" t="t" r="r" b="b"/>
              <a:pathLst>
                <a:path w="571500" h="533400">
                  <a:moveTo>
                    <a:pt x="133350" y="0"/>
                  </a:moveTo>
                  <a:lnTo>
                    <a:pt x="266700" y="133350"/>
                  </a:lnTo>
                  <a:lnTo>
                    <a:pt x="200025" y="133350"/>
                  </a:lnTo>
                  <a:lnTo>
                    <a:pt x="200025" y="200025"/>
                  </a:lnTo>
                  <a:lnTo>
                    <a:pt x="438150" y="200025"/>
                  </a:lnTo>
                  <a:lnTo>
                    <a:pt x="438150" y="133350"/>
                  </a:lnTo>
                  <a:lnTo>
                    <a:pt x="571500" y="266700"/>
                  </a:lnTo>
                  <a:lnTo>
                    <a:pt x="438150" y="400050"/>
                  </a:lnTo>
                  <a:lnTo>
                    <a:pt x="438150" y="333375"/>
                  </a:lnTo>
                  <a:lnTo>
                    <a:pt x="200025" y="333375"/>
                  </a:lnTo>
                  <a:lnTo>
                    <a:pt x="200025" y="400050"/>
                  </a:lnTo>
                  <a:lnTo>
                    <a:pt x="266700" y="400050"/>
                  </a:lnTo>
                  <a:lnTo>
                    <a:pt x="133350" y="533400"/>
                  </a:lnTo>
                  <a:lnTo>
                    <a:pt x="0" y="400050"/>
                  </a:lnTo>
                  <a:lnTo>
                    <a:pt x="66675" y="400050"/>
                  </a:lnTo>
                  <a:lnTo>
                    <a:pt x="66675" y="133350"/>
                  </a:lnTo>
                  <a:lnTo>
                    <a:pt x="0" y="133350"/>
                  </a:lnTo>
                  <a:lnTo>
                    <a:pt x="133350" y="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905255" y="4105655"/>
            <a:ext cx="629920" cy="629920"/>
            <a:chOff x="905255" y="4105655"/>
            <a:chExt cx="629920" cy="629920"/>
          </a:xfrm>
        </p:grpSpPr>
        <p:sp>
          <p:nvSpPr>
            <p:cNvPr id="28" name="object 28"/>
            <p:cNvSpPr/>
            <p:nvPr/>
          </p:nvSpPr>
          <p:spPr>
            <a:xfrm>
              <a:off x="915161" y="411556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152400" y="0"/>
                  </a:moveTo>
                  <a:lnTo>
                    <a:pt x="0" y="152400"/>
                  </a:lnTo>
                  <a:lnTo>
                    <a:pt x="76200" y="152400"/>
                  </a:lnTo>
                  <a:lnTo>
                    <a:pt x="76200" y="457200"/>
                  </a:lnTo>
                  <a:lnTo>
                    <a:pt x="0" y="457200"/>
                  </a:lnTo>
                  <a:lnTo>
                    <a:pt x="152400" y="609600"/>
                  </a:lnTo>
                  <a:lnTo>
                    <a:pt x="304800" y="457200"/>
                  </a:lnTo>
                  <a:lnTo>
                    <a:pt x="228600" y="457200"/>
                  </a:lnTo>
                  <a:lnTo>
                    <a:pt x="228600" y="381000"/>
                  </a:lnTo>
                  <a:lnTo>
                    <a:pt x="457200" y="381000"/>
                  </a:lnTo>
                  <a:lnTo>
                    <a:pt x="457200" y="457200"/>
                  </a:lnTo>
                  <a:lnTo>
                    <a:pt x="609600" y="304800"/>
                  </a:lnTo>
                  <a:lnTo>
                    <a:pt x="457200" y="152400"/>
                  </a:lnTo>
                  <a:lnTo>
                    <a:pt x="457200" y="228600"/>
                  </a:lnTo>
                  <a:lnTo>
                    <a:pt x="228600" y="228600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15161" y="4115561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152400" y="0"/>
                  </a:move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228600"/>
                  </a:lnTo>
                  <a:lnTo>
                    <a:pt x="457200" y="228600"/>
                  </a:lnTo>
                  <a:lnTo>
                    <a:pt x="457200" y="152400"/>
                  </a:lnTo>
                  <a:lnTo>
                    <a:pt x="609600" y="304800"/>
                  </a:lnTo>
                  <a:lnTo>
                    <a:pt x="457200" y="457200"/>
                  </a:lnTo>
                  <a:lnTo>
                    <a:pt x="457200" y="381000"/>
                  </a:lnTo>
                  <a:lnTo>
                    <a:pt x="228600" y="381000"/>
                  </a:lnTo>
                  <a:lnTo>
                    <a:pt x="228600" y="457200"/>
                  </a:lnTo>
                  <a:lnTo>
                    <a:pt x="304800" y="457200"/>
                  </a:lnTo>
                  <a:lnTo>
                    <a:pt x="152400" y="609600"/>
                  </a:lnTo>
                  <a:lnTo>
                    <a:pt x="0" y="457200"/>
                  </a:lnTo>
                  <a:lnTo>
                    <a:pt x="76200" y="457200"/>
                  </a:lnTo>
                  <a:lnTo>
                    <a:pt x="76200" y="152400"/>
                  </a:lnTo>
                  <a:lnTo>
                    <a:pt x="0" y="152400"/>
                  </a:lnTo>
                  <a:lnTo>
                    <a:pt x="152400" y="0"/>
                  </a:lnTo>
                  <a:close/>
                </a:path>
              </a:pathLst>
            </a:custGeom>
            <a:ln w="19812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/>
          <p:nvPr/>
        </p:nvSpPr>
        <p:spPr>
          <a:xfrm>
            <a:off x="3581400" y="4596510"/>
            <a:ext cx="4953000" cy="105410"/>
          </a:xfrm>
          <a:custGeom>
            <a:avLst/>
            <a:gdLst/>
            <a:ahLst/>
            <a:cxnLst/>
            <a:rect l="l" t="t" r="r" b="b"/>
            <a:pathLst>
              <a:path w="4953000" h="105410">
                <a:moveTo>
                  <a:pt x="4864354" y="1524"/>
                </a:moveTo>
                <a:lnTo>
                  <a:pt x="4860544" y="2539"/>
                </a:lnTo>
                <a:lnTo>
                  <a:pt x="4856988" y="8636"/>
                </a:lnTo>
                <a:lnTo>
                  <a:pt x="4858004" y="12572"/>
                </a:lnTo>
                <a:lnTo>
                  <a:pt x="4861052" y="14224"/>
                </a:lnTo>
                <a:lnTo>
                  <a:pt x="4916832" y="46855"/>
                </a:lnTo>
                <a:lnTo>
                  <a:pt x="4940554" y="46862"/>
                </a:lnTo>
                <a:lnTo>
                  <a:pt x="4940554" y="59562"/>
                </a:lnTo>
                <a:lnTo>
                  <a:pt x="4917004" y="59562"/>
                </a:lnTo>
                <a:lnTo>
                  <a:pt x="4858004" y="93980"/>
                </a:lnTo>
                <a:lnTo>
                  <a:pt x="4856988" y="97916"/>
                </a:lnTo>
                <a:lnTo>
                  <a:pt x="4858766" y="100837"/>
                </a:lnTo>
                <a:lnTo>
                  <a:pt x="4860544" y="103886"/>
                </a:lnTo>
                <a:lnTo>
                  <a:pt x="4864354" y="104901"/>
                </a:lnTo>
                <a:lnTo>
                  <a:pt x="4942109" y="59562"/>
                </a:lnTo>
                <a:lnTo>
                  <a:pt x="4940554" y="59562"/>
                </a:lnTo>
                <a:lnTo>
                  <a:pt x="4942122" y="59555"/>
                </a:lnTo>
                <a:lnTo>
                  <a:pt x="4953000" y="53212"/>
                </a:lnTo>
                <a:lnTo>
                  <a:pt x="4864354" y="1524"/>
                </a:lnTo>
                <a:close/>
              </a:path>
              <a:path w="4953000" h="105410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4234" y="99313"/>
                </a:lnTo>
                <a:lnTo>
                  <a:pt x="96012" y="96393"/>
                </a:lnTo>
                <a:lnTo>
                  <a:pt x="94996" y="92456"/>
                </a:lnTo>
                <a:lnTo>
                  <a:pt x="36007" y="58046"/>
                </a:lnTo>
                <a:lnTo>
                  <a:pt x="12700" y="58038"/>
                </a:lnTo>
                <a:lnTo>
                  <a:pt x="12700" y="45338"/>
                </a:lnTo>
                <a:lnTo>
                  <a:pt x="35995" y="45338"/>
                </a:lnTo>
                <a:lnTo>
                  <a:pt x="91948" y="12700"/>
                </a:lnTo>
                <a:lnTo>
                  <a:pt x="94996" y="11049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4953000" h="105410">
                <a:moveTo>
                  <a:pt x="4927794" y="53268"/>
                </a:moveTo>
                <a:lnTo>
                  <a:pt x="4917017" y="59555"/>
                </a:lnTo>
                <a:lnTo>
                  <a:pt x="4940554" y="59562"/>
                </a:lnTo>
                <a:lnTo>
                  <a:pt x="4940554" y="58800"/>
                </a:lnTo>
                <a:lnTo>
                  <a:pt x="4937252" y="58800"/>
                </a:lnTo>
                <a:lnTo>
                  <a:pt x="4927794" y="53268"/>
                </a:lnTo>
                <a:close/>
              </a:path>
              <a:path w="4953000" h="105410">
                <a:moveTo>
                  <a:pt x="35983" y="45346"/>
                </a:moveTo>
                <a:lnTo>
                  <a:pt x="25109" y="51688"/>
                </a:lnTo>
                <a:lnTo>
                  <a:pt x="36007" y="58046"/>
                </a:lnTo>
                <a:lnTo>
                  <a:pt x="4917017" y="59555"/>
                </a:lnTo>
                <a:lnTo>
                  <a:pt x="4927794" y="53268"/>
                </a:lnTo>
                <a:lnTo>
                  <a:pt x="4916832" y="46855"/>
                </a:lnTo>
                <a:lnTo>
                  <a:pt x="35983" y="45346"/>
                </a:lnTo>
                <a:close/>
              </a:path>
              <a:path w="4953000" h="105410">
                <a:moveTo>
                  <a:pt x="4937252" y="47751"/>
                </a:moveTo>
                <a:lnTo>
                  <a:pt x="4927794" y="53268"/>
                </a:lnTo>
                <a:lnTo>
                  <a:pt x="4937252" y="58800"/>
                </a:lnTo>
                <a:lnTo>
                  <a:pt x="4937252" y="47751"/>
                </a:lnTo>
                <a:close/>
              </a:path>
              <a:path w="4953000" h="105410">
                <a:moveTo>
                  <a:pt x="4940554" y="47751"/>
                </a:moveTo>
                <a:lnTo>
                  <a:pt x="4937252" y="47751"/>
                </a:lnTo>
                <a:lnTo>
                  <a:pt x="4937252" y="58800"/>
                </a:lnTo>
                <a:lnTo>
                  <a:pt x="4940554" y="58800"/>
                </a:lnTo>
                <a:lnTo>
                  <a:pt x="4940554" y="47751"/>
                </a:lnTo>
                <a:close/>
              </a:path>
              <a:path w="4953000" h="105410">
                <a:moveTo>
                  <a:pt x="12700" y="45338"/>
                </a:moveTo>
                <a:lnTo>
                  <a:pt x="12700" y="58038"/>
                </a:lnTo>
                <a:lnTo>
                  <a:pt x="36007" y="58046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34471" y="46227"/>
                </a:lnTo>
                <a:lnTo>
                  <a:pt x="35983" y="45346"/>
                </a:lnTo>
                <a:lnTo>
                  <a:pt x="12700" y="45338"/>
                </a:lnTo>
                <a:close/>
              </a:path>
              <a:path w="4953000" h="105410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4953000" h="105410">
                <a:moveTo>
                  <a:pt x="25109" y="51688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09" y="51688"/>
                </a:lnTo>
                <a:close/>
              </a:path>
              <a:path w="4953000" h="105410">
                <a:moveTo>
                  <a:pt x="4916832" y="46855"/>
                </a:moveTo>
                <a:lnTo>
                  <a:pt x="4927794" y="53268"/>
                </a:lnTo>
                <a:lnTo>
                  <a:pt x="4937252" y="47751"/>
                </a:lnTo>
                <a:lnTo>
                  <a:pt x="4940554" y="47751"/>
                </a:lnTo>
                <a:lnTo>
                  <a:pt x="4940554" y="46862"/>
                </a:lnTo>
                <a:lnTo>
                  <a:pt x="4916832" y="46855"/>
                </a:lnTo>
                <a:close/>
              </a:path>
              <a:path w="4953000" h="105410">
                <a:moveTo>
                  <a:pt x="34471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34471" y="46227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174" y="1015111"/>
            <a:ext cx="2286635" cy="105410"/>
          </a:xfrm>
          <a:custGeom>
            <a:avLst/>
            <a:gdLst/>
            <a:ahLst/>
            <a:cxnLst/>
            <a:rect l="l" t="t" r="r" b="b"/>
            <a:pathLst>
              <a:path w="2286635" h="105409">
                <a:moveTo>
                  <a:pt x="2197506" y="1524"/>
                </a:moveTo>
                <a:lnTo>
                  <a:pt x="2193569" y="2539"/>
                </a:lnTo>
                <a:lnTo>
                  <a:pt x="2190013" y="8636"/>
                </a:lnTo>
                <a:lnTo>
                  <a:pt x="2191029" y="12446"/>
                </a:lnTo>
                <a:lnTo>
                  <a:pt x="2249841" y="46847"/>
                </a:lnTo>
                <a:lnTo>
                  <a:pt x="2273452" y="46862"/>
                </a:lnTo>
                <a:lnTo>
                  <a:pt x="2273452" y="59562"/>
                </a:lnTo>
                <a:lnTo>
                  <a:pt x="2250029" y="59562"/>
                </a:lnTo>
                <a:lnTo>
                  <a:pt x="2191029" y="93979"/>
                </a:lnTo>
                <a:lnTo>
                  <a:pt x="2190013" y="97789"/>
                </a:lnTo>
                <a:lnTo>
                  <a:pt x="2191791" y="100837"/>
                </a:lnTo>
                <a:lnTo>
                  <a:pt x="2193442" y="103886"/>
                </a:lnTo>
                <a:lnTo>
                  <a:pt x="2197379" y="104901"/>
                </a:lnTo>
                <a:lnTo>
                  <a:pt x="2275326" y="59562"/>
                </a:lnTo>
                <a:lnTo>
                  <a:pt x="2273452" y="59562"/>
                </a:lnTo>
                <a:lnTo>
                  <a:pt x="2275353" y="59547"/>
                </a:lnTo>
                <a:lnTo>
                  <a:pt x="2286025" y="53339"/>
                </a:lnTo>
                <a:lnTo>
                  <a:pt x="2200427" y="3301"/>
                </a:lnTo>
                <a:lnTo>
                  <a:pt x="2197506" y="1524"/>
                </a:lnTo>
                <a:close/>
              </a:path>
              <a:path w="2286635" h="105409">
                <a:moveTo>
                  <a:pt x="88658" y="0"/>
                </a:moveTo>
                <a:lnTo>
                  <a:pt x="0" y="51688"/>
                </a:lnTo>
                <a:lnTo>
                  <a:pt x="88595" y="103504"/>
                </a:lnTo>
                <a:lnTo>
                  <a:pt x="92481" y="102488"/>
                </a:lnTo>
                <a:lnTo>
                  <a:pt x="96024" y="96392"/>
                </a:lnTo>
                <a:lnTo>
                  <a:pt x="94996" y="92455"/>
                </a:lnTo>
                <a:lnTo>
                  <a:pt x="36060" y="58054"/>
                </a:lnTo>
                <a:lnTo>
                  <a:pt x="12598" y="58038"/>
                </a:lnTo>
                <a:lnTo>
                  <a:pt x="12598" y="45338"/>
                </a:lnTo>
                <a:lnTo>
                  <a:pt x="36105" y="45338"/>
                </a:lnTo>
                <a:lnTo>
                  <a:pt x="95059" y="11049"/>
                </a:lnTo>
                <a:lnTo>
                  <a:pt x="96075" y="7112"/>
                </a:lnTo>
                <a:lnTo>
                  <a:pt x="92557" y="1015"/>
                </a:lnTo>
                <a:lnTo>
                  <a:pt x="88658" y="0"/>
                </a:lnTo>
                <a:close/>
              </a:path>
              <a:path w="2286635" h="105409">
                <a:moveTo>
                  <a:pt x="2260819" y="53268"/>
                </a:moveTo>
                <a:lnTo>
                  <a:pt x="2250057" y="59547"/>
                </a:lnTo>
                <a:lnTo>
                  <a:pt x="2273452" y="59562"/>
                </a:lnTo>
                <a:lnTo>
                  <a:pt x="2273452" y="58800"/>
                </a:lnTo>
                <a:lnTo>
                  <a:pt x="2270277" y="58800"/>
                </a:lnTo>
                <a:lnTo>
                  <a:pt x="2260819" y="53268"/>
                </a:lnTo>
                <a:close/>
              </a:path>
              <a:path w="2286635" h="105409">
                <a:moveTo>
                  <a:pt x="36078" y="45354"/>
                </a:moveTo>
                <a:lnTo>
                  <a:pt x="25171" y="51698"/>
                </a:lnTo>
                <a:lnTo>
                  <a:pt x="36060" y="58054"/>
                </a:lnTo>
                <a:lnTo>
                  <a:pt x="2250057" y="59547"/>
                </a:lnTo>
                <a:lnTo>
                  <a:pt x="2260819" y="53268"/>
                </a:lnTo>
                <a:lnTo>
                  <a:pt x="2249841" y="46847"/>
                </a:lnTo>
                <a:lnTo>
                  <a:pt x="36078" y="45354"/>
                </a:lnTo>
                <a:close/>
              </a:path>
              <a:path w="2286635" h="105409">
                <a:moveTo>
                  <a:pt x="2270277" y="47751"/>
                </a:moveTo>
                <a:lnTo>
                  <a:pt x="2260819" y="53268"/>
                </a:lnTo>
                <a:lnTo>
                  <a:pt x="2270277" y="58800"/>
                </a:lnTo>
                <a:lnTo>
                  <a:pt x="2270277" y="47751"/>
                </a:lnTo>
                <a:close/>
              </a:path>
              <a:path w="2286635" h="105409">
                <a:moveTo>
                  <a:pt x="2273452" y="47751"/>
                </a:moveTo>
                <a:lnTo>
                  <a:pt x="2270277" y="47751"/>
                </a:lnTo>
                <a:lnTo>
                  <a:pt x="2270277" y="58800"/>
                </a:lnTo>
                <a:lnTo>
                  <a:pt x="2273452" y="58800"/>
                </a:lnTo>
                <a:lnTo>
                  <a:pt x="2273452" y="47751"/>
                </a:lnTo>
                <a:close/>
              </a:path>
              <a:path w="2286635" h="105409">
                <a:moveTo>
                  <a:pt x="12598" y="45338"/>
                </a:moveTo>
                <a:lnTo>
                  <a:pt x="12598" y="58038"/>
                </a:lnTo>
                <a:lnTo>
                  <a:pt x="36060" y="58054"/>
                </a:lnTo>
                <a:lnTo>
                  <a:pt x="34510" y="57150"/>
                </a:lnTo>
                <a:lnTo>
                  <a:pt x="15798" y="57150"/>
                </a:lnTo>
                <a:lnTo>
                  <a:pt x="15798" y="46227"/>
                </a:lnTo>
                <a:lnTo>
                  <a:pt x="34576" y="46227"/>
                </a:lnTo>
                <a:lnTo>
                  <a:pt x="36078" y="45354"/>
                </a:lnTo>
                <a:lnTo>
                  <a:pt x="12598" y="45338"/>
                </a:lnTo>
                <a:close/>
              </a:path>
              <a:path w="2286635" h="105409">
                <a:moveTo>
                  <a:pt x="15798" y="46227"/>
                </a:moveTo>
                <a:lnTo>
                  <a:pt x="15798" y="57150"/>
                </a:lnTo>
                <a:lnTo>
                  <a:pt x="25171" y="51698"/>
                </a:lnTo>
                <a:lnTo>
                  <a:pt x="15798" y="46227"/>
                </a:lnTo>
                <a:close/>
              </a:path>
              <a:path w="2286635" h="105409">
                <a:moveTo>
                  <a:pt x="25171" y="51698"/>
                </a:moveTo>
                <a:lnTo>
                  <a:pt x="15798" y="57150"/>
                </a:lnTo>
                <a:lnTo>
                  <a:pt x="34510" y="57150"/>
                </a:lnTo>
                <a:lnTo>
                  <a:pt x="25171" y="51698"/>
                </a:lnTo>
                <a:close/>
              </a:path>
              <a:path w="2286635" h="105409">
                <a:moveTo>
                  <a:pt x="2249841" y="46847"/>
                </a:moveTo>
                <a:lnTo>
                  <a:pt x="2260819" y="53268"/>
                </a:lnTo>
                <a:lnTo>
                  <a:pt x="2270277" y="47751"/>
                </a:lnTo>
                <a:lnTo>
                  <a:pt x="2273452" y="47751"/>
                </a:lnTo>
                <a:lnTo>
                  <a:pt x="2273452" y="46862"/>
                </a:lnTo>
                <a:lnTo>
                  <a:pt x="2249841" y="46847"/>
                </a:lnTo>
                <a:close/>
              </a:path>
              <a:path w="2286635" h="105409">
                <a:moveTo>
                  <a:pt x="34576" y="46227"/>
                </a:moveTo>
                <a:lnTo>
                  <a:pt x="15798" y="46227"/>
                </a:lnTo>
                <a:lnTo>
                  <a:pt x="25171" y="51698"/>
                </a:lnTo>
                <a:lnTo>
                  <a:pt x="34576" y="46227"/>
                </a:lnTo>
                <a:close/>
              </a:path>
              <a:path w="2286635" h="105409">
                <a:moveTo>
                  <a:pt x="36105" y="45338"/>
                </a:moveTo>
                <a:lnTo>
                  <a:pt x="12598" y="45338"/>
                </a:lnTo>
                <a:lnTo>
                  <a:pt x="36078" y="45354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9800" y="2514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8787" y="266446"/>
                </a:moveTo>
                <a:lnTo>
                  <a:pt x="205358" y="268477"/>
                </a:lnTo>
                <a:lnTo>
                  <a:pt x="204469" y="271779"/>
                </a:lnTo>
                <a:lnTo>
                  <a:pt x="203581" y="275209"/>
                </a:lnTo>
                <a:lnTo>
                  <a:pt x="205612" y="278764"/>
                </a:lnTo>
                <a:lnTo>
                  <a:pt x="304800" y="304800"/>
                </a:lnTo>
                <a:lnTo>
                  <a:pt x="303633" y="300354"/>
                </a:lnTo>
                <a:lnTo>
                  <a:pt x="291464" y="300354"/>
                </a:lnTo>
                <a:lnTo>
                  <a:pt x="274975" y="283865"/>
                </a:lnTo>
                <a:lnTo>
                  <a:pt x="208787" y="266446"/>
                </a:lnTo>
                <a:close/>
              </a:path>
              <a:path w="304800" h="304800">
                <a:moveTo>
                  <a:pt x="274975" y="283865"/>
                </a:moveTo>
                <a:lnTo>
                  <a:pt x="291464" y="300354"/>
                </a:lnTo>
                <a:lnTo>
                  <a:pt x="294258" y="297561"/>
                </a:lnTo>
                <a:lnTo>
                  <a:pt x="289813" y="297561"/>
                </a:lnTo>
                <a:lnTo>
                  <a:pt x="287043" y="287043"/>
                </a:lnTo>
                <a:lnTo>
                  <a:pt x="274975" y="283865"/>
                </a:lnTo>
                <a:close/>
              </a:path>
              <a:path w="304800" h="304800">
                <a:moveTo>
                  <a:pt x="275208" y="203580"/>
                </a:moveTo>
                <a:lnTo>
                  <a:pt x="268477" y="205359"/>
                </a:lnTo>
                <a:lnTo>
                  <a:pt x="266445" y="208787"/>
                </a:lnTo>
                <a:lnTo>
                  <a:pt x="267335" y="212216"/>
                </a:lnTo>
                <a:lnTo>
                  <a:pt x="283865" y="274975"/>
                </a:lnTo>
                <a:lnTo>
                  <a:pt x="300355" y="291464"/>
                </a:lnTo>
                <a:lnTo>
                  <a:pt x="291464" y="300354"/>
                </a:lnTo>
                <a:lnTo>
                  <a:pt x="303633" y="300354"/>
                </a:lnTo>
                <a:lnTo>
                  <a:pt x="278764" y="205612"/>
                </a:lnTo>
                <a:lnTo>
                  <a:pt x="275208" y="203580"/>
                </a:lnTo>
                <a:close/>
              </a:path>
              <a:path w="304800" h="304800">
                <a:moveTo>
                  <a:pt x="287043" y="287043"/>
                </a:moveTo>
                <a:lnTo>
                  <a:pt x="289813" y="297561"/>
                </a:lnTo>
                <a:lnTo>
                  <a:pt x="297561" y="289813"/>
                </a:lnTo>
                <a:lnTo>
                  <a:pt x="287043" y="287043"/>
                </a:lnTo>
                <a:close/>
              </a:path>
              <a:path w="304800" h="304800">
                <a:moveTo>
                  <a:pt x="283865" y="274975"/>
                </a:moveTo>
                <a:lnTo>
                  <a:pt x="287043" y="287043"/>
                </a:lnTo>
                <a:lnTo>
                  <a:pt x="297561" y="289813"/>
                </a:lnTo>
                <a:lnTo>
                  <a:pt x="289813" y="297561"/>
                </a:lnTo>
                <a:lnTo>
                  <a:pt x="294258" y="297561"/>
                </a:lnTo>
                <a:lnTo>
                  <a:pt x="300355" y="291464"/>
                </a:lnTo>
                <a:lnTo>
                  <a:pt x="283865" y="274975"/>
                </a:lnTo>
                <a:close/>
              </a:path>
              <a:path w="304800" h="304800">
                <a:moveTo>
                  <a:pt x="17756" y="17756"/>
                </a:moveTo>
                <a:lnTo>
                  <a:pt x="20934" y="29824"/>
                </a:lnTo>
                <a:lnTo>
                  <a:pt x="274975" y="283865"/>
                </a:lnTo>
                <a:lnTo>
                  <a:pt x="287043" y="287043"/>
                </a:lnTo>
                <a:lnTo>
                  <a:pt x="283865" y="274975"/>
                </a:lnTo>
                <a:lnTo>
                  <a:pt x="29824" y="20934"/>
                </a:lnTo>
                <a:lnTo>
                  <a:pt x="17756" y="17756"/>
                </a:lnTo>
                <a:close/>
              </a:path>
              <a:path w="304800" h="304800">
                <a:moveTo>
                  <a:pt x="0" y="0"/>
                </a:moveTo>
                <a:lnTo>
                  <a:pt x="26035" y="99187"/>
                </a:lnTo>
                <a:lnTo>
                  <a:pt x="29591" y="101219"/>
                </a:lnTo>
                <a:lnTo>
                  <a:pt x="36322" y="99440"/>
                </a:lnTo>
                <a:lnTo>
                  <a:pt x="38354" y="96012"/>
                </a:lnTo>
                <a:lnTo>
                  <a:pt x="37464" y="92583"/>
                </a:lnTo>
                <a:lnTo>
                  <a:pt x="20934" y="29824"/>
                </a:lnTo>
                <a:lnTo>
                  <a:pt x="4444" y="13335"/>
                </a:lnTo>
                <a:lnTo>
                  <a:pt x="13335" y="4445"/>
                </a:lnTo>
                <a:lnTo>
                  <a:pt x="16926" y="4445"/>
                </a:lnTo>
                <a:lnTo>
                  <a:pt x="0" y="0"/>
                </a:lnTo>
                <a:close/>
              </a:path>
              <a:path w="304800" h="304800">
                <a:moveTo>
                  <a:pt x="16926" y="4445"/>
                </a:moveTo>
                <a:lnTo>
                  <a:pt x="13335" y="4445"/>
                </a:lnTo>
                <a:lnTo>
                  <a:pt x="29824" y="20934"/>
                </a:lnTo>
                <a:lnTo>
                  <a:pt x="96012" y="38353"/>
                </a:lnTo>
                <a:lnTo>
                  <a:pt x="99441" y="36322"/>
                </a:lnTo>
                <a:lnTo>
                  <a:pt x="100330" y="32892"/>
                </a:lnTo>
                <a:lnTo>
                  <a:pt x="101218" y="29590"/>
                </a:lnTo>
                <a:lnTo>
                  <a:pt x="99187" y="26035"/>
                </a:lnTo>
                <a:lnTo>
                  <a:pt x="16926" y="4445"/>
                </a:lnTo>
                <a:close/>
              </a:path>
              <a:path w="304800" h="304800">
                <a:moveTo>
                  <a:pt x="13335" y="4445"/>
                </a:moveTo>
                <a:lnTo>
                  <a:pt x="4444" y="13335"/>
                </a:lnTo>
                <a:lnTo>
                  <a:pt x="20934" y="29824"/>
                </a:lnTo>
                <a:lnTo>
                  <a:pt x="17756" y="17756"/>
                </a:lnTo>
                <a:lnTo>
                  <a:pt x="7238" y="14986"/>
                </a:lnTo>
                <a:lnTo>
                  <a:pt x="14986" y="7238"/>
                </a:lnTo>
                <a:lnTo>
                  <a:pt x="16128" y="7238"/>
                </a:lnTo>
                <a:lnTo>
                  <a:pt x="13335" y="4445"/>
                </a:lnTo>
                <a:close/>
              </a:path>
              <a:path w="304800" h="304800">
                <a:moveTo>
                  <a:pt x="16128" y="7238"/>
                </a:moveTo>
                <a:lnTo>
                  <a:pt x="14986" y="7238"/>
                </a:lnTo>
                <a:lnTo>
                  <a:pt x="17756" y="17756"/>
                </a:lnTo>
                <a:lnTo>
                  <a:pt x="29824" y="20934"/>
                </a:lnTo>
                <a:lnTo>
                  <a:pt x="16128" y="7238"/>
                </a:lnTo>
                <a:close/>
              </a:path>
              <a:path w="304800" h="304800">
                <a:moveTo>
                  <a:pt x="14986" y="7238"/>
                </a:moveTo>
                <a:lnTo>
                  <a:pt x="7238" y="14986"/>
                </a:lnTo>
                <a:lnTo>
                  <a:pt x="17756" y="17756"/>
                </a:lnTo>
                <a:lnTo>
                  <a:pt x="14986" y="7238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05000" y="3505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9591" y="355981"/>
                </a:moveTo>
                <a:lnTo>
                  <a:pt x="26035" y="358013"/>
                </a:lnTo>
                <a:lnTo>
                  <a:pt x="0" y="457200"/>
                </a:lnTo>
                <a:lnTo>
                  <a:pt x="16926" y="452755"/>
                </a:lnTo>
                <a:lnTo>
                  <a:pt x="13335" y="452755"/>
                </a:lnTo>
                <a:lnTo>
                  <a:pt x="4444" y="443864"/>
                </a:lnTo>
                <a:lnTo>
                  <a:pt x="20934" y="427375"/>
                </a:lnTo>
                <a:lnTo>
                  <a:pt x="37464" y="364617"/>
                </a:lnTo>
                <a:lnTo>
                  <a:pt x="38354" y="361188"/>
                </a:lnTo>
                <a:lnTo>
                  <a:pt x="36322" y="357758"/>
                </a:lnTo>
                <a:lnTo>
                  <a:pt x="29591" y="355981"/>
                </a:lnTo>
                <a:close/>
              </a:path>
              <a:path w="457200" h="457200">
                <a:moveTo>
                  <a:pt x="20934" y="427375"/>
                </a:moveTo>
                <a:lnTo>
                  <a:pt x="4444" y="443864"/>
                </a:lnTo>
                <a:lnTo>
                  <a:pt x="13335" y="452755"/>
                </a:lnTo>
                <a:lnTo>
                  <a:pt x="16129" y="449961"/>
                </a:lnTo>
                <a:lnTo>
                  <a:pt x="14986" y="449961"/>
                </a:lnTo>
                <a:lnTo>
                  <a:pt x="7238" y="442213"/>
                </a:lnTo>
                <a:lnTo>
                  <a:pt x="17756" y="439443"/>
                </a:lnTo>
                <a:lnTo>
                  <a:pt x="20934" y="427375"/>
                </a:lnTo>
                <a:close/>
              </a:path>
              <a:path w="457200" h="457200">
                <a:moveTo>
                  <a:pt x="96012" y="418845"/>
                </a:moveTo>
                <a:lnTo>
                  <a:pt x="29824" y="436265"/>
                </a:lnTo>
                <a:lnTo>
                  <a:pt x="13335" y="452755"/>
                </a:lnTo>
                <a:lnTo>
                  <a:pt x="16926" y="452755"/>
                </a:lnTo>
                <a:lnTo>
                  <a:pt x="99187" y="431164"/>
                </a:lnTo>
                <a:lnTo>
                  <a:pt x="101218" y="427608"/>
                </a:lnTo>
                <a:lnTo>
                  <a:pt x="100330" y="424180"/>
                </a:lnTo>
                <a:lnTo>
                  <a:pt x="99441" y="420877"/>
                </a:lnTo>
                <a:lnTo>
                  <a:pt x="96012" y="418845"/>
                </a:lnTo>
                <a:close/>
              </a:path>
              <a:path w="457200" h="457200">
                <a:moveTo>
                  <a:pt x="17756" y="439443"/>
                </a:moveTo>
                <a:lnTo>
                  <a:pt x="7238" y="442213"/>
                </a:lnTo>
                <a:lnTo>
                  <a:pt x="14986" y="449961"/>
                </a:lnTo>
                <a:lnTo>
                  <a:pt x="17756" y="439443"/>
                </a:lnTo>
                <a:close/>
              </a:path>
              <a:path w="457200" h="457200">
                <a:moveTo>
                  <a:pt x="29824" y="436265"/>
                </a:moveTo>
                <a:lnTo>
                  <a:pt x="17756" y="439443"/>
                </a:lnTo>
                <a:lnTo>
                  <a:pt x="14986" y="449961"/>
                </a:lnTo>
                <a:lnTo>
                  <a:pt x="16129" y="449961"/>
                </a:lnTo>
                <a:lnTo>
                  <a:pt x="29824" y="436265"/>
                </a:lnTo>
                <a:close/>
              </a:path>
              <a:path w="457200" h="457200">
                <a:moveTo>
                  <a:pt x="439443" y="17756"/>
                </a:moveTo>
                <a:lnTo>
                  <a:pt x="427375" y="20934"/>
                </a:lnTo>
                <a:lnTo>
                  <a:pt x="20934" y="427375"/>
                </a:lnTo>
                <a:lnTo>
                  <a:pt x="17756" y="439443"/>
                </a:lnTo>
                <a:lnTo>
                  <a:pt x="29824" y="436265"/>
                </a:lnTo>
                <a:lnTo>
                  <a:pt x="436265" y="29824"/>
                </a:lnTo>
                <a:lnTo>
                  <a:pt x="439443" y="17756"/>
                </a:lnTo>
                <a:close/>
              </a:path>
              <a:path w="457200" h="457200">
                <a:moveTo>
                  <a:pt x="456033" y="4445"/>
                </a:moveTo>
                <a:lnTo>
                  <a:pt x="443864" y="4445"/>
                </a:lnTo>
                <a:lnTo>
                  <a:pt x="452755" y="13335"/>
                </a:lnTo>
                <a:lnTo>
                  <a:pt x="436265" y="29824"/>
                </a:lnTo>
                <a:lnTo>
                  <a:pt x="419735" y="92583"/>
                </a:lnTo>
                <a:lnTo>
                  <a:pt x="418845" y="96012"/>
                </a:lnTo>
                <a:lnTo>
                  <a:pt x="420877" y="99440"/>
                </a:lnTo>
                <a:lnTo>
                  <a:pt x="427608" y="101219"/>
                </a:lnTo>
                <a:lnTo>
                  <a:pt x="431164" y="99187"/>
                </a:lnTo>
                <a:lnTo>
                  <a:pt x="456033" y="4445"/>
                </a:lnTo>
                <a:close/>
              </a:path>
              <a:path w="457200" h="457200">
                <a:moveTo>
                  <a:pt x="457200" y="0"/>
                </a:moveTo>
                <a:lnTo>
                  <a:pt x="358013" y="26035"/>
                </a:lnTo>
                <a:lnTo>
                  <a:pt x="355981" y="29590"/>
                </a:lnTo>
                <a:lnTo>
                  <a:pt x="356869" y="33020"/>
                </a:lnTo>
                <a:lnTo>
                  <a:pt x="357758" y="36322"/>
                </a:lnTo>
                <a:lnTo>
                  <a:pt x="361188" y="38353"/>
                </a:lnTo>
                <a:lnTo>
                  <a:pt x="427375" y="20934"/>
                </a:lnTo>
                <a:lnTo>
                  <a:pt x="443864" y="4445"/>
                </a:lnTo>
                <a:lnTo>
                  <a:pt x="456033" y="4445"/>
                </a:lnTo>
                <a:lnTo>
                  <a:pt x="457200" y="0"/>
                </a:lnTo>
                <a:close/>
              </a:path>
              <a:path w="457200" h="457200">
                <a:moveTo>
                  <a:pt x="446658" y="7238"/>
                </a:moveTo>
                <a:lnTo>
                  <a:pt x="442213" y="7238"/>
                </a:lnTo>
                <a:lnTo>
                  <a:pt x="449961" y="14986"/>
                </a:lnTo>
                <a:lnTo>
                  <a:pt x="439443" y="17756"/>
                </a:lnTo>
                <a:lnTo>
                  <a:pt x="436265" y="29824"/>
                </a:lnTo>
                <a:lnTo>
                  <a:pt x="452755" y="13335"/>
                </a:lnTo>
                <a:lnTo>
                  <a:pt x="446658" y="7238"/>
                </a:lnTo>
                <a:close/>
              </a:path>
              <a:path w="457200" h="457200">
                <a:moveTo>
                  <a:pt x="443864" y="4445"/>
                </a:moveTo>
                <a:lnTo>
                  <a:pt x="427375" y="20934"/>
                </a:lnTo>
                <a:lnTo>
                  <a:pt x="439443" y="17756"/>
                </a:lnTo>
                <a:lnTo>
                  <a:pt x="442213" y="7238"/>
                </a:lnTo>
                <a:lnTo>
                  <a:pt x="446658" y="7238"/>
                </a:lnTo>
                <a:lnTo>
                  <a:pt x="443864" y="4445"/>
                </a:lnTo>
                <a:close/>
              </a:path>
              <a:path w="457200" h="457200">
                <a:moveTo>
                  <a:pt x="442213" y="7238"/>
                </a:moveTo>
                <a:lnTo>
                  <a:pt x="439443" y="17756"/>
                </a:lnTo>
                <a:lnTo>
                  <a:pt x="449961" y="14986"/>
                </a:lnTo>
                <a:lnTo>
                  <a:pt x="442213" y="7238"/>
                </a:lnTo>
                <a:close/>
              </a:path>
            </a:pathLst>
          </a:custGeom>
          <a:solidFill>
            <a:srgbClr val="FF4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6</a:t>
            </a:fld>
            <a:endParaRPr spc="-1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84378"/>
            <a:ext cx="67081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95600" algn="l"/>
              </a:tabLst>
            </a:pPr>
            <a:r>
              <a:rPr sz="4500" b="0" spc="-20" dirty="0">
                <a:solidFill>
                  <a:srgbClr val="565F6C"/>
                </a:solidFill>
                <a:latin typeface="Carlito"/>
                <a:cs typeface="Carlito"/>
              </a:rPr>
              <a:t>Information	</a:t>
            </a:r>
            <a:r>
              <a:rPr sz="4500" b="0" spc="-35" dirty="0">
                <a:solidFill>
                  <a:srgbClr val="565F6C"/>
                </a:solidFill>
                <a:latin typeface="Carlito"/>
                <a:cs typeface="Carlito"/>
              </a:rPr>
              <a:t>system </a:t>
            </a:r>
            <a:r>
              <a:rPr sz="4500" b="0" dirty="0">
                <a:solidFill>
                  <a:srgbClr val="565F6C"/>
                </a:solidFill>
                <a:latin typeface="Carlito"/>
                <a:cs typeface="Carlito"/>
              </a:rPr>
              <a:t>and</a:t>
            </a:r>
            <a:r>
              <a:rPr sz="4500" b="0" spc="-8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4500" b="0" spc="-5" dirty="0">
                <a:solidFill>
                  <a:srgbClr val="565F6C"/>
                </a:solidFill>
                <a:latin typeface="Carlito"/>
                <a:cs typeface="Carlito"/>
              </a:rPr>
              <a:t>SCM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7</a:t>
            </a:fld>
            <a:endParaRPr spc="-110" dirty="0"/>
          </a:p>
        </p:txBody>
      </p:sp>
      <p:sp>
        <p:nvSpPr>
          <p:cNvPr id="9" name="object 9"/>
          <p:cNvSpPr txBox="1"/>
          <p:nvPr/>
        </p:nvSpPr>
        <p:spPr>
          <a:xfrm>
            <a:off x="383540" y="1154938"/>
            <a:ext cx="8204834" cy="4861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90830" indent="-274320">
              <a:lnSpc>
                <a:spcPct val="100000"/>
              </a:lnSpc>
              <a:spcBef>
                <a:spcPts val="10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50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activities </a:t>
            </a:r>
            <a:r>
              <a:rPr sz="2600" spc="-50" dirty="0">
                <a:latin typeface="Georgia"/>
                <a:cs typeface="Georgia"/>
              </a:rPr>
              <a:t>cover </a:t>
            </a:r>
            <a:r>
              <a:rPr sz="2600" spc="-40" dirty="0">
                <a:latin typeface="Georgia"/>
                <a:cs typeface="Georgia"/>
              </a:rPr>
              <a:t>every </a:t>
            </a:r>
            <a:r>
              <a:rPr sz="2600" spc="-10" dirty="0">
                <a:latin typeface="Georgia"/>
                <a:cs typeface="Georgia"/>
              </a:rPr>
              <a:t>thing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75" dirty="0">
                <a:latin typeface="Georgia"/>
                <a:cs typeface="Georgia"/>
              </a:rPr>
              <a:t>product  </a:t>
            </a:r>
            <a:r>
              <a:rPr sz="2600" spc="-25" dirty="0">
                <a:latin typeface="Georgia"/>
                <a:cs typeface="Georgia"/>
              </a:rPr>
              <a:t>development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30" dirty="0">
                <a:latin typeface="Georgia"/>
                <a:cs typeface="Georgia"/>
              </a:rPr>
              <a:t>sourcing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20" dirty="0">
                <a:latin typeface="Georgia"/>
                <a:cs typeface="Georgia"/>
              </a:rPr>
              <a:t>production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0" dirty="0">
                <a:latin typeface="Georgia"/>
                <a:cs typeface="Georgia"/>
              </a:rPr>
              <a:t>logistics </a:t>
            </a:r>
            <a:r>
              <a:rPr sz="2600" spc="-65" dirty="0">
                <a:latin typeface="Georgia"/>
                <a:cs typeface="Georgia"/>
              </a:rPr>
              <a:t>as  </a:t>
            </a:r>
            <a:r>
              <a:rPr sz="2600" spc="-30" dirty="0">
                <a:latin typeface="Georgia"/>
                <a:cs typeface="Georgia"/>
              </a:rPr>
              <a:t>well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30" dirty="0">
                <a:latin typeface="Georgia"/>
                <a:cs typeface="Georgia"/>
              </a:rPr>
              <a:t>information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system.</a:t>
            </a:r>
            <a:endParaRPr sz="2600">
              <a:latin typeface="Georgia"/>
              <a:cs typeface="Georgia"/>
            </a:endParaRPr>
          </a:p>
          <a:p>
            <a:pPr marL="286385" marR="5080" indent="-27432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  <a:tab pos="5113020" algn="l"/>
              </a:tabLst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organizations </a:t>
            </a:r>
            <a:r>
              <a:rPr sz="2600" spc="-10" dirty="0">
                <a:latin typeface="Georgia"/>
                <a:cs typeface="Georgia"/>
              </a:rPr>
              <a:t>that </a:t>
            </a:r>
            <a:r>
              <a:rPr sz="2600" spc="-45" dirty="0">
                <a:latin typeface="Georgia"/>
                <a:cs typeface="Georgia"/>
              </a:rPr>
              <a:t>make </a:t>
            </a:r>
            <a:r>
              <a:rPr sz="2600" spc="-25" dirty="0">
                <a:latin typeface="Georgia"/>
                <a:cs typeface="Georgia"/>
              </a:rPr>
              <a:t>up </a:t>
            </a:r>
            <a:r>
              <a:rPr sz="2600" spc="-35" dirty="0">
                <a:latin typeface="Georgia"/>
                <a:cs typeface="Georgia"/>
              </a:rPr>
              <a:t>supply chains </a:t>
            </a:r>
            <a:r>
              <a:rPr sz="2600" spc="-60" dirty="0">
                <a:latin typeface="Georgia"/>
                <a:cs typeface="Georgia"/>
              </a:rPr>
              <a:t>are  </a:t>
            </a:r>
            <a:r>
              <a:rPr sz="2600" spc="-55" dirty="0">
                <a:latin typeface="Georgia"/>
                <a:cs typeface="Georgia"/>
              </a:rPr>
              <a:t>“linked” </a:t>
            </a:r>
            <a:r>
              <a:rPr sz="2600" spc="-20" dirty="0">
                <a:latin typeface="Georgia"/>
                <a:cs typeface="Georgia"/>
              </a:rPr>
              <a:t>through </a:t>
            </a:r>
            <a:r>
              <a:rPr sz="2600" spc="-35" dirty="0">
                <a:latin typeface="Georgia"/>
                <a:cs typeface="Georgia"/>
              </a:rPr>
              <a:t>physical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30" dirty="0">
                <a:latin typeface="Georgia"/>
                <a:cs typeface="Georgia"/>
              </a:rPr>
              <a:t>information </a:t>
            </a:r>
            <a:r>
              <a:rPr sz="2600" spc="-45" dirty="0">
                <a:latin typeface="Georgia"/>
                <a:cs typeface="Georgia"/>
              </a:rPr>
              <a:t>flow.  Physical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55" dirty="0">
                <a:latin typeface="Georgia"/>
                <a:cs typeface="Georgia"/>
              </a:rPr>
              <a:t>involves </a:t>
            </a:r>
            <a:r>
              <a:rPr sz="2600" spc="-40" dirty="0">
                <a:latin typeface="Georgia"/>
                <a:cs typeface="Georgia"/>
              </a:rPr>
              <a:t>transformation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30" dirty="0">
                <a:latin typeface="Georgia"/>
                <a:cs typeface="Georgia"/>
              </a:rPr>
              <a:t>movement </a:t>
            </a:r>
            <a:r>
              <a:rPr sz="2600" spc="-35" dirty="0">
                <a:latin typeface="Georgia"/>
                <a:cs typeface="Georgia"/>
              </a:rPr>
              <a:t>and  </a:t>
            </a:r>
            <a:r>
              <a:rPr sz="2600" spc="-50" dirty="0">
                <a:latin typeface="Georgia"/>
                <a:cs typeface="Georgia"/>
              </a:rPr>
              <a:t>storage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5" dirty="0">
                <a:latin typeface="Georgia"/>
                <a:cs typeface="Georgia"/>
              </a:rPr>
              <a:t>goods </a:t>
            </a:r>
            <a:r>
              <a:rPr sz="2600" spc="-85" dirty="0">
                <a:latin typeface="Georgia"/>
                <a:cs typeface="Georgia"/>
              </a:rPr>
              <a:t>&amp; </a:t>
            </a:r>
            <a:r>
              <a:rPr sz="2600" spc="-45" dirty="0">
                <a:latin typeface="Georgia"/>
                <a:cs typeface="Georgia"/>
              </a:rPr>
              <a:t>materials </a:t>
            </a:r>
            <a:r>
              <a:rPr sz="2600" spc="-35" dirty="0">
                <a:latin typeface="Georgia"/>
                <a:cs typeface="Georgia"/>
              </a:rPr>
              <a:t>. </a:t>
            </a:r>
            <a:r>
              <a:rPr sz="2600" spc="-40" dirty="0">
                <a:latin typeface="Georgia"/>
                <a:cs typeface="Georgia"/>
              </a:rPr>
              <a:t>Information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40" dirty="0">
                <a:latin typeface="Georgia"/>
                <a:cs typeface="Georgia"/>
              </a:rPr>
              <a:t>allows  </a:t>
            </a:r>
            <a:r>
              <a:rPr sz="2600" spc="-45" dirty="0">
                <a:latin typeface="Georgia"/>
                <a:cs typeface="Georgia"/>
              </a:rPr>
              <a:t>various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45" dirty="0">
                <a:latin typeface="Georgia"/>
                <a:cs typeface="Georgia"/>
              </a:rPr>
              <a:t>partners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35" dirty="0">
                <a:latin typeface="Georgia"/>
                <a:cs typeface="Georgia"/>
              </a:rPr>
              <a:t>co-ordinate </a:t>
            </a:r>
            <a:r>
              <a:rPr sz="2600" spc="-25" dirty="0">
                <a:latin typeface="Georgia"/>
                <a:cs typeface="Georgia"/>
              </a:rPr>
              <a:t>their </a:t>
            </a:r>
            <a:r>
              <a:rPr sz="2600" spc="-10" dirty="0">
                <a:latin typeface="Georgia"/>
                <a:cs typeface="Georgia"/>
              </a:rPr>
              <a:t>long  </a:t>
            </a:r>
            <a:r>
              <a:rPr sz="2600" spc="-35" dirty="0">
                <a:latin typeface="Georgia"/>
                <a:cs typeface="Georgia"/>
              </a:rPr>
              <a:t>term </a:t>
            </a:r>
            <a:r>
              <a:rPr sz="2600" spc="-45" dirty="0">
                <a:latin typeface="Georgia"/>
                <a:cs typeface="Georgia"/>
              </a:rPr>
              <a:t>plans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5" dirty="0">
                <a:latin typeface="Georgia"/>
                <a:cs typeface="Georgia"/>
              </a:rPr>
              <a:t>control </a:t>
            </a:r>
            <a:r>
              <a:rPr sz="2600" spc="-55" dirty="0">
                <a:latin typeface="Georgia"/>
                <a:cs typeface="Georgia"/>
              </a:rPr>
              <a:t>day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55" dirty="0">
                <a:latin typeface="Georgia"/>
                <a:cs typeface="Georgia"/>
              </a:rPr>
              <a:t>day </a:t>
            </a:r>
            <a:r>
              <a:rPr sz="2600" spc="20" dirty="0">
                <a:latin typeface="Georgia"/>
                <a:cs typeface="Georgia"/>
              </a:rPr>
              <a:t>flow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5" dirty="0">
                <a:latin typeface="Georgia"/>
                <a:cs typeface="Georgia"/>
              </a:rPr>
              <a:t>goods and  </a:t>
            </a:r>
            <a:r>
              <a:rPr sz="2600" spc="-45" dirty="0">
                <a:latin typeface="Georgia"/>
                <a:cs typeface="Georgia"/>
              </a:rPr>
              <a:t>materials </a:t>
            </a:r>
            <a:r>
              <a:rPr sz="2600" spc="-55" dirty="0">
                <a:latin typeface="Georgia"/>
                <a:cs typeface="Georgia"/>
              </a:rPr>
              <a:t>forward</a:t>
            </a:r>
            <a:r>
              <a:rPr sz="2600" spc="-35" dirty="0">
                <a:latin typeface="Georgia"/>
                <a:cs typeface="Georgia"/>
              </a:rPr>
              <a:t> and</a:t>
            </a:r>
            <a:r>
              <a:rPr sz="2600" spc="3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backward.	</a:t>
            </a:r>
            <a:r>
              <a:rPr sz="2600" spc="40" dirty="0">
                <a:latin typeface="Georgia"/>
                <a:cs typeface="Georgia"/>
              </a:rPr>
              <a:t>One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30" dirty="0">
                <a:latin typeface="Georgia"/>
                <a:cs typeface="Georgia"/>
              </a:rPr>
              <a:t>strategy</a:t>
            </a:r>
            <a:r>
              <a:rPr sz="2600" spc="-36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to  </a:t>
            </a:r>
            <a:r>
              <a:rPr sz="2600" spc="-30" dirty="0">
                <a:latin typeface="Georgia"/>
                <a:cs typeface="Georgia"/>
              </a:rPr>
              <a:t>effective </a:t>
            </a:r>
            <a:r>
              <a:rPr sz="2600" spc="-20" dirty="0">
                <a:latin typeface="Georgia"/>
                <a:cs typeface="Georgia"/>
              </a:rPr>
              <a:t>mgmt of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35" dirty="0">
                <a:latin typeface="Georgia"/>
                <a:cs typeface="Georgia"/>
              </a:rPr>
              <a:t>“just-in-time </a:t>
            </a:r>
            <a:r>
              <a:rPr sz="2600" spc="-125" dirty="0">
                <a:latin typeface="Georgia"/>
                <a:cs typeface="Georgia"/>
              </a:rPr>
              <a:t>”  </a:t>
            </a:r>
            <a:r>
              <a:rPr sz="2600" spc="-60" dirty="0">
                <a:latin typeface="Georgia"/>
                <a:cs typeface="Georgia"/>
              </a:rPr>
              <a:t>strategy.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392938"/>
            <a:ext cx="8228330" cy="5019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61340" indent="-274320">
              <a:lnSpc>
                <a:spcPct val="100000"/>
              </a:lnSpc>
              <a:spcBef>
                <a:spcPts val="10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-45" dirty="0">
                <a:latin typeface="Georgia"/>
                <a:cs typeface="Georgia"/>
              </a:rPr>
              <a:t>Some </a:t>
            </a:r>
            <a:r>
              <a:rPr sz="2600" spc="-25" dirty="0">
                <a:latin typeface="Georgia"/>
                <a:cs typeface="Georgia"/>
              </a:rPr>
              <a:t>uncertainties in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30" dirty="0">
                <a:latin typeface="Georgia"/>
                <a:cs typeface="Georgia"/>
              </a:rPr>
              <a:t>uncertain  </a:t>
            </a:r>
            <a:r>
              <a:rPr sz="2600" spc="-20" dirty="0">
                <a:latin typeface="Georgia"/>
                <a:cs typeface="Georgia"/>
              </a:rPr>
              <a:t>product </a:t>
            </a:r>
            <a:r>
              <a:rPr sz="2600" spc="-35" dirty="0">
                <a:latin typeface="Georgia"/>
                <a:cs typeface="Georgia"/>
              </a:rPr>
              <a:t>demand , </a:t>
            </a:r>
            <a:r>
              <a:rPr sz="2600" spc="-25" dirty="0">
                <a:latin typeface="Georgia"/>
                <a:cs typeface="Georgia"/>
              </a:rPr>
              <a:t>late shipment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40" dirty="0">
                <a:latin typeface="Georgia"/>
                <a:cs typeface="Georgia"/>
              </a:rPr>
              <a:t>suppliers </a:t>
            </a:r>
            <a:r>
              <a:rPr sz="2600" spc="-35" dirty="0">
                <a:latin typeface="Georgia"/>
                <a:cs typeface="Georgia"/>
              </a:rPr>
              <a:t>,  </a:t>
            </a:r>
            <a:r>
              <a:rPr sz="2600" spc="-25" dirty="0">
                <a:latin typeface="Georgia"/>
                <a:cs typeface="Georgia"/>
              </a:rPr>
              <a:t>defective </a:t>
            </a:r>
            <a:r>
              <a:rPr sz="2600" spc="-45" dirty="0">
                <a:latin typeface="Georgia"/>
                <a:cs typeface="Georgia"/>
              </a:rPr>
              <a:t>parts </a:t>
            </a:r>
            <a:r>
              <a:rPr sz="2600" spc="-35" dirty="0">
                <a:latin typeface="Georgia"/>
                <a:cs typeface="Georgia"/>
              </a:rPr>
              <a:t>or </a:t>
            </a:r>
            <a:r>
              <a:rPr sz="2600" spc="-85" dirty="0">
                <a:latin typeface="Georgia"/>
                <a:cs typeface="Georgia"/>
              </a:rPr>
              <a:t>raw </a:t>
            </a:r>
            <a:r>
              <a:rPr sz="2600" spc="-40" dirty="0">
                <a:latin typeface="Georgia"/>
                <a:cs typeface="Georgia"/>
              </a:rPr>
              <a:t>materials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20" dirty="0">
                <a:latin typeface="Georgia"/>
                <a:cs typeface="Georgia"/>
              </a:rPr>
              <a:t>production</a:t>
            </a:r>
            <a:r>
              <a:rPr sz="2600" spc="-245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process  </a:t>
            </a:r>
            <a:r>
              <a:rPr sz="2600" spc="-40" dirty="0">
                <a:latin typeface="Georgia"/>
                <a:cs typeface="Georgia"/>
              </a:rPr>
              <a:t>break</a:t>
            </a:r>
            <a:r>
              <a:rPr sz="2600" spc="-7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down.</a:t>
            </a:r>
            <a:endParaRPr sz="2600">
              <a:latin typeface="Georgia"/>
              <a:cs typeface="Georgia"/>
            </a:endParaRPr>
          </a:p>
          <a:p>
            <a:pPr marL="286385" marR="732155" indent="-27432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4230"/>
              <a:buFont typeface="Arial"/>
              <a:buChar char=""/>
              <a:tabLst>
                <a:tab pos="287020" algn="l"/>
              </a:tabLst>
            </a:pPr>
            <a:r>
              <a:rPr sz="2600" spc="40" dirty="0">
                <a:latin typeface="Georgia"/>
                <a:cs typeface="Georgia"/>
              </a:rPr>
              <a:t>One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35" dirty="0">
                <a:latin typeface="Georgia"/>
                <a:cs typeface="Georgia"/>
              </a:rPr>
              <a:t>recurring </a:t>
            </a:r>
            <a:r>
              <a:rPr sz="2600" spc="-30" dirty="0">
                <a:latin typeface="Georgia"/>
                <a:cs typeface="Georgia"/>
              </a:rPr>
              <a:t>problem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55" dirty="0">
                <a:latin typeface="Georgia"/>
                <a:cs typeface="Georgia"/>
              </a:rPr>
              <a:t>SCM </a:t>
            </a:r>
            <a:r>
              <a:rPr sz="2600" spc="-50" dirty="0">
                <a:latin typeface="Georgia"/>
                <a:cs typeface="Georgia"/>
              </a:rPr>
              <a:t>is </a:t>
            </a:r>
            <a:r>
              <a:rPr sz="2600" spc="-100" dirty="0">
                <a:latin typeface="Georgia"/>
                <a:cs typeface="Georgia"/>
              </a:rPr>
              <a:t>“bullwhip”  </a:t>
            </a:r>
            <a:r>
              <a:rPr sz="2600" spc="-20" dirty="0">
                <a:latin typeface="Georgia"/>
                <a:cs typeface="Georgia"/>
              </a:rPr>
              <a:t>effect.</a:t>
            </a:r>
            <a:endParaRPr sz="260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  <a:spcBef>
                <a:spcPts val="625"/>
              </a:spcBef>
            </a:pPr>
            <a:r>
              <a:rPr sz="2600" spc="-15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bullwhip </a:t>
            </a:r>
            <a:r>
              <a:rPr sz="2600" spc="-15" dirty="0">
                <a:latin typeface="Georgia"/>
                <a:cs typeface="Georgia"/>
              </a:rPr>
              <a:t>effect</a:t>
            </a:r>
            <a:r>
              <a:rPr sz="2600" spc="-195" dirty="0">
                <a:latin typeface="Georgia"/>
                <a:cs typeface="Georgia"/>
              </a:rPr>
              <a:t> </a:t>
            </a:r>
            <a:r>
              <a:rPr sz="2600" spc="-150" dirty="0">
                <a:latin typeface="Georgia"/>
                <a:cs typeface="Georgia"/>
              </a:rPr>
              <a:t>:</a:t>
            </a:r>
            <a:endParaRPr sz="2600">
              <a:latin typeface="Georgia"/>
              <a:cs typeface="Georgia"/>
            </a:endParaRPr>
          </a:p>
          <a:p>
            <a:pPr marL="286385" marR="5080" indent="81915">
              <a:lnSpc>
                <a:spcPct val="100000"/>
              </a:lnSpc>
              <a:spcBef>
                <a:spcPts val="620"/>
              </a:spcBef>
              <a:tabLst>
                <a:tab pos="4433570" algn="l"/>
              </a:tabLst>
            </a:pPr>
            <a:r>
              <a:rPr sz="2600" spc="-45" dirty="0">
                <a:latin typeface="Georgia"/>
                <a:cs typeface="Georgia"/>
              </a:rPr>
              <a:t>Inaccurate </a:t>
            </a:r>
            <a:r>
              <a:rPr sz="2600" spc="-30" dirty="0">
                <a:latin typeface="Georgia"/>
                <a:cs typeface="Georgia"/>
              </a:rPr>
              <a:t>information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30" dirty="0">
                <a:latin typeface="Georgia"/>
                <a:cs typeface="Georgia"/>
              </a:rPr>
              <a:t>cause </a:t>
            </a:r>
            <a:r>
              <a:rPr sz="2600" spc="-35" dirty="0">
                <a:latin typeface="Georgia"/>
                <a:cs typeface="Georgia"/>
              </a:rPr>
              <a:t>minor </a:t>
            </a:r>
            <a:r>
              <a:rPr sz="2600" spc="-5" dirty="0">
                <a:latin typeface="Georgia"/>
                <a:cs typeface="Georgia"/>
              </a:rPr>
              <a:t>fluctuations</a:t>
            </a:r>
            <a:r>
              <a:rPr sz="2600" spc="-23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in  </a:t>
            </a:r>
            <a:r>
              <a:rPr sz="2600" spc="-35" dirty="0">
                <a:latin typeface="Georgia"/>
                <a:cs typeface="Georgia"/>
              </a:rPr>
              <a:t>demand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product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10" dirty="0">
                <a:latin typeface="Georgia"/>
                <a:cs typeface="Georgia"/>
              </a:rPr>
              <a:t>be </a:t>
            </a:r>
            <a:r>
              <a:rPr sz="2600" spc="-25" dirty="0">
                <a:latin typeface="Georgia"/>
                <a:cs typeface="Georgia"/>
              </a:rPr>
              <a:t>amplified </a:t>
            </a:r>
            <a:r>
              <a:rPr sz="2600" spc="-65" dirty="0">
                <a:latin typeface="Georgia"/>
                <a:cs typeface="Georgia"/>
              </a:rPr>
              <a:t>as </a:t>
            </a:r>
            <a:r>
              <a:rPr sz="2600" spc="-15" dirty="0">
                <a:latin typeface="Georgia"/>
                <a:cs typeface="Georgia"/>
              </a:rPr>
              <a:t>one </a:t>
            </a:r>
            <a:r>
              <a:rPr sz="2600" spc="-55" dirty="0">
                <a:latin typeface="Georgia"/>
                <a:cs typeface="Georgia"/>
              </a:rPr>
              <a:t>moves  </a:t>
            </a:r>
            <a:r>
              <a:rPr sz="2600" spc="-25" dirty="0">
                <a:latin typeface="Georgia"/>
                <a:cs typeface="Georgia"/>
              </a:rPr>
              <a:t>further </a:t>
            </a:r>
            <a:r>
              <a:rPr sz="2600" spc="-15" dirty="0">
                <a:latin typeface="Georgia"/>
                <a:cs typeface="Georgia"/>
              </a:rPr>
              <a:t>back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30" dirty="0">
                <a:latin typeface="Georgia"/>
                <a:cs typeface="Georgia"/>
              </a:rPr>
              <a:t>chain. </a:t>
            </a:r>
            <a:r>
              <a:rPr sz="2600" spc="-40" dirty="0">
                <a:latin typeface="Georgia"/>
                <a:cs typeface="Georgia"/>
              </a:rPr>
              <a:t>Minor </a:t>
            </a:r>
            <a:r>
              <a:rPr sz="2600" dirty="0">
                <a:latin typeface="Georgia"/>
                <a:cs typeface="Georgia"/>
              </a:rPr>
              <a:t>fluctuation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35" dirty="0">
                <a:latin typeface="Georgia"/>
                <a:cs typeface="Georgia"/>
              </a:rPr>
              <a:t>retail  </a:t>
            </a:r>
            <a:r>
              <a:rPr sz="2600" spc="-45" dirty="0">
                <a:latin typeface="Georgia"/>
                <a:cs typeface="Georgia"/>
              </a:rPr>
              <a:t>sales for </a:t>
            </a:r>
            <a:r>
              <a:rPr sz="2600" spc="-65" dirty="0">
                <a:latin typeface="Georgia"/>
                <a:cs typeface="Georgia"/>
              </a:rPr>
              <a:t>a </a:t>
            </a:r>
            <a:r>
              <a:rPr sz="2600" spc="-20" dirty="0">
                <a:latin typeface="Georgia"/>
                <a:cs typeface="Georgia"/>
              </a:rPr>
              <a:t>product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35" dirty="0">
                <a:latin typeface="Georgia"/>
                <a:cs typeface="Georgia"/>
              </a:rPr>
              <a:t>create </a:t>
            </a:r>
            <a:r>
              <a:rPr sz="2600" spc="-55" dirty="0">
                <a:latin typeface="Georgia"/>
                <a:cs typeface="Georgia"/>
              </a:rPr>
              <a:t>excess </a:t>
            </a:r>
            <a:r>
              <a:rPr sz="2600" spc="-35" dirty="0">
                <a:latin typeface="Georgia"/>
                <a:cs typeface="Georgia"/>
              </a:rPr>
              <a:t>inventory </a:t>
            </a:r>
            <a:r>
              <a:rPr sz="2600" spc="-45" dirty="0">
                <a:latin typeface="Georgia"/>
                <a:cs typeface="Georgia"/>
              </a:rPr>
              <a:t>for  </a:t>
            </a:r>
            <a:r>
              <a:rPr sz="2600" spc="-35" dirty="0">
                <a:latin typeface="Georgia"/>
                <a:cs typeface="Georgia"/>
              </a:rPr>
              <a:t>distributors</a:t>
            </a:r>
            <a:r>
              <a:rPr sz="2600" spc="-5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,</a:t>
            </a:r>
            <a:r>
              <a:rPr sz="2600" spc="3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manufacturers	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3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suppliers.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8</a:t>
            </a:fld>
            <a:endParaRPr spc="-1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2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57173"/>
            <a:ext cx="57619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565F6C"/>
                </a:solidFill>
                <a:latin typeface="Carlito"/>
                <a:cs typeface="Carlito"/>
              </a:rPr>
              <a:t>How </a:t>
            </a:r>
            <a:r>
              <a:rPr sz="2800" spc="-15" dirty="0">
                <a:solidFill>
                  <a:srgbClr val="565F6C"/>
                </a:solidFill>
                <a:latin typeface="Carlito"/>
                <a:cs typeface="Carlito"/>
              </a:rPr>
              <a:t>information </a:t>
            </a:r>
            <a:r>
              <a:rPr sz="2800" spc="-30" dirty="0">
                <a:solidFill>
                  <a:srgbClr val="565F6C"/>
                </a:solidFill>
                <a:latin typeface="Carlito"/>
                <a:cs typeface="Carlito"/>
              </a:rPr>
              <a:t>system </a:t>
            </a:r>
            <a:r>
              <a:rPr sz="2800" spc="-20" dirty="0">
                <a:solidFill>
                  <a:srgbClr val="565F6C"/>
                </a:solidFill>
                <a:latin typeface="Carlito"/>
                <a:cs typeface="Carlito"/>
              </a:rPr>
              <a:t>facilitate</a:t>
            </a:r>
            <a:r>
              <a:rPr sz="2800" spc="120" dirty="0">
                <a:solidFill>
                  <a:srgbClr val="565F6C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565F6C"/>
                </a:solidFill>
                <a:latin typeface="Carlito"/>
                <a:cs typeface="Carlito"/>
              </a:rPr>
              <a:t>SCM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95" dirty="0"/>
              <a:t>2/20/2014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b</a:t>
            </a:r>
            <a:r>
              <a:rPr spc="-15" dirty="0"/>
              <a:t>hab</a:t>
            </a:r>
            <a:r>
              <a:rPr spc="-25" dirty="0"/>
              <a:t>es</a:t>
            </a:r>
            <a:r>
              <a:rPr spc="-5" dirty="0"/>
              <a:t>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110" dirty="0"/>
              <a:t>9</a:t>
            </a:fld>
            <a:endParaRPr spc="-110" dirty="0"/>
          </a:p>
        </p:txBody>
      </p:sp>
      <p:sp>
        <p:nvSpPr>
          <p:cNvPr id="9" name="object 9"/>
          <p:cNvSpPr txBox="1"/>
          <p:nvPr/>
        </p:nvSpPr>
        <p:spPr>
          <a:xfrm>
            <a:off x="383540" y="1231138"/>
            <a:ext cx="7936865" cy="5019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287020" indent="-274320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B32C16"/>
                </a:solidFill>
                <a:latin typeface="Arial"/>
                <a:cs typeface="Arial"/>
              </a:rPr>
              <a:t> </a:t>
            </a:r>
            <a:r>
              <a:rPr sz="2600" spc="-40" dirty="0">
                <a:latin typeface="Georgia"/>
                <a:cs typeface="Georgia"/>
              </a:rPr>
              <a:t>Information </a:t>
            </a:r>
            <a:r>
              <a:rPr sz="2600" spc="-45" dirty="0">
                <a:latin typeface="Georgia"/>
                <a:cs typeface="Georgia"/>
              </a:rPr>
              <a:t>from </a:t>
            </a:r>
            <a:r>
              <a:rPr sz="2600" spc="-35" dirty="0">
                <a:latin typeface="Georgia"/>
                <a:cs typeface="Georgia"/>
              </a:rPr>
              <a:t>supply </a:t>
            </a:r>
            <a:r>
              <a:rPr sz="2600" spc="-25" dirty="0">
                <a:latin typeface="Georgia"/>
                <a:cs typeface="Georgia"/>
              </a:rPr>
              <a:t>chain </a:t>
            </a:r>
            <a:r>
              <a:rPr sz="2600" spc="-35" dirty="0">
                <a:latin typeface="Georgia"/>
                <a:cs typeface="Georgia"/>
              </a:rPr>
              <a:t>management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114" dirty="0">
                <a:latin typeface="Georgia"/>
                <a:cs typeface="Georgia"/>
              </a:rPr>
              <a:t>system  </a:t>
            </a:r>
            <a:r>
              <a:rPr sz="2600" spc="-25" dirty="0">
                <a:latin typeface="Georgia"/>
                <a:cs typeface="Georgia"/>
              </a:rPr>
              <a:t>helps</a:t>
            </a:r>
            <a:r>
              <a:rPr sz="2600" spc="-6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firms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  <a:tab pos="1438910" algn="l"/>
              </a:tabLst>
            </a:pPr>
            <a:r>
              <a:rPr sz="2600" spc="-5" dirty="0">
                <a:latin typeface="Georgia"/>
                <a:cs typeface="Georgia"/>
              </a:rPr>
              <a:t>Decide	</a:t>
            </a:r>
            <a:r>
              <a:rPr sz="2600" spc="-20" dirty="0">
                <a:latin typeface="Georgia"/>
                <a:cs typeface="Georgia"/>
              </a:rPr>
              <a:t>when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20" dirty="0">
                <a:latin typeface="Georgia"/>
                <a:cs typeface="Georgia"/>
              </a:rPr>
              <a:t>what </a:t>
            </a:r>
            <a:r>
              <a:rPr sz="2600" spc="-5" dirty="0">
                <a:latin typeface="Georgia"/>
                <a:cs typeface="Georgia"/>
              </a:rPr>
              <a:t>to </a:t>
            </a:r>
            <a:r>
              <a:rPr sz="2600" spc="-30" dirty="0">
                <a:latin typeface="Georgia"/>
                <a:cs typeface="Georgia"/>
              </a:rPr>
              <a:t>produce </a:t>
            </a:r>
            <a:r>
              <a:rPr sz="2600" spc="-35" dirty="0">
                <a:latin typeface="Georgia"/>
                <a:cs typeface="Georgia"/>
              </a:rPr>
              <a:t>, </a:t>
            </a:r>
            <a:r>
              <a:rPr sz="2600" spc="-40" dirty="0">
                <a:latin typeface="Georgia"/>
                <a:cs typeface="Georgia"/>
              </a:rPr>
              <a:t>store </a:t>
            </a:r>
            <a:r>
              <a:rPr sz="2600" spc="-35" dirty="0">
                <a:latin typeface="Georgia"/>
                <a:cs typeface="Georgia"/>
              </a:rPr>
              <a:t>and</a:t>
            </a:r>
            <a:r>
              <a:rPr sz="2600" spc="-375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move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  <a:tab pos="1518920" algn="l"/>
                <a:tab pos="3618865" algn="l"/>
              </a:tabLst>
            </a:pPr>
            <a:r>
              <a:rPr sz="2600" spc="-60" dirty="0">
                <a:latin typeface="Georgia"/>
                <a:cs typeface="Georgia"/>
              </a:rPr>
              <a:t>Rapidly	</a:t>
            </a:r>
            <a:r>
              <a:rPr sz="2600" spc="-25" dirty="0">
                <a:latin typeface="Georgia"/>
                <a:cs typeface="Georgia"/>
              </a:rPr>
              <a:t>communicate	others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70" dirty="0">
                <a:latin typeface="Georgia"/>
                <a:cs typeface="Georgia"/>
              </a:rPr>
              <a:t>Track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30" dirty="0">
                <a:latin typeface="Georgia"/>
                <a:cs typeface="Georgia"/>
              </a:rPr>
              <a:t>status </a:t>
            </a:r>
            <a:r>
              <a:rPr sz="2600" spc="-20" dirty="0">
                <a:latin typeface="Georgia"/>
                <a:cs typeface="Georgia"/>
              </a:rPr>
              <a:t>of</a:t>
            </a:r>
            <a:r>
              <a:rPr sz="2600" spc="-155" dirty="0">
                <a:latin typeface="Georgia"/>
                <a:cs typeface="Georgia"/>
              </a:rPr>
              <a:t> </a:t>
            </a:r>
            <a:r>
              <a:rPr sz="2600" spc="-50" dirty="0">
                <a:latin typeface="Georgia"/>
                <a:cs typeface="Georgia"/>
              </a:rPr>
              <a:t>orders</a:t>
            </a:r>
            <a:endParaRPr sz="2600">
              <a:latin typeface="Georgia"/>
              <a:cs typeface="Georgia"/>
            </a:endParaRPr>
          </a:p>
          <a:p>
            <a:pPr marL="286385" marR="404495" indent="-274320">
              <a:lnSpc>
                <a:spcPct val="100000"/>
              </a:lnSpc>
              <a:spcBef>
                <a:spcPts val="630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dirty="0">
                <a:latin typeface="Georgia"/>
                <a:cs typeface="Georgia"/>
              </a:rPr>
              <a:t>Check </a:t>
            </a:r>
            <a:r>
              <a:rPr sz="2600" spc="-35" dirty="0">
                <a:latin typeface="Georgia"/>
                <a:cs typeface="Georgia"/>
              </a:rPr>
              <a:t>inventory </a:t>
            </a:r>
            <a:r>
              <a:rPr sz="2600" spc="-40" dirty="0">
                <a:latin typeface="Georgia"/>
                <a:cs typeface="Georgia"/>
              </a:rPr>
              <a:t>availability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30" dirty="0">
                <a:latin typeface="Georgia"/>
                <a:cs typeface="Georgia"/>
              </a:rPr>
              <a:t>monitor</a:t>
            </a:r>
            <a:r>
              <a:rPr sz="2600" spc="-24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inventory  </a:t>
            </a:r>
            <a:r>
              <a:rPr sz="2600" spc="-40" dirty="0">
                <a:latin typeface="Georgia"/>
                <a:cs typeface="Georgia"/>
              </a:rPr>
              <a:t>levels.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50" dirty="0">
                <a:latin typeface="Georgia"/>
                <a:cs typeface="Georgia"/>
              </a:rPr>
              <a:t>Reduce </a:t>
            </a:r>
            <a:r>
              <a:rPr sz="2600" spc="-35" dirty="0">
                <a:latin typeface="Georgia"/>
                <a:cs typeface="Georgia"/>
              </a:rPr>
              <a:t>inventory , </a:t>
            </a:r>
            <a:r>
              <a:rPr sz="2600" spc="-30" dirty="0">
                <a:latin typeface="Georgia"/>
                <a:cs typeface="Georgia"/>
              </a:rPr>
              <a:t>transportation </a:t>
            </a:r>
            <a:r>
              <a:rPr sz="2600" spc="-35" dirty="0">
                <a:latin typeface="Georgia"/>
                <a:cs typeface="Georgia"/>
              </a:rPr>
              <a:t>and warehouse</a:t>
            </a:r>
            <a:r>
              <a:rPr sz="2600" spc="-280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cost</a:t>
            </a:r>
            <a:endParaRPr sz="2600">
              <a:latin typeface="Georgia"/>
              <a:cs typeface="Georgia"/>
            </a:endParaRPr>
          </a:p>
          <a:p>
            <a:pPr marL="293370" indent="-280670">
              <a:lnSpc>
                <a:spcPct val="100000"/>
              </a:lnSpc>
              <a:spcBef>
                <a:spcPts val="625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70" dirty="0">
                <a:latin typeface="Georgia"/>
                <a:cs typeface="Georgia"/>
              </a:rPr>
              <a:t>Track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shipments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630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45" dirty="0">
                <a:latin typeface="Georgia"/>
                <a:cs typeface="Georgia"/>
              </a:rPr>
              <a:t>Plan </a:t>
            </a:r>
            <a:r>
              <a:rPr sz="2600" spc="-20" dirty="0">
                <a:latin typeface="Georgia"/>
                <a:cs typeface="Georgia"/>
              </a:rPr>
              <a:t>production </a:t>
            </a:r>
            <a:r>
              <a:rPr sz="2600" spc="-40" dirty="0">
                <a:latin typeface="Georgia"/>
                <a:cs typeface="Georgia"/>
              </a:rPr>
              <a:t>based </a:t>
            </a:r>
            <a:r>
              <a:rPr sz="2600" spc="-10" dirty="0">
                <a:latin typeface="Georgia"/>
                <a:cs typeface="Georgia"/>
              </a:rPr>
              <a:t>on </a:t>
            </a:r>
            <a:r>
              <a:rPr sz="2600" spc="-20" dirty="0">
                <a:latin typeface="Georgia"/>
                <a:cs typeface="Georgia"/>
              </a:rPr>
              <a:t>actual </a:t>
            </a:r>
            <a:r>
              <a:rPr sz="2600" spc="-25" dirty="0">
                <a:latin typeface="Georgia"/>
                <a:cs typeface="Georgia"/>
              </a:rPr>
              <a:t>customer</a:t>
            </a:r>
            <a:r>
              <a:rPr sz="2600" spc="-34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demand</a:t>
            </a:r>
            <a:endParaRPr sz="2600">
              <a:latin typeface="Georgia"/>
              <a:cs typeface="Georgia"/>
            </a:endParaRPr>
          </a:p>
          <a:p>
            <a:pPr marL="292735" indent="-280670">
              <a:lnSpc>
                <a:spcPct val="100000"/>
              </a:lnSpc>
              <a:spcBef>
                <a:spcPts val="620"/>
              </a:spcBef>
              <a:buClr>
                <a:srgbClr val="B32C16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60" dirty="0">
                <a:latin typeface="Georgia"/>
                <a:cs typeface="Georgia"/>
              </a:rPr>
              <a:t>Rapidly </a:t>
            </a:r>
            <a:r>
              <a:rPr sz="2600" spc="-25" dirty="0">
                <a:latin typeface="Georgia"/>
                <a:cs typeface="Georgia"/>
              </a:rPr>
              <a:t>communicate </a:t>
            </a:r>
            <a:r>
              <a:rPr sz="2600" spc="-35" dirty="0">
                <a:latin typeface="Georgia"/>
                <a:cs typeface="Georgia"/>
              </a:rPr>
              <a:t>changes </a:t>
            </a:r>
            <a:r>
              <a:rPr sz="2600" spc="-25" dirty="0">
                <a:latin typeface="Georgia"/>
                <a:cs typeface="Georgia"/>
              </a:rPr>
              <a:t>in </a:t>
            </a:r>
            <a:r>
              <a:rPr sz="2600" spc="-20" dirty="0">
                <a:latin typeface="Georgia"/>
                <a:cs typeface="Georgia"/>
              </a:rPr>
              <a:t>product</a:t>
            </a:r>
            <a:r>
              <a:rPr sz="2600" spc="-325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design.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936</Words>
  <Application>Microsoft Office PowerPoint</Application>
  <PresentationFormat>On-screen Show (4:3)</PresentationFormat>
  <Paragraphs>209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Carlito</vt:lpstr>
      <vt:lpstr>Georgia</vt:lpstr>
      <vt:lpstr>Times New Roman</vt:lpstr>
      <vt:lpstr>Wingdings</vt:lpstr>
      <vt:lpstr>Office Theme</vt:lpstr>
      <vt:lpstr>PowerPoint Presentation</vt:lpstr>
      <vt:lpstr>What is supply chain management ?</vt:lpstr>
      <vt:lpstr>Meaning:</vt:lpstr>
      <vt:lpstr>SCM objectives:</vt:lpstr>
      <vt:lpstr>Customer value goals:  Give customer what  they want , when and  how they want it , at  low cost.</vt:lpstr>
      <vt:lpstr>upstream</vt:lpstr>
      <vt:lpstr>Information system and SCM</vt:lpstr>
      <vt:lpstr>PowerPoint Presentation</vt:lpstr>
      <vt:lpstr>How information system facilitate SCM</vt:lpstr>
      <vt:lpstr>Supply chain management software</vt:lpstr>
      <vt:lpstr>Each interface in the supply chain represents:</vt:lpstr>
      <vt:lpstr>SCM addresses challenges through several areas.</vt:lpstr>
      <vt:lpstr>GLOBAL SUPPLY CHAIN AND INTERNET</vt:lpstr>
      <vt:lpstr>PowerPoint Presentation</vt:lpstr>
      <vt:lpstr>Demand driven supply chains Push versus pull based supply chain models:  Push model:</vt:lpstr>
      <vt:lpstr>Future internet driven supply chain operates like a digital  nervous system.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lipsasamal90@gmail.com</cp:lastModifiedBy>
  <cp:revision>3</cp:revision>
  <dcterms:created xsi:type="dcterms:W3CDTF">2021-04-22T19:03:12Z</dcterms:created>
  <dcterms:modified xsi:type="dcterms:W3CDTF">2021-04-22T19:05:58Z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2021-04-22T00:00:00Z</vt:filetime>
  </property>
</Properties>
</file>