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200"/>
            </a:lvl1pPr>
            <a:lvl2pPr marL="414726" indent="0" algn="ctr">
              <a:buNone/>
              <a:defRPr sz="1800"/>
            </a:lvl2pPr>
            <a:lvl3pPr marL="829452" indent="0" algn="ctr">
              <a:buNone/>
              <a:defRPr sz="1600"/>
            </a:lvl3pPr>
            <a:lvl4pPr marL="1244178" indent="0" algn="ctr">
              <a:buNone/>
              <a:defRPr sz="1500"/>
            </a:lvl4pPr>
            <a:lvl5pPr marL="1658904" indent="0" algn="ctr">
              <a:buNone/>
              <a:defRPr sz="1500"/>
            </a:lvl5pPr>
            <a:lvl6pPr marL="2073631" indent="0" algn="ctr">
              <a:buNone/>
              <a:defRPr sz="1500"/>
            </a:lvl6pPr>
            <a:lvl7pPr marL="2488357" indent="0" algn="ctr">
              <a:buNone/>
              <a:defRPr sz="1500"/>
            </a:lvl7pPr>
            <a:lvl8pPr marL="2903083" indent="0" algn="ctr">
              <a:buNone/>
              <a:defRPr sz="1500"/>
            </a:lvl8pPr>
            <a:lvl9pPr marL="3317809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AB3BB-B04F-4B8F-9FEF-3D0FF55183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AF5F9-A9C9-4596-BB87-7CB6CF120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AB3BB-B04F-4B8F-9FEF-3D0FF55183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AF5F9-A9C9-4596-BB87-7CB6CF120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4880" cy="53040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3040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AB3BB-B04F-4B8F-9FEF-3D0FF55183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AF5F9-A9C9-4596-BB87-7CB6CF120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AB3BB-B04F-4B8F-9FEF-3D0FF55183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AF5F9-A9C9-4596-BB87-7CB6CF120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200"/>
            </a:lvl1pPr>
            <a:lvl2pPr marL="414726" indent="0">
              <a:buNone/>
              <a:defRPr sz="1800"/>
            </a:lvl2pPr>
            <a:lvl3pPr marL="829452" indent="0">
              <a:buNone/>
              <a:defRPr sz="1600"/>
            </a:lvl3pPr>
            <a:lvl4pPr marL="1244178" indent="0">
              <a:buNone/>
              <a:defRPr sz="1500"/>
            </a:lvl4pPr>
            <a:lvl5pPr marL="1658904" indent="0">
              <a:buNone/>
              <a:defRPr sz="1500"/>
            </a:lvl5pPr>
            <a:lvl6pPr marL="2073631" indent="0">
              <a:buNone/>
              <a:defRPr sz="1500"/>
            </a:lvl6pPr>
            <a:lvl7pPr marL="2488357" indent="0">
              <a:buNone/>
              <a:defRPr sz="1500"/>
            </a:lvl7pPr>
            <a:lvl8pPr marL="2903083" indent="0">
              <a:buNone/>
              <a:defRPr sz="1500"/>
            </a:lvl8pPr>
            <a:lvl9pPr marL="331780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AB3BB-B04F-4B8F-9FEF-3D0FF55183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AF5F9-A9C9-4596-BB87-7CB6CF120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2080" cy="39733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800" y="1604329"/>
            <a:ext cx="4043520" cy="39733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AB3BB-B04F-4B8F-9FEF-3D0FF55183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AF5F9-A9C9-4596-BB87-7CB6CF120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AB3BB-B04F-4B8F-9FEF-3D0FF55183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AF5F9-A9C9-4596-BB87-7CB6CF120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AB3BB-B04F-4B8F-9FEF-3D0FF55183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AF5F9-A9C9-4596-BB87-7CB6CF120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AB3BB-B04F-4B8F-9FEF-3D0FF55183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AF5F9-A9C9-4596-BB87-7CB6CF120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AB3BB-B04F-4B8F-9FEF-3D0FF55183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AF5F9-A9C9-4596-BB87-7CB6CF120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AB3BB-B04F-4B8F-9FEF-3D0FF55183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AF5F9-A9C9-4596-BB87-7CB6CF120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7121" y="27364"/>
            <a:ext cx="889488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3840" cy="114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3840" cy="3973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79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127680" y="6247376"/>
            <a:ext cx="289440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FC2AB3BB-B04F-4B8F-9FEF-3D0FF55183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6556321" y="6247376"/>
            <a:ext cx="289440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56480" y="6247376"/>
            <a:ext cx="212544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489AF5F9-A9C9-4596-BB87-7CB6CF1205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ts val="129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ts val="103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ts val="77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ts val="52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ts val="26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Orientation On Robotics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By </a:t>
            </a:r>
          </a:p>
          <a:p>
            <a:r>
              <a:rPr lang="en-IN" dirty="0" err="1" smtClean="0"/>
              <a:t>N.Jeevaratnam</a:t>
            </a:r>
            <a:endParaRPr lang="en-IN" dirty="0" smtClean="0"/>
          </a:p>
          <a:p>
            <a:r>
              <a:rPr lang="en-IN" dirty="0" smtClean="0"/>
              <a:t>Assistant Professor </a:t>
            </a:r>
          </a:p>
          <a:p>
            <a:r>
              <a:rPr lang="en-IN" dirty="0" smtClean="0"/>
              <a:t>Department of ECE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6487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ownload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0"/>
            <a:ext cx="728664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8767763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0"/>
            <a:ext cx="5643601" cy="6858000"/>
          </a:xfrm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285992"/>
            <a:ext cx="3168445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96ce4de-f180-4378-b232-c6e3a19b27b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0"/>
            <a:ext cx="685804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3594226-7a7b-4da4-98dc-c7e92b7f18f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0"/>
            <a:ext cx="721523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tra-fea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0"/>
            <a:ext cx="7143800" cy="671514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navit-Hartenberg-parameters-proximal-variant-for-the-fi-rst-few-links-of-th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2648" y="0"/>
            <a:ext cx="6994194" cy="4875689"/>
          </a:xfr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929198"/>
            <a:ext cx="6257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0"/>
            <a:ext cx="7572396" cy="664371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53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ank-you-signage-20721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99431"/>
            <a:ext cx="9144000" cy="505856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1055" y="0"/>
            <a:ext cx="4467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39071" y="0"/>
            <a:ext cx="27900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898" y="0"/>
            <a:ext cx="69098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9" y="0"/>
            <a:ext cx="73358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botics-9-638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0"/>
            <a:ext cx="7429551" cy="6715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 (2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0"/>
            <a:ext cx="7286644" cy="66437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7358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3" y="0"/>
            <a:ext cx="72009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(1)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(1)</Template>
  <TotalTime>491</TotalTime>
  <Words>10</Words>
  <Application>Microsoft Office PowerPoint</Application>
  <PresentationFormat>On-screen Show (4:3)</PresentationFormat>
  <Paragraphs>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Template (1)</vt:lpstr>
      <vt:lpstr>Orientation On Robotics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On Robotics</dc:title>
  <dc:creator>JEEVANJALI</dc:creator>
  <cp:lastModifiedBy>JEEVANJALI</cp:lastModifiedBy>
  <cp:revision>22</cp:revision>
  <dcterms:created xsi:type="dcterms:W3CDTF">2020-07-23T21:59:59Z</dcterms:created>
  <dcterms:modified xsi:type="dcterms:W3CDTF">2020-07-24T06:11:14Z</dcterms:modified>
</cp:coreProperties>
</file>