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1E1B-4DD1-4926-9B06-53FC32E53F4E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98CEC-79B1-4CC4-A07B-247B969F32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1E1B-4DD1-4926-9B06-53FC32E53F4E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98CEC-79B1-4CC4-A07B-247B969F32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1E1B-4DD1-4926-9B06-53FC32E53F4E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98CEC-79B1-4CC4-A07B-247B969F32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1E1B-4DD1-4926-9B06-53FC32E53F4E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98CEC-79B1-4CC4-A07B-247B969F32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1E1B-4DD1-4926-9B06-53FC32E53F4E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98CEC-79B1-4CC4-A07B-247B969F32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1E1B-4DD1-4926-9B06-53FC32E53F4E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98CEC-79B1-4CC4-A07B-247B969F32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1E1B-4DD1-4926-9B06-53FC32E53F4E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98CEC-79B1-4CC4-A07B-247B969F32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1E1B-4DD1-4926-9B06-53FC32E53F4E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98CEC-79B1-4CC4-A07B-247B969F32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1E1B-4DD1-4926-9B06-53FC32E53F4E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98CEC-79B1-4CC4-A07B-247B969F32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1E1B-4DD1-4926-9B06-53FC32E53F4E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98CEC-79B1-4CC4-A07B-247B969F32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1E1B-4DD1-4926-9B06-53FC32E53F4E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98CEC-79B1-4CC4-A07B-247B969F32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21E1B-4DD1-4926-9B06-53FC32E53F4E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98CEC-79B1-4CC4-A07B-247B969F32F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752600" y="228600"/>
            <a:ext cx="69342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STRUCTURAL, DIELECTRIC AND ELECTRICAL PROPERTIES OF MAGNESIUM DOPED CoFe</a:t>
            </a:r>
            <a:r>
              <a:rPr lang="en-US" sz="4000" b="1" baseline="-25000" dirty="0" smtClean="0">
                <a:solidFill>
                  <a:srgbClr val="FF0000"/>
                </a:solidFill>
              </a:rPr>
              <a:t>2</a:t>
            </a:r>
            <a:r>
              <a:rPr lang="en-US" sz="4000" b="1" dirty="0" smtClean="0">
                <a:solidFill>
                  <a:srgbClr val="FF0000"/>
                </a:solidFill>
              </a:rPr>
              <a:t>O</a:t>
            </a:r>
            <a:r>
              <a:rPr lang="en-US" sz="4000" b="1" baseline="-25000" dirty="0" smtClean="0">
                <a:solidFill>
                  <a:srgbClr val="FF0000"/>
                </a:solidFill>
              </a:rPr>
              <a:t>4</a:t>
            </a:r>
            <a:r>
              <a:rPr lang="en-US" sz="4000" b="1" dirty="0" smtClean="0">
                <a:solidFill>
                  <a:srgbClr val="FF0000"/>
                </a:solidFill>
              </a:rPr>
              <a:t> COMPOSITE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33600" y="4419600"/>
            <a:ext cx="5867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CC"/>
                </a:solidFill>
              </a:rPr>
              <a:t>Presented By</a:t>
            </a:r>
          </a:p>
          <a:p>
            <a:pPr algn="ctr"/>
            <a:r>
              <a:rPr lang="en-US" sz="4000" b="1" dirty="0" smtClean="0">
                <a:solidFill>
                  <a:srgbClr val="0000CC"/>
                </a:solidFill>
              </a:rPr>
              <a:t>Mr. </a:t>
            </a:r>
            <a:r>
              <a:rPr lang="en-US" sz="4000" b="1" dirty="0" err="1" smtClean="0">
                <a:solidFill>
                  <a:srgbClr val="0000CC"/>
                </a:solidFill>
              </a:rPr>
              <a:t>Ananga</a:t>
            </a:r>
            <a:r>
              <a:rPr lang="en-US" sz="4000" b="1" dirty="0" smtClean="0">
                <a:solidFill>
                  <a:srgbClr val="0000CC"/>
                </a:solidFill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</a:rPr>
              <a:t>Udaya</a:t>
            </a:r>
            <a:r>
              <a:rPr lang="en-US" sz="4000" b="1" dirty="0" smtClean="0">
                <a:solidFill>
                  <a:srgbClr val="0000CC"/>
                </a:solidFill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</a:rPr>
              <a:t>Naik</a:t>
            </a:r>
            <a:endParaRPr lang="en-US" sz="4000" b="1" dirty="0" smtClean="0">
              <a:solidFill>
                <a:srgbClr val="0000CC"/>
              </a:solidFill>
            </a:endParaRPr>
          </a:p>
          <a:p>
            <a:pPr algn="ctr"/>
            <a:r>
              <a:rPr lang="en-US" sz="4000" b="1" dirty="0" smtClean="0">
                <a:solidFill>
                  <a:srgbClr val="0000CC"/>
                </a:solidFill>
              </a:rPr>
              <a:t>Research Scholar, CUTM</a:t>
            </a:r>
            <a:endParaRPr lang="en-US" sz="4000" b="1" dirty="0">
              <a:solidFill>
                <a:srgbClr val="0000CC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96400" cy="70104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286000" y="4572000"/>
            <a:ext cx="58674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CC"/>
                </a:solidFill>
              </a:rPr>
              <a:t>Presented By</a:t>
            </a:r>
          </a:p>
          <a:p>
            <a:pPr algn="ctr"/>
            <a:r>
              <a:rPr lang="en-US" sz="4000" b="1" dirty="0" smtClean="0">
                <a:solidFill>
                  <a:srgbClr val="0000CC"/>
                </a:solidFill>
              </a:rPr>
              <a:t>Dr. S. K. </a:t>
            </a:r>
            <a:r>
              <a:rPr lang="en-US" sz="4000" b="1" dirty="0" err="1" smtClean="0">
                <a:solidFill>
                  <a:srgbClr val="0000CC"/>
                </a:solidFill>
              </a:rPr>
              <a:t>Satpathy</a:t>
            </a:r>
            <a:endParaRPr lang="en-US" sz="4000" b="1" dirty="0" smtClean="0">
              <a:solidFill>
                <a:srgbClr val="0000CC"/>
              </a:solidFill>
            </a:endParaRPr>
          </a:p>
          <a:p>
            <a:pPr algn="ctr"/>
            <a:r>
              <a:rPr lang="en-US" sz="4000" b="1" dirty="0" smtClean="0">
                <a:solidFill>
                  <a:srgbClr val="0000CC"/>
                </a:solidFill>
              </a:rPr>
              <a:t>Assistant </a:t>
            </a:r>
            <a:r>
              <a:rPr lang="en-US" sz="4000" b="1" dirty="0" smtClean="0">
                <a:solidFill>
                  <a:srgbClr val="0000CC"/>
                </a:solidFill>
              </a:rPr>
              <a:t>Professor, CUTM</a:t>
            </a:r>
            <a:endParaRPr lang="en-US" sz="4000" b="1" dirty="0">
              <a:solidFill>
                <a:srgbClr val="0000CC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33600" y="536376"/>
            <a:ext cx="5867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Electric Field</a:t>
            </a:r>
            <a:endParaRPr lang="en-US" sz="4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Electric Field Lines</a:t>
            </a:r>
          </a:p>
        </p:txBody>
      </p:sp>
      <p:sp>
        <p:nvSpPr>
          <p:cNvPr id="11267" name="Rectangle 6"/>
          <p:cNvSpPr>
            <a:spLocks noGrp="1" noChangeArrowheads="1"/>
          </p:cNvSpPr>
          <p:nvPr>
            <p:ph idx="1"/>
          </p:nvPr>
        </p:nvSpPr>
        <p:spPr>
          <a:xfrm>
            <a:off x="914400" y="1524000"/>
            <a:ext cx="7772400" cy="4530725"/>
          </a:xfrm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  <p:pic>
        <p:nvPicPr>
          <p:cNvPr id="11268" name="Picture 5" descr="edipole%20field%20lin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1828800"/>
            <a:ext cx="5867400" cy="412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en-US" altLang="en-US" sz="3800" smtClean="0"/>
              <a:t>Electric Field Lines of two Positive Charges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dirty="0" smtClean="0"/>
          </a:p>
        </p:txBody>
      </p:sp>
      <p:pic>
        <p:nvPicPr>
          <p:cNvPr id="12292" name="Picture 5" descr="u8l4c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2362200"/>
            <a:ext cx="6248400" cy="388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en-US" altLang="en-US" sz="3800" smtClean="0"/>
              <a:t>Electric Field Lines of two Positive Charges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13316" name="Picture 5" descr="u8l4c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2362200"/>
            <a:ext cx="6248400" cy="388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2" name="Picture 2" descr="http://www.physicsclassroom.com/Class/estatics/u8l4c6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2308225"/>
            <a:ext cx="6496050" cy="394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Electric Field Lines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Lines that indicate the strength and direction of the electric field.</a:t>
            </a:r>
          </a:p>
          <a:p>
            <a:pPr eaLnBrk="1" hangingPunct="1"/>
            <a:r>
              <a:rPr lang="en-US" altLang="en-US" b="1" smtClean="0"/>
              <a:t>The more dense the lines, the stronger the field.</a:t>
            </a:r>
          </a:p>
          <a:p>
            <a:pPr eaLnBrk="1" hangingPunct="1"/>
            <a:r>
              <a:rPr lang="en-US" altLang="en-US" b="1" smtClean="0"/>
              <a:t>Electric field vectors are tangent to the curve.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89</Words>
  <Application>Microsoft Office PowerPoint</Application>
  <PresentationFormat>On-screen Show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Electric Field Lines</vt:lpstr>
      <vt:lpstr>Electric Field Lines of two Positive Charges</vt:lpstr>
      <vt:lpstr>Electric Field Lines of two Positive Charges</vt:lpstr>
      <vt:lpstr>Electric Field Lines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home</dc:creator>
  <cp:lastModifiedBy>home</cp:lastModifiedBy>
  <cp:revision>1</cp:revision>
  <dcterms:created xsi:type="dcterms:W3CDTF">2019-10-21T17:03:36Z</dcterms:created>
  <dcterms:modified xsi:type="dcterms:W3CDTF">2019-10-21T17:07:14Z</dcterms:modified>
</cp:coreProperties>
</file>