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8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Links and Joints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N.Jeevaratnam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13" y="1343025"/>
            <a:ext cx="72675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1395413"/>
            <a:ext cx="73533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1047750"/>
            <a:ext cx="6953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1128713"/>
            <a:ext cx="73533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262063"/>
            <a:ext cx="72009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294" y="457200"/>
            <a:ext cx="8111258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985" y="304800"/>
            <a:ext cx="782466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529" y="304800"/>
            <a:ext cx="686152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81001"/>
            <a:ext cx="7229475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275" y="685800"/>
            <a:ext cx="7868450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1"/>
            <a:ext cx="7324725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7810500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5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Links and Joints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Links and Joints</dc:title>
  <dc:creator>HP</dc:creator>
  <cp:lastModifiedBy>Windows User</cp:lastModifiedBy>
  <cp:revision>3</cp:revision>
  <dcterms:created xsi:type="dcterms:W3CDTF">2006-08-16T00:00:00Z</dcterms:created>
  <dcterms:modified xsi:type="dcterms:W3CDTF">2021-07-06T15:37:16Z</dcterms:modified>
</cp:coreProperties>
</file>