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72" r:id="rId3"/>
    <p:sldId id="271" r:id="rId4"/>
    <p:sldId id="263" r:id="rId5"/>
    <p:sldId id="256" r:id="rId6"/>
    <p:sldId id="261" r:id="rId7"/>
    <p:sldId id="262" r:id="rId8"/>
    <p:sldId id="258" r:id="rId9"/>
    <p:sldId id="259" r:id="rId10"/>
    <p:sldId id="27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3E48"/>
    <a:srgbClr val="868B91"/>
    <a:srgbClr val="FED966"/>
    <a:srgbClr val="FFC000"/>
    <a:srgbClr val="F62401"/>
    <a:srgbClr val="F97B65"/>
    <a:srgbClr val="66D1BD"/>
    <a:srgbClr val="00B393"/>
    <a:srgbClr val="FFFFFF"/>
    <a:srgbClr val="B9D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662" autoAdjust="0"/>
    <p:restoredTop sz="94660"/>
  </p:normalViewPr>
  <p:slideViewPr>
    <p:cSldViewPr snapToGrid="0">
      <p:cViewPr varScale="1">
        <p:scale>
          <a:sx n="72" d="100"/>
          <a:sy n="72" d="100"/>
        </p:scale>
        <p:origin x="426"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ED497-7928-4828-AD18-F7F288D8B8D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BB272D9-A3D5-41BC-9D74-EFCE7B1A27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300FBC3-B0BF-4F83-A918-683A2621C828}"/>
              </a:ext>
            </a:extLst>
          </p:cNvPr>
          <p:cNvSpPr>
            <a:spLocks noGrp="1"/>
          </p:cNvSpPr>
          <p:nvPr>
            <p:ph type="dt" sz="half" idx="10"/>
          </p:nvPr>
        </p:nvSpPr>
        <p:spPr/>
        <p:txBody>
          <a:bodyPr/>
          <a:lstStyle/>
          <a:p>
            <a:fld id="{835DC671-AE47-4674-A005-E71857B17AF9}" type="datetimeFigureOut">
              <a:rPr lang="en-US" smtClean="0"/>
              <a:pPr/>
              <a:t>12/11/2020</a:t>
            </a:fld>
            <a:endParaRPr lang="en-US"/>
          </a:p>
        </p:txBody>
      </p:sp>
      <p:sp>
        <p:nvSpPr>
          <p:cNvPr id="5" name="Footer Placeholder 4">
            <a:extLst>
              <a:ext uri="{FF2B5EF4-FFF2-40B4-BE49-F238E27FC236}">
                <a16:creationId xmlns:a16="http://schemas.microsoft.com/office/drawing/2014/main" id="{29D26052-3F82-408E-876D-F4855758BC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DF80D3-D01A-4AA8-ABCF-57C60B16E5A7}"/>
              </a:ext>
            </a:extLst>
          </p:cNvPr>
          <p:cNvSpPr>
            <a:spLocks noGrp="1"/>
          </p:cNvSpPr>
          <p:nvPr>
            <p:ph type="sldNum" sz="quarter" idx="12"/>
          </p:nvPr>
        </p:nvSpPr>
        <p:spPr/>
        <p:txBody>
          <a:bodyPr/>
          <a:lstStyle/>
          <a:p>
            <a:fld id="{290CFA36-8BA7-4F17-8412-F85AC937E5CF}" type="slidenum">
              <a:rPr lang="en-US" smtClean="0"/>
              <a:pPr/>
              <a:t>‹#›</a:t>
            </a:fld>
            <a:endParaRPr lang="en-US"/>
          </a:p>
        </p:txBody>
      </p:sp>
    </p:spTree>
    <p:extLst>
      <p:ext uri="{BB962C8B-B14F-4D97-AF65-F5344CB8AC3E}">
        <p14:creationId xmlns:p14="http://schemas.microsoft.com/office/powerpoint/2010/main" val="517625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E7154-EAC6-4990-9DD3-E73C10D5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A7B57EC-A40A-4E16-9DBA-D92406EECA6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96C16C-A4FA-4143-B96D-64B5BA16F5CF}"/>
              </a:ext>
            </a:extLst>
          </p:cNvPr>
          <p:cNvSpPr>
            <a:spLocks noGrp="1"/>
          </p:cNvSpPr>
          <p:nvPr>
            <p:ph type="dt" sz="half" idx="10"/>
          </p:nvPr>
        </p:nvSpPr>
        <p:spPr/>
        <p:txBody>
          <a:bodyPr/>
          <a:lstStyle/>
          <a:p>
            <a:fld id="{835DC671-AE47-4674-A005-E71857B17AF9}" type="datetimeFigureOut">
              <a:rPr lang="en-US" smtClean="0"/>
              <a:pPr/>
              <a:t>12/11/2020</a:t>
            </a:fld>
            <a:endParaRPr lang="en-US"/>
          </a:p>
        </p:txBody>
      </p:sp>
      <p:sp>
        <p:nvSpPr>
          <p:cNvPr id="5" name="Footer Placeholder 4">
            <a:extLst>
              <a:ext uri="{FF2B5EF4-FFF2-40B4-BE49-F238E27FC236}">
                <a16:creationId xmlns:a16="http://schemas.microsoft.com/office/drawing/2014/main" id="{C2B0F50E-795C-4A41-BD82-3F2D2B4769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E12599-3ECB-406A-8A3F-F1AB86ECEFD3}"/>
              </a:ext>
            </a:extLst>
          </p:cNvPr>
          <p:cNvSpPr>
            <a:spLocks noGrp="1"/>
          </p:cNvSpPr>
          <p:nvPr>
            <p:ph type="sldNum" sz="quarter" idx="12"/>
          </p:nvPr>
        </p:nvSpPr>
        <p:spPr/>
        <p:txBody>
          <a:bodyPr/>
          <a:lstStyle/>
          <a:p>
            <a:fld id="{290CFA36-8BA7-4F17-8412-F85AC937E5CF}" type="slidenum">
              <a:rPr lang="en-US" smtClean="0"/>
              <a:pPr/>
              <a:t>‹#›</a:t>
            </a:fld>
            <a:endParaRPr lang="en-US"/>
          </a:p>
        </p:txBody>
      </p:sp>
    </p:spTree>
    <p:extLst>
      <p:ext uri="{BB962C8B-B14F-4D97-AF65-F5344CB8AC3E}">
        <p14:creationId xmlns:p14="http://schemas.microsoft.com/office/powerpoint/2010/main" val="1386952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0C5FE1-78B5-496E-90A8-52F2ACF319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3B3FB80-BFAB-4E03-89F0-9A9FA452578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62B581-7E14-4540-9685-D0AC1C44334E}"/>
              </a:ext>
            </a:extLst>
          </p:cNvPr>
          <p:cNvSpPr>
            <a:spLocks noGrp="1"/>
          </p:cNvSpPr>
          <p:nvPr>
            <p:ph type="dt" sz="half" idx="10"/>
          </p:nvPr>
        </p:nvSpPr>
        <p:spPr/>
        <p:txBody>
          <a:bodyPr/>
          <a:lstStyle/>
          <a:p>
            <a:fld id="{835DC671-AE47-4674-A005-E71857B17AF9}" type="datetimeFigureOut">
              <a:rPr lang="en-US" smtClean="0"/>
              <a:pPr/>
              <a:t>12/11/2020</a:t>
            </a:fld>
            <a:endParaRPr lang="en-US"/>
          </a:p>
        </p:txBody>
      </p:sp>
      <p:sp>
        <p:nvSpPr>
          <p:cNvPr id="5" name="Footer Placeholder 4">
            <a:extLst>
              <a:ext uri="{FF2B5EF4-FFF2-40B4-BE49-F238E27FC236}">
                <a16:creationId xmlns:a16="http://schemas.microsoft.com/office/drawing/2014/main" id="{144719FA-6131-494C-86C6-8FE661797E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49A698-193C-479D-82BB-F88156558302}"/>
              </a:ext>
            </a:extLst>
          </p:cNvPr>
          <p:cNvSpPr>
            <a:spLocks noGrp="1"/>
          </p:cNvSpPr>
          <p:nvPr>
            <p:ph type="sldNum" sz="quarter" idx="12"/>
          </p:nvPr>
        </p:nvSpPr>
        <p:spPr/>
        <p:txBody>
          <a:bodyPr/>
          <a:lstStyle/>
          <a:p>
            <a:fld id="{290CFA36-8BA7-4F17-8412-F85AC937E5CF}" type="slidenum">
              <a:rPr lang="en-US" smtClean="0"/>
              <a:pPr/>
              <a:t>‹#›</a:t>
            </a:fld>
            <a:endParaRPr lang="en-US"/>
          </a:p>
        </p:txBody>
      </p:sp>
    </p:spTree>
    <p:extLst>
      <p:ext uri="{BB962C8B-B14F-4D97-AF65-F5344CB8AC3E}">
        <p14:creationId xmlns:p14="http://schemas.microsoft.com/office/powerpoint/2010/main" val="1231578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23636-41AE-4D08-9170-095D4064F3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25AFDA-54CB-4EE6-A6E7-A356143AF78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C208C2-9F42-4D06-8AC3-97F4FABE0FB0}"/>
              </a:ext>
            </a:extLst>
          </p:cNvPr>
          <p:cNvSpPr>
            <a:spLocks noGrp="1"/>
          </p:cNvSpPr>
          <p:nvPr>
            <p:ph type="dt" sz="half" idx="10"/>
          </p:nvPr>
        </p:nvSpPr>
        <p:spPr/>
        <p:txBody>
          <a:bodyPr/>
          <a:lstStyle/>
          <a:p>
            <a:fld id="{835DC671-AE47-4674-A005-E71857B17AF9}" type="datetimeFigureOut">
              <a:rPr lang="en-US" smtClean="0"/>
              <a:pPr/>
              <a:t>12/11/2020</a:t>
            </a:fld>
            <a:endParaRPr lang="en-US"/>
          </a:p>
        </p:txBody>
      </p:sp>
      <p:sp>
        <p:nvSpPr>
          <p:cNvPr id="5" name="Footer Placeholder 4">
            <a:extLst>
              <a:ext uri="{FF2B5EF4-FFF2-40B4-BE49-F238E27FC236}">
                <a16:creationId xmlns:a16="http://schemas.microsoft.com/office/drawing/2014/main" id="{1D191915-5FA6-4550-9CDE-F6C279B0B5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D1EBA1-0D5C-4D63-BD07-198709B4599B}"/>
              </a:ext>
            </a:extLst>
          </p:cNvPr>
          <p:cNvSpPr>
            <a:spLocks noGrp="1"/>
          </p:cNvSpPr>
          <p:nvPr>
            <p:ph type="sldNum" sz="quarter" idx="12"/>
          </p:nvPr>
        </p:nvSpPr>
        <p:spPr/>
        <p:txBody>
          <a:bodyPr/>
          <a:lstStyle/>
          <a:p>
            <a:fld id="{290CFA36-8BA7-4F17-8412-F85AC937E5CF}" type="slidenum">
              <a:rPr lang="en-US" smtClean="0"/>
              <a:pPr/>
              <a:t>‹#›</a:t>
            </a:fld>
            <a:endParaRPr lang="en-US"/>
          </a:p>
        </p:txBody>
      </p:sp>
    </p:spTree>
    <p:extLst>
      <p:ext uri="{BB962C8B-B14F-4D97-AF65-F5344CB8AC3E}">
        <p14:creationId xmlns:p14="http://schemas.microsoft.com/office/powerpoint/2010/main" val="1750739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2EA1C-A4DB-4EF7-9151-255A0B4E976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A0A5124-12CC-4B65-8D69-2C7BC7ECFB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4679AFE-3D80-410C-9120-CB812CCB9543}"/>
              </a:ext>
            </a:extLst>
          </p:cNvPr>
          <p:cNvSpPr>
            <a:spLocks noGrp="1"/>
          </p:cNvSpPr>
          <p:nvPr>
            <p:ph type="dt" sz="half" idx="10"/>
          </p:nvPr>
        </p:nvSpPr>
        <p:spPr/>
        <p:txBody>
          <a:bodyPr/>
          <a:lstStyle/>
          <a:p>
            <a:fld id="{835DC671-AE47-4674-A005-E71857B17AF9}" type="datetimeFigureOut">
              <a:rPr lang="en-US" smtClean="0"/>
              <a:pPr/>
              <a:t>12/11/2020</a:t>
            </a:fld>
            <a:endParaRPr lang="en-US"/>
          </a:p>
        </p:txBody>
      </p:sp>
      <p:sp>
        <p:nvSpPr>
          <p:cNvPr id="5" name="Footer Placeholder 4">
            <a:extLst>
              <a:ext uri="{FF2B5EF4-FFF2-40B4-BE49-F238E27FC236}">
                <a16:creationId xmlns:a16="http://schemas.microsoft.com/office/drawing/2014/main" id="{4549DEEF-21DC-49EB-B66F-30B94B1C82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4A4DDA-D686-4371-8C23-437ACC4AF3A2}"/>
              </a:ext>
            </a:extLst>
          </p:cNvPr>
          <p:cNvSpPr>
            <a:spLocks noGrp="1"/>
          </p:cNvSpPr>
          <p:nvPr>
            <p:ph type="sldNum" sz="quarter" idx="12"/>
          </p:nvPr>
        </p:nvSpPr>
        <p:spPr/>
        <p:txBody>
          <a:bodyPr/>
          <a:lstStyle/>
          <a:p>
            <a:fld id="{290CFA36-8BA7-4F17-8412-F85AC937E5CF}" type="slidenum">
              <a:rPr lang="en-US" smtClean="0"/>
              <a:pPr/>
              <a:t>‹#›</a:t>
            </a:fld>
            <a:endParaRPr lang="en-US"/>
          </a:p>
        </p:txBody>
      </p:sp>
    </p:spTree>
    <p:extLst>
      <p:ext uri="{BB962C8B-B14F-4D97-AF65-F5344CB8AC3E}">
        <p14:creationId xmlns:p14="http://schemas.microsoft.com/office/powerpoint/2010/main" val="1259673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047AC-EACF-46B5-8DFB-7A056DBC8B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A879DF-8190-49D7-9C56-9685AF35C87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07A6E05-60BB-4D9F-B764-CF424E74D54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20293BB-E2B5-479B-934C-C4FBC08CAEAC}"/>
              </a:ext>
            </a:extLst>
          </p:cNvPr>
          <p:cNvSpPr>
            <a:spLocks noGrp="1"/>
          </p:cNvSpPr>
          <p:nvPr>
            <p:ph type="dt" sz="half" idx="10"/>
          </p:nvPr>
        </p:nvSpPr>
        <p:spPr/>
        <p:txBody>
          <a:bodyPr/>
          <a:lstStyle/>
          <a:p>
            <a:fld id="{835DC671-AE47-4674-A005-E71857B17AF9}" type="datetimeFigureOut">
              <a:rPr lang="en-US" smtClean="0"/>
              <a:pPr/>
              <a:t>12/11/2020</a:t>
            </a:fld>
            <a:endParaRPr lang="en-US"/>
          </a:p>
        </p:txBody>
      </p:sp>
      <p:sp>
        <p:nvSpPr>
          <p:cNvPr id="6" name="Footer Placeholder 5">
            <a:extLst>
              <a:ext uri="{FF2B5EF4-FFF2-40B4-BE49-F238E27FC236}">
                <a16:creationId xmlns:a16="http://schemas.microsoft.com/office/drawing/2014/main" id="{CB552A84-77E4-49AF-B667-3C81157EC6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F2412A-F750-41C1-911A-6E5E61462D31}"/>
              </a:ext>
            </a:extLst>
          </p:cNvPr>
          <p:cNvSpPr>
            <a:spLocks noGrp="1"/>
          </p:cNvSpPr>
          <p:nvPr>
            <p:ph type="sldNum" sz="quarter" idx="12"/>
          </p:nvPr>
        </p:nvSpPr>
        <p:spPr/>
        <p:txBody>
          <a:bodyPr/>
          <a:lstStyle/>
          <a:p>
            <a:fld id="{290CFA36-8BA7-4F17-8412-F85AC937E5CF}" type="slidenum">
              <a:rPr lang="en-US" smtClean="0"/>
              <a:pPr/>
              <a:t>‹#›</a:t>
            </a:fld>
            <a:endParaRPr lang="en-US"/>
          </a:p>
        </p:txBody>
      </p:sp>
    </p:spTree>
    <p:extLst>
      <p:ext uri="{BB962C8B-B14F-4D97-AF65-F5344CB8AC3E}">
        <p14:creationId xmlns:p14="http://schemas.microsoft.com/office/powerpoint/2010/main" val="3231723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5DF5A-63DC-4142-9296-FABDDC48F7E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61157CC-D6FB-4E9E-B7E2-2A1C2E0BBDA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B152CF7-85DA-424B-A2D4-E8511C86AFB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2E32F5B-416F-4D1E-8E76-A765727062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BE2E32E-24FF-45A6-81BE-F3FC57C6B6A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541EC43-06D7-46FC-9EB1-6A6B33EE62A4}"/>
              </a:ext>
            </a:extLst>
          </p:cNvPr>
          <p:cNvSpPr>
            <a:spLocks noGrp="1"/>
          </p:cNvSpPr>
          <p:nvPr>
            <p:ph type="dt" sz="half" idx="10"/>
          </p:nvPr>
        </p:nvSpPr>
        <p:spPr/>
        <p:txBody>
          <a:bodyPr/>
          <a:lstStyle/>
          <a:p>
            <a:fld id="{835DC671-AE47-4674-A005-E71857B17AF9}" type="datetimeFigureOut">
              <a:rPr lang="en-US" smtClean="0"/>
              <a:pPr/>
              <a:t>12/11/2020</a:t>
            </a:fld>
            <a:endParaRPr lang="en-US"/>
          </a:p>
        </p:txBody>
      </p:sp>
      <p:sp>
        <p:nvSpPr>
          <p:cNvPr id="8" name="Footer Placeholder 7">
            <a:extLst>
              <a:ext uri="{FF2B5EF4-FFF2-40B4-BE49-F238E27FC236}">
                <a16:creationId xmlns:a16="http://schemas.microsoft.com/office/drawing/2014/main" id="{621557F3-E719-40D2-9EF0-AAFDF44FA46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50882DD-8EF4-4F0F-8021-133870718078}"/>
              </a:ext>
            </a:extLst>
          </p:cNvPr>
          <p:cNvSpPr>
            <a:spLocks noGrp="1"/>
          </p:cNvSpPr>
          <p:nvPr>
            <p:ph type="sldNum" sz="quarter" idx="12"/>
          </p:nvPr>
        </p:nvSpPr>
        <p:spPr/>
        <p:txBody>
          <a:bodyPr/>
          <a:lstStyle/>
          <a:p>
            <a:fld id="{290CFA36-8BA7-4F17-8412-F85AC937E5CF}" type="slidenum">
              <a:rPr lang="en-US" smtClean="0"/>
              <a:pPr/>
              <a:t>‹#›</a:t>
            </a:fld>
            <a:endParaRPr lang="en-US"/>
          </a:p>
        </p:txBody>
      </p:sp>
    </p:spTree>
    <p:extLst>
      <p:ext uri="{BB962C8B-B14F-4D97-AF65-F5344CB8AC3E}">
        <p14:creationId xmlns:p14="http://schemas.microsoft.com/office/powerpoint/2010/main" val="108698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D6CD2-3B20-42CF-B175-3E01960B262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52F1AE1-481C-4191-8989-D3520A8BFDB1}"/>
              </a:ext>
            </a:extLst>
          </p:cNvPr>
          <p:cNvSpPr>
            <a:spLocks noGrp="1"/>
          </p:cNvSpPr>
          <p:nvPr>
            <p:ph type="dt" sz="half" idx="10"/>
          </p:nvPr>
        </p:nvSpPr>
        <p:spPr/>
        <p:txBody>
          <a:bodyPr/>
          <a:lstStyle/>
          <a:p>
            <a:fld id="{835DC671-AE47-4674-A005-E71857B17AF9}" type="datetimeFigureOut">
              <a:rPr lang="en-US" smtClean="0"/>
              <a:pPr/>
              <a:t>12/11/2020</a:t>
            </a:fld>
            <a:endParaRPr lang="en-US"/>
          </a:p>
        </p:txBody>
      </p:sp>
      <p:sp>
        <p:nvSpPr>
          <p:cNvPr id="4" name="Footer Placeholder 3">
            <a:extLst>
              <a:ext uri="{FF2B5EF4-FFF2-40B4-BE49-F238E27FC236}">
                <a16:creationId xmlns:a16="http://schemas.microsoft.com/office/drawing/2014/main" id="{5B7B389F-4862-4C20-A932-2D472AFEE17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76305D7-ACA0-4AF8-8AB9-854933F26F32}"/>
              </a:ext>
            </a:extLst>
          </p:cNvPr>
          <p:cNvSpPr>
            <a:spLocks noGrp="1"/>
          </p:cNvSpPr>
          <p:nvPr>
            <p:ph type="sldNum" sz="quarter" idx="12"/>
          </p:nvPr>
        </p:nvSpPr>
        <p:spPr/>
        <p:txBody>
          <a:bodyPr/>
          <a:lstStyle/>
          <a:p>
            <a:fld id="{290CFA36-8BA7-4F17-8412-F85AC937E5CF}" type="slidenum">
              <a:rPr lang="en-US" smtClean="0"/>
              <a:pPr/>
              <a:t>‹#›</a:t>
            </a:fld>
            <a:endParaRPr lang="en-US"/>
          </a:p>
        </p:txBody>
      </p:sp>
    </p:spTree>
    <p:extLst>
      <p:ext uri="{BB962C8B-B14F-4D97-AF65-F5344CB8AC3E}">
        <p14:creationId xmlns:p14="http://schemas.microsoft.com/office/powerpoint/2010/main" val="495345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DB1D66-61DB-4025-AF8C-37FD48F0AD65}"/>
              </a:ext>
            </a:extLst>
          </p:cNvPr>
          <p:cNvSpPr>
            <a:spLocks noGrp="1"/>
          </p:cNvSpPr>
          <p:nvPr>
            <p:ph type="dt" sz="half" idx="10"/>
          </p:nvPr>
        </p:nvSpPr>
        <p:spPr/>
        <p:txBody>
          <a:bodyPr/>
          <a:lstStyle/>
          <a:p>
            <a:fld id="{835DC671-AE47-4674-A005-E71857B17AF9}" type="datetimeFigureOut">
              <a:rPr lang="en-US" smtClean="0"/>
              <a:pPr/>
              <a:t>12/11/2020</a:t>
            </a:fld>
            <a:endParaRPr lang="en-US"/>
          </a:p>
        </p:txBody>
      </p:sp>
      <p:sp>
        <p:nvSpPr>
          <p:cNvPr id="3" name="Footer Placeholder 2">
            <a:extLst>
              <a:ext uri="{FF2B5EF4-FFF2-40B4-BE49-F238E27FC236}">
                <a16:creationId xmlns:a16="http://schemas.microsoft.com/office/drawing/2014/main" id="{801A7BA0-D5AD-430F-8993-09C30A89D44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22E7AF7-CDBA-4266-BAA3-2AA128DD4311}"/>
              </a:ext>
            </a:extLst>
          </p:cNvPr>
          <p:cNvSpPr>
            <a:spLocks noGrp="1"/>
          </p:cNvSpPr>
          <p:nvPr>
            <p:ph type="sldNum" sz="quarter" idx="12"/>
          </p:nvPr>
        </p:nvSpPr>
        <p:spPr/>
        <p:txBody>
          <a:bodyPr/>
          <a:lstStyle/>
          <a:p>
            <a:fld id="{290CFA36-8BA7-4F17-8412-F85AC937E5CF}" type="slidenum">
              <a:rPr lang="en-US" smtClean="0"/>
              <a:pPr/>
              <a:t>‹#›</a:t>
            </a:fld>
            <a:endParaRPr lang="en-US"/>
          </a:p>
        </p:txBody>
      </p:sp>
    </p:spTree>
    <p:extLst>
      <p:ext uri="{BB962C8B-B14F-4D97-AF65-F5344CB8AC3E}">
        <p14:creationId xmlns:p14="http://schemas.microsoft.com/office/powerpoint/2010/main" val="549524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9D81F-575B-4DAC-8024-0051FE4527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7D3DB81-E851-4A58-AAE2-F09150674B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9C6E11B-4909-4077-BAA7-2FDDFA0AD3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7FBB4A4-7EB6-455C-BDDE-DDB7A76C1AAE}"/>
              </a:ext>
            </a:extLst>
          </p:cNvPr>
          <p:cNvSpPr>
            <a:spLocks noGrp="1"/>
          </p:cNvSpPr>
          <p:nvPr>
            <p:ph type="dt" sz="half" idx="10"/>
          </p:nvPr>
        </p:nvSpPr>
        <p:spPr/>
        <p:txBody>
          <a:bodyPr/>
          <a:lstStyle/>
          <a:p>
            <a:fld id="{835DC671-AE47-4674-A005-E71857B17AF9}" type="datetimeFigureOut">
              <a:rPr lang="en-US" smtClean="0"/>
              <a:pPr/>
              <a:t>12/11/2020</a:t>
            </a:fld>
            <a:endParaRPr lang="en-US"/>
          </a:p>
        </p:txBody>
      </p:sp>
      <p:sp>
        <p:nvSpPr>
          <p:cNvPr id="6" name="Footer Placeholder 5">
            <a:extLst>
              <a:ext uri="{FF2B5EF4-FFF2-40B4-BE49-F238E27FC236}">
                <a16:creationId xmlns:a16="http://schemas.microsoft.com/office/drawing/2014/main" id="{B3C50CEA-578C-4BC9-B274-0F5A1FDEEC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47C1C5-E10E-4F1C-AFF7-758AFBBEAACF}"/>
              </a:ext>
            </a:extLst>
          </p:cNvPr>
          <p:cNvSpPr>
            <a:spLocks noGrp="1"/>
          </p:cNvSpPr>
          <p:nvPr>
            <p:ph type="sldNum" sz="quarter" idx="12"/>
          </p:nvPr>
        </p:nvSpPr>
        <p:spPr/>
        <p:txBody>
          <a:bodyPr/>
          <a:lstStyle/>
          <a:p>
            <a:fld id="{290CFA36-8BA7-4F17-8412-F85AC937E5CF}" type="slidenum">
              <a:rPr lang="en-US" smtClean="0"/>
              <a:pPr/>
              <a:t>‹#›</a:t>
            </a:fld>
            <a:endParaRPr lang="en-US"/>
          </a:p>
        </p:txBody>
      </p:sp>
    </p:spTree>
    <p:extLst>
      <p:ext uri="{BB962C8B-B14F-4D97-AF65-F5344CB8AC3E}">
        <p14:creationId xmlns:p14="http://schemas.microsoft.com/office/powerpoint/2010/main" val="4125491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12927C-02EE-4A26-B8EB-7B7916DF3F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8BE6C0E-5F22-414E-AD8F-FFFE5A0646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5CF7825-8630-4AE4-A4D0-02527AD2CD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2C31B53-4C0A-4E9F-B687-565CA558CEBB}"/>
              </a:ext>
            </a:extLst>
          </p:cNvPr>
          <p:cNvSpPr>
            <a:spLocks noGrp="1"/>
          </p:cNvSpPr>
          <p:nvPr>
            <p:ph type="dt" sz="half" idx="10"/>
          </p:nvPr>
        </p:nvSpPr>
        <p:spPr/>
        <p:txBody>
          <a:bodyPr/>
          <a:lstStyle/>
          <a:p>
            <a:fld id="{835DC671-AE47-4674-A005-E71857B17AF9}" type="datetimeFigureOut">
              <a:rPr lang="en-US" smtClean="0"/>
              <a:pPr/>
              <a:t>12/11/2020</a:t>
            </a:fld>
            <a:endParaRPr lang="en-US"/>
          </a:p>
        </p:txBody>
      </p:sp>
      <p:sp>
        <p:nvSpPr>
          <p:cNvPr id="6" name="Footer Placeholder 5">
            <a:extLst>
              <a:ext uri="{FF2B5EF4-FFF2-40B4-BE49-F238E27FC236}">
                <a16:creationId xmlns:a16="http://schemas.microsoft.com/office/drawing/2014/main" id="{20DA3454-513C-4880-A46B-950B99066B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1CF1A07-4284-4414-921D-BF71E1FDAD9A}"/>
              </a:ext>
            </a:extLst>
          </p:cNvPr>
          <p:cNvSpPr>
            <a:spLocks noGrp="1"/>
          </p:cNvSpPr>
          <p:nvPr>
            <p:ph type="sldNum" sz="quarter" idx="12"/>
          </p:nvPr>
        </p:nvSpPr>
        <p:spPr/>
        <p:txBody>
          <a:bodyPr/>
          <a:lstStyle/>
          <a:p>
            <a:fld id="{290CFA36-8BA7-4F17-8412-F85AC937E5CF}" type="slidenum">
              <a:rPr lang="en-US" smtClean="0"/>
              <a:pPr/>
              <a:t>‹#›</a:t>
            </a:fld>
            <a:endParaRPr lang="en-US"/>
          </a:p>
        </p:txBody>
      </p:sp>
    </p:spTree>
    <p:extLst>
      <p:ext uri="{BB962C8B-B14F-4D97-AF65-F5344CB8AC3E}">
        <p14:creationId xmlns:p14="http://schemas.microsoft.com/office/powerpoint/2010/main" val="2993920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7DE4E6-3B8E-49F0-B6E7-22004C07EA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B98B015-334F-4A89-A072-88B9A8A864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4F75D1-4751-4F15-AE61-677FA0D9CC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5DC671-AE47-4674-A005-E71857B17AF9}" type="datetimeFigureOut">
              <a:rPr lang="en-US" smtClean="0"/>
              <a:pPr/>
              <a:t>12/11/2020</a:t>
            </a:fld>
            <a:endParaRPr lang="en-US"/>
          </a:p>
        </p:txBody>
      </p:sp>
      <p:sp>
        <p:nvSpPr>
          <p:cNvPr id="5" name="Footer Placeholder 4">
            <a:extLst>
              <a:ext uri="{FF2B5EF4-FFF2-40B4-BE49-F238E27FC236}">
                <a16:creationId xmlns:a16="http://schemas.microsoft.com/office/drawing/2014/main" id="{FBBB89B6-B414-4DD6-AC20-1F9D673EBF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C46477B-8102-4A8E-9AA4-7AC13A769F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0CFA36-8BA7-4F17-8412-F85AC937E5CF}" type="slidenum">
              <a:rPr lang="en-US" smtClean="0"/>
              <a:pPr/>
              <a:t>‹#›</a:t>
            </a:fld>
            <a:endParaRPr lang="en-US"/>
          </a:p>
        </p:txBody>
      </p:sp>
    </p:spTree>
    <p:extLst>
      <p:ext uri="{BB962C8B-B14F-4D97-AF65-F5344CB8AC3E}">
        <p14:creationId xmlns:p14="http://schemas.microsoft.com/office/powerpoint/2010/main" val="19965030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A7FAC75-EA72-4215-86DD-2DBDE2B06D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614031" cy="6858000"/>
          </a:xfrm>
          <a:prstGeom prst="rect">
            <a:avLst/>
          </a:prstGeom>
        </p:spPr>
        <p:style>
          <a:lnRef idx="2">
            <a:schemeClr val="dk1"/>
          </a:lnRef>
          <a:fillRef idx="1">
            <a:schemeClr val="lt1"/>
          </a:fillRef>
          <a:effectRef idx="0">
            <a:schemeClr val="dk1"/>
          </a:effectRef>
          <a:fontRef idx="minor">
            <a:schemeClr val="dk1"/>
          </a:fontRef>
        </p:style>
      </p:pic>
      <p:sp>
        <p:nvSpPr>
          <p:cNvPr id="2" name="TextBox 1">
            <a:extLst>
              <a:ext uri="{FF2B5EF4-FFF2-40B4-BE49-F238E27FC236}">
                <a16:creationId xmlns:a16="http://schemas.microsoft.com/office/drawing/2014/main" id="{20F0D197-122D-4CE7-A214-8E265DECB670}"/>
              </a:ext>
            </a:extLst>
          </p:cNvPr>
          <p:cNvSpPr txBox="1"/>
          <p:nvPr/>
        </p:nvSpPr>
        <p:spPr>
          <a:xfrm>
            <a:off x="4099443" y="367978"/>
            <a:ext cx="5325432" cy="1354217"/>
          </a:xfrm>
          <a:prstGeom prst="rect">
            <a:avLst/>
          </a:prstGeom>
          <a:noFill/>
        </p:spPr>
        <p:txBody>
          <a:bodyPr wrap="none" rtlCol="0">
            <a:spAutoFit/>
          </a:bodyPr>
          <a:lstStyle/>
          <a:p>
            <a:r>
              <a:rPr lang="en-US" sz="3200" b="1" dirty="0">
                <a:solidFill>
                  <a:srgbClr val="C00000"/>
                </a:solidFill>
                <a:latin typeface="Times New Roman" panose="02020603050405020304" pitchFamily="18" charset="0"/>
                <a:cs typeface="Times New Roman" panose="02020603050405020304" pitchFamily="18" charset="0"/>
              </a:rPr>
              <a:t>Center for Smart Agriculture</a:t>
            </a:r>
          </a:p>
          <a:p>
            <a:pPr algn="ct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a:solidFill>
                  <a:schemeClr val="accent1"/>
                </a:solidFill>
                <a:latin typeface="Times New Roman" panose="02020603050405020304" pitchFamily="18" charset="0"/>
                <a:cs typeface="Times New Roman" panose="02020603050405020304" pitchFamily="18" charset="0"/>
              </a:rPr>
              <a:t>Organic Farming</a:t>
            </a:r>
          </a:p>
          <a:p>
            <a:endParaRPr lang="en-US"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1C5C8E77-EF9B-42FD-9649-2F3371B50B17}"/>
              </a:ext>
            </a:extLst>
          </p:cNvPr>
          <p:cNvSpPr txBox="1"/>
          <p:nvPr/>
        </p:nvSpPr>
        <p:spPr>
          <a:xfrm>
            <a:off x="1531715" y="5370889"/>
            <a:ext cx="10660286" cy="1384995"/>
          </a:xfrm>
          <a:prstGeom prst="rect">
            <a:avLst/>
          </a:prstGeom>
          <a:noFill/>
        </p:spPr>
        <p:txBody>
          <a:bodyPr wrap="square" rtlCol="0">
            <a:spAutoFit/>
          </a:bodyPr>
          <a:lstStyle/>
          <a:p>
            <a:r>
              <a:rPr lang="en-US" sz="2800" b="1" dirty="0">
                <a:solidFill>
                  <a:srgbClr val="FF0000"/>
                </a:solidFill>
                <a:latin typeface="Times New Roman" panose="02020603050405020304" pitchFamily="18" charset="0"/>
                <a:cs typeface="Times New Roman" panose="02020603050405020304" pitchFamily="18" charset="0"/>
              </a:rPr>
              <a:t>Module 1:</a:t>
            </a:r>
            <a:r>
              <a:rPr lang="en-US" dirty="0"/>
              <a:t> </a:t>
            </a:r>
            <a:r>
              <a:rPr lang="en-US" sz="2800" b="1" dirty="0">
                <a:latin typeface="Times New Roman" panose="02020603050405020304" pitchFamily="18" charset="0"/>
                <a:cs typeface="Times New Roman" panose="02020603050405020304" pitchFamily="18" charset="0"/>
              </a:rPr>
              <a:t>Fundamentals of Organic Farming</a:t>
            </a:r>
          </a:p>
          <a:p>
            <a:r>
              <a:rPr lang="en-US" sz="2800" b="1" dirty="0">
                <a:solidFill>
                  <a:srgbClr val="FF0000"/>
                </a:solidFill>
                <a:latin typeface="Times New Roman" panose="02020603050405020304" pitchFamily="18" charset="0"/>
                <a:cs typeface="Times New Roman" panose="02020603050405020304" pitchFamily="18" charset="0"/>
              </a:rPr>
              <a:t>Session 1:</a:t>
            </a:r>
            <a:r>
              <a:rPr lang="en-US" sz="2800" dirty="0">
                <a:solidFill>
                  <a:srgbClr val="FF0000"/>
                </a:solidFill>
                <a:latin typeface="Times New Roman" panose="02020603050405020304" pitchFamily="18" charset="0"/>
                <a:cs typeface="Times New Roman" panose="02020603050405020304" pitchFamily="18" charset="0"/>
              </a:rPr>
              <a:t> </a:t>
            </a:r>
            <a:r>
              <a:rPr lang="en-US" sz="2800" b="1" dirty="0">
                <a:latin typeface="Times New Roman" panose="02020603050405020304" pitchFamily="18" charset="0"/>
                <a:cs typeface="Times New Roman" panose="02020603050405020304" pitchFamily="18" charset="0"/>
              </a:rPr>
              <a:t>Introduction to Organic farming: Definition, Concepts, Principles, Objectives</a:t>
            </a:r>
          </a:p>
        </p:txBody>
      </p:sp>
      <p:pic>
        <p:nvPicPr>
          <p:cNvPr id="9" name="Picture 8">
            <a:extLst>
              <a:ext uri="{FF2B5EF4-FFF2-40B4-BE49-F238E27FC236}">
                <a16:creationId xmlns:a16="http://schemas.microsoft.com/office/drawing/2014/main" id="{840ADA7D-79C8-4ED6-96F9-071409654E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7909" y="1594322"/>
            <a:ext cx="5587897" cy="347508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938049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6B23EDB-6C17-46BB-902A-0506168DF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614031" cy="6858000"/>
          </a:xfrm>
          <a:prstGeom prst="rect">
            <a:avLst/>
          </a:prstGeom>
        </p:spPr>
        <p:style>
          <a:lnRef idx="2">
            <a:schemeClr val="dk1"/>
          </a:lnRef>
          <a:fillRef idx="1">
            <a:schemeClr val="lt1"/>
          </a:fillRef>
          <a:effectRef idx="0">
            <a:schemeClr val="dk1"/>
          </a:effectRef>
          <a:fontRef idx="minor">
            <a:schemeClr val="dk1"/>
          </a:fontRef>
        </p:style>
      </p:pic>
      <p:sp>
        <p:nvSpPr>
          <p:cNvPr id="9" name="TextBox 8">
            <a:extLst>
              <a:ext uri="{FF2B5EF4-FFF2-40B4-BE49-F238E27FC236}">
                <a16:creationId xmlns:a16="http://schemas.microsoft.com/office/drawing/2014/main" id="{86D629C2-574A-4D3E-8BCC-EC247FFD2F8F}"/>
              </a:ext>
            </a:extLst>
          </p:cNvPr>
          <p:cNvSpPr txBox="1"/>
          <p:nvPr/>
        </p:nvSpPr>
        <p:spPr>
          <a:xfrm>
            <a:off x="4929809" y="2610678"/>
            <a:ext cx="3089628" cy="830997"/>
          </a:xfrm>
          <a:prstGeom prst="rect">
            <a:avLst/>
          </a:prstGeom>
          <a:noFill/>
        </p:spPr>
        <p:txBody>
          <a:bodyPr wrap="none" rtlCol="0">
            <a:spAutoFit/>
          </a:bodyPr>
          <a:lstStyle/>
          <a:p>
            <a:r>
              <a:rPr lang="en-US" sz="4800" b="1" dirty="0">
                <a:latin typeface="Times New Roman" panose="02020603050405020304" pitchFamily="18" charset="0"/>
                <a:cs typeface="Times New Roman" panose="02020603050405020304" pitchFamily="18" charset="0"/>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222E709-6A71-4576-B0BD-50671390AD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2031" y="0"/>
            <a:ext cx="12614031" cy="6858000"/>
          </a:xfrm>
          <a:prstGeom prst="rect">
            <a:avLst/>
          </a:prstGeom>
        </p:spPr>
        <p:style>
          <a:lnRef idx="2">
            <a:schemeClr val="dk1"/>
          </a:lnRef>
          <a:fillRef idx="1">
            <a:schemeClr val="lt1"/>
          </a:fillRef>
          <a:effectRef idx="0">
            <a:schemeClr val="dk1"/>
          </a:effectRef>
          <a:fontRef idx="minor">
            <a:schemeClr val="dk1"/>
          </a:fontRef>
        </p:style>
      </p:pic>
      <p:sp>
        <p:nvSpPr>
          <p:cNvPr id="3" name="Title 1">
            <a:extLst>
              <a:ext uri="{FF2B5EF4-FFF2-40B4-BE49-F238E27FC236}">
                <a16:creationId xmlns:a16="http://schemas.microsoft.com/office/drawing/2014/main" id="{814D0E86-EDD7-455A-9D97-9F4EF595091D}"/>
              </a:ext>
            </a:extLst>
          </p:cNvPr>
          <p:cNvSpPr txBox="1">
            <a:spLocks/>
          </p:cNvSpPr>
          <p:nvPr/>
        </p:nvSpPr>
        <p:spPr>
          <a:xfrm>
            <a:off x="2186609" y="43062"/>
            <a:ext cx="9558078" cy="82999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a:normAutofit/>
          </a:bodyPr>
          <a:lstStyle>
            <a:lvl1pPr algn="l" defTabSz="914400" rtl="0" eaLnBrk="1" latinLnBrk="0" hangingPunct="1">
              <a:lnSpc>
                <a:spcPct val="90000"/>
              </a:lnSpc>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en-US" sz="3200" b="1" dirty="0">
                <a:solidFill>
                  <a:schemeClr val="tx1"/>
                </a:solidFill>
                <a:latin typeface="Times New Roman" panose="02020603050405020304" pitchFamily="18" charset="0"/>
                <a:cs typeface="Times New Roman" panose="02020603050405020304" pitchFamily="18" charset="0"/>
              </a:rPr>
              <a:t>Organic Farming</a:t>
            </a:r>
            <a:endParaRPr lang="en-IN" sz="3200" dirty="0">
              <a:solidFill>
                <a:schemeClr val="tx1"/>
              </a:solidFill>
            </a:endParaRPr>
          </a:p>
        </p:txBody>
      </p:sp>
      <p:sp>
        <p:nvSpPr>
          <p:cNvPr id="5" name="Content Placeholder 2">
            <a:extLst>
              <a:ext uri="{FF2B5EF4-FFF2-40B4-BE49-F238E27FC236}">
                <a16:creationId xmlns:a16="http://schemas.microsoft.com/office/drawing/2014/main" id="{7B0427CF-CC7A-4AF8-B21E-49898FEC1195}"/>
              </a:ext>
            </a:extLst>
          </p:cNvPr>
          <p:cNvSpPr txBox="1">
            <a:spLocks/>
          </p:cNvSpPr>
          <p:nvPr/>
        </p:nvSpPr>
        <p:spPr>
          <a:xfrm>
            <a:off x="1977835" y="1805607"/>
            <a:ext cx="9766852" cy="3892827"/>
          </a:xfrm>
          <a:prstGeom prst="rect">
            <a:avLst/>
          </a:prstGeom>
          <a:blipFill>
            <a:blip r:embed="rId3"/>
            <a:tile tx="0" ty="0" sx="100000" sy="100000" flip="none" algn="tl"/>
          </a:blipFill>
        </p:spPr>
        <p:txBody>
          <a:bodyPr>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Font typeface="Arial" panose="020B0604020202020204" pitchFamily="34" charset="0"/>
              <a:buNone/>
            </a:pPr>
            <a:endParaRPr lang="en-IN" sz="2400" dirty="0">
              <a:latin typeface="Times New Roman" panose="02020603050405020304" pitchFamily="18" charset="0"/>
              <a:ea typeface="Segoe UI Black" panose="020B0A02040204020203" pitchFamily="34" charset="0"/>
              <a:cs typeface="Times New Roman" pitchFamily="18" charset="0"/>
            </a:endParaRPr>
          </a:p>
          <a:p>
            <a:pPr algn="just">
              <a:buFont typeface="Arial" panose="020B0604020202020204" pitchFamily="34" charset="0"/>
              <a:buNone/>
            </a:pPr>
            <a:endParaRPr lang="en-IN" sz="2400" dirty="0">
              <a:latin typeface="Times New Roman" panose="02020603050405020304" pitchFamily="18" charset="0"/>
              <a:ea typeface="Segoe UI Black" panose="020B0A02040204020203" pitchFamily="34" charset="0"/>
              <a:cs typeface="Times New Roman" pitchFamily="18" charset="0"/>
            </a:endParaRPr>
          </a:p>
          <a:p>
            <a:pPr algn="just">
              <a:buFont typeface="Arial" panose="020B0604020202020204" pitchFamily="34" charset="0"/>
              <a:buNone/>
            </a:pPr>
            <a:endParaRPr lang="en-IN" sz="2400" dirty="0">
              <a:latin typeface="Times New Roman" panose="02020603050405020304" pitchFamily="18" charset="0"/>
              <a:ea typeface="Segoe UI Black" panose="020B0A02040204020203" pitchFamily="34" charset="0"/>
              <a:cs typeface="Times New Roman" pitchFamily="18" charset="0"/>
            </a:endParaRPr>
          </a:p>
          <a:p>
            <a:pPr algn="just">
              <a:lnSpc>
                <a:spcPct val="170000"/>
              </a:lnSpc>
              <a:buFont typeface="Arial" panose="020B0604020202020204" pitchFamily="34" charset="0"/>
              <a:buNone/>
            </a:pPr>
            <a:r>
              <a:rPr lang="en-IN" sz="7400" dirty="0">
                <a:latin typeface="Times New Roman" panose="02020603050405020304" pitchFamily="18" charset="0"/>
                <a:ea typeface="Segoe UI Black" panose="020B0A02040204020203" pitchFamily="34" charset="0"/>
                <a:cs typeface="Times New Roman" pitchFamily="18" charset="0"/>
              </a:rPr>
              <a:t>“</a:t>
            </a:r>
            <a:r>
              <a:rPr lang="en-IN" sz="9600" dirty="0">
                <a:latin typeface="Times New Roman" panose="02020603050405020304" pitchFamily="18" charset="0"/>
                <a:ea typeface="Segoe UI Black" panose="020B0A02040204020203" pitchFamily="34" charset="0"/>
                <a:cs typeface="Times New Roman" pitchFamily="18" charset="0"/>
              </a:rPr>
              <a:t>Organic agriculture is a unique production management system which promotes and enhances </a:t>
            </a:r>
            <a:r>
              <a:rPr lang="en-IN" sz="9600" dirty="0" err="1">
                <a:latin typeface="Times New Roman" panose="02020603050405020304" pitchFamily="18" charset="0"/>
                <a:ea typeface="Segoe UI Black" panose="020B0A02040204020203" pitchFamily="34" charset="0"/>
                <a:cs typeface="Times New Roman" pitchFamily="18" charset="0"/>
              </a:rPr>
              <a:t>agro</a:t>
            </a:r>
            <a:r>
              <a:rPr lang="en-IN" sz="9600" dirty="0">
                <a:latin typeface="Times New Roman" panose="02020603050405020304" pitchFamily="18" charset="0"/>
                <a:ea typeface="Segoe UI Black" panose="020B0A02040204020203" pitchFamily="34" charset="0"/>
                <a:cs typeface="Times New Roman" pitchFamily="18" charset="0"/>
              </a:rPr>
              <a:t>-ecosystem health, including biodiversity, biological cycles and soil biological activity, and this is accomplished by using on-farm agronomic, biological and mechanical methods in exclusion of all synthetic off-farm inputs”                   </a:t>
            </a:r>
          </a:p>
          <a:p>
            <a:pPr algn="just">
              <a:lnSpc>
                <a:spcPct val="170000"/>
              </a:lnSpc>
              <a:buFont typeface="Arial" panose="020B0604020202020204" pitchFamily="34" charset="0"/>
              <a:buNone/>
            </a:pPr>
            <a:endParaRPr lang="en-IN" sz="7400" dirty="0">
              <a:latin typeface="Times New Roman" panose="02020603050405020304" pitchFamily="18" charset="0"/>
              <a:ea typeface="Segoe UI Black" panose="020B0A02040204020203" pitchFamily="34" charset="0"/>
              <a:cs typeface="Times New Roman" pitchFamily="18" charset="0"/>
            </a:endParaRPr>
          </a:p>
          <a:p>
            <a:pPr algn="just">
              <a:lnSpc>
                <a:spcPct val="170000"/>
              </a:lnSpc>
              <a:buFont typeface="Arial" panose="020B0604020202020204" pitchFamily="34" charset="0"/>
              <a:buNone/>
            </a:pPr>
            <a:endParaRPr lang="en-IN" sz="7400" dirty="0">
              <a:latin typeface="Times New Roman" panose="02020603050405020304" pitchFamily="18" charset="0"/>
              <a:ea typeface="Segoe UI Black" panose="020B0A02040204020203" pitchFamily="34" charset="0"/>
              <a:cs typeface="Times New Roman" pitchFamily="18" charset="0"/>
            </a:endParaRPr>
          </a:p>
          <a:p>
            <a:pPr algn="just">
              <a:lnSpc>
                <a:spcPct val="170000"/>
              </a:lnSpc>
              <a:buFont typeface="Arial" panose="020B0604020202020204" pitchFamily="34" charset="0"/>
              <a:buNone/>
            </a:pPr>
            <a:r>
              <a:rPr lang="en-IN" sz="7400" dirty="0">
                <a:latin typeface="Times New Roman" panose="02020603050405020304" pitchFamily="18" charset="0"/>
                <a:ea typeface="Segoe UI Black" panose="020B0A02040204020203" pitchFamily="34" charset="0"/>
                <a:cs typeface="Times New Roman" pitchFamily="18" charset="0"/>
              </a:rPr>
              <a:t>  </a:t>
            </a:r>
          </a:p>
          <a:p>
            <a:pPr algn="just">
              <a:buFont typeface="Arial" panose="020B0604020202020204" pitchFamily="34" charset="0"/>
              <a:buNone/>
            </a:pPr>
            <a:r>
              <a:rPr lang="en-IN" sz="2400" dirty="0">
                <a:latin typeface="Times New Roman" panose="02020603050405020304" pitchFamily="18" charset="0"/>
                <a:ea typeface="Segoe UI Black" panose="020B0A02040204020203" pitchFamily="34" charset="0"/>
                <a:cs typeface="Times New Roman" pitchFamily="18" charset="0"/>
              </a:rPr>
              <a:t>							</a:t>
            </a:r>
            <a:r>
              <a:rPr lang="en-IN" sz="2400" b="1" dirty="0">
                <a:latin typeface="Times New Roman" panose="02020603050405020304" pitchFamily="18" charset="0"/>
                <a:ea typeface="Segoe UI Black" panose="020B0A02040204020203" pitchFamily="34" charset="0"/>
                <a:cs typeface="Times New Roman" panose="02020603050405020304" pitchFamily="18" charset="0"/>
              </a:rPr>
              <a:t>	</a:t>
            </a:r>
            <a:r>
              <a:rPr lang="en-IN" sz="3200" b="1" dirty="0">
                <a:latin typeface="Segoe UI Black" panose="020B0A02040204020203" pitchFamily="34" charset="0"/>
                <a:ea typeface="Segoe UI Black" panose="020B0A02040204020203" pitchFamily="34" charset="0"/>
              </a:rPr>
              <a:t>             						</a:t>
            </a:r>
            <a:endParaRPr lang="en-IN" dirty="0"/>
          </a:p>
        </p:txBody>
      </p:sp>
    </p:spTree>
    <p:extLst>
      <p:ext uri="{BB962C8B-B14F-4D97-AF65-F5344CB8AC3E}">
        <p14:creationId xmlns:p14="http://schemas.microsoft.com/office/powerpoint/2010/main" val="2910035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222E709-6A71-4576-B0BD-50671390AD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2031" y="0"/>
            <a:ext cx="12614031" cy="6858000"/>
          </a:xfrm>
          <a:prstGeom prst="rect">
            <a:avLst/>
          </a:prstGeom>
        </p:spPr>
        <p:style>
          <a:lnRef idx="2">
            <a:schemeClr val="dk1"/>
          </a:lnRef>
          <a:fillRef idx="1">
            <a:schemeClr val="lt1"/>
          </a:fillRef>
          <a:effectRef idx="0">
            <a:schemeClr val="dk1"/>
          </a:effectRef>
          <a:fontRef idx="minor">
            <a:schemeClr val="dk1"/>
          </a:fontRef>
        </p:style>
      </p:pic>
      <p:sp>
        <p:nvSpPr>
          <p:cNvPr id="3" name="Content Placeholder 2">
            <a:extLst>
              <a:ext uri="{FF2B5EF4-FFF2-40B4-BE49-F238E27FC236}">
                <a16:creationId xmlns:a16="http://schemas.microsoft.com/office/drawing/2014/main" id="{57A3AAA3-C950-42A8-BCF8-1BE3B714CA66}"/>
              </a:ext>
            </a:extLst>
          </p:cNvPr>
          <p:cNvSpPr txBox="1">
            <a:spLocks/>
          </p:cNvSpPr>
          <p:nvPr/>
        </p:nvSpPr>
        <p:spPr>
          <a:xfrm>
            <a:off x="2239617" y="1136512"/>
            <a:ext cx="8875643" cy="4351338"/>
          </a:xfrm>
          <a:prstGeom prst="rect">
            <a:avLst/>
          </a:prstGeom>
          <a:blipFill>
            <a:blip r:embed="rId3"/>
            <a:tile tx="0" ty="0" sx="100000" sy="100000" flip="none" algn="tl"/>
          </a:blipFill>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n-US" sz="2400" dirty="0">
              <a:solidFill>
                <a:srgbClr val="000000"/>
              </a:solidFill>
              <a:latin typeface="Segoe UI Black" panose="020B0A02040204020203" pitchFamily="34" charset="0"/>
              <a:ea typeface="Segoe UI Black" panose="020B0A02040204020203" pitchFamily="34" charset="0"/>
            </a:endParaRPr>
          </a:p>
          <a:p>
            <a:pPr marL="0" indent="0" algn="just">
              <a:buFont typeface="Arial" panose="020B0604020202020204" pitchFamily="34" charset="0"/>
              <a:buNone/>
            </a:pPr>
            <a:endParaRPr lang="en-US" sz="2400" dirty="0">
              <a:solidFill>
                <a:srgbClr val="000000"/>
              </a:solidFill>
              <a:latin typeface="Segoe UI Black" panose="020B0A02040204020203" pitchFamily="34" charset="0"/>
              <a:ea typeface="Segoe UI Black" panose="020B0A02040204020203" pitchFamily="34" charset="0"/>
            </a:endParaRPr>
          </a:p>
          <a:p>
            <a:pPr marL="0" indent="0" algn="just">
              <a:buFont typeface="Arial" panose="020B0604020202020204" pitchFamily="34" charset="0"/>
              <a:buNone/>
            </a:pPr>
            <a:endParaRPr lang="en-US" sz="2400" dirty="0">
              <a:solidFill>
                <a:srgbClr val="000000"/>
              </a:solidFill>
              <a:latin typeface="Segoe UI Black" panose="020B0A02040204020203" pitchFamily="34" charset="0"/>
              <a:ea typeface="Segoe UI Black" panose="020B0A02040204020203" pitchFamily="34" charset="0"/>
            </a:endParaRPr>
          </a:p>
          <a:p>
            <a:pPr marL="0" indent="0" algn="just">
              <a:buFont typeface="Arial" panose="020B0604020202020204" pitchFamily="34" charset="0"/>
              <a:buNone/>
            </a:pPr>
            <a:r>
              <a:rPr lang="en-US" sz="2400" dirty="0">
                <a:solidFill>
                  <a:srgbClr val="000000"/>
                </a:solidFill>
                <a:latin typeface="Segoe UI Black" panose="020B0A02040204020203" pitchFamily="34" charset="0"/>
                <a:ea typeface="Segoe UI Black" panose="020B0A02040204020203" pitchFamily="34" charset="0"/>
              </a:rPr>
              <a:t>“</a:t>
            </a:r>
            <a:r>
              <a:rPr lang="en-US" sz="2400" dirty="0">
                <a:solidFill>
                  <a:srgbClr val="000000"/>
                </a:solidFill>
                <a:latin typeface="Times New Roman" pitchFamily="18" charset="0"/>
                <a:ea typeface="Segoe UI Black" panose="020B0A02040204020203" pitchFamily="34" charset="0"/>
                <a:cs typeface="Times New Roman" pitchFamily="18" charset="0"/>
              </a:rPr>
              <a:t>Organic farming is a system which avoids or largely excludes the use of synthetic inputs (such as fertilizers, pesticides, hormones, feed additives etc.) and to the maximum extent feasible rely upon crop rotations, crop residues, animal manures, off-farm organic waste, mineral grade rock additives and biological system of nutrient mobilization and plant protection”</a:t>
            </a:r>
          </a:p>
          <a:p>
            <a:pPr marL="0" indent="0" algn="just">
              <a:buFont typeface="Arial" panose="020B0604020202020204" pitchFamily="34" charset="0"/>
              <a:buNone/>
            </a:pPr>
            <a:r>
              <a:rPr lang="en-US" sz="3200" dirty="0">
                <a:solidFill>
                  <a:srgbClr val="000000"/>
                </a:solidFill>
                <a:latin typeface="Times New Roman" pitchFamily="18" charset="0"/>
                <a:ea typeface="Segoe UI Black" panose="020B0A02040204020203" pitchFamily="34" charset="0"/>
                <a:cs typeface="Times New Roman" pitchFamily="18" charset="0"/>
              </a:rPr>
              <a:t>									</a:t>
            </a:r>
            <a:endParaRPr lang="en-US" sz="3200" dirty="0">
              <a:latin typeface="Times New Roman" pitchFamily="18" charset="0"/>
              <a:ea typeface="Segoe UI Black" panose="020B0A02040204020203" pitchFamily="34" charset="0"/>
              <a:cs typeface="Times New Roman" pitchFamily="18" charset="0"/>
            </a:endParaRPr>
          </a:p>
        </p:txBody>
      </p:sp>
    </p:spTree>
    <p:extLst>
      <p:ext uri="{BB962C8B-B14F-4D97-AF65-F5344CB8AC3E}">
        <p14:creationId xmlns:p14="http://schemas.microsoft.com/office/powerpoint/2010/main" val="2386494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89C600"/>
        </a:solidFill>
        <a:effectLst/>
      </p:bgPr>
    </p:bg>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A207FD12-413C-47DD-9721-645CD207C6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7809" y="0"/>
            <a:ext cx="12697877" cy="6858000"/>
          </a:xfrm>
          <a:prstGeom prst="rect">
            <a:avLst/>
          </a:prstGeom>
        </p:spPr>
        <p:style>
          <a:lnRef idx="2">
            <a:schemeClr val="dk1"/>
          </a:lnRef>
          <a:fillRef idx="1">
            <a:schemeClr val="lt1"/>
          </a:fillRef>
          <a:effectRef idx="0">
            <a:schemeClr val="dk1"/>
          </a:effectRef>
          <a:fontRef idx="minor">
            <a:schemeClr val="dk1"/>
          </a:fontRef>
        </p:style>
      </p:pic>
      <p:sp>
        <p:nvSpPr>
          <p:cNvPr id="4" name="TextBox 3">
            <a:extLst>
              <a:ext uri="{FF2B5EF4-FFF2-40B4-BE49-F238E27FC236}">
                <a16:creationId xmlns:a16="http://schemas.microsoft.com/office/drawing/2014/main" id="{423ED469-88AF-4CE5-BD5B-1C14FDEB6415}"/>
              </a:ext>
            </a:extLst>
          </p:cNvPr>
          <p:cNvSpPr txBox="1"/>
          <p:nvPr/>
        </p:nvSpPr>
        <p:spPr>
          <a:xfrm>
            <a:off x="2536178" y="186432"/>
            <a:ext cx="7821637" cy="584775"/>
          </a:xfrm>
          <a:prstGeom prst="rect">
            <a:avLst/>
          </a:prstGeom>
          <a:noFill/>
        </p:spPr>
        <p:txBody>
          <a:bodyPr wrap="square" rtlCol="0">
            <a:spAutoFit/>
          </a:bodyPr>
          <a:lstStyle/>
          <a:p>
            <a:pPr algn="ctr"/>
            <a:r>
              <a:rPr lang="en-US" sz="3200" b="1" dirty="0">
                <a:latin typeface="Times New Roman" pitchFamily="18" charset="0"/>
                <a:cs typeface="Times New Roman" pitchFamily="18" charset="0"/>
              </a:rPr>
              <a:t>OBJECTIVES OF ORGANIC FARMING</a:t>
            </a:r>
          </a:p>
        </p:txBody>
      </p:sp>
      <p:cxnSp>
        <p:nvCxnSpPr>
          <p:cNvPr id="8" name="Straight Connector 7">
            <a:extLst>
              <a:ext uri="{FF2B5EF4-FFF2-40B4-BE49-F238E27FC236}">
                <a16:creationId xmlns:a16="http://schemas.microsoft.com/office/drawing/2014/main" id="{980F8D25-918D-4F55-96A0-7E92276F2000}"/>
              </a:ext>
            </a:extLst>
          </p:cNvPr>
          <p:cNvCxnSpPr>
            <a:cxnSpLocks/>
            <a:stCxn id="32" idx="4"/>
          </p:cNvCxnSpPr>
          <p:nvPr/>
        </p:nvCxnSpPr>
        <p:spPr>
          <a:xfrm>
            <a:off x="6096000" y="3838634"/>
            <a:ext cx="41891" cy="3019366"/>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B84F05E5-66E5-451A-922E-237FDE35085A}"/>
              </a:ext>
            </a:extLst>
          </p:cNvPr>
          <p:cNvSpPr txBox="1"/>
          <p:nvPr/>
        </p:nvSpPr>
        <p:spPr>
          <a:xfrm>
            <a:off x="6794530" y="2016455"/>
            <a:ext cx="1629285" cy="1569660"/>
          </a:xfrm>
          <a:prstGeom prst="rect">
            <a:avLst/>
          </a:prstGeom>
          <a:noFill/>
        </p:spPr>
        <p:txBody>
          <a:bodyPr wrap="square" rtlCol="0">
            <a:spAutoFit/>
          </a:bodyPr>
          <a:lstStyle/>
          <a:p>
            <a:pPr algn="ctr"/>
            <a:r>
              <a:rPr lang="en-US" sz="9600" b="1" dirty="0">
                <a:solidFill>
                  <a:srgbClr val="B9DC66"/>
                </a:solidFill>
                <a:latin typeface="Agency FB" panose="020B0503020202020204" pitchFamily="34" charset="0"/>
              </a:rPr>
              <a:t>01</a:t>
            </a:r>
          </a:p>
        </p:txBody>
      </p:sp>
      <p:sp>
        <p:nvSpPr>
          <p:cNvPr id="16" name="TextBox 15">
            <a:extLst>
              <a:ext uri="{FF2B5EF4-FFF2-40B4-BE49-F238E27FC236}">
                <a16:creationId xmlns:a16="http://schemas.microsoft.com/office/drawing/2014/main" id="{E2C2CA95-8F78-4DA7-96E0-55BC9C6209EF}"/>
              </a:ext>
            </a:extLst>
          </p:cNvPr>
          <p:cNvSpPr txBox="1"/>
          <p:nvPr/>
        </p:nvSpPr>
        <p:spPr>
          <a:xfrm>
            <a:off x="4157721" y="4356657"/>
            <a:ext cx="1629285" cy="1569660"/>
          </a:xfrm>
          <a:prstGeom prst="rect">
            <a:avLst/>
          </a:prstGeom>
          <a:noFill/>
        </p:spPr>
        <p:txBody>
          <a:bodyPr wrap="square" rtlCol="0">
            <a:spAutoFit/>
          </a:bodyPr>
          <a:lstStyle/>
          <a:p>
            <a:pPr algn="ctr"/>
            <a:r>
              <a:rPr lang="en-US" sz="9600" b="1" dirty="0">
                <a:solidFill>
                  <a:srgbClr val="B9DC66"/>
                </a:solidFill>
                <a:latin typeface="Agency FB" panose="020B0503020202020204" pitchFamily="34" charset="0"/>
              </a:rPr>
              <a:t>02</a:t>
            </a:r>
          </a:p>
        </p:txBody>
      </p:sp>
      <p:sp>
        <p:nvSpPr>
          <p:cNvPr id="24" name="TextBox 23">
            <a:extLst>
              <a:ext uri="{FF2B5EF4-FFF2-40B4-BE49-F238E27FC236}">
                <a16:creationId xmlns:a16="http://schemas.microsoft.com/office/drawing/2014/main" id="{DBD428FF-BA9C-4CEB-97BF-A5BFFD1D3087}"/>
              </a:ext>
            </a:extLst>
          </p:cNvPr>
          <p:cNvSpPr txBox="1"/>
          <p:nvPr/>
        </p:nvSpPr>
        <p:spPr>
          <a:xfrm>
            <a:off x="2138288" y="2272386"/>
            <a:ext cx="3041325" cy="1200329"/>
          </a:xfrm>
          <a:prstGeom prst="rect">
            <a:avLst/>
          </a:prstGeom>
          <a:noFill/>
        </p:spPr>
        <p:txBody>
          <a:bodyPr wrap="square" rtlCol="0">
            <a:spAutoFit/>
          </a:bodyPr>
          <a:lstStyle/>
          <a:p>
            <a:pPr algn="just"/>
            <a:r>
              <a:rPr lang="en-US" sz="2400" dirty="0">
                <a:latin typeface="Times New Roman" pitchFamily="18" charset="0"/>
                <a:cs typeface="Times New Roman" pitchFamily="18" charset="0"/>
              </a:rPr>
              <a:t>To produce food of high nutritional quality in sufficient quantity</a:t>
            </a:r>
            <a:endParaRPr lang="en-US" sz="2400" dirty="0">
              <a:solidFill>
                <a:srgbClr val="FFFFFF"/>
              </a:solidFill>
              <a:latin typeface="Times New Roman" pitchFamily="18" charset="0"/>
              <a:ea typeface="Tahoma" panose="020B0604030504040204" pitchFamily="34" charset="0"/>
              <a:cs typeface="Times New Roman" pitchFamily="18" charset="0"/>
            </a:endParaRPr>
          </a:p>
        </p:txBody>
      </p:sp>
      <p:sp>
        <p:nvSpPr>
          <p:cNvPr id="28" name="TextBox 27">
            <a:extLst>
              <a:ext uri="{FF2B5EF4-FFF2-40B4-BE49-F238E27FC236}">
                <a16:creationId xmlns:a16="http://schemas.microsoft.com/office/drawing/2014/main" id="{64E0B3B8-DB6A-42A7-A855-D3EF1097FD4A}"/>
              </a:ext>
            </a:extLst>
          </p:cNvPr>
          <p:cNvSpPr txBox="1"/>
          <p:nvPr/>
        </p:nvSpPr>
        <p:spPr>
          <a:xfrm>
            <a:off x="7728370" y="4436064"/>
            <a:ext cx="3961882" cy="1200329"/>
          </a:xfrm>
          <a:prstGeom prst="rect">
            <a:avLst/>
          </a:prstGeom>
          <a:noFill/>
        </p:spPr>
        <p:txBody>
          <a:bodyPr wrap="square" rtlCol="0">
            <a:spAutoFit/>
          </a:bodyPr>
          <a:lstStyle/>
          <a:p>
            <a:pPr algn="just"/>
            <a:r>
              <a:rPr lang="en-US" sz="2400" dirty="0">
                <a:latin typeface="Times New Roman" pitchFamily="18" charset="0"/>
                <a:cs typeface="Times New Roman" pitchFamily="18" charset="0"/>
              </a:rPr>
              <a:t>To work with natural systems rather than seeking to dominate them</a:t>
            </a:r>
            <a:endParaRPr lang="en-US" sz="2400" dirty="0">
              <a:solidFill>
                <a:srgbClr val="FFFFFF"/>
              </a:solidFill>
              <a:latin typeface="Times New Roman" pitchFamily="18" charset="0"/>
              <a:ea typeface="Tahoma" panose="020B0604030504040204" pitchFamily="34" charset="0"/>
              <a:cs typeface="Times New Roman" pitchFamily="18" charset="0"/>
            </a:endParaRPr>
          </a:p>
        </p:txBody>
      </p:sp>
      <p:grpSp>
        <p:nvGrpSpPr>
          <p:cNvPr id="39" name="Group 38">
            <a:extLst>
              <a:ext uri="{FF2B5EF4-FFF2-40B4-BE49-F238E27FC236}">
                <a16:creationId xmlns:a16="http://schemas.microsoft.com/office/drawing/2014/main" id="{46775051-3FD2-4DE4-AC5E-12046C8F07C3}"/>
              </a:ext>
            </a:extLst>
          </p:cNvPr>
          <p:cNvGrpSpPr/>
          <p:nvPr/>
        </p:nvGrpSpPr>
        <p:grpSpPr>
          <a:xfrm>
            <a:off x="4422221" y="5632200"/>
            <a:ext cx="5935594" cy="336550"/>
            <a:chOff x="4422221" y="3127375"/>
            <a:chExt cx="5935594" cy="336550"/>
          </a:xfrm>
        </p:grpSpPr>
        <p:cxnSp>
          <p:nvCxnSpPr>
            <p:cNvPr id="40" name="Straight Connector 39">
              <a:extLst>
                <a:ext uri="{FF2B5EF4-FFF2-40B4-BE49-F238E27FC236}">
                  <a16:creationId xmlns:a16="http://schemas.microsoft.com/office/drawing/2014/main" id="{3F041CC7-1F56-4C6D-A25A-C99C8EFF5D0B}"/>
                </a:ext>
              </a:extLst>
            </p:cNvPr>
            <p:cNvCxnSpPr>
              <a:cxnSpLocks/>
            </p:cNvCxnSpPr>
            <p:nvPr/>
          </p:nvCxnSpPr>
          <p:spPr>
            <a:xfrm flipH="1">
              <a:off x="4422221" y="3295567"/>
              <a:ext cx="5935594" cy="0"/>
            </a:xfrm>
            <a:prstGeom prst="line">
              <a:avLst/>
            </a:prstGeom>
            <a:ln w="3175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sp>
          <p:nvSpPr>
            <p:cNvPr id="41" name="Oval 40">
              <a:extLst>
                <a:ext uri="{FF2B5EF4-FFF2-40B4-BE49-F238E27FC236}">
                  <a16:creationId xmlns:a16="http://schemas.microsoft.com/office/drawing/2014/main" id="{3B59BE55-F4B4-4499-96C2-6EA566E0C188}"/>
                </a:ext>
              </a:extLst>
            </p:cNvPr>
            <p:cNvSpPr/>
            <p:nvPr/>
          </p:nvSpPr>
          <p:spPr>
            <a:xfrm>
              <a:off x="5967483" y="3153880"/>
              <a:ext cx="283540" cy="283540"/>
            </a:xfrm>
            <a:prstGeom prst="ellipse">
              <a:avLst/>
            </a:prstGeom>
            <a:solidFill>
              <a:srgbClr val="89C6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Circle: Hollow 41">
              <a:extLst>
                <a:ext uri="{FF2B5EF4-FFF2-40B4-BE49-F238E27FC236}">
                  <a16:creationId xmlns:a16="http://schemas.microsoft.com/office/drawing/2014/main" id="{30E7CB3C-05C8-4C5C-8963-25EEBA43DE31}"/>
                </a:ext>
              </a:extLst>
            </p:cNvPr>
            <p:cNvSpPr/>
            <p:nvPr/>
          </p:nvSpPr>
          <p:spPr>
            <a:xfrm>
              <a:off x="5940978" y="3127375"/>
              <a:ext cx="336550" cy="336550"/>
            </a:xfrm>
            <a:prstGeom prst="donut">
              <a:avLst>
                <a:gd name="adj" fmla="val 7064"/>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3" name="Oval 42">
              <a:extLst>
                <a:ext uri="{FF2B5EF4-FFF2-40B4-BE49-F238E27FC236}">
                  <a16:creationId xmlns:a16="http://schemas.microsoft.com/office/drawing/2014/main" id="{6057FD50-0E04-4F15-9A94-3EFFC274C394}"/>
                </a:ext>
              </a:extLst>
            </p:cNvPr>
            <p:cNvSpPr/>
            <p:nvPr/>
          </p:nvSpPr>
          <p:spPr>
            <a:xfrm>
              <a:off x="6033053" y="3219450"/>
              <a:ext cx="152400" cy="152400"/>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0" name="Group 29">
            <a:extLst>
              <a:ext uri="{FF2B5EF4-FFF2-40B4-BE49-F238E27FC236}">
                <a16:creationId xmlns:a16="http://schemas.microsoft.com/office/drawing/2014/main" id="{B1A8385B-AF30-4C21-9A65-1FA0032AB909}"/>
              </a:ext>
            </a:extLst>
          </p:cNvPr>
          <p:cNvGrpSpPr/>
          <p:nvPr/>
        </p:nvGrpSpPr>
        <p:grpSpPr>
          <a:xfrm>
            <a:off x="5307791" y="2299246"/>
            <a:ext cx="1576418" cy="1539388"/>
            <a:chOff x="5022574" y="2992647"/>
            <a:chExt cx="2146852" cy="2146852"/>
          </a:xfrm>
        </p:grpSpPr>
        <p:sp>
          <p:nvSpPr>
            <p:cNvPr id="32" name="Circle: Hollow 31">
              <a:extLst>
                <a:ext uri="{FF2B5EF4-FFF2-40B4-BE49-F238E27FC236}">
                  <a16:creationId xmlns:a16="http://schemas.microsoft.com/office/drawing/2014/main" id="{811DEDE6-D1FA-4671-9525-0725657FC967}"/>
                </a:ext>
              </a:extLst>
            </p:cNvPr>
            <p:cNvSpPr/>
            <p:nvPr/>
          </p:nvSpPr>
          <p:spPr>
            <a:xfrm>
              <a:off x="5022574" y="2992647"/>
              <a:ext cx="2146852" cy="2146852"/>
            </a:xfrm>
            <a:prstGeom prst="donut">
              <a:avLst>
                <a:gd name="adj" fmla="val 286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4" name="Oval 33">
              <a:extLst>
                <a:ext uri="{FF2B5EF4-FFF2-40B4-BE49-F238E27FC236}">
                  <a16:creationId xmlns:a16="http://schemas.microsoft.com/office/drawing/2014/main" id="{D8F611D4-4DB1-43B5-AE6D-359399872DBD}"/>
                </a:ext>
              </a:extLst>
            </p:cNvPr>
            <p:cNvSpPr/>
            <p:nvPr/>
          </p:nvSpPr>
          <p:spPr>
            <a:xfrm>
              <a:off x="5194300" y="3164373"/>
              <a:ext cx="1803400" cy="1803400"/>
            </a:xfrm>
            <a:prstGeom prst="ellipse">
              <a:avLst/>
            </a:prstGeom>
            <a:solidFill>
              <a:srgbClr val="FFFF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462274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0" name="Picture 29">
            <a:extLst>
              <a:ext uri="{FF2B5EF4-FFF2-40B4-BE49-F238E27FC236}">
                <a16:creationId xmlns:a16="http://schemas.microsoft.com/office/drawing/2014/main" id="{23855AC4-2659-4150-8F79-BCCF4822D7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867861" cy="6858000"/>
          </a:xfrm>
          <a:prstGeom prst="rect">
            <a:avLst/>
          </a:prstGeom>
        </p:spPr>
        <p:style>
          <a:lnRef idx="2">
            <a:schemeClr val="dk1"/>
          </a:lnRef>
          <a:fillRef idx="1">
            <a:schemeClr val="lt1"/>
          </a:fillRef>
          <a:effectRef idx="0">
            <a:schemeClr val="dk1"/>
          </a:effectRef>
          <a:fontRef idx="minor">
            <a:schemeClr val="dk1"/>
          </a:fontRef>
        </p:style>
      </p:pic>
      <p:cxnSp>
        <p:nvCxnSpPr>
          <p:cNvPr id="9" name="Straight Connector 8">
            <a:extLst>
              <a:ext uri="{FF2B5EF4-FFF2-40B4-BE49-F238E27FC236}">
                <a16:creationId xmlns:a16="http://schemas.microsoft.com/office/drawing/2014/main" id="{80CF28EE-A360-46B6-9D76-D2CA1E8777C8}"/>
              </a:ext>
            </a:extLst>
          </p:cNvPr>
          <p:cNvCxnSpPr>
            <a:cxnSpLocks/>
          </p:cNvCxnSpPr>
          <p:nvPr/>
        </p:nvCxnSpPr>
        <p:spPr>
          <a:xfrm>
            <a:off x="6109253" y="0"/>
            <a:ext cx="0" cy="685800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D457136F-E886-4646-B8A2-BD6F5A7BCC5E}"/>
              </a:ext>
            </a:extLst>
          </p:cNvPr>
          <p:cNvSpPr txBox="1"/>
          <p:nvPr/>
        </p:nvSpPr>
        <p:spPr>
          <a:xfrm>
            <a:off x="4157721" y="2406926"/>
            <a:ext cx="1629285" cy="1569660"/>
          </a:xfrm>
          <a:prstGeom prst="rect">
            <a:avLst/>
          </a:prstGeom>
          <a:noFill/>
        </p:spPr>
        <p:txBody>
          <a:bodyPr wrap="square" rtlCol="0">
            <a:spAutoFit/>
          </a:bodyPr>
          <a:lstStyle/>
          <a:p>
            <a:pPr algn="ctr"/>
            <a:r>
              <a:rPr lang="en-US" sz="9600" b="1" dirty="0">
                <a:solidFill>
                  <a:srgbClr val="66D1BD"/>
                </a:solidFill>
                <a:latin typeface="Agency FB" panose="020B0503020202020204" pitchFamily="34" charset="0"/>
              </a:rPr>
              <a:t>04</a:t>
            </a:r>
          </a:p>
        </p:txBody>
      </p:sp>
      <p:sp>
        <p:nvSpPr>
          <p:cNvPr id="21" name="TextBox 20">
            <a:extLst>
              <a:ext uri="{FF2B5EF4-FFF2-40B4-BE49-F238E27FC236}">
                <a16:creationId xmlns:a16="http://schemas.microsoft.com/office/drawing/2014/main" id="{D9585C00-05E0-4883-9190-5990845EE348}"/>
              </a:ext>
            </a:extLst>
          </p:cNvPr>
          <p:cNvSpPr txBox="1"/>
          <p:nvPr/>
        </p:nvSpPr>
        <p:spPr>
          <a:xfrm>
            <a:off x="6507701" y="2652671"/>
            <a:ext cx="3850114" cy="830997"/>
          </a:xfrm>
          <a:prstGeom prst="rect">
            <a:avLst/>
          </a:prstGeom>
          <a:noFill/>
        </p:spPr>
        <p:txBody>
          <a:bodyPr wrap="square" rtlCol="0">
            <a:spAutoFit/>
          </a:bodyPr>
          <a:lstStyle/>
          <a:p>
            <a:pPr algn="just"/>
            <a:r>
              <a:rPr lang="en-US" sz="2400" dirty="0">
                <a:latin typeface="Times New Roman" pitchFamily="18" charset="0"/>
                <a:cs typeface="Times New Roman" pitchFamily="18" charset="0"/>
              </a:rPr>
              <a:t>To maintain and increase the long term fertility of soils</a:t>
            </a:r>
            <a:endParaRPr lang="en-US" sz="2400" b="1" dirty="0">
              <a:solidFill>
                <a:srgbClr val="FFFFFF"/>
              </a:solidFill>
              <a:latin typeface="Times New Roman" pitchFamily="18" charset="0"/>
              <a:ea typeface="Tahoma" panose="020B0604030504040204" pitchFamily="34" charset="0"/>
              <a:cs typeface="Times New Roman" pitchFamily="18" charset="0"/>
            </a:endParaRPr>
          </a:p>
        </p:txBody>
      </p:sp>
      <p:grpSp>
        <p:nvGrpSpPr>
          <p:cNvPr id="24" name="Group 23">
            <a:extLst>
              <a:ext uri="{FF2B5EF4-FFF2-40B4-BE49-F238E27FC236}">
                <a16:creationId xmlns:a16="http://schemas.microsoft.com/office/drawing/2014/main" id="{F2F30479-59C3-4007-9D72-45C1977815ED}"/>
              </a:ext>
            </a:extLst>
          </p:cNvPr>
          <p:cNvGrpSpPr/>
          <p:nvPr/>
        </p:nvGrpSpPr>
        <p:grpSpPr>
          <a:xfrm>
            <a:off x="4422221" y="3682469"/>
            <a:ext cx="5935594" cy="336550"/>
            <a:chOff x="4422221" y="3127375"/>
            <a:chExt cx="5935594" cy="336550"/>
          </a:xfrm>
        </p:grpSpPr>
        <p:cxnSp>
          <p:nvCxnSpPr>
            <p:cNvPr id="25" name="Straight Connector 24">
              <a:extLst>
                <a:ext uri="{FF2B5EF4-FFF2-40B4-BE49-F238E27FC236}">
                  <a16:creationId xmlns:a16="http://schemas.microsoft.com/office/drawing/2014/main" id="{A8A0193E-C41C-46B0-9C39-BB9B95D912EA}"/>
                </a:ext>
              </a:extLst>
            </p:cNvPr>
            <p:cNvCxnSpPr>
              <a:cxnSpLocks/>
            </p:cNvCxnSpPr>
            <p:nvPr/>
          </p:nvCxnSpPr>
          <p:spPr>
            <a:xfrm flipH="1">
              <a:off x="4422221" y="3295567"/>
              <a:ext cx="5935594" cy="0"/>
            </a:xfrm>
            <a:prstGeom prst="line">
              <a:avLst/>
            </a:prstGeom>
            <a:ln w="3175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sp>
          <p:nvSpPr>
            <p:cNvPr id="26" name="Oval 25">
              <a:extLst>
                <a:ext uri="{FF2B5EF4-FFF2-40B4-BE49-F238E27FC236}">
                  <a16:creationId xmlns:a16="http://schemas.microsoft.com/office/drawing/2014/main" id="{31BD03F9-C5A7-4EA7-A8F9-E5EA204140FE}"/>
                </a:ext>
              </a:extLst>
            </p:cNvPr>
            <p:cNvSpPr/>
            <p:nvPr/>
          </p:nvSpPr>
          <p:spPr>
            <a:xfrm>
              <a:off x="5967483" y="3153880"/>
              <a:ext cx="283540" cy="283540"/>
            </a:xfrm>
            <a:prstGeom prst="ellipse">
              <a:avLst/>
            </a:prstGeom>
            <a:solidFill>
              <a:srgbClr val="00B39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Circle: Hollow 26">
              <a:extLst>
                <a:ext uri="{FF2B5EF4-FFF2-40B4-BE49-F238E27FC236}">
                  <a16:creationId xmlns:a16="http://schemas.microsoft.com/office/drawing/2014/main" id="{A976E9F3-FF31-4223-A98B-FE04C2010639}"/>
                </a:ext>
              </a:extLst>
            </p:cNvPr>
            <p:cNvSpPr/>
            <p:nvPr/>
          </p:nvSpPr>
          <p:spPr>
            <a:xfrm>
              <a:off x="5940978" y="3127375"/>
              <a:ext cx="336550" cy="336550"/>
            </a:xfrm>
            <a:prstGeom prst="donut">
              <a:avLst>
                <a:gd name="adj" fmla="val 7064"/>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8" name="Oval 27">
              <a:extLst>
                <a:ext uri="{FF2B5EF4-FFF2-40B4-BE49-F238E27FC236}">
                  <a16:creationId xmlns:a16="http://schemas.microsoft.com/office/drawing/2014/main" id="{331A9D28-1400-44DE-90B0-B91A38328D3B}"/>
                </a:ext>
              </a:extLst>
            </p:cNvPr>
            <p:cNvSpPr/>
            <p:nvPr/>
          </p:nvSpPr>
          <p:spPr>
            <a:xfrm>
              <a:off x="6033053" y="3219450"/>
              <a:ext cx="152400" cy="152400"/>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1" name="Group 40">
            <a:extLst>
              <a:ext uri="{FF2B5EF4-FFF2-40B4-BE49-F238E27FC236}">
                <a16:creationId xmlns:a16="http://schemas.microsoft.com/office/drawing/2014/main" id="{897D3E2F-487F-4E91-A855-5F21A52081E1}"/>
              </a:ext>
            </a:extLst>
          </p:cNvPr>
          <p:cNvGrpSpPr/>
          <p:nvPr/>
        </p:nvGrpSpPr>
        <p:grpSpPr>
          <a:xfrm>
            <a:off x="1858584" y="233740"/>
            <a:ext cx="6121924" cy="1604585"/>
            <a:chOff x="1858584" y="233740"/>
            <a:chExt cx="6121924" cy="1604585"/>
          </a:xfrm>
        </p:grpSpPr>
        <p:grpSp>
          <p:nvGrpSpPr>
            <p:cNvPr id="10" name="Group 9">
              <a:extLst>
                <a:ext uri="{FF2B5EF4-FFF2-40B4-BE49-F238E27FC236}">
                  <a16:creationId xmlns:a16="http://schemas.microsoft.com/office/drawing/2014/main" id="{B446595E-D72E-4DD1-947B-6689D008485A}"/>
                </a:ext>
              </a:extLst>
            </p:cNvPr>
            <p:cNvGrpSpPr/>
            <p:nvPr/>
          </p:nvGrpSpPr>
          <p:grpSpPr>
            <a:xfrm>
              <a:off x="1858584" y="1501775"/>
              <a:ext cx="5824916" cy="336550"/>
              <a:chOff x="1796261" y="3127375"/>
              <a:chExt cx="5914711" cy="336550"/>
            </a:xfrm>
          </p:grpSpPr>
          <p:cxnSp>
            <p:nvCxnSpPr>
              <p:cNvPr id="11" name="Straight Connector 10">
                <a:extLst>
                  <a:ext uri="{FF2B5EF4-FFF2-40B4-BE49-F238E27FC236}">
                    <a16:creationId xmlns:a16="http://schemas.microsoft.com/office/drawing/2014/main" id="{AB778996-AD30-4FBF-A783-1332ACBC832D}"/>
                  </a:ext>
                </a:extLst>
              </p:cNvPr>
              <p:cNvCxnSpPr>
                <a:cxnSpLocks/>
              </p:cNvCxnSpPr>
              <p:nvPr/>
            </p:nvCxnSpPr>
            <p:spPr>
              <a:xfrm flipH="1">
                <a:off x="1796261" y="3295567"/>
                <a:ext cx="5914711" cy="0"/>
              </a:xfrm>
              <a:prstGeom prst="line">
                <a:avLst/>
              </a:prstGeom>
              <a:ln w="3175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0C3F866E-413D-401C-AD9F-F8C2AEA5119B}"/>
                  </a:ext>
                </a:extLst>
              </p:cNvPr>
              <p:cNvSpPr/>
              <p:nvPr/>
            </p:nvSpPr>
            <p:spPr>
              <a:xfrm>
                <a:off x="5967483" y="3153880"/>
                <a:ext cx="283540" cy="283540"/>
              </a:xfrm>
              <a:prstGeom prst="ellipse">
                <a:avLst/>
              </a:prstGeom>
              <a:solidFill>
                <a:srgbClr val="00B393"/>
              </a:solidFill>
              <a:ln>
                <a:solidFill>
                  <a:srgbClr val="00B39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ircle: Hollow 12">
                <a:extLst>
                  <a:ext uri="{FF2B5EF4-FFF2-40B4-BE49-F238E27FC236}">
                    <a16:creationId xmlns:a16="http://schemas.microsoft.com/office/drawing/2014/main" id="{A443766E-CCA8-406C-ACC0-5D2E9F077FE8}"/>
                  </a:ext>
                </a:extLst>
              </p:cNvPr>
              <p:cNvSpPr/>
              <p:nvPr/>
            </p:nvSpPr>
            <p:spPr>
              <a:xfrm>
                <a:off x="5940978" y="3127375"/>
                <a:ext cx="336550" cy="336550"/>
              </a:xfrm>
              <a:prstGeom prst="donut">
                <a:avLst>
                  <a:gd name="adj" fmla="val 7064"/>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Oval 13">
                <a:extLst>
                  <a:ext uri="{FF2B5EF4-FFF2-40B4-BE49-F238E27FC236}">
                    <a16:creationId xmlns:a16="http://schemas.microsoft.com/office/drawing/2014/main" id="{E0DB6A4C-91D6-407D-91BF-A87FED17C39F}"/>
                  </a:ext>
                </a:extLst>
              </p:cNvPr>
              <p:cNvSpPr/>
              <p:nvPr/>
            </p:nvSpPr>
            <p:spPr>
              <a:xfrm>
                <a:off x="6033053" y="3219450"/>
                <a:ext cx="152400" cy="152400"/>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TextBox 14">
              <a:extLst>
                <a:ext uri="{FF2B5EF4-FFF2-40B4-BE49-F238E27FC236}">
                  <a16:creationId xmlns:a16="http://schemas.microsoft.com/office/drawing/2014/main" id="{001181C0-CF60-423E-837F-F4EB8CEDDE04}"/>
                </a:ext>
              </a:extLst>
            </p:cNvPr>
            <p:cNvSpPr txBox="1"/>
            <p:nvPr/>
          </p:nvSpPr>
          <p:spPr>
            <a:xfrm>
              <a:off x="6351223" y="233740"/>
              <a:ext cx="1629285" cy="1569660"/>
            </a:xfrm>
            <a:prstGeom prst="rect">
              <a:avLst/>
            </a:prstGeom>
            <a:noFill/>
          </p:spPr>
          <p:txBody>
            <a:bodyPr wrap="square" rtlCol="0">
              <a:spAutoFit/>
            </a:bodyPr>
            <a:lstStyle/>
            <a:p>
              <a:pPr algn="ctr"/>
              <a:r>
                <a:rPr lang="en-US" sz="9600" b="1" dirty="0">
                  <a:solidFill>
                    <a:srgbClr val="66D1BD"/>
                  </a:solidFill>
                  <a:latin typeface="Agency FB" panose="020B0503020202020204" pitchFamily="34" charset="0"/>
                </a:rPr>
                <a:t>03</a:t>
              </a:r>
            </a:p>
          </p:txBody>
        </p:sp>
        <p:sp>
          <p:nvSpPr>
            <p:cNvPr id="18" name="TextBox 17">
              <a:extLst>
                <a:ext uri="{FF2B5EF4-FFF2-40B4-BE49-F238E27FC236}">
                  <a16:creationId xmlns:a16="http://schemas.microsoft.com/office/drawing/2014/main" id="{B7DCDC61-A70B-43BA-A3BC-6F2EB8110427}"/>
                </a:ext>
              </a:extLst>
            </p:cNvPr>
            <p:cNvSpPr txBox="1"/>
            <p:nvPr/>
          </p:nvSpPr>
          <p:spPr>
            <a:xfrm>
              <a:off x="2726431" y="391558"/>
              <a:ext cx="2044643" cy="400110"/>
            </a:xfrm>
            <a:prstGeom prst="rect">
              <a:avLst/>
            </a:prstGeom>
            <a:noFill/>
          </p:spPr>
          <p:txBody>
            <a:bodyPr wrap="square" rtlCol="0">
              <a:spAutoFit/>
            </a:bodyPr>
            <a:lstStyle/>
            <a:p>
              <a:pPr algn="ctr"/>
              <a:endParaRPr lang="en-US" sz="2000" b="1" dirty="0">
                <a:solidFill>
                  <a:srgbClr val="FFFFFF"/>
                </a:solidFill>
                <a:latin typeface="Century Gothic" panose="020B0502020202020204" pitchFamily="34" charset="0"/>
                <a:ea typeface="Tahoma" panose="020B0604030504040204" pitchFamily="34" charset="0"/>
                <a:cs typeface="Tahoma" panose="020B0604030504040204" pitchFamily="34" charset="0"/>
              </a:endParaRPr>
            </a:p>
          </p:txBody>
        </p:sp>
      </p:grpSp>
      <p:grpSp>
        <p:nvGrpSpPr>
          <p:cNvPr id="42" name="Group 41">
            <a:extLst>
              <a:ext uri="{FF2B5EF4-FFF2-40B4-BE49-F238E27FC236}">
                <a16:creationId xmlns:a16="http://schemas.microsoft.com/office/drawing/2014/main" id="{9BE78EC2-2387-4D3A-9CAD-2A27506E5AE4}"/>
              </a:ext>
            </a:extLst>
          </p:cNvPr>
          <p:cNvGrpSpPr/>
          <p:nvPr/>
        </p:nvGrpSpPr>
        <p:grpSpPr>
          <a:xfrm>
            <a:off x="1858583" y="4183479"/>
            <a:ext cx="6109225" cy="2039134"/>
            <a:chOff x="1858583" y="-200809"/>
            <a:chExt cx="6109225" cy="2039134"/>
          </a:xfrm>
        </p:grpSpPr>
        <p:grpSp>
          <p:nvGrpSpPr>
            <p:cNvPr id="43" name="Group 42">
              <a:extLst>
                <a:ext uri="{FF2B5EF4-FFF2-40B4-BE49-F238E27FC236}">
                  <a16:creationId xmlns:a16="http://schemas.microsoft.com/office/drawing/2014/main" id="{D8BA2771-C9E3-44F3-BD77-D657DE156F8C}"/>
                </a:ext>
              </a:extLst>
            </p:cNvPr>
            <p:cNvGrpSpPr/>
            <p:nvPr/>
          </p:nvGrpSpPr>
          <p:grpSpPr>
            <a:xfrm>
              <a:off x="1858583" y="1501775"/>
              <a:ext cx="5824917" cy="336550"/>
              <a:chOff x="1796260" y="3127375"/>
              <a:chExt cx="5914713" cy="336550"/>
            </a:xfrm>
          </p:grpSpPr>
          <p:cxnSp>
            <p:nvCxnSpPr>
              <p:cNvPr id="51" name="Straight Connector 50">
                <a:extLst>
                  <a:ext uri="{FF2B5EF4-FFF2-40B4-BE49-F238E27FC236}">
                    <a16:creationId xmlns:a16="http://schemas.microsoft.com/office/drawing/2014/main" id="{A985DC68-6AF1-4498-911F-A92816E066A5}"/>
                  </a:ext>
                </a:extLst>
              </p:cNvPr>
              <p:cNvCxnSpPr>
                <a:cxnSpLocks/>
              </p:cNvCxnSpPr>
              <p:nvPr/>
            </p:nvCxnSpPr>
            <p:spPr>
              <a:xfrm flipH="1">
                <a:off x="1796260" y="3295567"/>
                <a:ext cx="5914713" cy="0"/>
              </a:xfrm>
              <a:prstGeom prst="line">
                <a:avLst/>
              </a:prstGeom>
              <a:ln w="3175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sp>
            <p:nvSpPr>
              <p:cNvPr id="52" name="Oval 51">
                <a:extLst>
                  <a:ext uri="{FF2B5EF4-FFF2-40B4-BE49-F238E27FC236}">
                    <a16:creationId xmlns:a16="http://schemas.microsoft.com/office/drawing/2014/main" id="{4D9C89A5-98C5-42D9-9023-A70CB8909CF4}"/>
                  </a:ext>
                </a:extLst>
              </p:cNvPr>
              <p:cNvSpPr/>
              <p:nvPr/>
            </p:nvSpPr>
            <p:spPr>
              <a:xfrm>
                <a:off x="5967483" y="3153880"/>
                <a:ext cx="283540" cy="283540"/>
              </a:xfrm>
              <a:prstGeom prst="ellipse">
                <a:avLst/>
              </a:prstGeom>
              <a:solidFill>
                <a:srgbClr val="00B393"/>
              </a:solidFill>
              <a:ln>
                <a:solidFill>
                  <a:srgbClr val="00B39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Circle: Hollow 52">
                <a:extLst>
                  <a:ext uri="{FF2B5EF4-FFF2-40B4-BE49-F238E27FC236}">
                    <a16:creationId xmlns:a16="http://schemas.microsoft.com/office/drawing/2014/main" id="{8A117738-5A9B-49A2-91BF-766758E4D870}"/>
                  </a:ext>
                </a:extLst>
              </p:cNvPr>
              <p:cNvSpPr/>
              <p:nvPr/>
            </p:nvSpPr>
            <p:spPr>
              <a:xfrm>
                <a:off x="5940978" y="3127375"/>
                <a:ext cx="336550" cy="336550"/>
              </a:xfrm>
              <a:prstGeom prst="donut">
                <a:avLst>
                  <a:gd name="adj" fmla="val 7064"/>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4" name="Oval 53">
                <a:extLst>
                  <a:ext uri="{FF2B5EF4-FFF2-40B4-BE49-F238E27FC236}">
                    <a16:creationId xmlns:a16="http://schemas.microsoft.com/office/drawing/2014/main" id="{8028B8DE-057A-4F37-B4A0-CFB5171B2CFC}"/>
                  </a:ext>
                </a:extLst>
              </p:cNvPr>
              <p:cNvSpPr/>
              <p:nvPr/>
            </p:nvSpPr>
            <p:spPr>
              <a:xfrm>
                <a:off x="6033053" y="3219450"/>
                <a:ext cx="152400" cy="152400"/>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TextBox 43">
              <a:extLst>
                <a:ext uri="{FF2B5EF4-FFF2-40B4-BE49-F238E27FC236}">
                  <a16:creationId xmlns:a16="http://schemas.microsoft.com/office/drawing/2014/main" id="{8600B5E1-8239-47C1-9DC8-A00A94693569}"/>
                </a:ext>
              </a:extLst>
            </p:cNvPr>
            <p:cNvSpPr txBox="1"/>
            <p:nvPr/>
          </p:nvSpPr>
          <p:spPr>
            <a:xfrm>
              <a:off x="6338523" y="233740"/>
              <a:ext cx="1629285" cy="1569660"/>
            </a:xfrm>
            <a:prstGeom prst="rect">
              <a:avLst/>
            </a:prstGeom>
            <a:noFill/>
          </p:spPr>
          <p:txBody>
            <a:bodyPr wrap="square" rtlCol="0">
              <a:spAutoFit/>
            </a:bodyPr>
            <a:lstStyle/>
            <a:p>
              <a:pPr algn="ctr"/>
              <a:r>
                <a:rPr lang="en-US" sz="9600" b="1" dirty="0">
                  <a:solidFill>
                    <a:srgbClr val="66D1BD"/>
                  </a:solidFill>
                  <a:latin typeface="Agency FB" panose="020B0503020202020204" pitchFamily="34" charset="0"/>
                </a:rPr>
                <a:t>05</a:t>
              </a:r>
            </a:p>
          </p:txBody>
        </p:sp>
        <p:sp>
          <p:nvSpPr>
            <p:cNvPr id="49" name="TextBox 48">
              <a:extLst>
                <a:ext uri="{FF2B5EF4-FFF2-40B4-BE49-F238E27FC236}">
                  <a16:creationId xmlns:a16="http://schemas.microsoft.com/office/drawing/2014/main" id="{9A61BB4C-96A2-4D00-9112-5BFC98F25CEE}"/>
                </a:ext>
              </a:extLst>
            </p:cNvPr>
            <p:cNvSpPr txBox="1"/>
            <p:nvPr/>
          </p:nvSpPr>
          <p:spPr>
            <a:xfrm>
              <a:off x="2164973" y="-200809"/>
              <a:ext cx="3167558" cy="1938992"/>
            </a:xfrm>
            <a:prstGeom prst="rect">
              <a:avLst/>
            </a:prstGeom>
            <a:noFill/>
          </p:spPr>
          <p:txBody>
            <a:bodyPr wrap="square" rtlCol="0">
              <a:spAutoFit/>
            </a:bodyPr>
            <a:lstStyle/>
            <a:p>
              <a:pPr algn="just"/>
              <a:r>
                <a:rPr lang="en-US" sz="2400" dirty="0">
                  <a:latin typeface="Times New Roman" pitchFamily="18" charset="0"/>
                  <a:cs typeface="Times New Roman" pitchFamily="18" charset="0"/>
                </a:rPr>
                <a:t>To use, as far as possible, renewable resources in locally organized agricultural systems</a:t>
              </a:r>
              <a:endParaRPr lang="en-US" sz="2400" b="1" dirty="0">
                <a:solidFill>
                  <a:srgbClr val="FFFFFF"/>
                </a:solidFill>
                <a:latin typeface="Times New Roman" pitchFamily="18" charset="0"/>
                <a:ea typeface="Tahoma" panose="020B0604030504040204" pitchFamily="34" charset="0"/>
                <a:cs typeface="Times New Roman" pitchFamily="18" charset="0"/>
              </a:endParaRPr>
            </a:p>
          </p:txBody>
        </p:sp>
      </p:grpSp>
      <p:sp>
        <p:nvSpPr>
          <p:cNvPr id="48" name="TextBox 47">
            <a:extLst>
              <a:ext uri="{FF2B5EF4-FFF2-40B4-BE49-F238E27FC236}">
                <a16:creationId xmlns:a16="http://schemas.microsoft.com/office/drawing/2014/main" id="{08BA50D7-0B83-4CDA-B3F9-E876DC2CAC71}"/>
              </a:ext>
            </a:extLst>
          </p:cNvPr>
          <p:cNvSpPr txBox="1"/>
          <p:nvPr/>
        </p:nvSpPr>
        <p:spPr>
          <a:xfrm>
            <a:off x="2488010" y="12611"/>
            <a:ext cx="3541838" cy="1569660"/>
          </a:xfrm>
          <a:prstGeom prst="rect">
            <a:avLst/>
          </a:prstGeom>
          <a:noFill/>
        </p:spPr>
        <p:txBody>
          <a:bodyPr wrap="square" rtlCol="0">
            <a:spAutoFit/>
          </a:bodyPr>
          <a:lstStyle/>
          <a:p>
            <a:pPr algn="just"/>
            <a:r>
              <a:rPr lang="en-US" sz="2400" dirty="0">
                <a:latin typeface="Times New Roman" pitchFamily="18" charset="0"/>
                <a:cs typeface="Times New Roman" pitchFamily="18" charset="0"/>
              </a:rPr>
              <a:t>To encourage and enhance the biological cycles within farming system involving microorganism</a:t>
            </a:r>
            <a:endParaRPr lang="en-US" sz="2400" b="1" dirty="0">
              <a:solidFill>
                <a:srgbClr val="FFFFFF"/>
              </a:solidFill>
              <a:latin typeface="Times New Roman" pitchFamily="18" charset="0"/>
              <a:ea typeface="Tahoma" panose="020B0604030504040204" pitchFamily="34" charset="0"/>
              <a:cs typeface="Times New Roman" pitchFamily="18" charset="0"/>
            </a:endParaRPr>
          </a:p>
        </p:txBody>
      </p:sp>
    </p:spTree>
    <p:extLst>
      <p:ext uri="{BB962C8B-B14F-4D97-AF65-F5344CB8AC3E}">
        <p14:creationId xmlns:p14="http://schemas.microsoft.com/office/powerpoint/2010/main" val="3610579400"/>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a:extLst>
              <a:ext uri="{FF2B5EF4-FFF2-40B4-BE49-F238E27FC236}">
                <a16:creationId xmlns:a16="http://schemas.microsoft.com/office/drawing/2014/main" id="{510E49A4-7649-4E73-9E94-C95D5E9A77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3830" y="26504"/>
            <a:ext cx="12614031" cy="6858000"/>
          </a:xfrm>
          <a:prstGeom prst="rect">
            <a:avLst/>
          </a:prstGeom>
        </p:spPr>
        <p:style>
          <a:lnRef idx="2">
            <a:schemeClr val="dk1"/>
          </a:lnRef>
          <a:fillRef idx="1">
            <a:schemeClr val="lt1"/>
          </a:fillRef>
          <a:effectRef idx="0">
            <a:schemeClr val="dk1"/>
          </a:effectRef>
          <a:fontRef idx="minor">
            <a:schemeClr val="dk1"/>
          </a:fontRef>
        </p:style>
      </p:pic>
      <p:cxnSp>
        <p:nvCxnSpPr>
          <p:cNvPr id="44" name="Straight Connector 43">
            <a:extLst>
              <a:ext uri="{FF2B5EF4-FFF2-40B4-BE49-F238E27FC236}">
                <a16:creationId xmlns:a16="http://schemas.microsoft.com/office/drawing/2014/main" id="{4D531F3A-D402-4BBB-A6CD-B52A9AD473CD}"/>
              </a:ext>
            </a:extLst>
          </p:cNvPr>
          <p:cNvCxnSpPr>
            <a:cxnSpLocks/>
          </p:cNvCxnSpPr>
          <p:nvPr/>
        </p:nvCxnSpPr>
        <p:spPr>
          <a:xfrm>
            <a:off x="6109253" y="0"/>
            <a:ext cx="0" cy="685800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grpSp>
        <p:nvGrpSpPr>
          <p:cNvPr id="83" name="Group 82">
            <a:extLst>
              <a:ext uri="{FF2B5EF4-FFF2-40B4-BE49-F238E27FC236}">
                <a16:creationId xmlns:a16="http://schemas.microsoft.com/office/drawing/2014/main" id="{6AA1547D-8504-4014-B810-C0B09162BEA5}"/>
              </a:ext>
            </a:extLst>
          </p:cNvPr>
          <p:cNvGrpSpPr/>
          <p:nvPr/>
        </p:nvGrpSpPr>
        <p:grpSpPr>
          <a:xfrm>
            <a:off x="4157721" y="0"/>
            <a:ext cx="7813885" cy="1767039"/>
            <a:chOff x="4157721" y="0"/>
            <a:chExt cx="7813885" cy="1767039"/>
          </a:xfrm>
        </p:grpSpPr>
        <p:sp>
          <p:nvSpPr>
            <p:cNvPr id="45" name="TextBox 44">
              <a:extLst>
                <a:ext uri="{FF2B5EF4-FFF2-40B4-BE49-F238E27FC236}">
                  <a16:creationId xmlns:a16="http://schemas.microsoft.com/office/drawing/2014/main" id="{B5DFF2C9-5539-4123-99FA-E1A3B1DE2D78}"/>
                </a:ext>
              </a:extLst>
            </p:cNvPr>
            <p:cNvSpPr txBox="1"/>
            <p:nvPr/>
          </p:nvSpPr>
          <p:spPr>
            <a:xfrm>
              <a:off x="4157721" y="154946"/>
              <a:ext cx="1629285" cy="1569660"/>
            </a:xfrm>
            <a:prstGeom prst="rect">
              <a:avLst/>
            </a:prstGeom>
            <a:noFill/>
          </p:spPr>
          <p:txBody>
            <a:bodyPr wrap="square" rtlCol="0">
              <a:spAutoFit/>
            </a:bodyPr>
            <a:lstStyle/>
            <a:p>
              <a:pPr algn="ctr"/>
              <a:r>
                <a:rPr lang="en-US" sz="9600" b="1" dirty="0">
                  <a:solidFill>
                    <a:srgbClr val="FED966"/>
                  </a:solidFill>
                  <a:latin typeface="Agency FB" panose="020B0503020202020204" pitchFamily="34" charset="0"/>
                </a:rPr>
                <a:t>06</a:t>
              </a:r>
            </a:p>
          </p:txBody>
        </p:sp>
        <p:sp>
          <p:nvSpPr>
            <p:cNvPr id="47" name="TextBox 46">
              <a:extLst>
                <a:ext uri="{FF2B5EF4-FFF2-40B4-BE49-F238E27FC236}">
                  <a16:creationId xmlns:a16="http://schemas.microsoft.com/office/drawing/2014/main" id="{08589219-068A-4D2B-9424-9EF7F635348F}"/>
                </a:ext>
              </a:extLst>
            </p:cNvPr>
            <p:cNvSpPr txBox="1"/>
            <p:nvPr/>
          </p:nvSpPr>
          <p:spPr>
            <a:xfrm>
              <a:off x="7631211" y="0"/>
              <a:ext cx="4340395" cy="1569660"/>
            </a:xfrm>
            <a:prstGeom prst="rect">
              <a:avLst/>
            </a:prstGeom>
            <a:noFill/>
          </p:spPr>
          <p:txBody>
            <a:bodyPr wrap="square" rtlCol="0">
              <a:spAutoFit/>
            </a:bodyPr>
            <a:lstStyle/>
            <a:p>
              <a:pPr algn="just"/>
              <a:r>
                <a:rPr lang="en-US" sz="2400" dirty="0">
                  <a:latin typeface="Times New Roman" pitchFamily="18" charset="0"/>
                  <a:cs typeface="Times New Roman" pitchFamily="18" charset="0"/>
                </a:rPr>
                <a:t>To work, as much as possible, within a closed system with regard to organic matter and nutrient elements</a:t>
              </a:r>
              <a:endParaRPr lang="en-US" sz="2400" b="1" dirty="0">
                <a:solidFill>
                  <a:srgbClr val="FFFFFF"/>
                </a:solidFill>
                <a:latin typeface="Times New Roman" pitchFamily="18" charset="0"/>
                <a:ea typeface="Tahoma" panose="020B0604030504040204" pitchFamily="34" charset="0"/>
                <a:cs typeface="Times New Roman" pitchFamily="18" charset="0"/>
              </a:endParaRPr>
            </a:p>
          </p:txBody>
        </p:sp>
        <p:grpSp>
          <p:nvGrpSpPr>
            <p:cNvPr id="49" name="Group 48">
              <a:extLst>
                <a:ext uri="{FF2B5EF4-FFF2-40B4-BE49-F238E27FC236}">
                  <a16:creationId xmlns:a16="http://schemas.microsoft.com/office/drawing/2014/main" id="{F1E8CBC4-F82B-4359-B96A-A7BE9BB31518}"/>
                </a:ext>
              </a:extLst>
            </p:cNvPr>
            <p:cNvGrpSpPr/>
            <p:nvPr/>
          </p:nvGrpSpPr>
          <p:grpSpPr>
            <a:xfrm>
              <a:off x="4422221" y="1430489"/>
              <a:ext cx="5935594" cy="336550"/>
              <a:chOff x="4422221" y="3127375"/>
              <a:chExt cx="5935594" cy="336550"/>
            </a:xfrm>
          </p:grpSpPr>
          <p:cxnSp>
            <p:nvCxnSpPr>
              <p:cNvPr id="50" name="Straight Connector 49">
                <a:extLst>
                  <a:ext uri="{FF2B5EF4-FFF2-40B4-BE49-F238E27FC236}">
                    <a16:creationId xmlns:a16="http://schemas.microsoft.com/office/drawing/2014/main" id="{088FEAD3-24B8-4E72-8E2C-AD9A3A009FE9}"/>
                  </a:ext>
                </a:extLst>
              </p:cNvPr>
              <p:cNvCxnSpPr>
                <a:cxnSpLocks/>
              </p:cNvCxnSpPr>
              <p:nvPr/>
            </p:nvCxnSpPr>
            <p:spPr>
              <a:xfrm flipH="1">
                <a:off x="4422221" y="3295567"/>
                <a:ext cx="5935594" cy="0"/>
              </a:xfrm>
              <a:prstGeom prst="line">
                <a:avLst/>
              </a:prstGeom>
              <a:ln w="3175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sp>
            <p:nvSpPr>
              <p:cNvPr id="51" name="Oval 50">
                <a:extLst>
                  <a:ext uri="{FF2B5EF4-FFF2-40B4-BE49-F238E27FC236}">
                    <a16:creationId xmlns:a16="http://schemas.microsoft.com/office/drawing/2014/main" id="{BA9CD816-4383-4F85-B565-851492CBD5F1}"/>
                  </a:ext>
                </a:extLst>
              </p:cNvPr>
              <p:cNvSpPr/>
              <p:nvPr/>
            </p:nvSpPr>
            <p:spPr>
              <a:xfrm>
                <a:off x="5967483" y="3153880"/>
                <a:ext cx="283540" cy="283540"/>
              </a:xfrm>
              <a:prstGeom prst="ellipse">
                <a:avLst/>
              </a:prstGeom>
              <a:solidFill>
                <a:srgbClr val="FFC000"/>
              </a:solidFill>
              <a:ln>
                <a:solidFill>
                  <a:srgbClr val="FED9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Circle: Hollow 51">
                <a:extLst>
                  <a:ext uri="{FF2B5EF4-FFF2-40B4-BE49-F238E27FC236}">
                    <a16:creationId xmlns:a16="http://schemas.microsoft.com/office/drawing/2014/main" id="{D291D927-46C8-4461-B55F-DC619E7A6195}"/>
                  </a:ext>
                </a:extLst>
              </p:cNvPr>
              <p:cNvSpPr/>
              <p:nvPr/>
            </p:nvSpPr>
            <p:spPr>
              <a:xfrm>
                <a:off x="5940978" y="3127375"/>
                <a:ext cx="336550" cy="336550"/>
              </a:xfrm>
              <a:prstGeom prst="donut">
                <a:avLst>
                  <a:gd name="adj" fmla="val 7064"/>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3" name="Oval 52">
                <a:extLst>
                  <a:ext uri="{FF2B5EF4-FFF2-40B4-BE49-F238E27FC236}">
                    <a16:creationId xmlns:a16="http://schemas.microsoft.com/office/drawing/2014/main" id="{EAEC046B-5D50-4C52-92F7-F13A0A6BC905}"/>
                  </a:ext>
                </a:extLst>
              </p:cNvPr>
              <p:cNvSpPr/>
              <p:nvPr/>
            </p:nvSpPr>
            <p:spPr>
              <a:xfrm>
                <a:off x="6033053" y="3219450"/>
                <a:ext cx="152400" cy="152400"/>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1" name="Group 70">
            <a:extLst>
              <a:ext uri="{FF2B5EF4-FFF2-40B4-BE49-F238E27FC236}">
                <a16:creationId xmlns:a16="http://schemas.microsoft.com/office/drawing/2014/main" id="{2B4A28F3-9147-479A-848C-1941F31D26E4}"/>
              </a:ext>
            </a:extLst>
          </p:cNvPr>
          <p:cNvGrpSpPr/>
          <p:nvPr/>
        </p:nvGrpSpPr>
        <p:grpSpPr>
          <a:xfrm>
            <a:off x="1858583" y="2118440"/>
            <a:ext cx="6109225" cy="1852193"/>
            <a:chOff x="1858583" y="-13868"/>
            <a:chExt cx="6109225" cy="1852193"/>
          </a:xfrm>
        </p:grpSpPr>
        <p:grpSp>
          <p:nvGrpSpPr>
            <p:cNvPr id="73" name="Group 72">
              <a:extLst>
                <a:ext uri="{FF2B5EF4-FFF2-40B4-BE49-F238E27FC236}">
                  <a16:creationId xmlns:a16="http://schemas.microsoft.com/office/drawing/2014/main" id="{858E2495-02D5-45E6-A4C6-72D9EDF71FBE}"/>
                </a:ext>
              </a:extLst>
            </p:cNvPr>
            <p:cNvGrpSpPr/>
            <p:nvPr/>
          </p:nvGrpSpPr>
          <p:grpSpPr>
            <a:xfrm>
              <a:off x="1858583" y="1501775"/>
              <a:ext cx="5824917" cy="336550"/>
              <a:chOff x="1796260" y="3127375"/>
              <a:chExt cx="5914713" cy="336550"/>
            </a:xfrm>
          </p:grpSpPr>
          <p:cxnSp>
            <p:nvCxnSpPr>
              <p:cNvPr id="79" name="Straight Connector 78">
                <a:extLst>
                  <a:ext uri="{FF2B5EF4-FFF2-40B4-BE49-F238E27FC236}">
                    <a16:creationId xmlns:a16="http://schemas.microsoft.com/office/drawing/2014/main" id="{5A13F39C-6006-4EDF-A57F-A0A14199EC4E}"/>
                  </a:ext>
                </a:extLst>
              </p:cNvPr>
              <p:cNvCxnSpPr>
                <a:cxnSpLocks/>
              </p:cNvCxnSpPr>
              <p:nvPr/>
            </p:nvCxnSpPr>
            <p:spPr>
              <a:xfrm flipH="1">
                <a:off x="1796260" y="3295567"/>
                <a:ext cx="5914713" cy="0"/>
              </a:xfrm>
              <a:prstGeom prst="line">
                <a:avLst/>
              </a:prstGeom>
              <a:ln w="3175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sp>
            <p:nvSpPr>
              <p:cNvPr id="80" name="Oval 79">
                <a:extLst>
                  <a:ext uri="{FF2B5EF4-FFF2-40B4-BE49-F238E27FC236}">
                    <a16:creationId xmlns:a16="http://schemas.microsoft.com/office/drawing/2014/main" id="{D6D75674-A7AE-4314-90F2-2268DB69830F}"/>
                  </a:ext>
                </a:extLst>
              </p:cNvPr>
              <p:cNvSpPr/>
              <p:nvPr/>
            </p:nvSpPr>
            <p:spPr>
              <a:xfrm>
                <a:off x="5967483" y="3153880"/>
                <a:ext cx="283540" cy="28354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Circle: Hollow 80">
                <a:extLst>
                  <a:ext uri="{FF2B5EF4-FFF2-40B4-BE49-F238E27FC236}">
                    <a16:creationId xmlns:a16="http://schemas.microsoft.com/office/drawing/2014/main" id="{6DBBBAE9-A8F0-4BE2-BEC5-0BEC635A10D7}"/>
                  </a:ext>
                </a:extLst>
              </p:cNvPr>
              <p:cNvSpPr/>
              <p:nvPr/>
            </p:nvSpPr>
            <p:spPr>
              <a:xfrm>
                <a:off x="5940978" y="3127375"/>
                <a:ext cx="336550" cy="336550"/>
              </a:xfrm>
              <a:prstGeom prst="donut">
                <a:avLst>
                  <a:gd name="adj" fmla="val 7064"/>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2" name="Oval 81">
                <a:extLst>
                  <a:ext uri="{FF2B5EF4-FFF2-40B4-BE49-F238E27FC236}">
                    <a16:creationId xmlns:a16="http://schemas.microsoft.com/office/drawing/2014/main" id="{E074E016-7C0E-4412-8064-47B8A13CF7EE}"/>
                  </a:ext>
                </a:extLst>
              </p:cNvPr>
              <p:cNvSpPr/>
              <p:nvPr/>
            </p:nvSpPr>
            <p:spPr>
              <a:xfrm>
                <a:off x="6033053" y="3219450"/>
                <a:ext cx="152400" cy="152400"/>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4" name="TextBox 73">
              <a:extLst>
                <a:ext uri="{FF2B5EF4-FFF2-40B4-BE49-F238E27FC236}">
                  <a16:creationId xmlns:a16="http://schemas.microsoft.com/office/drawing/2014/main" id="{5A5BF173-B239-4829-9EBD-CDB9A7643432}"/>
                </a:ext>
              </a:extLst>
            </p:cNvPr>
            <p:cNvSpPr txBox="1"/>
            <p:nvPr/>
          </p:nvSpPr>
          <p:spPr>
            <a:xfrm>
              <a:off x="6338523" y="233740"/>
              <a:ext cx="1629285" cy="1569660"/>
            </a:xfrm>
            <a:prstGeom prst="rect">
              <a:avLst/>
            </a:prstGeom>
            <a:noFill/>
          </p:spPr>
          <p:txBody>
            <a:bodyPr wrap="square" rtlCol="0">
              <a:spAutoFit/>
            </a:bodyPr>
            <a:lstStyle/>
            <a:p>
              <a:pPr algn="ctr"/>
              <a:r>
                <a:rPr lang="en-US" sz="9600" b="1" dirty="0">
                  <a:solidFill>
                    <a:srgbClr val="FED966"/>
                  </a:solidFill>
                  <a:latin typeface="Agency FB" panose="020B0503020202020204" pitchFamily="34" charset="0"/>
                </a:rPr>
                <a:t>07</a:t>
              </a:r>
            </a:p>
          </p:txBody>
        </p:sp>
        <p:sp>
          <p:nvSpPr>
            <p:cNvPr id="77" name="TextBox 76">
              <a:extLst>
                <a:ext uri="{FF2B5EF4-FFF2-40B4-BE49-F238E27FC236}">
                  <a16:creationId xmlns:a16="http://schemas.microsoft.com/office/drawing/2014/main" id="{F9817F44-1B12-486B-9C57-C96BEBBF2F22}"/>
                </a:ext>
              </a:extLst>
            </p:cNvPr>
            <p:cNvSpPr txBox="1"/>
            <p:nvPr/>
          </p:nvSpPr>
          <p:spPr>
            <a:xfrm>
              <a:off x="2605663" y="-13868"/>
              <a:ext cx="3575477" cy="1569660"/>
            </a:xfrm>
            <a:prstGeom prst="rect">
              <a:avLst/>
            </a:prstGeom>
            <a:noFill/>
          </p:spPr>
          <p:txBody>
            <a:bodyPr wrap="square" rtlCol="0">
              <a:spAutoFit/>
            </a:bodyPr>
            <a:lstStyle/>
            <a:p>
              <a:pPr algn="just"/>
              <a:r>
                <a:rPr lang="en-US" sz="2400" dirty="0">
                  <a:latin typeface="Times New Roman" pitchFamily="18" charset="0"/>
                  <a:cs typeface="Times New Roman" pitchFamily="18" charset="0"/>
                </a:rPr>
                <a:t>To give all livestock, conditions of life that allow them to perform all aspects of their innate behavior</a:t>
              </a:r>
              <a:endParaRPr lang="en-US" sz="2400" b="1" dirty="0">
                <a:solidFill>
                  <a:srgbClr val="FFFFFF"/>
                </a:solidFill>
                <a:latin typeface="Times New Roman" pitchFamily="18" charset="0"/>
                <a:ea typeface="Tahoma" panose="020B0604030504040204" pitchFamily="34" charset="0"/>
                <a:cs typeface="Times New Roman" pitchFamily="18" charset="0"/>
              </a:endParaRPr>
            </a:p>
          </p:txBody>
        </p:sp>
      </p:grpSp>
      <p:grpSp>
        <p:nvGrpSpPr>
          <p:cNvPr id="84" name="Group 83">
            <a:extLst>
              <a:ext uri="{FF2B5EF4-FFF2-40B4-BE49-F238E27FC236}">
                <a16:creationId xmlns:a16="http://schemas.microsoft.com/office/drawing/2014/main" id="{8712D846-8ADC-4E2F-9182-67104DAAD9BE}"/>
              </a:ext>
            </a:extLst>
          </p:cNvPr>
          <p:cNvGrpSpPr/>
          <p:nvPr/>
        </p:nvGrpSpPr>
        <p:grpSpPr>
          <a:xfrm>
            <a:off x="4157721" y="4413809"/>
            <a:ext cx="6714115" cy="1807400"/>
            <a:chOff x="4157721" y="-40361"/>
            <a:chExt cx="6714115" cy="1807400"/>
          </a:xfrm>
        </p:grpSpPr>
        <p:sp>
          <p:nvSpPr>
            <p:cNvPr id="85" name="TextBox 84">
              <a:extLst>
                <a:ext uri="{FF2B5EF4-FFF2-40B4-BE49-F238E27FC236}">
                  <a16:creationId xmlns:a16="http://schemas.microsoft.com/office/drawing/2014/main" id="{06C2E1CB-018F-488B-B906-0ED0B9D4656C}"/>
                </a:ext>
              </a:extLst>
            </p:cNvPr>
            <p:cNvSpPr txBox="1"/>
            <p:nvPr/>
          </p:nvSpPr>
          <p:spPr>
            <a:xfrm>
              <a:off x="4157721" y="154946"/>
              <a:ext cx="1629285" cy="1569660"/>
            </a:xfrm>
            <a:prstGeom prst="rect">
              <a:avLst/>
            </a:prstGeom>
            <a:noFill/>
          </p:spPr>
          <p:txBody>
            <a:bodyPr wrap="square" rtlCol="0">
              <a:spAutoFit/>
            </a:bodyPr>
            <a:lstStyle/>
            <a:p>
              <a:pPr algn="ctr"/>
              <a:r>
                <a:rPr lang="en-US" sz="9600" b="1" dirty="0">
                  <a:solidFill>
                    <a:srgbClr val="FED966"/>
                  </a:solidFill>
                  <a:latin typeface="Agency FB" panose="020B0503020202020204" pitchFamily="34" charset="0"/>
                </a:rPr>
                <a:t>08</a:t>
              </a:r>
            </a:p>
          </p:txBody>
        </p:sp>
        <p:grpSp>
          <p:nvGrpSpPr>
            <p:cNvPr id="86" name="Group 85">
              <a:extLst>
                <a:ext uri="{FF2B5EF4-FFF2-40B4-BE49-F238E27FC236}">
                  <a16:creationId xmlns:a16="http://schemas.microsoft.com/office/drawing/2014/main" id="{61F59640-5821-472D-BF07-49126209A33B}"/>
                </a:ext>
              </a:extLst>
            </p:cNvPr>
            <p:cNvGrpSpPr/>
            <p:nvPr/>
          </p:nvGrpSpPr>
          <p:grpSpPr>
            <a:xfrm>
              <a:off x="7720776" y="-40361"/>
              <a:ext cx="3151060" cy="1569660"/>
              <a:chOff x="1718922" y="1643777"/>
              <a:chExt cx="3151060" cy="1569660"/>
            </a:xfrm>
          </p:grpSpPr>
          <p:sp>
            <p:nvSpPr>
              <p:cNvPr id="93" name="TextBox 92">
                <a:extLst>
                  <a:ext uri="{FF2B5EF4-FFF2-40B4-BE49-F238E27FC236}">
                    <a16:creationId xmlns:a16="http://schemas.microsoft.com/office/drawing/2014/main" id="{875DDEC0-1453-4EFE-B2FF-EEC481017A3C}"/>
                  </a:ext>
                </a:extLst>
              </p:cNvPr>
              <p:cNvSpPr txBox="1"/>
              <p:nvPr/>
            </p:nvSpPr>
            <p:spPr>
              <a:xfrm>
                <a:off x="1718922" y="1643777"/>
                <a:ext cx="3151060" cy="1569660"/>
              </a:xfrm>
              <a:prstGeom prst="rect">
                <a:avLst/>
              </a:prstGeom>
              <a:noFill/>
            </p:spPr>
            <p:txBody>
              <a:bodyPr wrap="square" rtlCol="0">
                <a:spAutoFit/>
              </a:bodyPr>
              <a:lstStyle/>
              <a:p>
                <a:pPr algn="just"/>
                <a:r>
                  <a:rPr lang="en-US" sz="2400" dirty="0">
                    <a:latin typeface="Times New Roman" pitchFamily="18" charset="0"/>
                    <a:cs typeface="Times New Roman" pitchFamily="18" charset="0"/>
                  </a:rPr>
                  <a:t>To avoids all forms of pollution that may result from agricultural techniques</a:t>
                </a:r>
                <a:endParaRPr lang="en-US" sz="2400" b="1" dirty="0">
                  <a:solidFill>
                    <a:srgbClr val="FFFFFF"/>
                  </a:solidFill>
                  <a:latin typeface="Times New Roman" pitchFamily="18" charset="0"/>
                  <a:ea typeface="Tahoma" panose="020B0604030504040204" pitchFamily="34" charset="0"/>
                  <a:cs typeface="Times New Roman" pitchFamily="18" charset="0"/>
                </a:endParaRPr>
              </a:p>
            </p:txBody>
          </p:sp>
          <p:sp>
            <p:nvSpPr>
              <p:cNvPr id="94" name="TextBox 93">
                <a:extLst>
                  <a:ext uri="{FF2B5EF4-FFF2-40B4-BE49-F238E27FC236}">
                    <a16:creationId xmlns:a16="http://schemas.microsoft.com/office/drawing/2014/main" id="{457221EE-79F3-476E-BBC4-FFC552C018E1}"/>
                  </a:ext>
                </a:extLst>
              </p:cNvPr>
              <p:cNvSpPr txBox="1"/>
              <p:nvPr/>
            </p:nvSpPr>
            <p:spPr>
              <a:xfrm>
                <a:off x="1808256" y="2432492"/>
                <a:ext cx="2547705" cy="276999"/>
              </a:xfrm>
              <a:prstGeom prst="rect">
                <a:avLst/>
              </a:prstGeom>
              <a:noFill/>
            </p:spPr>
            <p:txBody>
              <a:bodyPr wrap="square" rtlCol="0">
                <a:spAutoFit/>
              </a:bodyPr>
              <a:lstStyle/>
              <a:p>
                <a:endParaRPr lang="en-US" sz="1200" b="1" dirty="0">
                  <a:solidFill>
                    <a:srgbClr val="FFFFFF"/>
                  </a:solidFill>
                  <a:latin typeface="Century Gothic" panose="020B0502020202020204" pitchFamily="34" charset="0"/>
                  <a:ea typeface="Tahoma" panose="020B0604030504040204" pitchFamily="34" charset="0"/>
                  <a:cs typeface="Tahoma" panose="020B0604030504040204" pitchFamily="34" charset="0"/>
                </a:endParaRPr>
              </a:p>
            </p:txBody>
          </p:sp>
        </p:grpSp>
        <p:grpSp>
          <p:nvGrpSpPr>
            <p:cNvPr id="87" name="Group 86">
              <a:extLst>
                <a:ext uri="{FF2B5EF4-FFF2-40B4-BE49-F238E27FC236}">
                  <a16:creationId xmlns:a16="http://schemas.microsoft.com/office/drawing/2014/main" id="{5892922B-FA68-4454-B656-1F3CE730EFCE}"/>
                </a:ext>
              </a:extLst>
            </p:cNvPr>
            <p:cNvGrpSpPr/>
            <p:nvPr/>
          </p:nvGrpSpPr>
          <p:grpSpPr>
            <a:xfrm>
              <a:off x="4422221" y="1430489"/>
              <a:ext cx="5935594" cy="336550"/>
              <a:chOff x="4422221" y="3127375"/>
              <a:chExt cx="5935594" cy="336550"/>
            </a:xfrm>
          </p:grpSpPr>
          <p:cxnSp>
            <p:nvCxnSpPr>
              <p:cNvPr id="89" name="Straight Connector 88">
                <a:extLst>
                  <a:ext uri="{FF2B5EF4-FFF2-40B4-BE49-F238E27FC236}">
                    <a16:creationId xmlns:a16="http://schemas.microsoft.com/office/drawing/2014/main" id="{EB503A46-B569-4A26-B245-A9838594911A}"/>
                  </a:ext>
                </a:extLst>
              </p:cNvPr>
              <p:cNvCxnSpPr>
                <a:cxnSpLocks/>
              </p:cNvCxnSpPr>
              <p:nvPr/>
            </p:nvCxnSpPr>
            <p:spPr>
              <a:xfrm flipH="1">
                <a:off x="4422221" y="3295567"/>
                <a:ext cx="5935594" cy="0"/>
              </a:xfrm>
              <a:prstGeom prst="line">
                <a:avLst/>
              </a:prstGeom>
              <a:ln w="3175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sp>
            <p:nvSpPr>
              <p:cNvPr id="90" name="Oval 89">
                <a:extLst>
                  <a:ext uri="{FF2B5EF4-FFF2-40B4-BE49-F238E27FC236}">
                    <a16:creationId xmlns:a16="http://schemas.microsoft.com/office/drawing/2014/main" id="{2CD31BF3-8AF8-4313-8E8F-DE5CA92F1EEC}"/>
                  </a:ext>
                </a:extLst>
              </p:cNvPr>
              <p:cNvSpPr/>
              <p:nvPr/>
            </p:nvSpPr>
            <p:spPr>
              <a:xfrm>
                <a:off x="5967483" y="3153880"/>
                <a:ext cx="283540" cy="283540"/>
              </a:xfrm>
              <a:prstGeom prst="ellipse">
                <a:avLst/>
              </a:prstGeom>
              <a:solidFill>
                <a:srgbClr val="FFC000"/>
              </a:solidFill>
              <a:ln>
                <a:solidFill>
                  <a:srgbClr val="FED96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Circle: Hollow 90">
                <a:extLst>
                  <a:ext uri="{FF2B5EF4-FFF2-40B4-BE49-F238E27FC236}">
                    <a16:creationId xmlns:a16="http://schemas.microsoft.com/office/drawing/2014/main" id="{5485081D-8D75-45DA-B561-B2DA1E7BAD61}"/>
                  </a:ext>
                </a:extLst>
              </p:cNvPr>
              <p:cNvSpPr/>
              <p:nvPr/>
            </p:nvSpPr>
            <p:spPr>
              <a:xfrm>
                <a:off x="5940978" y="3127375"/>
                <a:ext cx="336550" cy="336550"/>
              </a:xfrm>
              <a:prstGeom prst="donut">
                <a:avLst>
                  <a:gd name="adj" fmla="val 7064"/>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2" name="Oval 91">
                <a:extLst>
                  <a:ext uri="{FF2B5EF4-FFF2-40B4-BE49-F238E27FC236}">
                    <a16:creationId xmlns:a16="http://schemas.microsoft.com/office/drawing/2014/main" id="{92F1BE9C-6F5C-4BF1-B023-E0A7EC36950F}"/>
                  </a:ext>
                </a:extLst>
              </p:cNvPr>
              <p:cNvSpPr/>
              <p:nvPr/>
            </p:nvSpPr>
            <p:spPr>
              <a:xfrm>
                <a:off x="6033053" y="3219450"/>
                <a:ext cx="152400" cy="152400"/>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3394774410"/>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 name="Picture 19">
            <a:extLst>
              <a:ext uri="{FF2B5EF4-FFF2-40B4-BE49-F238E27FC236}">
                <a16:creationId xmlns:a16="http://schemas.microsoft.com/office/drawing/2014/main" id="{EA30CB58-D35E-401D-BC60-ED2B816D11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3830" y="0"/>
            <a:ext cx="12614031" cy="6858000"/>
          </a:xfrm>
          <a:prstGeom prst="rect">
            <a:avLst/>
          </a:prstGeom>
        </p:spPr>
        <p:style>
          <a:lnRef idx="2">
            <a:schemeClr val="dk1"/>
          </a:lnRef>
          <a:fillRef idx="1">
            <a:schemeClr val="lt1"/>
          </a:fillRef>
          <a:effectRef idx="0">
            <a:schemeClr val="dk1"/>
          </a:effectRef>
          <a:fontRef idx="minor">
            <a:schemeClr val="dk1"/>
          </a:fontRef>
        </p:style>
      </p:pic>
      <p:cxnSp>
        <p:nvCxnSpPr>
          <p:cNvPr id="7" name="Straight Connector 6">
            <a:extLst>
              <a:ext uri="{FF2B5EF4-FFF2-40B4-BE49-F238E27FC236}">
                <a16:creationId xmlns:a16="http://schemas.microsoft.com/office/drawing/2014/main" id="{E0ADE9D9-6658-4D32-B29A-9A2EA4154CB3}"/>
              </a:ext>
            </a:extLst>
          </p:cNvPr>
          <p:cNvCxnSpPr>
            <a:cxnSpLocks/>
            <a:endCxn id="15" idx="4"/>
          </p:cNvCxnSpPr>
          <p:nvPr/>
        </p:nvCxnSpPr>
        <p:spPr>
          <a:xfrm>
            <a:off x="6109253" y="0"/>
            <a:ext cx="0" cy="4019019"/>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622D895D-B15C-42C7-AB77-0334D9E42B6B}"/>
              </a:ext>
            </a:extLst>
          </p:cNvPr>
          <p:cNvSpPr txBox="1"/>
          <p:nvPr/>
        </p:nvSpPr>
        <p:spPr>
          <a:xfrm>
            <a:off x="4290241" y="2406926"/>
            <a:ext cx="1629285" cy="1569660"/>
          </a:xfrm>
          <a:prstGeom prst="rect">
            <a:avLst/>
          </a:prstGeom>
          <a:noFill/>
        </p:spPr>
        <p:txBody>
          <a:bodyPr wrap="square" rtlCol="0">
            <a:spAutoFit/>
          </a:bodyPr>
          <a:lstStyle/>
          <a:p>
            <a:pPr algn="ctr"/>
            <a:r>
              <a:rPr lang="en-US" sz="9600" b="1" dirty="0">
                <a:solidFill>
                  <a:srgbClr val="F97B65"/>
                </a:solidFill>
                <a:latin typeface="Agency FB" panose="020B0503020202020204" pitchFamily="34" charset="0"/>
              </a:rPr>
              <a:t>10</a:t>
            </a:r>
          </a:p>
        </p:txBody>
      </p:sp>
      <p:sp>
        <p:nvSpPr>
          <p:cNvPr id="10" name="TextBox 9">
            <a:extLst>
              <a:ext uri="{FF2B5EF4-FFF2-40B4-BE49-F238E27FC236}">
                <a16:creationId xmlns:a16="http://schemas.microsoft.com/office/drawing/2014/main" id="{58596CD0-E952-43D1-911F-504F57FFAF4E}"/>
              </a:ext>
            </a:extLst>
          </p:cNvPr>
          <p:cNvSpPr txBox="1"/>
          <p:nvPr/>
        </p:nvSpPr>
        <p:spPr>
          <a:xfrm>
            <a:off x="6802643" y="2148902"/>
            <a:ext cx="4152865" cy="1200329"/>
          </a:xfrm>
          <a:prstGeom prst="rect">
            <a:avLst/>
          </a:prstGeom>
          <a:noFill/>
        </p:spPr>
        <p:txBody>
          <a:bodyPr wrap="square" rtlCol="0">
            <a:spAutoFit/>
          </a:bodyPr>
          <a:lstStyle/>
          <a:p>
            <a:pPr algn="just"/>
            <a:r>
              <a:rPr lang="en-US" sz="2400" dirty="0">
                <a:latin typeface="Times New Roman" pitchFamily="18" charset="0"/>
                <a:cs typeface="Times New Roman" pitchFamily="18" charset="0"/>
              </a:rPr>
              <a:t>To consider the wider social and ecological impact of the farming system</a:t>
            </a:r>
            <a:endParaRPr lang="en-US" sz="2400" b="1" dirty="0">
              <a:solidFill>
                <a:srgbClr val="FFFFFF"/>
              </a:solidFill>
              <a:latin typeface="Times New Roman" pitchFamily="18" charset="0"/>
              <a:ea typeface="Tahoma" panose="020B0604030504040204" pitchFamily="34" charset="0"/>
              <a:cs typeface="Times New Roman" pitchFamily="18" charset="0"/>
            </a:endParaRPr>
          </a:p>
        </p:txBody>
      </p:sp>
      <p:grpSp>
        <p:nvGrpSpPr>
          <p:cNvPr id="12" name="Group 11">
            <a:extLst>
              <a:ext uri="{FF2B5EF4-FFF2-40B4-BE49-F238E27FC236}">
                <a16:creationId xmlns:a16="http://schemas.microsoft.com/office/drawing/2014/main" id="{437E1A23-A0FE-42D7-BB9E-6107A8BF4781}"/>
              </a:ext>
            </a:extLst>
          </p:cNvPr>
          <p:cNvGrpSpPr/>
          <p:nvPr/>
        </p:nvGrpSpPr>
        <p:grpSpPr>
          <a:xfrm>
            <a:off x="4654073" y="3682469"/>
            <a:ext cx="5703742" cy="336550"/>
            <a:chOff x="4654073" y="3127375"/>
            <a:chExt cx="5703742" cy="336550"/>
          </a:xfrm>
        </p:grpSpPr>
        <p:cxnSp>
          <p:nvCxnSpPr>
            <p:cNvPr id="13" name="Straight Connector 12">
              <a:extLst>
                <a:ext uri="{FF2B5EF4-FFF2-40B4-BE49-F238E27FC236}">
                  <a16:creationId xmlns:a16="http://schemas.microsoft.com/office/drawing/2014/main" id="{76FA48D3-E599-4CE1-B537-FC7EF772A4CB}"/>
                </a:ext>
              </a:extLst>
            </p:cNvPr>
            <p:cNvCxnSpPr>
              <a:cxnSpLocks/>
            </p:cNvCxnSpPr>
            <p:nvPr/>
          </p:nvCxnSpPr>
          <p:spPr>
            <a:xfrm flipH="1">
              <a:off x="4654073" y="3295567"/>
              <a:ext cx="5703742" cy="0"/>
            </a:xfrm>
            <a:prstGeom prst="line">
              <a:avLst/>
            </a:prstGeom>
            <a:ln w="3175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E4696FB4-5510-45CC-B318-0F78C8CF47C3}"/>
                </a:ext>
              </a:extLst>
            </p:cNvPr>
            <p:cNvSpPr/>
            <p:nvPr/>
          </p:nvSpPr>
          <p:spPr>
            <a:xfrm>
              <a:off x="5967483" y="3153880"/>
              <a:ext cx="283540" cy="283540"/>
            </a:xfrm>
            <a:prstGeom prst="ellipse">
              <a:avLst/>
            </a:prstGeom>
            <a:solidFill>
              <a:srgbClr val="F62401"/>
            </a:solidFill>
            <a:ln>
              <a:solidFill>
                <a:srgbClr val="F6240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ircle: Hollow 14">
              <a:extLst>
                <a:ext uri="{FF2B5EF4-FFF2-40B4-BE49-F238E27FC236}">
                  <a16:creationId xmlns:a16="http://schemas.microsoft.com/office/drawing/2014/main" id="{01C56716-A5F0-4762-976D-339F5ABC084A}"/>
                </a:ext>
              </a:extLst>
            </p:cNvPr>
            <p:cNvSpPr/>
            <p:nvPr/>
          </p:nvSpPr>
          <p:spPr>
            <a:xfrm>
              <a:off x="5940978" y="3127375"/>
              <a:ext cx="336550" cy="336550"/>
            </a:xfrm>
            <a:prstGeom prst="donut">
              <a:avLst>
                <a:gd name="adj" fmla="val 7064"/>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Oval 15">
              <a:extLst>
                <a:ext uri="{FF2B5EF4-FFF2-40B4-BE49-F238E27FC236}">
                  <a16:creationId xmlns:a16="http://schemas.microsoft.com/office/drawing/2014/main" id="{96C52114-C071-497A-B70D-FADE6A5C6D5B}"/>
                </a:ext>
              </a:extLst>
            </p:cNvPr>
            <p:cNvSpPr/>
            <p:nvPr/>
          </p:nvSpPr>
          <p:spPr>
            <a:xfrm>
              <a:off x="6033053" y="3219450"/>
              <a:ext cx="152400" cy="152400"/>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a:extLst>
              <a:ext uri="{FF2B5EF4-FFF2-40B4-BE49-F238E27FC236}">
                <a16:creationId xmlns:a16="http://schemas.microsoft.com/office/drawing/2014/main" id="{939BE1F7-4CDD-4AE0-9020-FA266F7CD125}"/>
              </a:ext>
            </a:extLst>
          </p:cNvPr>
          <p:cNvGrpSpPr/>
          <p:nvPr/>
        </p:nvGrpSpPr>
        <p:grpSpPr>
          <a:xfrm>
            <a:off x="1843497" y="-19829"/>
            <a:ext cx="6121924" cy="2308324"/>
            <a:chOff x="1858584" y="-81318"/>
            <a:chExt cx="6121924" cy="2308324"/>
          </a:xfrm>
        </p:grpSpPr>
        <p:grpSp>
          <p:nvGrpSpPr>
            <p:cNvPr id="18" name="Group 17">
              <a:extLst>
                <a:ext uri="{FF2B5EF4-FFF2-40B4-BE49-F238E27FC236}">
                  <a16:creationId xmlns:a16="http://schemas.microsoft.com/office/drawing/2014/main" id="{A06D0E94-CF98-419C-A6A8-2B79DEA04219}"/>
                </a:ext>
              </a:extLst>
            </p:cNvPr>
            <p:cNvGrpSpPr/>
            <p:nvPr/>
          </p:nvGrpSpPr>
          <p:grpSpPr>
            <a:xfrm>
              <a:off x="1858584" y="1501775"/>
              <a:ext cx="5824916" cy="336550"/>
              <a:chOff x="1796261" y="3127375"/>
              <a:chExt cx="5914711" cy="336550"/>
            </a:xfrm>
          </p:grpSpPr>
          <p:cxnSp>
            <p:nvCxnSpPr>
              <p:cNvPr id="26" name="Straight Connector 25">
                <a:extLst>
                  <a:ext uri="{FF2B5EF4-FFF2-40B4-BE49-F238E27FC236}">
                    <a16:creationId xmlns:a16="http://schemas.microsoft.com/office/drawing/2014/main" id="{C06FA859-7833-4A88-AF0A-6186E033663C}"/>
                  </a:ext>
                </a:extLst>
              </p:cNvPr>
              <p:cNvCxnSpPr>
                <a:cxnSpLocks/>
              </p:cNvCxnSpPr>
              <p:nvPr/>
            </p:nvCxnSpPr>
            <p:spPr>
              <a:xfrm flipH="1">
                <a:off x="1796261" y="3295567"/>
                <a:ext cx="5914711" cy="0"/>
              </a:xfrm>
              <a:prstGeom prst="line">
                <a:avLst/>
              </a:prstGeom>
              <a:ln w="3175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sp>
            <p:nvSpPr>
              <p:cNvPr id="27" name="Oval 26">
                <a:extLst>
                  <a:ext uri="{FF2B5EF4-FFF2-40B4-BE49-F238E27FC236}">
                    <a16:creationId xmlns:a16="http://schemas.microsoft.com/office/drawing/2014/main" id="{A1486F04-9FE9-4442-9BB8-61426A6E92BF}"/>
                  </a:ext>
                </a:extLst>
              </p:cNvPr>
              <p:cNvSpPr/>
              <p:nvPr/>
            </p:nvSpPr>
            <p:spPr>
              <a:xfrm>
                <a:off x="5967483" y="3153880"/>
                <a:ext cx="283540" cy="283540"/>
              </a:xfrm>
              <a:prstGeom prst="ellipse">
                <a:avLst/>
              </a:prstGeom>
              <a:solidFill>
                <a:srgbClr val="F62401"/>
              </a:solidFill>
              <a:ln>
                <a:solidFill>
                  <a:srgbClr val="F6240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Circle: Hollow 27">
                <a:extLst>
                  <a:ext uri="{FF2B5EF4-FFF2-40B4-BE49-F238E27FC236}">
                    <a16:creationId xmlns:a16="http://schemas.microsoft.com/office/drawing/2014/main" id="{1F3D839F-5822-4B5C-893B-7FF977D9229A}"/>
                  </a:ext>
                </a:extLst>
              </p:cNvPr>
              <p:cNvSpPr/>
              <p:nvPr/>
            </p:nvSpPr>
            <p:spPr>
              <a:xfrm>
                <a:off x="5940978" y="3127375"/>
                <a:ext cx="336550" cy="336550"/>
              </a:xfrm>
              <a:prstGeom prst="donut">
                <a:avLst>
                  <a:gd name="adj" fmla="val 7064"/>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9" name="Oval 28">
                <a:extLst>
                  <a:ext uri="{FF2B5EF4-FFF2-40B4-BE49-F238E27FC236}">
                    <a16:creationId xmlns:a16="http://schemas.microsoft.com/office/drawing/2014/main" id="{4BB4A4E0-B9D0-456D-8513-4F4AB1D3B1D3}"/>
                  </a:ext>
                </a:extLst>
              </p:cNvPr>
              <p:cNvSpPr/>
              <p:nvPr/>
            </p:nvSpPr>
            <p:spPr>
              <a:xfrm>
                <a:off x="6033053" y="3219450"/>
                <a:ext cx="152400" cy="152400"/>
              </a:xfrm>
              <a:prstGeom prst="ellips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TextBox 18">
              <a:extLst>
                <a:ext uri="{FF2B5EF4-FFF2-40B4-BE49-F238E27FC236}">
                  <a16:creationId xmlns:a16="http://schemas.microsoft.com/office/drawing/2014/main" id="{9B9ED92D-801C-41F2-82DB-CDCAA24B3330}"/>
                </a:ext>
              </a:extLst>
            </p:cNvPr>
            <p:cNvSpPr txBox="1"/>
            <p:nvPr/>
          </p:nvSpPr>
          <p:spPr>
            <a:xfrm>
              <a:off x="6351223" y="233740"/>
              <a:ext cx="1629285" cy="1569660"/>
            </a:xfrm>
            <a:prstGeom prst="rect">
              <a:avLst/>
            </a:prstGeom>
            <a:noFill/>
          </p:spPr>
          <p:txBody>
            <a:bodyPr wrap="square" rtlCol="0">
              <a:spAutoFit/>
            </a:bodyPr>
            <a:lstStyle/>
            <a:p>
              <a:pPr algn="ctr"/>
              <a:r>
                <a:rPr lang="en-US" sz="9600" b="1" dirty="0">
                  <a:solidFill>
                    <a:srgbClr val="F97B65"/>
                  </a:solidFill>
                  <a:latin typeface="Agency FB" panose="020B0503020202020204" pitchFamily="34" charset="0"/>
                </a:rPr>
                <a:t>09</a:t>
              </a:r>
            </a:p>
          </p:txBody>
        </p:sp>
        <p:sp>
          <p:nvSpPr>
            <p:cNvPr id="24" name="TextBox 23">
              <a:extLst>
                <a:ext uri="{FF2B5EF4-FFF2-40B4-BE49-F238E27FC236}">
                  <a16:creationId xmlns:a16="http://schemas.microsoft.com/office/drawing/2014/main" id="{A03E3004-419F-41F9-B866-9D196FC72794}"/>
                </a:ext>
              </a:extLst>
            </p:cNvPr>
            <p:cNvSpPr txBox="1"/>
            <p:nvPr/>
          </p:nvSpPr>
          <p:spPr>
            <a:xfrm>
              <a:off x="2970322" y="-81318"/>
              <a:ext cx="2981328" cy="2308324"/>
            </a:xfrm>
            <a:prstGeom prst="rect">
              <a:avLst/>
            </a:prstGeom>
            <a:noFill/>
          </p:spPr>
          <p:txBody>
            <a:bodyPr wrap="square" rtlCol="0">
              <a:spAutoFit/>
            </a:bodyPr>
            <a:lstStyle/>
            <a:p>
              <a:pPr algn="just"/>
              <a:r>
                <a:rPr lang="en-US" sz="2400" dirty="0">
                  <a:latin typeface="Times New Roman" pitchFamily="18" charset="0"/>
                  <a:cs typeface="Times New Roman" pitchFamily="18" charset="0"/>
                </a:rPr>
                <a:t>To maintain the genetic diversity of the agricultural system and its surroundings, including a safe working environment</a:t>
              </a:r>
              <a:endParaRPr lang="en-US" sz="2400" b="1" dirty="0">
                <a:solidFill>
                  <a:srgbClr val="FFFFFF"/>
                </a:solidFill>
                <a:latin typeface="Times New Roman" pitchFamily="18" charset="0"/>
                <a:ea typeface="Tahoma" panose="020B0604030504040204" pitchFamily="34" charset="0"/>
                <a:cs typeface="Times New Roman" pitchFamily="18" charset="0"/>
              </a:endParaRPr>
            </a:p>
          </p:txBody>
        </p:sp>
      </p:grpSp>
    </p:spTree>
    <p:extLst>
      <p:ext uri="{BB962C8B-B14F-4D97-AF65-F5344CB8AC3E}">
        <p14:creationId xmlns:p14="http://schemas.microsoft.com/office/powerpoint/2010/main" val="1040495042"/>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EAA30F5-1F1C-4D8B-982D-3CB7EF4B2C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614031" cy="6858000"/>
          </a:xfrm>
          <a:prstGeom prst="rect">
            <a:avLst/>
          </a:prstGeom>
        </p:spPr>
        <p:style>
          <a:lnRef idx="2">
            <a:schemeClr val="dk1"/>
          </a:lnRef>
          <a:fillRef idx="1">
            <a:schemeClr val="lt1"/>
          </a:fillRef>
          <a:effectRef idx="0">
            <a:schemeClr val="dk1"/>
          </a:effectRef>
          <a:fontRef idx="minor">
            <a:schemeClr val="dk1"/>
          </a:fontRef>
        </p:style>
      </p:pic>
      <p:sp>
        <p:nvSpPr>
          <p:cNvPr id="6" name="TextBox 5">
            <a:extLst>
              <a:ext uri="{FF2B5EF4-FFF2-40B4-BE49-F238E27FC236}">
                <a16:creationId xmlns:a16="http://schemas.microsoft.com/office/drawing/2014/main" id="{5C207B45-E20E-4842-9AA1-1F075A8744A4}"/>
              </a:ext>
            </a:extLst>
          </p:cNvPr>
          <p:cNvSpPr txBox="1"/>
          <p:nvPr/>
        </p:nvSpPr>
        <p:spPr>
          <a:xfrm>
            <a:off x="2451652" y="0"/>
            <a:ext cx="9740348" cy="58477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3200" b="1" dirty="0">
                <a:latin typeface="Times New Roman" pitchFamily="18" charset="0"/>
                <a:ea typeface="Segoe UI Black" panose="020B0A02040204020203" pitchFamily="34" charset="0"/>
                <a:cs typeface="Times New Roman" pitchFamily="18" charset="0"/>
              </a:rPr>
              <a:t>4 Basic Principles of Organic Farming</a:t>
            </a:r>
          </a:p>
        </p:txBody>
      </p:sp>
      <p:graphicFrame>
        <p:nvGraphicFramePr>
          <p:cNvPr id="2" name="Table 2">
            <a:extLst>
              <a:ext uri="{FF2B5EF4-FFF2-40B4-BE49-F238E27FC236}">
                <a16:creationId xmlns:a16="http://schemas.microsoft.com/office/drawing/2014/main" id="{5172712F-E9B6-4602-BBA5-B58444DA33B0}"/>
              </a:ext>
            </a:extLst>
          </p:cNvPr>
          <p:cNvGraphicFramePr>
            <a:graphicFrameLocks noGrp="1"/>
          </p:cNvGraphicFramePr>
          <p:nvPr>
            <p:extLst>
              <p:ext uri="{D42A27DB-BD31-4B8C-83A1-F6EECF244321}">
                <p14:modId xmlns:p14="http://schemas.microsoft.com/office/powerpoint/2010/main" val="4105229954"/>
              </p:ext>
            </p:extLst>
          </p:nvPr>
        </p:nvGraphicFramePr>
        <p:xfrm>
          <a:off x="2133600" y="1398239"/>
          <a:ext cx="10058400" cy="4090539"/>
        </p:xfrm>
        <a:graphic>
          <a:graphicData uri="http://schemas.openxmlformats.org/drawingml/2006/table">
            <a:tbl>
              <a:tblPr firstRow="1" bandRow="1">
                <a:tableStyleId>{69CF1AB2-1976-4502-BF36-3FF5EA218861}</a:tableStyleId>
              </a:tblPr>
              <a:tblGrid>
                <a:gridCol w="2504661">
                  <a:extLst>
                    <a:ext uri="{9D8B030D-6E8A-4147-A177-3AD203B41FA5}">
                      <a16:colId xmlns:a16="http://schemas.microsoft.com/office/drawing/2014/main" val="490920368"/>
                    </a:ext>
                  </a:extLst>
                </a:gridCol>
                <a:gridCol w="2650435">
                  <a:extLst>
                    <a:ext uri="{9D8B030D-6E8A-4147-A177-3AD203B41FA5}">
                      <a16:colId xmlns:a16="http://schemas.microsoft.com/office/drawing/2014/main" val="303678038"/>
                    </a:ext>
                  </a:extLst>
                </a:gridCol>
                <a:gridCol w="2425147">
                  <a:extLst>
                    <a:ext uri="{9D8B030D-6E8A-4147-A177-3AD203B41FA5}">
                      <a16:colId xmlns:a16="http://schemas.microsoft.com/office/drawing/2014/main" val="3572652556"/>
                    </a:ext>
                  </a:extLst>
                </a:gridCol>
                <a:gridCol w="2478157">
                  <a:extLst>
                    <a:ext uri="{9D8B030D-6E8A-4147-A177-3AD203B41FA5}">
                      <a16:colId xmlns:a16="http://schemas.microsoft.com/office/drawing/2014/main" val="4075012092"/>
                    </a:ext>
                  </a:extLst>
                </a:gridCol>
              </a:tblGrid>
              <a:tr h="1255899">
                <a:tc>
                  <a:txBody>
                    <a:bodyPr/>
                    <a:lstStyle/>
                    <a:p>
                      <a:pPr algn="ctr"/>
                      <a:r>
                        <a:rPr lang="en-US" sz="2000" i="0" dirty="0">
                          <a:latin typeface="Times New Roman" pitchFamily="18" charset="0"/>
                          <a:cs typeface="Times New Roman" pitchFamily="18" charset="0"/>
                        </a:rPr>
                        <a:t>Principle of </a:t>
                      </a:r>
                      <a:r>
                        <a:rPr lang="en-US" sz="2000" i="0" dirty="0">
                          <a:solidFill>
                            <a:srgbClr val="00B050"/>
                          </a:solidFill>
                          <a:latin typeface="Times New Roman" pitchFamily="18" charset="0"/>
                          <a:cs typeface="Times New Roman" pitchFamily="18" charset="0"/>
                        </a:rPr>
                        <a:t>HEALTH</a:t>
                      </a:r>
                    </a:p>
                  </a:txBody>
                  <a:tcPr/>
                </a:tc>
                <a:tc>
                  <a:txBody>
                    <a:bodyPr/>
                    <a:lstStyle/>
                    <a:p>
                      <a:pPr algn="ctr"/>
                      <a:r>
                        <a:rPr lang="en-US" sz="2000" i="0" dirty="0">
                          <a:latin typeface="Times New Roman" pitchFamily="18" charset="0"/>
                          <a:cs typeface="Times New Roman" pitchFamily="18" charset="0"/>
                        </a:rPr>
                        <a:t>Principle of </a:t>
                      </a:r>
                    </a:p>
                    <a:p>
                      <a:pPr algn="ctr"/>
                      <a:r>
                        <a:rPr lang="en-US" sz="2000" i="0" dirty="0">
                          <a:solidFill>
                            <a:srgbClr val="00B050"/>
                          </a:solidFill>
                          <a:latin typeface="Times New Roman" pitchFamily="18" charset="0"/>
                          <a:cs typeface="Times New Roman" pitchFamily="18" charset="0"/>
                        </a:rPr>
                        <a:t>ECOLOGY</a:t>
                      </a:r>
                    </a:p>
                  </a:txBody>
                  <a:tcPr/>
                </a:tc>
                <a:tc>
                  <a:txBody>
                    <a:bodyPr/>
                    <a:lstStyle/>
                    <a:p>
                      <a:pPr algn="ctr"/>
                      <a:r>
                        <a:rPr lang="en-US" sz="2000" i="0" dirty="0">
                          <a:latin typeface="Times New Roman" pitchFamily="18" charset="0"/>
                          <a:cs typeface="Times New Roman" pitchFamily="18" charset="0"/>
                        </a:rPr>
                        <a:t>Principle of </a:t>
                      </a:r>
                      <a:r>
                        <a:rPr lang="en-US" sz="2000" i="0" dirty="0">
                          <a:solidFill>
                            <a:srgbClr val="00B050"/>
                          </a:solidFill>
                          <a:latin typeface="Times New Roman" pitchFamily="18" charset="0"/>
                          <a:cs typeface="Times New Roman" pitchFamily="18" charset="0"/>
                        </a:rPr>
                        <a:t>FAIRNESS</a:t>
                      </a:r>
                    </a:p>
                  </a:txBody>
                  <a:tcPr/>
                </a:tc>
                <a:tc>
                  <a:txBody>
                    <a:bodyPr/>
                    <a:lstStyle/>
                    <a:p>
                      <a:pPr algn="ctr"/>
                      <a:r>
                        <a:rPr lang="en-US" sz="2000" i="0" dirty="0">
                          <a:latin typeface="Times New Roman" pitchFamily="18" charset="0"/>
                          <a:cs typeface="Times New Roman" pitchFamily="18" charset="0"/>
                        </a:rPr>
                        <a:t>Principle of </a:t>
                      </a:r>
                    </a:p>
                    <a:p>
                      <a:pPr algn="ctr"/>
                      <a:r>
                        <a:rPr lang="en-US" sz="2000" i="0" dirty="0">
                          <a:solidFill>
                            <a:srgbClr val="00B050"/>
                          </a:solidFill>
                          <a:latin typeface="Times New Roman" pitchFamily="18" charset="0"/>
                          <a:cs typeface="Times New Roman" pitchFamily="18" charset="0"/>
                        </a:rPr>
                        <a:t>CARE</a:t>
                      </a:r>
                    </a:p>
                  </a:txBody>
                  <a:tcPr/>
                </a:tc>
                <a:extLst>
                  <a:ext uri="{0D108BD9-81ED-4DB2-BD59-A6C34878D82A}">
                    <a16:rowId xmlns:a16="http://schemas.microsoft.com/office/drawing/2014/main" val="547458190"/>
                  </a:ext>
                </a:extLst>
              </a:tr>
              <a:tr h="2805623">
                <a:tc>
                  <a:txBody>
                    <a:bodyPr/>
                    <a:lstStyle/>
                    <a:p>
                      <a:pPr algn="just"/>
                      <a:r>
                        <a:rPr lang="en-US" sz="2000" b="1" dirty="0">
                          <a:latin typeface="Times New Roman" panose="02020603050405020304" pitchFamily="18" charset="0"/>
                          <a:cs typeface="Times New Roman" panose="02020603050405020304" pitchFamily="18" charset="0"/>
                        </a:rPr>
                        <a:t>Organic agriculture should sustain and enhance the health of soil, plant, animal, human and planet as one and indivisible</a:t>
                      </a:r>
                    </a:p>
                  </a:txBody>
                  <a:tcPr>
                    <a:solidFill>
                      <a:srgbClr val="92D050"/>
                    </a:solidFill>
                  </a:tcPr>
                </a:tc>
                <a:tc>
                  <a:txBody>
                    <a:bodyPr/>
                    <a:lstStyle/>
                    <a:p>
                      <a:pPr algn="just"/>
                      <a:r>
                        <a:rPr lang="en-US" sz="2000" b="1" dirty="0">
                          <a:latin typeface="Times New Roman" panose="02020603050405020304" pitchFamily="18" charset="0"/>
                          <a:cs typeface="Times New Roman" panose="02020603050405020304" pitchFamily="18" charset="0"/>
                        </a:rPr>
                        <a:t>Organic agriculture should be based on living ecological systems and cycles, work with them, emulate them and help sustain them</a:t>
                      </a:r>
                    </a:p>
                  </a:txBody>
                  <a:tcPr>
                    <a:solidFill>
                      <a:srgbClr val="92D050"/>
                    </a:solidFill>
                  </a:tcPr>
                </a:tc>
                <a:tc>
                  <a:txBody>
                    <a:bodyPr/>
                    <a:lstStyle/>
                    <a:p>
                      <a:pPr algn="just"/>
                      <a:r>
                        <a:rPr lang="en-US" sz="2000" b="1" dirty="0">
                          <a:latin typeface="Times New Roman" panose="02020603050405020304" pitchFamily="18" charset="0"/>
                          <a:cs typeface="Times New Roman" panose="02020603050405020304" pitchFamily="18" charset="0"/>
                        </a:rPr>
                        <a:t>Organic agriculture should build on relationships that ensure fairness with regard to common environment and life opportunities</a:t>
                      </a:r>
                    </a:p>
                  </a:txBody>
                  <a:tcPr>
                    <a:solidFill>
                      <a:srgbClr val="92D050"/>
                    </a:solidFill>
                  </a:tcPr>
                </a:tc>
                <a:tc>
                  <a:txBody>
                    <a:bodyPr/>
                    <a:lstStyle/>
                    <a:p>
                      <a:pPr algn="just"/>
                      <a:r>
                        <a:rPr lang="en-US" sz="2000" b="1" dirty="0">
                          <a:latin typeface="Times New Roman" panose="02020603050405020304" pitchFamily="18" charset="0"/>
                          <a:cs typeface="Times New Roman" panose="02020603050405020304" pitchFamily="18" charset="0"/>
                        </a:rPr>
                        <a:t>Organic agriculture should be managed in a precautionary and responsible manner to protect the health and well-being of current and future generations and the environment</a:t>
                      </a:r>
                    </a:p>
                  </a:txBody>
                  <a:tcPr>
                    <a:solidFill>
                      <a:srgbClr val="92D050"/>
                    </a:solidFill>
                  </a:tcPr>
                </a:tc>
                <a:extLst>
                  <a:ext uri="{0D108BD9-81ED-4DB2-BD59-A6C34878D82A}">
                    <a16:rowId xmlns:a16="http://schemas.microsoft.com/office/drawing/2014/main" val="2766332460"/>
                  </a:ext>
                </a:extLst>
              </a:tr>
            </a:tbl>
          </a:graphicData>
        </a:graphic>
      </p:graphicFrame>
    </p:spTree>
    <p:extLst>
      <p:ext uri="{BB962C8B-B14F-4D97-AF65-F5344CB8AC3E}">
        <p14:creationId xmlns:p14="http://schemas.microsoft.com/office/powerpoint/2010/main" val="65193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C9B8D17-A35D-4A68-B1C4-F35EB6FF75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614031" cy="6858000"/>
          </a:xfrm>
          <a:prstGeom prst="rect">
            <a:avLst/>
          </a:prstGeom>
        </p:spPr>
        <p:style>
          <a:lnRef idx="2">
            <a:schemeClr val="dk1"/>
          </a:lnRef>
          <a:fillRef idx="1">
            <a:schemeClr val="lt1"/>
          </a:fillRef>
          <a:effectRef idx="0">
            <a:schemeClr val="dk1"/>
          </a:effectRef>
          <a:fontRef idx="minor">
            <a:schemeClr val="dk1"/>
          </a:fontRef>
        </p:style>
      </p:pic>
      <p:sp>
        <p:nvSpPr>
          <p:cNvPr id="3" name="Content Placeholder 2">
            <a:extLst>
              <a:ext uri="{FF2B5EF4-FFF2-40B4-BE49-F238E27FC236}">
                <a16:creationId xmlns:a16="http://schemas.microsoft.com/office/drawing/2014/main" id="{7512BC87-51DE-485B-AB64-56101B01FA4A}"/>
              </a:ext>
            </a:extLst>
          </p:cNvPr>
          <p:cNvSpPr>
            <a:spLocks noGrp="1"/>
          </p:cNvSpPr>
          <p:nvPr>
            <p:ph idx="1"/>
          </p:nvPr>
        </p:nvSpPr>
        <p:spPr>
          <a:xfrm>
            <a:off x="2468217" y="700521"/>
            <a:ext cx="9723783" cy="5456958"/>
          </a:xfrm>
          <a:blipFill>
            <a:blip r:embed="rId3"/>
            <a:tile tx="0" ty="0" sx="100000" sy="100000" flip="none" algn="tl"/>
          </a:blipFill>
        </p:spPr>
        <p:txBody>
          <a:bodyPr>
            <a:noAutofit/>
          </a:bodyPr>
          <a:lstStyle/>
          <a:p>
            <a:pPr marR="0" indent="0" algn="just">
              <a:lnSpc>
                <a:spcPct val="150000"/>
              </a:lnSpc>
              <a:spcBef>
                <a:spcPts val="0"/>
              </a:spcBef>
              <a:spcAft>
                <a:spcPts val="0"/>
              </a:spcAft>
              <a:buNone/>
            </a:pPr>
            <a:r>
              <a:rPr lang="en-IN" sz="2400" dirty="0">
                <a:effectLst/>
                <a:latin typeface="Times New Roman" pitchFamily="18" charset="0"/>
                <a:ea typeface="Segoe UI Black" panose="020B0A02040204020203" pitchFamily="34" charset="0"/>
                <a:cs typeface="Times New Roman" pitchFamily="18" charset="0"/>
              </a:rPr>
              <a:t>	As organic management is an integrated approach; manipulation and adoption of one or few steps may not yield significant results. For optimization of productivity all the essential components need to be developed in a systematic manner. </a:t>
            </a:r>
            <a:endParaRPr lang="en-US" sz="2400" dirty="0">
              <a:effectLst/>
              <a:latin typeface="Times New Roman" pitchFamily="18" charset="0"/>
              <a:ea typeface="Segoe UI Black" panose="020B0A02040204020203" pitchFamily="34" charset="0"/>
              <a:cs typeface="Times New Roman" pitchFamily="18" charset="0"/>
            </a:endParaRPr>
          </a:p>
          <a:p>
            <a:pPr marL="342900" marR="0" lvl="0" indent="-342900" algn="just">
              <a:lnSpc>
                <a:spcPct val="150000"/>
              </a:lnSpc>
              <a:spcBef>
                <a:spcPts val="0"/>
              </a:spcBef>
              <a:spcAft>
                <a:spcPts val="0"/>
              </a:spcAft>
              <a:buFont typeface="+mj-lt"/>
              <a:buAutoNum type="romanLcParenBoth"/>
            </a:pPr>
            <a:r>
              <a:rPr lang="en-IN" sz="2400" dirty="0">
                <a:effectLst/>
                <a:latin typeface="Times New Roman" pitchFamily="18" charset="0"/>
                <a:ea typeface="Segoe UI Black" panose="020B0A02040204020203" pitchFamily="34" charset="0"/>
                <a:cs typeface="Times New Roman" pitchFamily="18" charset="0"/>
              </a:rPr>
              <a:t>Habitat development</a:t>
            </a:r>
          </a:p>
          <a:p>
            <a:pPr marL="342900" marR="0" lvl="0" indent="-342900" algn="just">
              <a:lnSpc>
                <a:spcPct val="150000"/>
              </a:lnSpc>
              <a:spcBef>
                <a:spcPts val="0"/>
              </a:spcBef>
              <a:spcAft>
                <a:spcPts val="0"/>
              </a:spcAft>
              <a:buFont typeface="+mj-lt"/>
              <a:buAutoNum type="romanLcParenBoth"/>
            </a:pPr>
            <a:r>
              <a:rPr lang="en-IN" sz="2400" dirty="0">
                <a:latin typeface="Times New Roman" pitchFamily="18" charset="0"/>
                <a:ea typeface="Segoe UI Black" panose="020B0A02040204020203" pitchFamily="34" charset="0"/>
                <a:cs typeface="Times New Roman" pitchFamily="18" charset="0"/>
              </a:rPr>
              <a:t> O</a:t>
            </a:r>
            <a:r>
              <a:rPr lang="en-IN" sz="2400" dirty="0">
                <a:effectLst/>
                <a:latin typeface="Times New Roman" pitchFamily="18" charset="0"/>
                <a:ea typeface="Segoe UI Black" panose="020B0A02040204020203" pitchFamily="34" charset="0"/>
                <a:cs typeface="Times New Roman" pitchFamily="18" charset="0"/>
              </a:rPr>
              <a:t>n-farm facilities for input production</a:t>
            </a:r>
          </a:p>
          <a:p>
            <a:pPr marL="342900" marR="0" lvl="0" indent="-342900" algn="just">
              <a:lnSpc>
                <a:spcPct val="150000"/>
              </a:lnSpc>
              <a:spcBef>
                <a:spcPts val="0"/>
              </a:spcBef>
              <a:spcAft>
                <a:spcPts val="0"/>
              </a:spcAft>
              <a:buFont typeface="+mj-lt"/>
              <a:buAutoNum type="romanLcParenBoth"/>
            </a:pPr>
            <a:r>
              <a:rPr lang="en-IN" sz="2400" dirty="0">
                <a:latin typeface="Times New Roman" pitchFamily="18" charset="0"/>
                <a:ea typeface="Segoe UI Black" panose="020B0A02040204020203" pitchFamily="34" charset="0"/>
                <a:cs typeface="Times New Roman" pitchFamily="18" charset="0"/>
              </a:rPr>
              <a:t> C</a:t>
            </a:r>
            <a:r>
              <a:rPr lang="en-IN" sz="2400" dirty="0">
                <a:effectLst/>
                <a:latin typeface="Times New Roman" pitchFamily="18" charset="0"/>
                <a:ea typeface="Segoe UI Black" panose="020B0A02040204020203" pitchFamily="34" charset="0"/>
                <a:cs typeface="Times New Roman" pitchFamily="18" charset="0"/>
              </a:rPr>
              <a:t>ropping sequence and combination planning</a:t>
            </a:r>
            <a:endParaRPr lang="en-US" sz="2400" dirty="0">
              <a:latin typeface="Times New Roman" pitchFamily="18" charset="0"/>
              <a:ea typeface="Segoe UI Black" panose="020B0A02040204020203" pitchFamily="34" charset="0"/>
              <a:cs typeface="Times New Roman" pitchFamily="18" charset="0"/>
            </a:endParaRPr>
          </a:p>
          <a:p>
            <a:pPr marL="342900" marR="0" lvl="0" indent="-342900" algn="just">
              <a:lnSpc>
                <a:spcPct val="150000"/>
              </a:lnSpc>
              <a:spcBef>
                <a:spcPts val="0"/>
              </a:spcBef>
              <a:spcAft>
                <a:spcPts val="0"/>
              </a:spcAft>
              <a:buFont typeface="+mj-lt"/>
              <a:buAutoNum type="romanLcParenBoth"/>
            </a:pPr>
            <a:r>
              <a:rPr lang="en-IN" sz="2400" dirty="0">
                <a:effectLst/>
                <a:latin typeface="Times New Roman" pitchFamily="18" charset="0"/>
                <a:ea typeface="Segoe UI Black" panose="020B0A02040204020203" pitchFamily="34" charset="0"/>
                <a:cs typeface="Times New Roman" pitchFamily="18" charset="0"/>
              </a:rPr>
              <a:t> 3-4 year rotation plan and</a:t>
            </a:r>
            <a:endParaRPr lang="en-US" sz="2400" dirty="0">
              <a:effectLst/>
              <a:latin typeface="Times New Roman" pitchFamily="18" charset="0"/>
              <a:ea typeface="Segoe UI Black" panose="020B0A02040204020203" pitchFamily="34" charset="0"/>
              <a:cs typeface="Times New Roman" pitchFamily="18" charset="0"/>
            </a:endParaRPr>
          </a:p>
          <a:p>
            <a:pPr marL="342900" marR="0" lvl="0" indent="-342900" algn="just">
              <a:lnSpc>
                <a:spcPct val="150000"/>
              </a:lnSpc>
              <a:spcBef>
                <a:spcPts val="0"/>
              </a:spcBef>
              <a:spcAft>
                <a:spcPts val="0"/>
              </a:spcAft>
              <a:buFont typeface="+mj-lt"/>
              <a:buAutoNum type="romanLcParenBoth"/>
            </a:pPr>
            <a:r>
              <a:rPr lang="en-IN" sz="2400" dirty="0">
                <a:latin typeface="Times New Roman" pitchFamily="18" charset="0"/>
                <a:ea typeface="Segoe UI Black" panose="020B0A02040204020203" pitchFamily="34" charset="0"/>
                <a:cs typeface="Times New Roman" pitchFamily="18" charset="0"/>
              </a:rPr>
              <a:t> G</a:t>
            </a:r>
            <a:r>
              <a:rPr lang="en-IN" sz="2400" dirty="0">
                <a:effectLst/>
                <a:latin typeface="Times New Roman" pitchFamily="18" charset="0"/>
                <a:ea typeface="Segoe UI Black" panose="020B0A02040204020203" pitchFamily="34" charset="0"/>
                <a:cs typeface="Times New Roman" pitchFamily="18" charset="0"/>
              </a:rPr>
              <a:t>rowing of crops suiting to the region, soil and climate. </a:t>
            </a:r>
            <a:endParaRPr lang="en-US" sz="2400" dirty="0">
              <a:latin typeface="Times New Roman" pitchFamily="18" charset="0"/>
              <a:ea typeface="Segoe UI Black" panose="020B0A02040204020203" pitchFamily="34" charset="0"/>
              <a:cs typeface="Times New Roman" pitchFamily="18" charset="0"/>
            </a:endParaRPr>
          </a:p>
        </p:txBody>
      </p:sp>
    </p:spTree>
    <p:extLst>
      <p:ext uri="{BB962C8B-B14F-4D97-AF65-F5344CB8AC3E}">
        <p14:creationId xmlns:p14="http://schemas.microsoft.com/office/powerpoint/2010/main" val="32891804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2647</TotalTime>
  <Words>499</Words>
  <Application>Microsoft Office PowerPoint</Application>
  <PresentationFormat>Widescreen</PresentationFormat>
  <Paragraphs>57</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Agency FB</vt:lpstr>
      <vt:lpstr>Arial</vt:lpstr>
      <vt:lpstr>Calibri</vt:lpstr>
      <vt:lpstr>Calibri Light</vt:lpstr>
      <vt:lpstr>Century Gothic</vt:lpstr>
      <vt:lpstr>Segoe UI Black</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Nahid Ahmed</dc:creator>
  <cp:lastModifiedBy>Subhashisa Praharaj</cp:lastModifiedBy>
  <cp:revision>74</cp:revision>
  <dcterms:created xsi:type="dcterms:W3CDTF">2017-08-30T08:36:23Z</dcterms:created>
  <dcterms:modified xsi:type="dcterms:W3CDTF">2020-12-11T06:32:01Z</dcterms:modified>
</cp:coreProperties>
</file>