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BE6F7-38E0-45F6-BDBC-1F75E18101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33E907-9020-4205-B4EE-AF46AF03D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01A9DC-70E5-4034-A41F-CA2AA5B16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39E9-568E-46FD-ABC8-A5B772153368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5AC0F-466A-4B19-B267-28903B426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C73DAF-6695-4AAC-A145-4CCE65E76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AE1BF-4E64-4507-904E-DD91A143E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128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4F9C7-FE4D-4E52-82AA-A1ABF2A33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12BF3A-3721-468B-9ED9-6BEF467766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53D15D-BA74-40F3-85DF-CE3117CCC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39E9-568E-46FD-ABC8-A5B772153368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28F70-F2FA-4188-AD0B-94A701CFB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B24851-7216-40E6-BE9C-40F2322DF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AE1BF-4E64-4507-904E-DD91A143E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134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93689F-86CC-42AD-8D61-568C76041E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D42836-228E-4377-97B8-1D425333DA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9FD859-942F-4816-9BC3-5C743F369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39E9-568E-46FD-ABC8-A5B772153368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93AB0B-BCF6-48E5-BACE-D39646750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5F3FA7-A6C1-4EDF-9F16-29EF0173C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AE1BF-4E64-4507-904E-DD91A143E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535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CFE2E-29C0-4C4C-9513-263561DB9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AA83DB-120A-4F5F-8CB0-E40C1AD239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EB7FF-3108-4636-8360-E13C90381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39E9-568E-46FD-ABC8-A5B772153368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75D437-23E7-4001-B11E-2822E4ED0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FA1963-D3C5-49B0-AFA8-66372DF27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AE1BF-4E64-4507-904E-DD91A143E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158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BB3BA-8AEF-4FC8-91A9-298DEBCC2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9218EC-4A5D-4B44-9540-D575AC904D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099214-101F-4FCF-81C7-614F5BB06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39E9-568E-46FD-ABC8-A5B772153368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2A68BA-BDCD-4C31-BE4C-7C4A13E4B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6584CB-369E-4575-963C-57DC48D96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AE1BF-4E64-4507-904E-DD91A143E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832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50A40-8E73-4CA2-AD42-CFCC95483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946866-788F-4413-936E-CCB347BB3E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85B198-66A2-4B7D-A2CD-4FD5E30B55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2B234A-7548-4670-B9EF-A11986B1A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39E9-568E-46FD-ABC8-A5B772153368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E7E307-BC6F-47C4-AE21-328F4FC1E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A045B5-B292-4C53-8960-289A5F443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AE1BF-4E64-4507-904E-DD91A143E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325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B0C2F-C8EB-44BC-9EC1-7C610D4A8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EF670B-0E8E-49C2-B443-4E8E6360FD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D85B70-9F05-4900-AF9D-5FDBC8776C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FC4A3A-A830-43B9-8AD2-B634FDE7F8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929220-D155-4A30-A34D-CF8F6494F5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04369F-4B42-44FB-9F77-BB2434874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39E9-568E-46FD-ABC8-A5B772153368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DBA88C-BAAA-4572-AD99-D070A5915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EE6FA1-B6EF-426E-8AD9-262C6E6D7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AE1BF-4E64-4507-904E-DD91A143E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230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0CE75-D44A-4147-A037-676C39BEA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AA39C1-F564-4F22-995B-D8367CDED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39E9-568E-46FD-ABC8-A5B772153368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87F17B-21E5-4C92-B92B-703CE1EFA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879A1B-616E-445F-BA53-2E246748E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AE1BF-4E64-4507-904E-DD91A143E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401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A4E052-7258-4A5B-83DA-70B3140D5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39E9-568E-46FD-ABC8-A5B772153368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BF41CF-A118-4260-894C-E1BB07203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51BC12-0CA3-4049-9060-E62844C6A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AE1BF-4E64-4507-904E-DD91A143E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488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34C39-6979-44C7-BFC9-56507267A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993102-331E-46C2-981F-BE1522317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D0373A-1F02-4658-8E06-DE52E88FF3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6916FC-8324-46EB-AC99-6C7996C7B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39E9-568E-46FD-ABC8-A5B772153368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C3DD33-8FB1-43EC-8168-ACA633D32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34F0B4-7A3F-4D23-916F-3A0129F77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AE1BF-4E64-4507-904E-DD91A143E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112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5B4E5-8608-4D5A-A892-AD3BC5E07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F247E2-FBE7-4494-BEBD-5BCCD05E49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2EA46D-E53F-4D12-A56E-D7745897ED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16BF49-A4E9-4B25-B679-ECE9C8A0C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39E9-568E-46FD-ABC8-A5B772153368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029ACD-545B-4B43-A98D-DB1351290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A41F76-E5D0-4BFE-801F-AF6086565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AE1BF-4E64-4507-904E-DD91A143E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368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584E98-7DCF-4105-B37B-329A8CC79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FDCE3-6BA6-4B71-B059-3744C84ACE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580827-5494-447E-8078-8917233692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5C39E9-568E-46FD-ABC8-A5B772153368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B804EA-88DE-48DF-981D-A49969708D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63D47C-A5D9-47AE-A9FC-3AA6AB3796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AE1BF-4E64-4507-904E-DD91A143E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000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77E71-1A32-46D0-9BB7-4C8DB08AA7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7DE761-C516-45E7-A522-B27BA6F3E3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A8679E2-EDD0-4B8A-9EB7-1278F5EDE1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60812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9F87ED6-105F-4B86-99D6-D799A1F4F3F7}"/>
              </a:ext>
            </a:extLst>
          </p:cNvPr>
          <p:cNvSpPr txBox="1"/>
          <p:nvPr/>
        </p:nvSpPr>
        <p:spPr>
          <a:xfrm>
            <a:off x="4099443" y="367978"/>
            <a:ext cx="5325432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Center for Smart Agriculture</a:t>
            </a:r>
          </a:p>
          <a:p>
            <a:pPr algn="ctr"/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Organic Farming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EA43EFF-A80D-402A-ABD9-14DDC40C4BC5}"/>
              </a:ext>
            </a:extLst>
          </p:cNvPr>
          <p:cNvSpPr txBox="1"/>
          <p:nvPr/>
        </p:nvSpPr>
        <p:spPr>
          <a:xfrm>
            <a:off x="1531714" y="5258348"/>
            <a:ext cx="106602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Module 3: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Organic crop management</a:t>
            </a:r>
          </a:p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Session 16: </a:t>
            </a:r>
            <a:r>
              <a:rPr lang="en-IN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Dos and Don’ts of Organic farming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DB24EA6-BC4D-4C20-A1AA-6D78159396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6978" y="1684340"/>
            <a:ext cx="5587897" cy="347508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40481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5B7CD-64FD-4C1B-9AA1-373DA4AF5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B4A7E-A145-40EC-AB62-C5E3D991E8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D0CC8CC-1BB7-428B-8EE4-0C78C38613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412" y="152400"/>
            <a:ext cx="12360812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1D35887-10A1-4C5E-88D8-9CEBA48005CF}"/>
              </a:ext>
            </a:extLst>
          </p:cNvPr>
          <p:cNvSpPr txBox="1"/>
          <p:nvPr/>
        </p:nvSpPr>
        <p:spPr>
          <a:xfrm>
            <a:off x="5151962" y="365125"/>
            <a:ext cx="330411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 of Organic farming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457E1E-55FA-4484-A675-0F9502CA51B7}"/>
              </a:ext>
            </a:extLst>
          </p:cNvPr>
          <p:cNvSpPr txBox="1"/>
          <p:nvPr/>
        </p:nvSpPr>
        <p:spPr>
          <a:xfrm>
            <a:off x="3559126" y="1638692"/>
            <a:ext cx="7418249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Addition of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orgnic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manures, compost, vermicompost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Crop rotation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Inclusion of legumes in cropping system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Green manuring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Improving farm biodiversity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of bio enhancers like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jibamrut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Panchagavya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etc..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of preventive strategy for pest and disease control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Biological pest control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667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7A532-A897-4738-9B4C-2AFAD483C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F18935-5069-48C6-B697-1BA7E473B0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375EAB0-187C-400A-8E43-5DB2261EB6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412" y="152400"/>
            <a:ext cx="12360812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2AF91DD-3286-43C3-B0D6-2D8D881D8F61}"/>
              </a:ext>
            </a:extLst>
          </p:cNvPr>
          <p:cNvSpPr txBox="1"/>
          <p:nvPr/>
        </p:nvSpPr>
        <p:spPr>
          <a:xfrm>
            <a:off x="5289453" y="450204"/>
            <a:ext cx="3462871" cy="46166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Don’ts of Organic farming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7FC713-64B1-4E6D-894B-0A5C47C5E5AD}"/>
              </a:ext>
            </a:extLst>
          </p:cNvPr>
          <p:cNvSpPr txBox="1"/>
          <p:nvPr/>
        </p:nvSpPr>
        <p:spPr>
          <a:xfrm>
            <a:off x="3193366" y="2321169"/>
            <a:ext cx="18850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9D445A-7315-4811-B187-FFA429E7326B}"/>
              </a:ext>
            </a:extLst>
          </p:cNvPr>
          <p:cNvSpPr txBox="1"/>
          <p:nvPr/>
        </p:nvSpPr>
        <p:spPr>
          <a:xfrm>
            <a:off x="3763335" y="1463168"/>
            <a:ext cx="7340536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Organic farming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does not allow/ Prohibits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following:</a:t>
            </a:r>
          </a:p>
          <a:p>
            <a:pPr>
              <a:lnSpc>
                <a:spcPct val="150000"/>
              </a:lnSpc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Genetically modified organisms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Nanomaterials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Human sewage sludge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Plant growth regulators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Hormones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Antibiotic use in livestock etc..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Synthetic fertilizers and pesticides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61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E364-37F6-4FE1-9B74-F80119F32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FB5D3-E5B8-45A4-9C37-C5B35164E8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470F59B-85AF-49CA-AECA-E79FCC6CD0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412" y="152400"/>
            <a:ext cx="12360812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CBFE936-CB15-4F4D-9806-ADE795F618FE}"/>
              </a:ext>
            </a:extLst>
          </p:cNvPr>
          <p:cNvSpPr txBox="1"/>
          <p:nvPr/>
        </p:nvSpPr>
        <p:spPr>
          <a:xfrm>
            <a:off x="3319975" y="798426"/>
            <a:ext cx="7203831" cy="55659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Organic farming promotes the use of natural substances while prohibiting/strictly limiting  the use of synthetic substances</a:t>
            </a:r>
          </a:p>
          <a:p>
            <a:pPr algn="just">
              <a:lnSpc>
                <a:spcPct val="150000"/>
              </a:lnSpc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Organic farming promotes:</a:t>
            </a:r>
          </a:p>
          <a:p>
            <a:pPr algn="just">
              <a:lnSpc>
                <a:spcPct val="150000"/>
              </a:lnSpc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Sustainability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Food security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Food safety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Self sufficiency etc..</a:t>
            </a:r>
          </a:p>
        </p:txBody>
      </p:sp>
    </p:spTree>
    <p:extLst>
      <p:ext uri="{BB962C8B-B14F-4D97-AF65-F5344CB8AC3E}">
        <p14:creationId xmlns:p14="http://schemas.microsoft.com/office/powerpoint/2010/main" val="3353548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32222-D690-473D-ABB9-0D83E4419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1DFC20-56F0-400E-9590-87167F9A82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C132676-33A9-4A99-A03C-E40E671F90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412" y="152400"/>
            <a:ext cx="12360812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E37AD22-2105-44D6-83E5-3E3AB3E4BB25}"/>
              </a:ext>
            </a:extLst>
          </p:cNvPr>
          <p:cNvSpPr txBox="1"/>
          <p:nvPr/>
        </p:nvSpPr>
        <p:spPr>
          <a:xfrm>
            <a:off x="3050343" y="1428530"/>
            <a:ext cx="915806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Organic farming promotes the use of on farm inputs, which gives the following advantages:</a:t>
            </a:r>
          </a:p>
          <a:p>
            <a:pPr>
              <a:lnSpc>
                <a:spcPct val="150000"/>
              </a:lnSpc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Reduces cost of input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Promotes self sufficiency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Promotes resource recycling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Improve resource use efficiency</a:t>
            </a:r>
          </a:p>
          <a:p>
            <a:pPr marL="342900" indent="-342900">
              <a:buAutoNum type="arabicPeriod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772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56E78-096B-4659-9A5C-529D9DAB5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82F37A-43C1-445C-BBA6-D778B1136B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623846-025C-4447-B89A-531A3A4AC1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60812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0C4FC9B-6C6E-4E6E-BCD3-F067CBC1657C}"/>
              </a:ext>
            </a:extLst>
          </p:cNvPr>
          <p:cNvSpPr txBox="1"/>
          <p:nvPr/>
        </p:nvSpPr>
        <p:spPr>
          <a:xfrm>
            <a:off x="4360984" y="2967335"/>
            <a:ext cx="34485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5087192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169</Words>
  <Application>Microsoft Office PowerPoint</Application>
  <PresentationFormat>Widescreen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Subhashisa Praharaj</dc:creator>
  <cp:lastModifiedBy>Subhashisa Praharaj</cp:lastModifiedBy>
  <cp:revision>11</cp:revision>
  <dcterms:created xsi:type="dcterms:W3CDTF">2020-12-05T04:32:15Z</dcterms:created>
  <dcterms:modified xsi:type="dcterms:W3CDTF">2020-12-11T04:24:58Z</dcterms:modified>
</cp:coreProperties>
</file>