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69" r:id="rId3"/>
    <p:sldId id="271" r:id="rId4"/>
    <p:sldId id="272" r:id="rId5"/>
    <p:sldId id="273" r:id="rId6"/>
    <p:sldId id="274" r:id="rId7"/>
    <p:sldId id="275" r:id="rId8"/>
    <p:sldId id="276" r:id="rId9"/>
    <p:sldId id="25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43E48"/>
    <a:srgbClr val="868B91"/>
    <a:srgbClr val="FED966"/>
    <a:srgbClr val="FFC000"/>
    <a:srgbClr val="F62401"/>
    <a:srgbClr val="F97B65"/>
    <a:srgbClr val="66D1BD"/>
    <a:srgbClr val="00B393"/>
    <a:srgbClr val="FFFFFF"/>
    <a:srgbClr val="B9DC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662" autoAdjust="0"/>
    <p:restoredTop sz="94660"/>
  </p:normalViewPr>
  <p:slideViewPr>
    <p:cSldViewPr snapToGrid="0">
      <p:cViewPr varScale="1">
        <p:scale>
          <a:sx n="72" d="100"/>
          <a:sy n="72" d="100"/>
        </p:scale>
        <p:origin x="426"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C77FAE1-EFB8-4A0B-951B-BB0D7439473C}" type="doc">
      <dgm:prSet loTypeId="urn:microsoft.com/office/officeart/2005/8/layout/radial2" loCatId="relationship" qsTypeId="urn:microsoft.com/office/officeart/2005/8/quickstyle/simple1" qsCatId="simple" csTypeId="urn:microsoft.com/office/officeart/2005/8/colors/accent1_2" csCatId="accent1" phldr="1"/>
      <dgm:spPr/>
      <dgm:t>
        <a:bodyPr/>
        <a:lstStyle/>
        <a:p>
          <a:endParaRPr lang="en-IN"/>
        </a:p>
      </dgm:t>
    </dgm:pt>
    <dgm:pt modelId="{CA1D931C-FBFA-4510-984A-BBCBDCBBDB19}">
      <dgm:prSet phldrT="[Text]" custT="1"/>
      <dgm:spPr>
        <a:solidFill>
          <a:srgbClr val="C00000"/>
        </a:solidFill>
      </dgm:spPr>
      <dgm:t>
        <a:bodyPr/>
        <a:lstStyle/>
        <a:p>
          <a:r>
            <a:rPr lang="en-US" sz="2000" dirty="0">
              <a:latin typeface="Times New Roman" pitchFamily="18" charset="0"/>
              <a:cs typeface="Times New Roman" pitchFamily="18" charset="0"/>
            </a:rPr>
            <a:t>Sequential cropping</a:t>
          </a:r>
          <a:endParaRPr lang="en-IN" sz="2000" dirty="0">
            <a:latin typeface="Times New Roman" pitchFamily="18" charset="0"/>
            <a:cs typeface="Times New Roman" pitchFamily="18" charset="0"/>
          </a:endParaRPr>
        </a:p>
      </dgm:t>
    </dgm:pt>
    <dgm:pt modelId="{F31AB2E3-3CF2-4524-A614-56C170EBA022}" type="parTrans" cxnId="{051E97DC-08F3-4758-9F81-68F8F47EA522}">
      <dgm:prSet/>
      <dgm:spPr/>
      <dgm:t>
        <a:bodyPr/>
        <a:lstStyle/>
        <a:p>
          <a:endParaRPr lang="en-IN"/>
        </a:p>
      </dgm:t>
    </dgm:pt>
    <dgm:pt modelId="{EB914A74-445B-4879-A049-E7018A7C1EE3}" type="sibTrans" cxnId="{051E97DC-08F3-4758-9F81-68F8F47EA522}">
      <dgm:prSet/>
      <dgm:spPr/>
      <dgm:t>
        <a:bodyPr/>
        <a:lstStyle/>
        <a:p>
          <a:endParaRPr lang="en-IN"/>
        </a:p>
      </dgm:t>
    </dgm:pt>
    <dgm:pt modelId="{1E6B0792-774F-4238-B792-A47048D9C59E}">
      <dgm:prSet phldrT="[Text]" custT="1"/>
      <dgm:spPr>
        <a:solidFill>
          <a:srgbClr val="C00000"/>
        </a:solidFill>
      </dgm:spPr>
      <dgm:t>
        <a:bodyPr/>
        <a:lstStyle/>
        <a:p>
          <a:r>
            <a:rPr lang="en-US" sz="2000" dirty="0">
              <a:latin typeface="Times New Roman" pitchFamily="18" charset="0"/>
              <a:cs typeface="Times New Roman" pitchFamily="18" charset="0"/>
            </a:rPr>
            <a:t>Intercropping</a:t>
          </a:r>
          <a:endParaRPr lang="en-IN" sz="2000" dirty="0">
            <a:latin typeface="Times New Roman" pitchFamily="18" charset="0"/>
            <a:cs typeface="Times New Roman" pitchFamily="18" charset="0"/>
          </a:endParaRPr>
        </a:p>
      </dgm:t>
    </dgm:pt>
    <dgm:pt modelId="{3B73024E-9060-4640-9678-8059FEF4C8F4}" type="parTrans" cxnId="{FB1F96D3-48DF-419D-BAF8-1B4741F20354}">
      <dgm:prSet/>
      <dgm:spPr/>
      <dgm:t>
        <a:bodyPr/>
        <a:lstStyle/>
        <a:p>
          <a:endParaRPr lang="en-IN"/>
        </a:p>
      </dgm:t>
    </dgm:pt>
    <dgm:pt modelId="{FE953D6D-88D1-4F60-9B05-6E6E231C0250}" type="sibTrans" cxnId="{FB1F96D3-48DF-419D-BAF8-1B4741F20354}">
      <dgm:prSet/>
      <dgm:spPr/>
      <dgm:t>
        <a:bodyPr/>
        <a:lstStyle/>
        <a:p>
          <a:endParaRPr lang="en-IN"/>
        </a:p>
      </dgm:t>
    </dgm:pt>
    <dgm:pt modelId="{89A864D3-1BE5-4932-B611-1D4E80B26271}">
      <dgm:prSet phldrT="[Text]" custT="1"/>
      <dgm:spPr>
        <a:solidFill>
          <a:srgbClr val="C00000"/>
        </a:solidFill>
      </dgm:spPr>
      <dgm:t>
        <a:bodyPr/>
        <a:lstStyle/>
        <a:p>
          <a:r>
            <a:rPr lang="en-US" sz="2000" dirty="0">
              <a:latin typeface="Times New Roman" pitchFamily="18" charset="0"/>
              <a:cs typeface="Times New Roman" pitchFamily="18" charset="0"/>
            </a:rPr>
            <a:t>Mixed cropping</a:t>
          </a:r>
          <a:endParaRPr lang="en-IN" sz="2000" dirty="0">
            <a:latin typeface="Times New Roman" pitchFamily="18" charset="0"/>
            <a:cs typeface="Times New Roman" pitchFamily="18" charset="0"/>
          </a:endParaRPr>
        </a:p>
      </dgm:t>
    </dgm:pt>
    <dgm:pt modelId="{6461A204-5EC0-42B4-BD29-147AA8D9A5FE}" type="parTrans" cxnId="{D3A96ECD-76CF-4B17-940A-5BC385899110}">
      <dgm:prSet/>
      <dgm:spPr/>
      <dgm:t>
        <a:bodyPr/>
        <a:lstStyle/>
        <a:p>
          <a:endParaRPr lang="en-IN"/>
        </a:p>
      </dgm:t>
    </dgm:pt>
    <dgm:pt modelId="{672B71E4-AF90-44B0-9F1E-9BAF30369B61}" type="sibTrans" cxnId="{D3A96ECD-76CF-4B17-940A-5BC385899110}">
      <dgm:prSet/>
      <dgm:spPr/>
      <dgm:t>
        <a:bodyPr/>
        <a:lstStyle/>
        <a:p>
          <a:endParaRPr lang="en-IN"/>
        </a:p>
      </dgm:t>
    </dgm:pt>
    <dgm:pt modelId="{517B450E-0DA0-49F1-913C-E6C6E279A5AE}" type="pres">
      <dgm:prSet presAssocID="{4C77FAE1-EFB8-4A0B-951B-BB0D7439473C}" presName="composite" presStyleCnt="0">
        <dgm:presLayoutVars>
          <dgm:chMax val="5"/>
          <dgm:dir/>
          <dgm:animLvl val="ctr"/>
          <dgm:resizeHandles val="exact"/>
        </dgm:presLayoutVars>
      </dgm:prSet>
      <dgm:spPr/>
    </dgm:pt>
    <dgm:pt modelId="{BD8F7A01-9B2F-403B-B3CC-EEE94F7A7AFC}" type="pres">
      <dgm:prSet presAssocID="{4C77FAE1-EFB8-4A0B-951B-BB0D7439473C}" presName="cycle" presStyleCnt="0"/>
      <dgm:spPr/>
    </dgm:pt>
    <dgm:pt modelId="{3B6B3421-572A-433E-851B-1677FBCC9ECA}" type="pres">
      <dgm:prSet presAssocID="{4C77FAE1-EFB8-4A0B-951B-BB0D7439473C}" presName="centerShape" presStyleCnt="0"/>
      <dgm:spPr/>
    </dgm:pt>
    <dgm:pt modelId="{AC2FEC8A-4ED2-4179-84DE-F3F04568B132}" type="pres">
      <dgm:prSet presAssocID="{4C77FAE1-EFB8-4A0B-951B-BB0D7439473C}" presName="connSite" presStyleLbl="node1" presStyleIdx="0" presStyleCnt="4"/>
      <dgm:spPr/>
    </dgm:pt>
    <dgm:pt modelId="{DA970901-4DEB-4812-A3B7-8C6049042E40}" type="pres">
      <dgm:prSet presAssocID="{4C77FAE1-EFB8-4A0B-951B-BB0D7439473C}" presName="visible" presStyleLbl="node1" presStyleIdx="0" presStyleCnt="4" custScaleX="214508" custScaleY="108365" custLinFactNeighborX="-76254"/>
      <dgm:spPr>
        <a:solidFill>
          <a:srgbClr val="92D050"/>
        </a:solidFill>
      </dgm:spPr>
    </dgm:pt>
    <dgm:pt modelId="{D5822024-D188-4EDB-AF5D-5318D5D45C60}" type="pres">
      <dgm:prSet presAssocID="{F31AB2E3-3CF2-4524-A614-56C170EBA022}" presName="Name25" presStyleLbl="parChTrans1D1" presStyleIdx="0" presStyleCnt="3"/>
      <dgm:spPr/>
    </dgm:pt>
    <dgm:pt modelId="{0553DF7A-202B-4FB5-9418-E6AF7062ED7F}" type="pres">
      <dgm:prSet presAssocID="{CA1D931C-FBFA-4510-984A-BBCBDCBBDB19}" presName="node" presStyleCnt="0"/>
      <dgm:spPr/>
    </dgm:pt>
    <dgm:pt modelId="{C610E256-581F-40EA-B315-88EAFF78AB4C}" type="pres">
      <dgm:prSet presAssocID="{CA1D931C-FBFA-4510-984A-BBCBDCBBDB19}" presName="parentNode" presStyleLbl="node1" presStyleIdx="1" presStyleCnt="4" custScaleX="162137" custLinFactNeighborX="98805" custLinFactNeighborY="16376">
        <dgm:presLayoutVars>
          <dgm:chMax val="1"/>
          <dgm:bulletEnabled val="1"/>
        </dgm:presLayoutVars>
      </dgm:prSet>
      <dgm:spPr/>
    </dgm:pt>
    <dgm:pt modelId="{02DEF227-EB04-4E26-A298-8B7F5B828E53}" type="pres">
      <dgm:prSet presAssocID="{CA1D931C-FBFA-4510-984A-BBCBDCBBDB19}" presName="childNode" presStyleLbl="revTx" presStyleIdx="0" presStyleCnt="0">
        <dgm:presLayoutVars>
          <dgm:bulletEnabled val="1"/>
        </dgm:presLayoutVars>
      </dgm:prSet>
      <dgm:spPr/>
    </dgm:pt>
    <dgm:pt modelId="{7D9F732F-EFBF-4243-8A9C-2114F35AFD9A}" type="pres">
      <dgm:prSet presAssocID="{3B73024E-9060-4640-9678-8059FEF4C8F4}" presName="Name25" presStyleLbl="parChTrans1D1" presStyleIdx="1" presStyleCnt="3"/>
      <dgm:spPr/>
    </dgm:pt>
    <dgm:pt modelId="{94C46BFA-E186-4013-8FA8-2BF170D37FCF}" type="pres">
      <dgm:prSet presAssocID="{1E6B0792-774F-4238-B792-A47048D9C59E}" presName="node" presStyleCnt="0"/>
      <dgm:spPr/>
    </dgm:pt>
    <dgm:pt modelId="{69185F0E-12BB-4CAB-BEDA-CB9EFA3609C2}" type="pres">
      <dgm:prSet presAssocID="{1E6B0792-774F-4238-B792-A47048D9C59E}" presName="parentNode" presStyleLbl="node1" presStyleIdx="2" presStyleCnt="4" custScaleX="181400" custLinFactNeighborX="68869">
        <dgm:presLayoutVars>
          <dgm:chMax val="1"/>
          <dgm:bulletEnabled val="1"/>
        </dgm:presLayoutVars>
      </dgm:prSet>
      <dgm:spPr/>
    </dgm:pt>
    <dgm:pt modelId="{C64BDA7F-5A48-4DE7-80E0-C917AC6690EF}" type="pres">
      <dgm:prSet presAssocID="{1E6B0792-774F-4238-B792-A47048D9C59E}" presName="childNode" presStyleLbl="revTx" presStyleIdx="0" presStyleCnt="0">
        <dgm:presLayoutVars>
          <dgm:bulletEnabled val="1"/>
        </dgm:presLayoutVars>
      </dgm:prSet>
      <dgm:spPr/>
    </dgm:pt>
    <dgm:pt modelId="{34E4623A-76EA-4B52-97D9-3DA221CDE92B}" type="pres">
      <dgm:prSet presAssocID="{6461A204-5EC0-42B4-BD29-147AA8D9A5FE}" presName="Name25" presStyleLbl="parChTrans1D1" presStyleIdx="2" presStyleCnt="3"/>
      <dgm:spPr/>
    </dgm:pt>
    <dgm:pt modelId="{422A1348-ECEB-40DD-87C4-E7DB3CEED9E1}" type="pres">
      <dgm:prSet presAssocID="{89A864D3-1BE5-4932-B611-1D4E80B26271}" presName="node" presStyleCnt="0"/>
      <dgm:spPr/>
    </dgm:pt>
    <dgm:pt modelId="{2F5B575C-EE9C-4227-935C-65B19FD97065}" type="pres">
      <dgm:prSet presAssocID="{89A864D3-1BE5-4932-B611-1D4E80B26271}" presName="parentNode" presStyleLbl="node1" presStyleIdx="3" presStyleCnt="4" custScaleX="206353" custLinFactX="14440" custLinFactNeighborX="100000" custLinFactNeighborY="-7798">
        <dgm:presLayoutVars>
          <dgm:chMax val="1"/>
          <dgm:bulletEnabled val="1"/>
        </dgm:presLayoutVars>
      </dgm:prSet>
      <dgm:spPr/>
    </dgm:pt>
    <dgm:pt modelId="{0E58AD60-45A7-4FF3-AC91-F86D033EE21B}" type="pres">
      <dgm:prSet presAssocID="{89A864D3-1BE5-4932-B611-1D4E80B26271}" presName="childNode" presStyleLbl="revTx" presStyleIdx="0" presStyleCnt="0">
        <dgm:presLayoutVars>
          <dgm:bulletEnabled val="1"/>
        </dgm:presLayoutVars>
      </dgm:prSet>
      <dgm:spPr/>
    </dgm:pt>
  </dgm:ptLst>
  <dgm:cxnLst>
    <dgm:cxn modelId="{6A640B1A-1B58-4509-A20D-AE6E3CED323D}" type="presOf" srcId="{1E6B0792-774F-4238-B792-A47048D9C59E}" destId="{69185F0E-12BB-4CAB-BEDA-CB9EFA3609C2}" srcOrd="0" destOrd="0" presId="urn:microsoft.com/office/officeart/2005/8/layout/radial2"/>
    <dgm:cxn modelId="{6526CA23-9392-459B-93DE-47D8AC2AA720}" type="presOf" srcId="{CA1D931C-FBFA-4510-984A-BBCBDCBBDB19}" destId="{C610E256-581F-40EA-B315-88EAFF78AB4C}" srcOrd="0" destOrd="0" presId="urn:microsoft.com/office/officeart/2005/8/layout/radial2"/>
    <dgm:cxn modelId="{8FCBDF24-151D-45BD-B634-FC9B6B0386F7}" type="presOf" srcId="{89A864D3-1BE5-4932-B611-1D4E80B26271}" destId="{2F5B575C-EE9C-4227-935C-65B19FD97065}" srcOrd="0" destOrd="0" presId="urn:microsoft.com/office/officeart/2005/8/layout/radial2"/>
    <dgm:cxn modelId="{42CDE687-2EE7-4C26-99A6-42809C66DA6C}" type="presOf" srcId="{F31AB2E3-3CF2-4524-A614-56C170EBA022}" destId="{D5822024-D188-4EDB-AF5D-5318D5D45C60}" srcOrd="0" destOrd="0" presId="urn:microsoft.com/office/officeart/2005/8/layout/radial2"/>
    <dgm:cxn modelId="{D3A96ECD-76CF-4B17-940A-5BC385899110}" srcId="{4C77FAE1-EFB8-4A0B-951B-BB0D7439473C}" destId="{89A864D3-1BE5-4932-B611-1D4E80B26271}" srcOrd="2" destOrd="0" parTransId="{6461A204-5EC0-42B4-BD29-147AA8D9A5FE}" sibTransId="{672B71E4-AF90-44B0-9F1E-9BAF30369B61}"/>
    <dgm:cxn modelId="{F53D47D2-3068-4326-8BFD-9836D8F208EF}" type="presOf" srcId="{3B73024E-9060-4640-9678-8059FEF4C8F4}" destId="{7D9F732F-EFBF-4243-8A9C-2114F35AFD9A}" srcOrd="0" destOrd="0" presId="urn:microsoft.com/office/officeart/2005/8/layout/radial2"/>
    <dgm:cxn modelId="{FB1F96D3-48DF-419D-BAF8-1B4741F20354}" srcId="{4C77FAE1-EFB8-4A0B-951B-BB0D7439473C}" destId="{1E6B0792-774F-4238-B792-A47048D9C59E}" srcOrd="1" destOrd="0" parTransId="{3B73024E-9060-4640-9678-8059FEF4C8F4}" sibTransId="{FE953D6D-88D1-4F60-9B05-6E6E231C0250}"/>
    <dgm:cxn modelId="{051E97DC-08F3-4758-9F81-68F8F47EA522}" srcId="{4C77FAE1-EFB8-4A0B-951B-BB0D7439473C}" destId="{CA1D931C-FBFA-4510-984A-BBCBDCBBDB19}" srcOrd="0" destOrd="0" parTransId="{F31AB2E3-3CF2-4524-A614-56C170EBA022}" sibTransId="{EB914A74-445B-4879-A049-E7018A7C1EE3}"/>
    <dgm:cxn modelId="{A1A3D3F8-CBE1-4A4D-B2D9-58F44BBFD139}" type="presOf" srcId="{4C77FAE1-EFB8-4A0B-951B-BB0D7439473C}" destId="{517B450E-0DA0-49F1-913C-E6C6E279A5AE}" srcOrd="0" destOrd="0" presId="urn:microsoft.com/office/officeart/2005/8/layout/radial2"/>
    <dgm:cxn modelId="{7B2BD6FE-6100-47A6-AB0D-04D45DF8B2DA}" type="presOf" srcId="{6461A204-5EC0-42B4-BD29-147AA8D9A5FE}" destId="{34E4623A-76EA-4B52-97D9-3DA221CDE92B}" srcOrd="0" destOrd="0" presId="urn:microsoft.com/office/officeart/2005/8/layout/radial2"/>
    <dgm:cxn modelId="{0E70DED0-8919-470E-B376-CF2B20C69A05}" type="presParOf" srcId="{517B450E-0DA0-49F1-913C-E6C6E279A5AE}" destId="{BD8F7A01-9B2F-403B-B3CC-EEE94F7A7AFC}" srcOrd="0" destOrd="0" presId="urn:microsoft.com/office/officeart/2005/8/layout/radial2"/>
    <dgm:cxn modelId="{DA5D394B-03BB-4167-BEC3-884D9ABAE203}" type="presParOf" srcId="{BD8F7A01-9B2F-403B-B3CC-EEE94F7A7AFC}" destId="{3B6B3421-572A-433E-851B-1677FBCC9ECA}" srcOrd="0" destOrd="0" presId="urn:microsoft.com/office/officeart/2005/8/layout/radial2"/>
    <dgm:cxn modelId="{FBDF22BD-1D81-4C77-9E21-5B82AC86A337}" type="presParOf" srcId="{3B6B3421-572A-433E-851B-1677FBCC9ECA}" destId="{AC2FEC8A-4ED2-4179-84DE-F3F04568B132}" srcOrd="0" destOrd="0" presId="urn:microsoft.com/office/officeart/2005/8/layout/radial2"/>
    <dgm:cxn modelId="{29A676AF-C329-4C6E-966F-1138C6D8B4FD}" type="presParOf" srcId="{3B6B3421-572A-433E-851B-1677FBCC9ECA}" destId="{DA970901-4DEB-4812-A3B7-8C6049042E40}" srcOrd="1" destOrd="0" presId="urn:microsoft.com/office/officeart/2005/8/layout/radial2"/>
    <dgm:cxn modelId="{555E4FC0-F9EB-4EBA-B272-92595924C5B6}" type="presParOf" srcId="{BD8F7A01-9B2F-403B-B3CC-EEE94F7A7AFC}" destId="{D5822024-D188-4EDB-AF5D-5318D5D45C60}" srcOrd="1" destOrd="0" presId="urn:microsoft.com/office/officeart/2005/8/layout/radial2"/>
    <dgm:cxn modelId="{9B50DFAE-1872-46B6-856B-60046AD447F6}" type="presParOf" srcId="{BD8F7A01-9B2F-403B-B3CC-EEE94F7A7AFC}" destId="{0553DF7A-202B-4FB5-9418-E6AF7062ED7F}" srcOrd="2" destOrd="0" presId="urn:microsoft.com/office/officeart/2005/8/layout/radial2"/>
    <dgm:cxn modelId="{FD46CD16-DE97-4F32-AE47-99E37E2FCA72}" type="presParOf" srcId="{0553DF7A-202B-4FB5-9418-E6AF7062ED7F}" destId="{C610E256-581F-40EA-B315-88EAFF78AB4C}" srcOrd="0" destOrd="0" presId="urn:microsoft.com/office/officeart/2005/8/layout/radial2"/>
    <dgm:cxn modelId="{CE3BD4E8-2A30-4C6C-BBE4-996F8ACE1F81}" type="presParOf" srcId="{0553DF7A-202B-4FB5-9418-E6AF7062ED7F}" destId="{02DEF227-EB04-4E26-A298-8B7F5B828E53}" srcOrd="1" destOrd="0" presId="urn:microsoft.com/office/officeart/2005/8/layout/radial2"/>
    <dgm:cxn modelId="{FBCFF7A0-DB9E-43FC-939E-C7356F4515BF}" type="presParOf" srcId="{BD8F7A01-9B2F-403B-B3CC-EEE94F7A7AFC}" destId="{7D9F732F-EFBF-4243-8A9C-2114F35AFD9A}" srcOrd="3" destOrd="0" presId="urn:microsoft.com/office/officeart/2005/8/layout/radial2"/>
    <dgm:cxn modelId="{E78F14B3-3FB1-40AC-9C55-A4C511FBE7B2}" type="presParOf" srcId="{BD8F7A01-9B2F-403B-B3CC-EEE94F7A7AFC}" destId="{94C46BFA-E186-4013-8FA8-2BF170D37FCF}" srcOrd="4" destOrd="0" presId="urn:microsoft.com/office/officeart/2005/8/layout/radial2"/>
    <dgm:cxn modelId="{ECC602D9-ACA1-4BBE-941F-7D0D62C11BB1}" type="presParOf" srcId="{94C46BFA-E186-4013-8FA8-2BF170D37FCF}" destId="{69185F0E-12BB-4CAB-BEDA-CB9EFA3609C2}" srcOrd="0" destOrd="0" presId="urn:microsoft.com/office/officeart/2005/8/layout/radial2"/>
    <dgm:cxn modelId="{C3C76927-E6D0-4A54-BD58-5056608E6CCD}" type="presParOf" srcId="{94C46BFA-E186-4013-8FA8-2BF170D37FCF}" destId="{C64BDA7F-5A48-4DE7-80E0-C917AC6690EF}" srcOrd="1" destOrd="0" presId="urn:microsoft.com/office/officeart/2005/8/layout/radial2"/>
    <dgm:cxn modelId="{C2C1FE45-E027-41E3-BE71-5A0605903938}" type="presParOf" srcId="{BD8F7A01-9B2F-403B-B3CC-EEE94F7A7AFC}" destId="{34E4623A-76EA-4B52-97D9-3DA221CDE92B}" srcOrd="5" destOrd="0" presId="urn:microsoft.com/office/officeart/2005/8/layout/radial2"/>
    <dgm:cxn modelId="{727B2B7A-3A94-4810-80E9-7CF0C0EE5C70}" type="presParOf" srcId="{BD8F7A01-9B2F-403B-B3CC-EEE94F7A7AFC}" destId="{422A1348-ECEB-40DD-87C4-E7DB3CEED9E1}" srcOrd="6" destOrd="0" presId="urn:microsoft.com/office/officeart/2005/8/layout/radial2"/>
    <dgm:cxn modelId="{89B7DB5A-055A-43E4-8A46-9C76A63FD448}" type="presParOf" srcId="{422A1348-ECEB-40DD-87C4-E7DB3CEED9E1}" destId="{2F5B575C-EE9C-4227-935C-65B19FD97065}" srcOrd="0" destOrd="0" presId="urn:microsoft.com/office/officeart/2005/8/layout/radial2"/>
    <dgm:cxn modelId="{6E3AB6D9-0B6F-454E-8BF0-B68A850A2AAB}" type="presParOf" srcId="{422A1348-ECEB-40DD-87C4-E7DB3CEED9E1}" destId="{0E58AD60-45A7-4FF3-AC91-F86D033EE21B}" srcOrd="1" destOrd="0" presId="urn:microsoft.com/office/officeart/2005/8/layout/radial2"/>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AA7985F-069C-44AC-BB8B-43F8D49743A5}"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en-IN"/>
        </a:p>
      </dgm:t>
    </dgm:pt>
    <dgm:pt modelId="{2EE902E8-6C00-47A7-9A93-D3F6E9E2716C}">
      <dgm:prSet phldrT="[Text]" custT="1"/>
      <dgm:spPr>
        <a:solidFill>
          <a:srgbClr val="FFFF00"/>
        </a:solidFill>
      </dgm:spPr>
      <dgm:t>
        <a:bodyPr/>
        <a:lstStyle/>
        <a:p>
          <a:r>
            <a:rPr lang="en-US" sz="2000" b="1" dirty="0">
              <a:solidFill>
                <a:schemeClr val="tx1"/>
              </a:solidFill>
              <a:latin typeface="Times New Roman" pitchFamily="18" charset="0"/>
              <a:cs typeface="Times New Roman" pitchFamily="18" charset="0"/>
            </a:rPr>
            <a:t>Intercropping</a:t>
          </a:r>
          <a:endParaRPr lang="en-IN" sz="2000" b="1" dirty="0">
            <a:solidFill>
              <a:schemeClr val="tx1"/>
            </a:solidFill>
          </a:endParaRPr>
        </a:p>
      </dgm:t>
    </dgm:pt>
    <dgm:pt modelId="{E92ED0D9-53B8-4F6D-930A-F52B4428EE12}" type="parTrans" cxnId="{C47E7E11-6C19-41B0-ACB9-E77C40ABBD25}">
      <dgm:prSet/>
      <dgm:spPr/>
      <dgm:t>
        <a:bodyPr/>
        <a:lstStyle/>
        <a:p>
          <a:endParaRPr lang="en-IN"/>
        </a:p>
      </dgm:t>
    </dgm:pt>
    <dgm:pt modelId="{66F3E598-65A1-4247-BED7-9D64D4D714C6}" type="sibTrans" cxnId="{C47E7E11-6C19-41B0-ACB9-E77C40ABBD25}">
      <dgm:prSet/>
      <dgm:spPr/>
      <dgm:t>
        <a:bodyPr/>
        <a:lstStyle/>
        <a:p>
          <a:endParaRPr lang="en-IN"/>
        </a:p>
      </dgm:t>
    </dgm:pt>
    <dgm:pt modelId="{042055B0-8A4B-4FF0-BF0D-B20738227A4D}">
      <dgm:prSet phldrT="[Text]" custT="1"/>
      <dgm:spPr>
        <a:solidFill>
          <a:srgbClr val="FF0000"/>
        </a:solidFill>
      </dgm:spPr>
      <dgm:t>
        <a:bodyPr/>
        <a:lstStyle/>
        <a:p>
          <a:r>
            <a:rPr lang="en-US" sz="2000" dirty="0">
              <a:solidFill>
                <a:schemeClr val="tx1"/>
              </a:solidFill>
              <a:latin typeface="Times New Roman" pitchFamily="18" charset="0"/>
              <a:cs typeface="Times New Roman" pitchFamily="18" charset="0"/>
            </a:rPr>
            <a:t>Mixed inter-cropping</a:t>
          </a:r>
          <a:endParaRPr lang="en-IN" sz="2000" dirty="0">
            <a:solidFill>
              <a:schemeClr val="tx1"/>
            </a:solidFill>
            <a:latin typeface="Times New Roman" pitchFamily="18" charset="0"/>
            <a:cs typeface="Times New Roman" pitchFamily="18" charset="0"/>
          </a:endParaRPr>
        </a:p>
      </dgm:t>
    </dgm:pt>
    <dgm:pt modelId="{76FD8DC2-6B86-414F-AE39-E9DC13BF1565}" type="parTrans" cxnId="{577174F1-3B41-4CC0-B4AA-EFD79CBF0F27}">
      <dgm:prSet/>
      <dgm:spPr>
        <a:solidFill>
          <a:schemeClr val="tx1"/>
        </a:solidFill>
      </dgm:spPr>
      <dgm:t>
        <a:bodyPr/>
        <a:lstStyle/>
        <a:p>
          <a:endParaRPr lang="en-IN"/>
        </a:p>
      </dgm:t>
    </dgm:pt>
    <dgm:pt modelId="{16F52D1D-0EE5-402A-B92D-1CDEB4A79C3D}" type="sibTrans" cxnId="{577174F1-3B41-4CC0-B4AA-EFD79CBF0F27}">
      <dgm:prSet/>
      <dgm:spPr/>
      <dgm:t>
        <a:bodyPr/>
        <a:lstStyle/>
        <a:p>
          <a:endParaRPr lang="en-IN"/>
        </a:p>
      </dgm:t>
    </dgm:pt>
    <dgm:pt modelId="{45DF3ED3-EBF3-445D-8175-2D32A836DA4A}">
      <dgm:prSet custT="1"/>
      <dgm:spPr>
        <a:solidFill>
          <a:srgbClr val="FF0000"/>
        </a:solidFill>
      </dgm:spPr>
      <dgm:t>
        <a:bodyPr/>
        <a:lstStyle/>
        <a:p>
          <a:r>
            <a:rPr lang="en-US" sz="2000" dirty="0">
              <a:solidFill>
                <a:schemeClr val="tx1"/>
              </a:solidFill>
              <a:latin typeface="Times New Roman" pitchFamily="18" charset="0"/>
              <a:cs typeface="Times New Roman" pitchFamily="18" charset="0"/>
            </a:rPr>
            <a:t>Row inter-cropping</a:t>
          </a:r>
          <a:endParaRPr lang="en-IN" sz="2000" dirty="0">
            <a:solidFill>
              <a:schemeClr val="tx1"/>
            </a:solidFill>
            <a:latin typeface="Times New Roman" pitchFamily="18" charset="0"/>
            <a:cs typeface="Times New Roman" pitchFamily="18" charset="0"/>
          </a:endParaRPr>
        </a:p>
      </dgm:t>
    </dgm:pt>
    <dgm:pt modelId="{74AB9703-10A6-4354-B935-0CBF0113FBB7}" type="parTrans" cxnId="{1238CF62-7EB0-453B-B527-034B8F711916}">
      <dgm:prSet/>
      <dgm:spPr>
        <a:solidFill>
          <a:schemeClr val="tx1"/>
        </a:solidFill>
      </dgm:spPr>
      <dgm:t>
        <a:bodyPr/>
        <a:lstStyle/>
        <a:p>
          <a:endParaRPr lang="en-IN"/>
        </a:p>
      </dgm:t>
    </dgm:pt>
    <dgm:pt modelId="{81C2FEB3-F4E0-4373-81AE-381227A90E1F}" type="sibTrans" cxnId="{1238CF62-7EB0-453B-B527-034B8F711916}">
      <dgm:prSet/>
      <dgm:spPr/>
      <dgm:t>
        <a:bodyPr/>
        <a:lstStyle/>
        <a:p>
          <a:endParaRPr lang="en-IN"/>
        </a:p>
      </dgm:t>
    </dgm:pt>
    <dgm:pt modelId="{F1DA12CF-B59D-43B1-988D-83E724602FE4}">
      <dgm:prSet custT="1"/>
      <dgm:spPr>
        <a:solidFill>
          <a:srgbClr val="FF0000"/>
        </a:solidFill>
      </dgm:spPr>
      <dgm:t>
        <a:bodyPr/>
        <a:lstStyle/>
        <a:p>
          <a:r>
            <a:rPr lang="en-US" sz="2000" dirty="0">
              <a:solidFill>
                <a:schemeClr val="tx1"/>
              </a:solidFill>
              <a:latin typeface="Times New Roman" pitchFamily="18" charset="0"/>
              <a:cs typeface="Times New Roman" pitchFamily="18" charset="0"/>
            </a:rPr>
            <a:t>Strip inter-cropping</a:t>
          </a:r>
          <a:endParaRPr lang="en-IN" sz="2000" dirty="0">
            <a:solidFill>
              <a:schemeClr val="tx1"/>
            </a:solidFill>
            <a:latin typeface="Times New Roman" pitchFamily="18" charset="0"/>
            <a:cs typeface="Times New Roman" pitchFamily="18" charset="0"/>
          </a:endParaRPr>
        </a:p>
      </dgm:t>
    </dgm:pt>
    <dgm:pt modelId="{87C69794-AFF3-498C-979D-C4EA14A5B471}" type="parTrans" cxnId="{667D94F9-ADC7-40F1-A51C-3287C62F5BD0}">
      <dgm:prSet/>
      <dgm:spPr>
        <a:solidFill>
          <a:schemeClr val="tx1"/>
        </a:solidFill>
      </dgm:spPr>
      <dgm:t>
        <a:bodyPr/>
        <a:lstStyle/>
        <a:p>
          <a:endParaRPr lang="en-IN"/>
        </a:p>
      </dgm:t>
    </dgm:pt>
    <dgm:pt modelId="{7BAE4DF9-130B-4B2E-A7F3-35B5FC56A4B7}" type="sibTrans" cxnId="{667D94F9-ADC7-40F1-A51C-3287C62F5BD0}">
      <dgm:prSet/>
      <dgm:spPr/>
      <dgm:t>
        <a:bodyPr/>
        <a:lstStyle/>
        <a:p>
          <a:endParaRPr lang="en-IN"/>
        </a:p>
      </dgm:t>
    </dgm:pt>
    <dgm:pt modelId="{3907C266-A8E7-45B6-AD18-B0A93E340A47}">
      <dgm:prSet custT="1"/>
      <dgm:spPr>
        <a:solidFill>
          <a:srgbClr val="FF0000"/>
        </a:solidFill>
      </dgm:spPr>
      <dgm:t>
        <a:bodyPr/>
        <a:lstStyle/>
        <a:p>
          <a:r>
            <a:rPr lang="en-US" sz="2000" dirty="0">
              <a:solidFill>
                <a:schemeClr val="tx1"/>
              </a:solidFill>
              <a:latin typeface="Times New Roman" pitchFamily="18" charset="0"/>
              <a:cs typeface="Times New Roman" pitchFamily="18" charset="0"/>
            </a:rPr>
            <a:t>Relay inter-cropping</a:t>
          </a:r>
          <a:endParaRPr lang="en-IN" sz="2000" dirty="0">
            <a:solidFill>
              <a:schemeClr val="tx1"/>
            </a:solidFill>
            <a:latin typeface="Times New Roman" pitchFamily="18" charset="0"/>
            <a:cs typeface="Times New Roman" pitchFamily="18" charset="0"/>
          </a:endParaRPr>
        </a:p>
      </dgm:t>
    </dgm:pt>
    <dgm:pt modelId="{C448D918-76CF-4136-B86B-6894700BE67E}" type="parTrans" cxnId="{F7C0E666-5F47-4A4C-87FC-032BD0B9C567}">
      <dgm:prSet/>
      <dgm:spPr>
        <a:solidFill>
          <a:schemeClr val="tx1"/>
        </a:solidFill>
      </dgm:spPr>
      <dgm:t>
        <a:bodyPr/>
        <a:lstStyle/>
        <a:p>
          <a:endParaRPr lang="en-IN"/>
        </a:p>
      </dgm:t>
    </dgm:pt>
    <dgm:pt modelId="{5DDA34D7-A268-402E-BD8F-38C6F2EE9782}" type="sibTrans" cxnId="{F7C0E666-5F47-4A4C-87FC-032BD0B9C567}">
      <dgm:prSet/>
      <dgm:spPr/>
      <dgm:t>
        <a:bodyPr/>
        <a:lstStyle/>
        <a:p>
          <a:endParaRPr lang="en-IN"/>
        </a:p>
      </dgm:t>
    </dgm:pt>
    <dgm:pt modelId="{3550D2FB-6C11-45EB-A266-C6A66BC268D9}" type="pres">
      <dgm:prSet presAssocID="{DAA7985F-069C-44AC-BB8B-43F8D49743A5}" presName="Name0" presStyleCnt="0">
        <dgm:presLayoutVars>
          <dgm:chMax val="1"/>
          <dgm:dir/>
          <dgm:animLvl val="ctr"/>
          <dgm:resizeHandles val="exact"/>
        </dgm:presLayoutVars>
      </dgm:prSet>
      <dgm:spPr/>
    </dgm:pt>
    <dgm:pt modelId="{8B79F2F4-FCF3-44A2-AB7F-616F69A01C7F}" type="pres">
      <dgm:prSet presAssocID="{2EE902E8-6C00-47A7-9A93-D3F6E9E2716C}" presName="centerShape" presStyleLbl="node0" presStyleIdx="0" presStyleCnt="1" custScaleX="206658" custScaleY="106897" custLinFactNeighborX="-857" custLinFactNeighborY="428"/>
      <dgm:spPr/>
    </dgm:pt>
    <dgm:pt modelId="{25157BB4-369B-415E-A4D5-E0738528B5A9}" type="pres">
      <dgm:prSet presAssocID="{76FD8DC2-6B86-414F-AE39-E9DC13BF1565}" presName="parTrans" presStyleLbl="sibTrans2D1" presStyleIdx="0" presStyleCnt="4"/>
      <dgm:spPr/>
    </dgm:pt>
    <dgm:pt modelId="{D46AE85E-1986-4062-A0A9-2FE18F30ED80}" type="pres">
      <dgm:prSet presAssocID="{76FD8DC2-6B86-414F-AE39-E9DC13BF1565}" presName="connectorText" presStyleLbl="sibTrans2D1" presStyleIdx="0" presStyleCnt="4"/>
      <dgm:spPr/>
    </dgm:pt>
    <dgm:pt modelId="{5CA96B31-8BE6-47F1-B4D0-C4CBE86AB5C9}" type="pres">
      <dgm:prSet presAssocID="{042055B0-8A4B-4FF0-BF0D-B20738227A4D}" presName="node" presStyleLbl="node1" presStyleIdx="0" presStyleCnt="4" custScaleX="200578" custRadScaleRad="97429">
        <dgm:presLayoutVars>
          <dgm:bulletEnabled val="1"/>
        </dgm:presLayoutVars>
      </dgm:prSet>
      <dgm:spPr/>
    </dgm:pt>
    <dgm:pt modelId="{30212E29-FA79-4F0C-9D5D-5069FDBA74E3}" type="pres">
      <dgm:prSet presAssocID="{C448D918-76CF-4136-B86B-6894700BE67E}" presName="parTrans" presStyleLbl="sibTrans2D1" presStyleIdx="1" presStyleCnt="4"/>
      <dgm:spPr/>
    </dgm:pt>
    <dgm:pt modelId="{C2246F91-3DE4-43BD-86CA-8D896B57E86F}" type="pres">
      <dgm:prSet presAssocID="{C448D918-76CF-4136-B86B-6894700BE67E}" presName="connectorText" presStyleLbl="sibTrans2D1" presStyleIdx="1" presStyleCnt="4"/>
      <dgm:spPr/>
    </dgm:pt>
    <dgm:pt modelId="{D210978B-F4B3-4196-B90A-B5770A5138AA}" type="pres">
      <dgm:prSet presAssocID="{3907C266-A8E7-45B6-AD18-B0A93E340A47}" presName="node" presStyleLbl="node1" presStyleIdx="1" presStyleCnt="4" custScaleX="185981" custRadScaleRad="165989">
        <dgm:presLayoutVars>
          <dgm:bulletEnabled val="1"/>
        </dgm:presLayoutVars>
      </dgm:prSet>
      <dgm:spPr/>
    </dgm:pt>
    <dgm:pt modelId="{A7F7DA6D-9BEB-41D8-ADC5-D379E2D82BBB}" type="pres">
      <dgm:prSet presAssocID="{87C69794-AFF3-498C-979D-C4EA14A5B471}" presName="parTrans" presStyleLbl="sibTrans2D1" presStyleIdx="2" presStyleCnt="4"/>
      <dgm:spPr/>
    </dgm:pt>
    <dgm:pt modelId="{8D52BEFB-5D2E-4C11-BD7C-D80286AE7A63}" type="pres">
      <dgm:prSet presAssocID="{87C69794-AFF3-498C-979D-C4EA14A5B471}" presName="connectorText" presStyleLbl="sibTrans2D1" presStyleIdx="2" presStyleCnt="4"/>
      <dgm:spPr/>
    </dgm:pt>
    <dgm:pt modelId="{D57C6E36-82A2-4F68-AC67-567A2D27E720}" type="pres">
      <dgm:prSet presAssocID="{F1DA12CF-B59D-43B1-988D-83E724602FE4}" presName="node" presStyleLbl="node1" presStyleIdx="2" presStyleCnt="4" custScaleX="199303">
        <dgm:presLayoutVars>
          <dgm:bulletEnabled val="1"/>
        </dgm:presLayoutVars>
      </dgm:prSet>
      <dgm:spPr/>
    </dgm:pt>
    <dgm:pt modelId="{7F8251FB-1FB7-4121-97C6-BF97B14183E6}" type="pres">
      <dgm:prSet presAssocID="{74AB9703-10A6-4354-B935-0CBF0113FBB7}" presName="parTrans" presStyleLbl="sibTrans2D1" presStyleIdx="3" presStyleCnt="4"/>
      <dgm:spPr/>
    </dgm:pt>
    <dgm:pt modelId="{8AAFEDA6-CEE1-41BE-A84D-96615911F1E3}" type="pres">
      <dgm:prSet presAssocID="{74AB9703-10A6-4354-B935-0CBF0113FBB7}" presName="connectorText" presStyleLbl="sibTrans2D1" presStyleIdx="3" presStyleCnt="4"/>
      <dgm:spPr/>
    </dgm:pt>
    <dgm:pt modelId="{0C608211-A9F4-4C70-B366-DC33795AB84E}" type="pres">
      <dgm:prSet presAssocID="{45DF3ED3-EBF3-445D-8175-2D32A836DA4A}" presName="node" presStyleLbl="node1" presStyleIdx="3" presStyleCnt="4" custScaleX="193040" custRadScaleRad="173702">
        <dgm:presLayoutVars>
          <dgm:bulletEnabled val="1"/>
        </dgm:presLayoutVars>
      </dgm:prSet>
      <dgm:spPr/>
    </dgm:pt>
  </dgm:ptLst>
  <dgm:cxnLst>
    <dgm:cxn modelId="{C47E7E11-6C19-41B0-ACB9-E77C40ABBD25}" srcId="{DAA7985F-069C-44AC-BB8B-43F8D49743A5}" destId="{2EE902E8-6C00-47A7-9A93-D3F6E9E2716C}" srcOrd="0" destOrd="0" parTransId="{E92ED0D9-53B8-4F6D-930A-F52B4428EE12}" sibTransId="{66F3E598-65A1-4247-BED7-9D64D4D714C6}"/>
    <dgm:cxn modelId="{49816339-0203-4453-8762-2E6B70A4C356}" type="presOf" srcId="{74AB9703-10A6-4354-B935-0CBF0113FBB7}" destId="{8AAFEDA6-CEE1-41BE-A84D-96615911F1E3}" srcOrd="1" destOrd="0" presId="urn:microsoft.com/office/officeart/2005/8/layout/radial5"/>
    <dgm:cxn modelId="{6F73833A-871C-4876-A765-CC8FBAC3EC3B}" type="presOf" srcId="{87C69794-AFF3-498C-979D-C4EA14A5B471}" destId="{A7F7DA6D-9BEB-41D8-ADC5-D379E2D82BBB}" srcOrd="0" destOrd="0" presId="urn:microsoft.com/office/officeart/2005/8/layout/radial5"/>
    <dgm:cxn modelId="{C6F43E3B-E260-44C9-9BF2-E22DCE022887}" type="presOf" srcId="{F1DA12CF-B59D-43B1-988D-83E724602FE4}" destId="{D57C6E36-82A2-4F68-AC67-567A2D27E720}" srcOrd="0" destOrd="0" presId="urn:microsoft.com/office/officeart/2005/8/layout/radial5"/>
    <dgm:cxn modelId="{6C294061-4C7D-4F64-90C7-4A0FB16B04AD}" type="presOf" srcId="{C448D918-76CF-4136-B86B-6894700BE67E}" destId="{C2246F91-3DE4-43BD-86CA-8D896B57E86F}" srcOrd="1" destOrd="0" presId="urn:microsoft.com/office/officeart/2005/8/layout/radial5"/>
    <dgm:cxn modelId="{1238CF62-7EB0-453B-B527-034B8F711916}" srcId="{2EE902E8-6C00-47A7-9A93-D3F6E9E2716C}" destId="{45DF3ED3-EBF3-445D-8175-2D32A836DA4A}" srcOrd="3" destOrd="0" parTransId="{74AB9703-10A6-4354-B935-0CBF0113FBB7}" sibTransId="{81C2FEB3-F4E0-4373-81AE-381227A90E1F}"/>
    <dgm:cxn modelId="{D92A1043-88EA-47A7-9A37-DAEB6CE35159}" type="presOf" srcId="{74AB9703-10A6-4354-B935-0CBF0113FBB7}" destId="{7F8251FB-1FB7-4121-97C6-BF97B14183E6}" srcOrd="0" destOrd="0" presId="urn:microsoft.com/office/officeart/2005/8/layout/radial5"/>
    <dgm:cxn modelId="{F7C0E666-5F47-4A4C-87FC-032BD0B9C567}" srcId="{2EE902E8-6C00-47A7-9A93-D3F6E9E2716C}" destId="{3907C266-A8E7-45B6-AD18-B0A93E340A47}" srcOrd="1" destOrd="0" parTransId="{C448D918-76CF-4136-B86B-6894700BE67E}" sibTransId="{5DDA34D7-A268-402E-BD8F-38C6F2EE9782}"/>
    <dgm:cxn modelId="{AEC08057-B8B8-4010-A970-9D35309936ED}" type="presOf" srcId="{2EE902E8-6C00-47A7-9A93-D3F6E9E2716C}" destId="{8B79F2F4-FCF3-44A2-AB7F-616F69A01C7F}" srcOrd="0" destOrd="0" presId="urn:microsoft.com/office/officeart/2005/8/layout/radial5"/>
    <dgm:cxn modelId="{5D7E429C-1770-4585-8D0E-D22C2A378251}" type="presOf" srcId="{DAA7985F-069C-44AC-BB8B-43F8D49743A5}" destId="{3550D2FB-6C11-45EB-A266-C6A66BC268D9}" srcOrd="0" destOrd="0" presId="urn:microsoft.com/office/officeart/2005/8/layout/radial5"/>
    <dgm:cxn modelId="{AFCABAA1-16C5-4B06-9E77-692E8D4055C0}" type="presOf" srcId="{76FD8DC2-6B86-414F-AE39-E9DC13BF1565}" destId="{25157BB4-369B-415E-A4D5-E0738528B5A9}" srcOrd="0" destOrd="0" presId="urn:microsoft.com/office/officeart/2005/8/layout/radial5"/>
    <dgm:cxn modelId="{D359C3A2-0C8C-4FC0-9B65-4D1AB77355DC}" type="presOf" srcId="{3907C266-A8E7-45B6-AD18-B0A93E340A47}" destId="{D210978B-F4B3-4196-B90A-B5770A5138AA}" srcOrd="0" destOrd="0" presId="urn:microsoft.com/office/officeart/2005/8/layout/radial5"/>
    <dgm:cxn modelId="{87C231C5-7DD6-4C64-A38B-85F5238291F4}" type="presOf" srcId="{C448D918-76CF-4136-B86B-6894700BE67E}" destId="{30212E29-FA79-4F0C-9D5D-5069FDBA74E3}" srcOrd="0" destOrd="0" presId="urn:microsoft.com/office/officeart/2005/8/layout/radial5"/>
    <dgm:cxn modelId="{7B96A7D3-92B4-48D7-A401-EFBFA51CA04C}" type="presOf" srcId="{45DF3ED3-EBF3-445D-8175-2D32A836DA4A}" destId="{0C608211-A9F4-4C70-B366-DC33795AB84E}" srcOrd="0" destOrd="0" presId="urn:microsoft.com/office/officeart/2005/8/layout/radial5"/>
    <dgm:cxn modelId="{6C97E0DA-44A5-4A48-9ACD-EEFD08228D62}" type="presOf" srcId="{76FD8DC2-6B86-414F-AE39-E9DC13BF1565}" destId="{D46AE85E-1986-4062-A0A9-2FE18F30ED80}" srcOrd="1" destOrd="0" presId="urn:microsoft.com/office/officeart/2005/8/layout/radial5"/>
    <dgm:cxn modelId="{62F757EC-A818-4271-B52B-5B68190A4FCA}" type="presOf" srcId="{87C69794-AFF3-498C-979D-C4EA14A5B471}" destId="{8D52BEFB-5D2E-4C11-BD7C-D80286AE7A63}" srcOrd="1" destOrd="0" presId="urn:microsoft.com/office/officeart/2005/8/layout/radial5"/>
    <dgm:cxn modelId="{577174F1-3B41-4CC0-B4AA-EFD79CBF0F27}" srcId="{2EE902E8-6C00-47A7-9A93-D3F6E9E2716C}" destId="{042055B0-8A4B-4FF0-BF0D-B20738227A4D}" srcOrd="0" destOrd="0" parTransId="{76FD8DC2-6B86-414F-AE39-E9DC13BF1565}" sibTransId="{16F52D1D-0EE5-402A-B92D-1CDEB4A79C3D}"/>
    <dgm:cxn modelId="{667D94F9-ADC7-40F1-A51C-3287C62F5BD0}" srcId="{2EE902E8-6C00-47A7-9A93-D3F6E9E2716C}" destId="{F1DA12CF-B59D-43B1-988D-83E724602FE4}" srcOrd="2" destOrd="0" parTransId="{87C69794-AFF3-498C-979D-C4EA14A5B471}" sibTransId="{7BAE4DF9-130B-4B2E-A7F3-35B5FC56A4B7}"/>
    <dgm:cxn modelId="{1507FEFE-6132-40F1-AAB5-89E288CC92A0}" type="presOf" srcId="{042055B0-8A4B-4FF0-BF0D-B20738227A4D}" destId="{5CA96B31-8BE6-47F1-B4D0-C4CBE86AB5C9}" srcOrd="0" destOrd="0" presId="urn:microsoft.com/office/officeart/2005/8/layout/radial5"/>
    <dgm:cxn modelId="{5986C7C0-5A56-4A60-9666-C75D4BFFE50E}" type="presParOf" srcId="{3550D2FB-6C11-45EB-A266-C6A66BC268D9}" destId="{8B79F2F4-FCF3-44A2-AB7F-616F69A01C7F}" srcOrd="0" destOrd="0" presId="urn:microsoft.com/office/officeart/2005/8/layout/radial5"/>
    <dgm:cxn modelId="{0F66CD0A-1C56-4CD5-89CA-ABAFA53F4AE4}" type="presParOf" srcId="{3550D2FB-6C11-45EB-A266-C6A66BC268D9}" destId="{25157BB4-369B-415E-A4D5-E0738528B5A9}" srcOrd="1" destOrd="0" presId="urn:microsoft.com/office/officeart/2005/8/layout/radial5"/>
    <dgm:cxn modelId="{2AE1BBF5-B758-4632-B085-978D45793D43}" type="presParOf" srcId="{25157BB4-369B-415E-A4D5-E0738528B5A9}" destId="{D46AE85E-1986-4062-A0A9-2FE18F30ED80}" srcOrd="0" destOrd="0" presId="urn:microsoft.com/office/officeart/2005/8/layout/radial5"/>
    <dgm:cxn modelId="{5DD88DB7-F72E-46B7-B50D-B5907DDDE72D}" type="presParOf" srcId="{3550D2FB-6C11-45EB-A266-C6A66BC268D9}" destId="{5CA96B31-8BE6-47F1-B4D0-C4CBE86AB5C9}" srcOrd="2" destOrd="0" presId="urn:microsoft.com/office/officeart/2005/8/layout/radial5"/>
    <dgm:cxn modelId="{A91B641D-CDF4-4E7F-88DF-ED84F22DF72B}" type="presParOf" srcId="{3550D2FB-6C11-45EB-A266-C6A66BC268D9}" destId="{30212E29-FA79-4F0C-9D5D-5069FDBA74E3}" srcOrd="3" destOrd="0" presId="urn:microsoft.com/office/officeart/2005/8/layout/radial5"/>
    <dgm:cxn modelId="{13389A1D-C01F-4FBC-ABE3-6D56DB884BB8}" type="presParOf" srcId="{30212E29-FA79-4F0C-9D5D-5069FDBA74E3}" destId="{C2246F91-3DE4-43BD-86CA-8D896B57E86F}" srcOrd="0" destOrd="0" presId="urn:microsoft.com/office/officeart/2005/8/layout/radial5"/>
    <dgm:cxn modelId="{02A0EFDA-F398-4BF5-8F9E-0856CE4C4ED7}" type="presParOf" srcId="{3550D2FB-6C11-45EB-A266-C6A66BC268D9}" destId="{D210978B-F4B3-4196-B90A-B5770A5138AA}" srcOrd="4" destOrd="0" presId="urn:microsoft.com/office/officeart/2005/8/layout/radial5"/>
    <dgm:cxn modelId="{2D397D9E-4D67-4B92-B791-FC784CE0F60A}" type="presParOf" srcId="{3550D2FB-6C11-45EB-A266-C6A66BC268D9}" destId="{A7F7DA6D-9BEB-41D8-ADC5-D379E2D82BBB}" srcOrd="5" destOrd="0" presId="urn:microsoft.com/office/officeart/2005/8/layout/radial5"/>
    <dgm:cxn modelId="{50627D42-FC47-449A-853B-5FDAEC10C467}" type="presParOf" srcId="{A7F7DA6D-9BEB-41D8-ADC5-D379E2D82BBB}" destId="{8D52BEFB-5D2E-4C11-BD7C-D80286AE7A63}" srcOrd="0" destOrd="0" presId="urn:microsoft.com/office/officeart/2005/8/layout/radial5"/>
    <dgm:cxn modelId="{80E19578-B1B9-4614-BB80-FE8F24406F79}" type="presParOf" srcId="{3550D2FB-6C11-45EB-A266-C6A66BC268D9}" destId="{D57C6E36-82A2-4F68-AC67-567A2D27E720}" srcOrd="6" destOrd="0" presId="urn:microsoft.com/office/officeart/2005/8/layout/radial5"/>
    <dgm:cxn modelId="{49EA43B2-065A-4B09-B7A8-D1C9521865DF}" type="presParOf" srcId="{3550D2FB-6C11-45EB-A266-C6A66BC268D9}" destId="{7F8251FB-1FB7-4121-97C6-BF97B14183E6}" srcOrd="7" destOrd="0" presId="urn:microsoft.com/office/officeart/2005/8/layout/radial5"/>
    <dgm:cxn modelId="{A15955B6-6876-446C-BB82-A2203A09D26C}" type="presParOf" srcId="{7F8251FB-1FB7-4121-97C6-BF97B14183E6}" destId="{8AAFEDA6-CEE1-41BE-A84D-96615911F1E3}" srcOrd="0" destOrd="0" presId="urn:microsoft.com/office/officeart/2005/8/layout/radial5"/>
    <dgm:cxn modelId="{AC76C3BB-94D8-474D-BA9A-3D4C8D0F703D}" type="presParOf" srcId="{3550D2FB-6C11-45EB-A266-C6A66BC268D9}" destId="{0C608211-A9F4-4C70-B366-DC33795AB84E}" srcOrd="8" destOrd="0" presId="urn:microsoft.com/office/officeart/2005/8/layout/radial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CCA95EA-C447-4AF0-9127-75BC9C7B0E07}"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IN"/>
        </a:p>
      </dgm:t>
    </dgm:pt>
    <dgm:pt modelId="{CC0EDE6D-889D-4D6E-BB0A-B0C8E010DCD1}">
      <dgm:prSet phldrT="[Text]"/>
      <dgm:spPr>
        <a:solidFill>
          <a:srgbClr val="92D050"/>
        </a:solidFill>
      </dgm:spPr>
      <dgm:t>
        <a:bodyPr/>
        <a:lstStyle/>
        <a:p>
          <a:r>
            <a:rPr lang="en-US" b="1" dirty="0">
              <a:solidFill>
                <a:schemeClr val="tx1"/>
              </a:solidFill>
              <a:latin typeface="Times New Roman" pitchFamily="18" charset="0"/>
              <a:cs typeface="Times New Roman" pitchFamily="18" charset="0"/>
            </a:rPr>
            <a:t>Strip inter-cropping</a:t>
          </a:r>
          <a:endParaRPr lang="en-IN" b="1" dirty="0">
            <a:solidFill>
              <a:schemeClr val="tx1"/>
            </a:solidFill>
            <a:latin typeface="Times New Roman" pitchFamily="18" charset="0"/>
            <a:cs typeface="Times New Roman" pitchFamily="18" charset="0"/>
          </a:endParaRPr>
        </a:p>
      </dgm:t>
    </dgm:pt>
    <dgm:pt modelId="{9143DFEE-4AF4-4034-BA71-91D55C9387E1}" type="parTrans" cxnId="{F01780AB-AE55-49BC-9B42-70117A9FC24D}">
      <dgm:prSet/>
      <dgm:spPr/>
      <dgm:t>
        <a:bodyPr/>
        <a:lstStyle/>
        <a:p>
          <a:endParaRPr lang="en-IN"/>
        </a:p>
      </dgm:t>
    </dgm:pt>
    <dgm:pt modelId="{993BCE82-BF83-4D71-83D0-AFB068459969}" type="sibTrans" cxnId="{F01780AB-AE55-49BC-9B42-70117A9FC24D}">
      <dgm:prSet/>
      <dgm:spPr/>
      <dgm:t>
        <a:bodyPr/>
        <a:lstStyle/>
        <a:p>
          <a:endParaRPr lang="en-IN"/>
        </a:p>
      </dgm:t>
    </dgm:pt>
    <dgm:pt modelId="{1716B0EC-29DF-4A2C-8028-2A4DD11E94A5}">
      <dgm:prSet phldrT="[Text]" custT="1"/>
      <dgm:spPr>
        <a:solidFill>
          <a:schemeClr val="accent2">
            <a:lumMod val="20000"/>
            <a:lumOff val="80000"/>
            <a:alpha val="90000"/>
          </a:schemeClr>
        </a:solidFill>
      </dgm:spPr>
      <dgm:t>
        <a:bodyPr/>
        <a:lstStyle/>
        <a:p>
          <a:pPr algn="just"/>
          <a:r>
            <a:rPr lang="en-IN" sz="2000" dirty="0">
              <a:latin typeface="Times New Roman" pitchFamily="18" charset="0"/>
              <a:cs typeface="Times New Roman" pitchFamily="18" charset="0"/>
            </a:rPr>
            <a:t>Growing component crops in different strips wide enough to permit independent cultivation but narrow enough to the crop to interact </a:t>
          </a:r>
          <a:r>
            <a:rPr lang="en-IN" sz="2000" dirty="0" err="1">
              <a:latin typeface="Times New Roman" pitchFamily="18" charset="0"/>
              <a:cs typeface="Times New Roman" pitchFamily="18" charset="0"/>
            </a:rPr>
            <a:t>agronomically</a:t>
          </a:r>
          <a:r>
            <a:rPr lang="en-IN" sz="2000" dirty="0">
              <a:latin typeface="Times New Roman" pitchFamily="18" charset="0"/>
              <a:cs typeface="Times New Roman" pitchFamily="18" charset="0"/>
            </a:rPr>
            <a:t>.</a:t>
          </a:r>
        </a:p>
      </dgm:t>
    </dgm:pt>
    <dgm:pt modelId="{B6E11307-E8C8-4CCB-821A-BAD0B470C323}" type="parTrans" cxnId="{F7BE5148-4D32-4932-B345-C01B89E7B951}">
      <dgm:prSet/>
      <dgm:spPr/>
      <dgm:t>
        <a:bodyPr/>
        <a:lstStyle/>
        <a:p>
          <a:endParaRPr lang="en-IN"/>
        </a:p>
      </dgm:t>
    </dgm:pt>
    <dgm:pt modelId="{66E844A9-8892-419A-8567-C8C0A56D0A74}" type="sibTrans" cxnId="{F7BE5148-4D32-4932-B345-C01B89E7B951}">
      <dgm:prSet/>
      <dgm:spPr/>
      <dgm:t>
        <a:bodyPr/>
        <a:lstStyle/>
        <a:p>
          <a:endParaRPr lang="en-IN"/>
        </a:p>
      </dgm:t>
    </dgm:pt>
    <dgm:pt modelId="{EC7AA3BE-103C-4A16-9A54-DA482E72B53E}">
      <dgm:prSet/>
      <dgm:spPr>
        <a:solidFill>
          <a:srgbClr val="92D050"/>
        </a:solidFill>
      </dgm:spPr>
      <dgm:t>
        <a:bodyPr/>
        <a:lstStyle/>
        <a:p>
          <a:r>
            <a:rPr lang="en-US" b="1" dirty="0">
              <a:solidFill>
                <a:schemeClr val="tx1"/>
              </a:solidFill>
              <a:latin typeface="Times New Roman" pitchFamily="18" charset="0"/>
              <a:cs typeface="Times New Roman" pitchFamily="18" charset="0"/>
            </a:rPr>
            <a:t>Mixed inter-cropping</a:t>
          </a:r>
          <a:endParaRPr lang="en-IN" b="1" dirty="0">
            <a:solidFill>
              <a:schemeClr val="tx1"/>
            </a:solidFill>
            <a:latin typeface="Times New Roman" pitchFamily="18" charset="0"/>
            <a:cs typeface="Times New Roman" pitchFamily="18" charset="0"/>
          </a:endParaRPr>
        </a:p>
      </dgm:t>
    </dgm:pt>
    <dgm:pt modelId="{0F84A18C-45B5-4BE5-AEF0-F5A5290B9207}" type="parTrans" cxnId="{E6BDC9E0-607C-4FAA-9539-A5934D626113}">
      <dgm:prSet/>
      <dgm:spPr/>
      <dgm:t>
        <a:bodyPr/>
        <a:lstStyle/>
        <a:p>
          <a:endParaRPr lang="en-IN"/>
        </a:p>
      </dgm:t>
    </dgm:pt>
    <dgm:pt modelId="{AEE4A794-88A9-43AC-8CEE-AF4985276B9C}" type="sibTrans" cxnId="{E6BDC9E0-607C-4FAA-9539-A5934D626113}">
      <dgm:prSet/>
      <dgm:spPr/>
      <dgm:t>
        <a:bodyPr/>
        <a:lstStyle/>
        <a:p>
          <a:endParaRPr lang="en-IN"/>
        </a:p>
      </dgm:t>
    </dgm:pt>
    <dgm:pt modelId="{58F5AE57-94DA-4C27-BF62-CE01BEC51A81}">
      <dgm:prSet/>
      <dgm:spPr>
        <a:solidFill>
          <a:schemeClr val="accent2">
            <a:lumMod val="20000"/>
            <a:lumOff val="80000"/>
            <a:alpha val="90000"/>
          </a:schemeClr>
        </a:solidFill>
      </dgm:spPr>
      <dgm:t>
        <a:bodyPr/>
        <a:lstStyle/>
        <a:p>
          <a:pPr algn="just"/>
          <a:r>
            <a:rPr lang="en-IN" dirty="0">
              <a:latin typeface="Times New Roman" pitchFamily="18" charset="0"/>
              <a:cs typeface="Times New Roman" pitchFamily="18" charset="0"/>
            </a:rPr>
            <a:t>Growing component crops simultaneously with no distinct row arrangement. This is commonly used in labour intensive subsistence farming situations. </a:t>
          </a:r>
        </a:p>
      </dgm:t>
    </dgm:pt>
    <dgm:pt modelId="{FC1F758B-AEF2-4381-A3D6-4BD8828737C5}" type="parTrans" cxnId="{513DBCB1-96A9-4E3C-8FD0-1DF83E8F547D}">
      <dgm:prSet/>
      <dgm:spPr/>
      <dgm:t>
        <a:bodyPr/>
        <a:lstStyle/>
        <a:p>
          <a:endParaRPr lang="en-US"/>
        </a:p>
      </dgm:t>
    </dgm:pt>
    <dgm:pt modelId="{C2C18C8F-0739-4A8B-874F-521E58AA4176}" type="sibTrans" cxnId="{513DBCB1-96A9-4E3C-8FD0-1DF83E8F547D}">
      <dgm:prSet/>
      <dgm:spPr/>
      <dgm:t>
        <a:bodyPr/>
        <a:lstStyle/>
        <a:p>
          <a:endParaRPr lang="en-US"/>
        </a:p>
      </dgm:t>
    </dgm:pt>
    <dgm:pt modelId="{B8B75506-4987-44F9-ACF1-01C6463C0EED}">
      <dgm:prSet/>
      <dgm:spPr>
        <a:solidFill>
          <a:srgbClr val="92D050"/>
        </a:solidFill>
      </dgm:spPr>
      <dgm:t>
        <a:bodyPr/>
        <a:lstStyle/>
        <a:p>
          <a:r>
            <a:rPr lang="en-US" b="1" dirty="0">
              <a:solidFill>
                <a:schemeClr val="tx1"/>
              </a:solidFill>
              <a:latin typeface="Times New Roman" pitchFamily="18" charset="0"/>
              <a:cs typeface="Times New Roman" pitchFamily="18" charset="0"/>
            </a:rPr>
            <a:t>Row inter-cropping</a:t>
          </a:r>
          <a:endParaRPr lang="en-IN" b="1" dirty="0">
            <a:solidFill>
              <a:schemeClr val="tx1"/>
            </a:solidFill>
            <a:latin typeface="Times New Roman" pitchFamily="18" charset="0"/>
            <a:cs typeface="Times New Roman" pitchFamily="18" charset="0"/>
          </a:endParaRPr>
        </a:p>
      </dgm:t>
    </dgm:pt>
    <dgm:pt modelId="{06AED5A6-E829-4F5D-8F74-7CB7BC958FBE}" type="parTrans" cxnId="{748076CB-70CE-4E78-B405-EAD839160D79}">
      <dgm:prSet/>
      <dgm:spPr/>
      <dgm:t>
        <a:bodyPr/>
        <a:lstStyle/>
        <a:p>
          <a:endParaRPr lang="en-IN"/>
        </a:p>
      </dgm:t>
    </dgm:pt>
    <dgm:pt modelId="{0CD81B97-91E3-434C-A3DE-E9A9A60F8759}" type="sibTrans" cxnId="{748076CB-70CE-4E78-B405-EAD839160D79}">
      <dgm:prSet/>
      <dgm:spPr/>
      <dgm:t>
        <a:bodyPr/>
        <a:lstStyle/>
        <a:p>
          <a:endParaRPr lang="en-IN"/>
        </a:p>
      </dgm:t>
    </dgm:pt>
    <dgm:pt modelId="{AA128792-3232-419C-8BFC-7016B6C2C4D5}">
      <dgm:prSet/>
      <dgm:spPr>
        <a:solidFill>
          <a:schemeClr val="accent2">
            <a:lumMod val="20000"/>
            <a:lumOff val="80000"/>
            <a:alpha val="90000"/>
          </a:schemeClr>
        </a:solidFill>
      </dgm:spPr>
      <dgm:t>
        <a:bodyPr/>
        <a:lstStyle/>
        <a:p>
          <a:pPr algn="just"/>
          <a:r>
            <a:rPr lang="en-US" dirty="0">
              <a:latin typeface="Times New Roman" pitchFamily="18" charset="0"/>
              <a:cs typeface="Times New Roman" pitchFamily="18" charset="0"/>
            </a:rPr>
            <a:t>Growing component crops simultaneously in different row arrangement. This issued in mechanized agriculture.</a:t>
          </a:r>
          <a:endParaRPr lang="en-IN" dirty="0">
            <a:latin typeface="Times New Roman" pitchFamily="18" charset="0"/>
            <a:cs typeface="Times New Roman" pitchFamily="18" charset="0"/>
          </a:endParaRPr>
        </a:p>
      </dgm:t>
    </dgm:pt>
    <dgm:pt modelId="{9ACF84A4-106F-4874-AB20-322BF2E1D247}" type="parTrans" cxnId="{B1016A86-BFC9-454A-9C95-51C06CE090B5}">
      <dgm:prSet/>
      <dgm:spPr/>
      <dgm:t>
        <a:bodyPr/>
        <a:lstStyle/>
        <a:p>
          <a:endParaRPr lang="en-US"/>
        </a:p>
      </dgm:t>
    </dgm:pt>
    <dgm:pt modelId="{AF81B7D5-B24F-42CB-B393-42200A6D23AC}" type="sibTrans" cxnId="{B1016A86-BFC9-454A-9C95-51C06CE090B5}">
      <dgm:prSet/>
      <dgm:spPr/>
      <dgm:t>
        <a:bodyPr/>
        <a:lstStyle/>
        <a:p>
          <a:endParaRPr lang="en-US"/>
        </a:p>
      </dgm:t>
    </dgm:pt>
    <dgm:pt modelId="{8A1B11C8-713A-49F2-910B-0E335B39A309}">
      <dgm:prSet/>
      <dgm:spPr>
        <a:solidFill>
          <a:srgbClr val="92D050"/>
        </a:solidFill>
      </dgm:spPr>
      <dgm:t>
        <a:bodyPr/>
        <a:lstStyle/>
        <a:p>
          <a:r>
            <a:rPr lang="en-US" b="1" dirty="0">
              <a:solidFill>
                <a:schemeClr val="tx1"/>
              </a:solidFill>
              <a:latin typeface="Times New Roman" pitchFamily="18" charset="0"/>
              <a:cs typeface="Times New Roman" pitchFamily="18" charset="0"/>
            </a:rPr>
            <a:t>Relay inter-cropping</a:t>
          </a:r>
          <a:endParaRPr lang="en-IN" b="1" dirty="0">
            <a:solidFill>
              <a:schemeClr val="tx1"/>
            </a:solidFill>
            <a:latin typeface="Times New Roman" pitchFamily="18" charset="0"/>
            <a:cs typeface="Times New Roman" pitchFamily="18" charset="0"/>
          </a:endParaRPr>
        </a:p>
      </dgm:t>
    </dgm:pt>
    <dgm:pt modelId="{FA808364-7FD9-4771-A582-AAA47B63CE18}" type="parTrans" cxnId="{B90202BA-772F-48BD-A521-7FF2A84E17EC}">
      <dgm:prSet/>
      <dgm:spPr/>
      <dgm:t>
        <a:bodyPr/>
        <a:lstStyle/>
        <a:p>
          <a:endParaRPr lang="en-IN"/>
        </a:p>
      </dgm:t>
    </dgm:pt>
    <dgm:pt modelId="{D5CAE6DE-C1F6-4BF5-8462-A8529180FC68}" type="sibTrans" cxnId="{B90202BA-772F-48BD-A521-7FF2A84E17EC}">
      <dgm:prSet/>
      <dgm:spPr/>
      <dgm:t>
        <a:bodyPr/>
        <a:lstStyle/>
        <a:p>
          <a:endParaRPr lang="en-IN"/>
        </a:p>
      </dgm:t>
    </dgm:pt>
    <dgm:pt modelId="{766E58FC-3DC6-4584-B249-0255CD260D5E}">
      <dgm:prSet/>
      <dgm:spPr>
        <a:solidFill>
          <a:schemeClr val="accent2">
            <a:lumMod val="20000"/>
            <a:lumOff val="80000"/>
            <a:alpha val="90000"/>
          </a:schemeClr>
        </a:solidFill>
      </dgm:spPr>
      <dgm:t>
        <a:bodyPr/>
        <a:lstStyle/>
        <a:p>
          <a:pPr algn="just"/>
          <a:r>
            <a:rPr lang="en-IN" dirty="0">
              <a:latin typeface="Times New Roman" pitchFamily="18" charset="0"/>
              <a:cs typeface="Times New Roman" pitchFamily="18" charset="0"/>
            </a:rPr>
            <a:t>It refers to planting of succeeding crop before the harvest of preceding crop, planting of succeeding crop may be done before or after flowering before or after attainment of reproductive stage, completion of active life cycle, senescence of leaves or attainment of physiological maturity. </a:t>
          </a:r>
        </a:p>
      </dgm:t>
    </dgm:pt>
    <dgm:pt modelId="{8C2B79BD-EB57-456E-9169-3F846B5F7E8F}" type="parTrans" cxnId="{055C0395-D2E9-4AB2-9939-FD3D72F98AEE}">
      <dgm:prSet/>
      <dgm:spPr/>
      <dgm:t>
        <a:bodyPr/>
        <a:lstStyle/>
        <a:p>
          <a:endParaRPr lang="en-US"/>
        </a:p>
      </dgm:t>
    </dgm:pt>
    <dgm:pt modelId="{0B4DAB6C-00D1-43DC-B190-309C33D56378}" type="sibTrans" cxnId="{055C0395-D2E9-4AB2-9939-FD3D72F98AEE}">
      <dgm:prSet/>
      <dgm:spPr/>
      <dgm:t>
        <a:bodyPr/>
        <a:lstStyle/>
        <a:p>
          <a:endParaRPr lang="en-US"/>
        </a:p>
      </dgm:t>
    </dgm:pt>
    <dgm:pt modelId="{2B6D9F29-C8DD-4E25-B4A4-C06841E5B3CA}" type="pres">
      <dgm:prSet presAssocID="{5CCA95EA-C447-4AF0-9127-75BC9C7B0E07}" presName="Name0" presStyleCnt="0">
        <dgm:presLayoutVars>
          <dgm:dir/>
          <dgm:animLvl val="lvl"/>
          <dgm:resizeHandles val="exact"/>
        </dgm:presLayoutVars>
      </dgm:prSet>
      <dgm:spPr/>
    </dgm:pt>
    <dgm:pt modelId="{E97B5030-7E24-4358-8043-6EEBDAC3650A}" type="pres">
      <dgm:prSet presAssocID="{EC7AA3BE-103C-4A16-9A54-DA482E72B53E}" presName="composite" presStyleCnt="0"/>
      <dgm:spPr/>
    </dgm:pt>
    <dgm:pt modelId="{D4FE9C65-8F6D-407C-8568-81C2EEFC2C41}" type="pres">
      <dgm:prSet presAssocID="{EC7AA3BE-103C-4A16-9A54-DA482E72B53E}" presName="parTx" presStyleLbl="alignNode1" presStyleIdx="0" presStyleCnt="4">
        <dgm:presLayoutVars>
          <dgm:chMax val="0"/>
          <dgm:chPref val="0"/>
          <dgm:bulletEnabled val="1"/>
        </dgm:presLayoutVars>
      </dgm:prSet>
      <dgm:spPr/>
    </dgm:pt>
    <dgm:pt modelId="{89737847-55AC-4B51-8486-38FF9D5E90C3}" type="pres">
      <dgm:prSet presAssocID="{EC7AA3BE-103C-4A16-9A54-DA482E72B53E}" presName="desTx" presStyleLbl="alignAccFollowNode1" presStyleIdx="0" presStyleCnt="4">
        <dgm:presLayoutVars>
          <dgm:bulletEnabled val="1"/>
        </dgm:presLayoutVars>
      </dgm:prSet>
      <dgm:spPr/>
    </dgm:pt>
    <dgm:pt modelId="{2450F245-5E00-4988-A2A3-AC3F09349B7F}" type="pres">
      <dgm:prSet presAssocID="{AEE4A794-88A9-43AC-8CEE-AF4985276B9C}" presName="space" presStyleCnt="0"/>
      <dgm:spPr/>
    </dgm:pt>
    <dgm:pt modelId="{E3A53E65-530F-4B71-A7F5-A4C5665CE740}" type="pres">
      <dgm:prSet presAssocID="{B8B75506-4987-44F9-ACF1-01C6463C0EED}" presName="composite" presStyleCnt="0"/>
      <dgm:spPr/>
    </dgm:pt>
    <dgm:pt modelId="{DF7946B5-1576-4D90-BEE1-03A15388033D}" type="pres">
      <dgm:prSet presAssocID="{B8B75506-4987-44F9-ACF1-01C6463C0EED}" presName="parTx" presStyleLbl="alignNode1" presStyleIdx="1" presStyleCnt="4">
        <dgm:presLayoutVars>
          <dgm:chMax val="0"/>
          <dgm:chPref val="0"/>
          <dgm:bulletEnabled val="1"/>
        </dgm:presLayoutVars>
      </dgm:prSet>
      <dgm:spPr/>
    </dgm:pt>
    <dgm:pt modelId="{A982EEF4-0526-4546-9488-4AC3025FF85D}" type="pres">
      <dgm:prSet presAssocID="{B8B75506-4987-44F9-ACF1-01C6463C0EED}" presName="desTx" presStyleLbl="alignAccFollowNode1" presStyleIdx="1" presStyleCnt="4">
        <dgm:presLayoutVars>
          <dgm:bulletEnabled val="1"/>
        </dgm:presLayoutVars>
      </dgm:prSet>
      <dgm:spPr/>
    </dgm:pt>
    <dgm:pt modelId="{7899AD7D-AB5B-4252-86EA-ACC5CFBAAE7C}" type="pres">
      <dgm:prSet presAssocID="{0CD81B97-91E3-434C-A3DE-E9A9A60F8759}" presName="space" presStyleCnt="0"/>
      <dgm:spPr/>
    </dgm:pt>
    <dgm:pt modelId="{1037E44B-7696-4A0A-983B-7D530CA5B199}" type="pres">
      <dgm:prSet presAssocID="{CC0EDE6D-889D-4D6E-BB0A-B0C8E010DCD1}" presName="composite" presStyleCnt="0"/>
      <dgm:spPr/>
    </dgm:pt>
    <dgm:pt modelId="{4F982DD1-A0D8-42C4-BA99-E03777B2FEA3}" type="pres">
      <dgm:prSet presAssocID="{CC0EDE6D-889D-4D6E-BB0A-B0C8E010DCD1}" presName="parTx" presStyleLbl="alignNode1" presStyleIdx="2" presStyleCnt="4">
        <dgm:presLayoutVars>
          <dgm:chMax val="0"/>
          <dgm:chPref val="0"/>
          <dgm:bulletEnabled val="1"/>
        </dgm:presLayoutVars>
      </dgm:prSet>
      <dgm:spPr/>
    </dgm:pt>
    <dgm:pt modelId="{5FEE4194-CC8B-46CE-8AC7-900603CC0EAD}" type="pres">
      <dgm:prSet presAssocID="{CC0EDE6D-889D-4D6E-BB0A-B0C8E010DCD1}" presName="desTx" presStyleLbl="alignAccFollowNode1" presStyleIdx="2" presStyleCnt="4">
        <dgm:presLayoutVars>
          <dgm:bulletEnabled val="1"/>
        </dgm:presLayoutVars>
      </dgm:prSet>
      <dgm:spPr/>
    </dgm:pt>
    <dgm:pt modelId="{97A7F634-6E34-4FB3-A3A7-250DD6C264E9}" type="pres">
      <dgm:prSet presAssocID="{993BCE82-BF83-4D71-83D0-AFB068459969}" presName="space" presStyleCnt="0"/>
      <dgm:spPr/>
    </dgm:pt>
    <dgm:pt modelId="{6A74458D-A4A6-4E22-A414-9D31DF32B4A1}" type="pres">
      <dgm:prSet presAssocID="{8A1B11C8-713A-49F2-910B-0E335B39A309}" presName="composite" presStyleCnt="0"/>
      <dgm:spPr/>
    </dgm:pt>
    <dgm:pt modelId="{CAC35041-3837-4C55-9A40-291418BC7659}" type="pres">
      <dgm:prSet presAssocID="{8A1B11C8-713A-49F2-910B-0E335B39A309}" presName="parTx" presStyleLbl="alignNode1" presStyleIdx="3" presStyleCnt="4">
        <dgm:presLayoutVars>
          <dgm:chMax val="0"/>
          <dgm:chPref val="0"/>
          <dgm:bulletEnabled val="1"/>
        </dgm:presLayoutVars>
      </dgm:prSet>
      <dgm:spPr/>
    </dgm:pt>
    <dgm:pt modelId="{DD1C9357-94DA-419E-9843-7146544A1AB0}" type="pres">
      <dgm:prSet presAssocID="{8A1B11C8-713A-49F2-910B-0E335B39A309}" presName="desTx" presStyleLbl="alignAccFollowNode1" presStyleIdx="3" presStyleCnt="4">
        <dgm:presLayoutVars>
          <dgm:bulletEnabled val="1"/>
        </dgm:presLayoutVars>
      </dgm:prSet>
      <dgm:spPr/>
    </dgm:pt>
  </dgm:ptLst>
  <dgm:cxnLst>
    <dgm:cxn modelId="{5BD56315-A36D-414B-987C-C7A00267FAE0}" type="presOf" srcId="{EC7AA3BE-103C-4A16-9A54-DA482E72B53E}" destId="{D4FE9C65-8F6D-407C-8568-81C2EEFC2C41}" srcOrd="0" destOrd="0" presId="urn:microsoft.com/office/officeart/2005/8/layout/hList1"/>
    <dgm:cxn modelId="{EE44895B-7F81-48ED-A306-6DFB8A6D8170}" type="presOf" srcId="{5CCA95EA-C447-4AF0-9127-75BC9C7B0E07}" destId="{2B6D9F29-C8DD-4E25-B4A4-C06841E5B3CA}" srcOrd="0" destOrd="0" presId="urn:microsoft.com/office/officeart/2005/8/layout/hList1"/>
    <dgm:cxn modelId="{7FCF1E64-397C-4A7F-9115-71DD2AF5BD40}" type="presOf" srcId="{766E58FC-3DC6-4584-B249-0255CD260D5E}" destId="{DD1C9357-94DA-419E-9843-7146544A1AB0}" srcOrd="0" destOrd="0" presId="urn:microsoft.com/office/officeart/2005/8/layout/hList1"/>
    <dgm:cxn modelId="{8AD79D64-AFD4-4B2B-AD75-B340A28EA212}" type="presOf" srcId="{8A1B11C8-713A-49F2-910B-0E335B39A309}" destId="{CAC35041-3837-4C55-9A40-291418BC7659}" srcOrd="0" destOrd="0" presId="urn:microsoft.com/office/officeart/2005/8/layout/hList1"/>
    <dgm:cxn modelId="{F7BE5148-4D32-4932-B345-C01B89E7B951}" srcId="{CC0EDE6D-889D-4D6E-BB0A-B0C8E010DCD1}" destId="{1716B0EC-29DF-4A2C-8028-2A4DD11E94A5}" srcOrd="0" destOrd="0" parTransId="{B6E11307-E8C8-4CCB-821A-BAD0B470C323}" sibTransId="{66E844A9-8892-419A-8567-C8C0A56D0A74}"/>
    <dgm:cxn modelId="{20A1AC7E-E9F9-41D6-BC99-CF4410A1EBC1}" type="presOf" srcId="{AA128792-3232-419C-8BFC-7016B6C2C4D5}" destId="{A982EEF4-0526-4546-9488-4AC3025FF85D}" srcOrd="0" destOrd="0" presId="urn:microsoft.com/office/officeart/2005/8/layout/hList1"/>
    <dgm:cxn modelId="{B1016A86-BFC9-454A-9C95-51C06CE090B5}" srcId="{B8B75506-4987-44F9-ACF1-01C6463C0EED}" destId="{AA128792-3232-419C-8BFC-7016B6C2C4D5}" srcOrd="0" destOrd="0" parTransId="{9ACF84A4-106F-4874-AB20-322BF2E1D247}" sibTransId="{AF81B7D5-B24F-42CB-B393-42200A6D23AC}"/>
    <dgm:cxn modelId="{205B408E-94DF-4202-B771-4EFE2A7D4758}" type="presOf" srcId="{B8B75506-4987-44F9-ACF1-01C6463C0EED}" destId="{DF7946B5-1576-4D90-BEE1-03A15388033D}" srcOrd="0" destOrd="0" presId="urn:microsoft.com/office/officeart/2005/8/layout/hList1"/>
    <dgm:cxn modelId="{055C0395-D2E9-4AB2-9939-FD3D72F98AEE}" srcId="{8A1B11C8-713A-49F2-910B-0E335B39A309}" destId="{766E58FC-3DC6-4584-B249-0255CD260D5E}" srcOrd="0" destOrd="0" parTransId="{8C2B79BD-EB57-456E-9169-3F846B5F7E8F}" sibTransId="{0B4DAB6C-00D1-43DC-B190-309C33D56378}"/>
    <dgm:cxn modelId="{F01780AB-AE55-49BC-9B42-70117A9FC24D}" srcId="{5CCA95EA-C447-4AF0-9127-75BC9C7B0E07}" destId="{CC0EDE6D-889D-4D6E-BB0A-B0C8E010DCD1}" srcOrd="2" destOrd="0" parTransId="{9143DFEE-4AF4-4034-BA71-91D55C9387E1}" sibTransId="{993BCE82-BF83-4D71-83D0-AFB068459969}"/>
    <dgm:cxn modelId="{513DBCB1-96A9-4E3C-8FD0-1DF83E8F547D}" srcId="{EC7AA3BE-103C-4A16-9A54-DA482E72B53E}" destId="{58F5AE57-94DA-4C27-BF62-CE01BEC51A81}" srcOrd="0" destOrd="0" parTransId="{FC1F758B-AEF2-4381-A3D6-4BD8828737C5}" sibTransId="{C2C18C8F-0739-4A8B-874F-521E58AA4176}"/>
    <dgm:cxn modelId="{3DA807B2-88DC-4C8B-9AE2-24C70D2089D4}" type="presOf" srcId="{CC0EDE6D-889D-4D6E-BB0A-B0C8E010DCD1}" destId="{4F982DD1-A0D8-42C4-BA99-E03777B2FEA3}" srcOrd="0" destOrd="0" presId="urn:microsoft.com/office/officeart/2005/8/layout/hList1"/>
    <dgm:cxn modelId="{B90202BA-772F-48BD-A521-7FF2A84E17EC}" srcId="{5CCA95EA-C447-4AF0-9127-75BC9C7B0E07}" destId="{8A1B11C8-713A-49F2-910B-0E335B39A309}" srcOrd="3" destOrd="0" parTransId="{FA808364-7FD9-4771-A582-AAA47B63CE18}" sibTransId="{D5CAE6DE-C1F6-4BF5-8462-A8529180FC68}"/>
    <dgm:cxn modelId="{748076CB-70CE-4E78-B405-EAD839160D79}" srcId="{5CCA95EA-C447-4AF0-9127-75BC9C7B0E07}" destId="{B8B75506-4987-44F9-ACF1-01C6463C0EED}" srcOrd="1" destOrd="0" parTransId="{06AED5A6-E829-4F5D-8F74-7CB7BC958FBE}" sibTransId="{0CD81B97-91E3-434C-A3DE-E9A9A60F8759}"/>
    <dgm:cxn modelId="{BBEDD8DC-996C-48C8-A978-21E36CDF7407}" type="presOf" srcId="{1716B0EC-29DF-4A2C-8028-2A4DD11E94A5}" destId="{5FEE4194-CC8B-46CE-8AC7-900603CC0EAD}" srcOrd="0" destOrd="0" presId="urn:microsoft.com/office/officeart/2005/8/layout/hList1"/>
    <dgm:cxn modelId="{E6BDC9E0-607C-4FAA-9539-A5934D626113}" srcId="{5CCA95EA-C447-4AF0-9127-75BC9C7B0E07}" destId="{EC7AA3BE-103C-4A16-9A54-DA482E72B53E}" srcOrd="0" destOrd="0" parTransId="{0F84A18C-45B5-4BE5-AEF0-F5A5290B9207}" sibTransId="{AEE4A794-88A9-43AC-8CEE-AF4985276B9C}"/>
    <dgm:cxn modelId="{131806FE-6086-496D-A62F-809BE38EA57B}" type="presOf" srcId="{58F5AE57-94DA-4C27-BF62-CE01BEC51A81}" destId="{89737847-55AC-4B51-8486-38FF9D5E90C3}" srcOrd="0" destOrd="0" presId="urn:microsoft.com/office/officeart/2005/8/layout/hList1"/>
    <dgm:cxn modelId="{85026B06-429B-4A32-85CF-8EA099A243DD}" type="presParOf" srcId="{2B6D9F29-C8DD-4E25-B4A4-C06841E5B3CA}" destId="{E97B5030-7E24-4358-8043-6EEBDAC3650A}" srcOrd="0" destOrd="0" presId="urn:microsoft.com/office/officeart/2005/8/layout/hList1"/>
    <dgm:cxn modelId="{C661B09B-D11B-42D0-8CA2-06BBD5BBEE2B}" type="presParOf" srcId="{E97B5030-7E24-4358-8043-6EEBDAC3650A}" destId="{D4FE9C65-8F6D-407C-8568-81C2EEFC2C41}" srcOrd="0" destOrd="0" presId="urn:microsoft.com/office/officeart/2005/8/layout/hList1"/>
    <dgm:cxn modelId="{496D0619-0D9A-4764-85FF-679131672030}" type="presParOf" srcId="{E97B5030-7E24-4358-8043-6EEBDAC3650A}" destId="{89737847-55AC-4B51-8486-38FF9D5E90C3}" srcOrd="1" destOrd="0" presId="urn:microsoft.com/office/officeart/2005/8/layout/hList1"/>
    <dgm:cxn modelId="{4FB9C316-4FA7-46E7-9539-2C17D6042763}" type="presParOf" srcId="{2B6D9F29-C8DD-4E25-B4A4-C06841E5B3CA}" destId="{2450F245-5E00-4988-A2A3-AC3F09349B7F}" srcOrd="1" destOrd="0" presId="urn:microsoft.com/office/officeart/2005/8/layout/hList1"/>
    <dgm:cxn modelId="{0BC3E1AC-1C27-4AD4-B271-4098D21AD536}" type="presParOf" srcId="{2B6D9F29-C8DD-4E25-B4A4-C06841E5B3CA}" destId="{E3A53E65-530F-4B71-A7F5-A4C5665CE740}" srcOrd="2" destOrd="0" presId="urn:microsoft.com/office/officeart/2005/8/layout/hList1"/>
    <dgm:cxn modelId="{3E04A848-E1B1-4A81-9C59-84D2112FFCB8}" type="presParOf" srcId="{E3A53E65-530F-4B71-A7F5-A4C5665CE740}" destId="{DF7946B5-1576-4D90-BEE1-03A15388033D}" srcOrd="0" destOrd="0" presId="urn:microsoft.com/office/officeart/2005/8/layout/hList1"/>
    <dgm:cxn modelId="{FA542413-E0B1-4D17-8A04-03CB2B78EFC2}" type="presParOf" srcId="{E3A53E65-530F-4B71-A7F5-A4C5665CE740}" destId="{A982EEF4-0526-4546-9488-4AC3025FF85D}" srcOrd="1" destOrd="0" presId="urn:microsoft.com/office/officeart/2005/8/layout/hList1"/>
    <dgm:cxn modelId="{20D67BCD-F410-47EF-AB93-01BF0BB1EFF1}" type="presParOf" srcId="{2B6D9F29-C8DD-4E25-B4A4-C06841E5B3CA}" destId="{7899AD7D-AB5B-4252-86EA-ACC5CFBAAE7C}" srcOrd="3" destOrd="0" presId="urn:microsoft.com/office/officeart/2005/8/layout/hList1"/>
    <dgm:cxn modelId="{2D3DF182-958F-4ED8-88CC-7A470497C27A}" type="presParOf" srcId="{2B6D9F29-C8DD-4E25-B4A4-C06841E5B3CA}" destId="{1037E44B-7696-4A0A-983B-7D530CA5B199}" srcOrd="4" destOrd="0" presId="urn:microsoft.com/office/officeart/2005/8/layout/hList1"/>
    <dgm:cxn modelId="{FB3CE505-DB51-4996-B05C-A98FF23C46D8}" type="presParOf" srcId="{1037E44B-7696-4A0A-983B-7D530CA5B199}" destId="{4F982DD1-A0D8-42C4-BA99-E03777B2FEA3}" srcOrd="0" destOrd="0" presId="urn:microsoft.com/office/officeart/2005/8/layout/hList1"/>
    <dgm:cxn modelId="{26B04663-6267-474B-89A6-7FEB9C3E7B2E}" type="presParOf" srcId="{1037E44B-7696-4A0A-983B-7D530CA5B199}" destId="{5FEE4194-CC8B-46CE-8AC7-900603CC0EAD}" srcOrd="1" destOrd="0" presId="urn:microsoft.com/office/officeart/2005/8/layout/hList1"/>
    <dgm:cxn modelId="{A2BDEAA7-7E7C-4FA7-813C-E6004B823773}" type="presParOf" srcId="{2B6D9F29-C8DD-4E25-B4A4-C06841E5B3CA}" destId="{97A7F634-6E34-4FB3-A3A7-250DD6C264E9}" srcOrd="5" destOrd="0" presId="urn:microsoft.com/office/officeart/2005/8/layout/hList1"/>
    <dgm:cxn modelId="{33AEFD56-3E90-49B0-B467-86FE7D158C40}" type="presParOf" srcId="{2B6D9F29-C8DD-4E25-B4A4-C06841E5B3CA}" destId="{6A74458D-A4A6-4E22-A414-9D31DF32B4A1}" srcOrd="6" destOrd="0" presId="urn:microsoft.com/office/officeart/2005/8/layout/hList1"/>
    <dgm:cxn modelId="{F83F1A5C-FDC3-4B18-A3C0-7C9979403816}" type="presParOf" srcId="{6A74458D-A4A6-4E22-A414-9D31DF32B4A1}" destId="{CAC35041-3837-4C55-9A40-291418BC7659}" srcOrd="0" destOrd="0" presId="urn:microsoft.com/office/officeart/2005/8/layout/hList1"/>
    <dgm:cxn modelId="{E9C31204-F9A0-4554-9676-524096C3C0EC}" type="presParOf" srcId="{6A74458D-A4A6-4E22-A414-9D31DF32B4A1}" destId="{DD1C9357-94DA-419E-9843-7146544A1AB0}"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E4623A-76EA-4B52-97D9-3DA221CDE92B}">
      <dsp:nvSpPr>
        <dsp:cNvPr id="0" name=""/>
        <dsp:cNvSpPr/>
      </dsp:nvSpPr>
      <dsp:spPr>
        <a:xfrm rot="1572045">
          <a:off x="4221821" y="2615434"/>
          <a:ext cx="1338774" cy="34321"/>
        </a:xfrm>
        <a:custGeom>
          <a:avLst/>
          <a:gdLst/>
          <a:ahLst/>
          <a:cxnLst/>
          <a:rect l="0" t="0" r="0" b="0"/>
          <a:pathLst>
            <a:path>
              <a:moveTo>
                <a:pt x="0" y="17160"/>
              </a:moveTo>
              <a:lnTo>
                <a:pt x="1338774" y="1716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D9F732F-EFBF-4243-8A9C-2114F35AFD9A}">
      <dsp:nvSpPr>
        <dsp:cNvPr id="0" name=""/>
        <dsp:cNvSpPr/>
      </dsp:nvSpPr>
      <dsp:spPr>
        <a:xfrm>
          <a:off x="4290599" y="1987987"/>
          <a:ext cx="880572" cy="34321"/>
        </a:xfrm>
        <a:custGeom>
          <a:avLst/>
          <a:gdLst/>
          <a:ahLst/>
          <a:cxnLst/>
          <a:rect l="0" t="0" r="0" b="0"/>
          <a:pathLst>
            <a:path>
              <a:moveTo>
                <a:pt x="0" y="17160"/>
              </a:moveTo>
              <a:lnTo>
                <a:pt x="880572" y="1716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5822024-D188-4EDB-AF5D-5318D5D45C60}">
      <dsp:nvSpPr>
        <dsp:cNvPr id="0" name=""/>
        <dsp:cNvSpPr/>
      </dsp:nvSpPr>
      <dsp:spPr>
        <a:xfrm rot="20072666">
          <a:off x="4227196" y="1386205"/>
          <a:ext cx="1306193" cy="34321"/>
        </a:xfrm>
        <a:custGeom>
          <a:avLst/>
          <a:gdLst/>
          <a:ahLst/>
          <a:cxnLst/>
          <a:rect l="0" t="0" r="0" b="0"/>
          <a:pathLst>
            <a:path>
              <a:moveTo>
                <a:pt x="0" y="17160"/>
              </a:moveTo>
              <a:lnTo>
                <a:pt x="1306193" y="1716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A970901-4DEB-4812-A3B7-8C6049042E40}">
      <dsp:nvSpPr>
        <dsp:cNvPr id="0" name=""/>
        <dsp:cNvSpPr/>
      </dsp:nvSpPr>
      <dsp:spPr>
        <a:xfrm>
          <a:off x="79699" y="960989"/>
          <a:ext cx="4133815" cy="2088317"/>
        </a:xfrm>
        <a:prstGeom prst="ellipse">
          <a:avLst/>
        </a:prstGeom>
        <a:solidFill>
          <a:srgbClr val="92D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610E256-581F-40EA-B315-88EAFF78AB4C}">
      <dsp:nvSpPr>
        <dsp:cNvPr id="0" name=""/>
        <dsp:cNvSpPr/>
      </dsp:nvSpPr>
      <dsp:spPr>
        <a:xfrm>
          <a:off x="5274672" y="191287"/>
          <a:ext cx="1874739" cy="1156268"/>
        </a:xfrm>
        <a:prstGeom prst="ellipse">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Times New Roman" pitchFamily="18" charset="0"/>
              <a:cs typeface="Times New Roman" pitchFamily="18" charset="0"/>
            </a:rPr>
            <a:t>Sequential cropping</a:t>
          </a:r>
          <a:endParaRPr lang="en-IN" sz="2000" kern="1200" dirty="0">
            <a:latin typeface="Times New Roman" pitchFamily="18" charset="0"/>
            <a:cs typeface="Times New Roman" pitchFamily="18" charset="0"/>
          </a:endParaRPr>
        </a:p>
      </dsp:txBody>
      <dsp:txXfrm>
        <a:off x="5549221" y="360619"/>
        <a:ext cx="1325641" cy="817604"/>
      </dsp:txXfrm>
    </dsp:sp>
    <dsp:sp modelId="{69185F0E-12BB-4CAB-BEDA-CB9EFA3609C2}">
      <dsp:nvSpPr>
        <dsp:cNvPr id="0" name=""/>
        <dsp:cNvSpPr/>
      </dsp:nvSpPr>
      <dsp:spPr>
        <a:xfrm>
          <a:off x="5171172" y="1427013"/>
          <a:ext cx="2097471" cy="1156268"/>
        </a:xfrm>
        <a:prstGeom prst="ellipse">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Times New Roman" pitchFamily="18" charset="0"/>
              <a:cs typeface="Times New Roman" pitchFamily="18" charset="0"/>
            </a:rPr>
            <a:t>Intercropping</a:t>
          </a:r>
          <a:endParaRPr lang="en-IN" sz="2000" kern="1200" dirty="0">
            <a:latin typeface="Times New Roman" pitchFamily="18" charset="0"/>
            <a:cs typeface="Times New Roman" pitchFamily="18" charset="0"/>
          </a:endParaRPr>
        </a:p>
      </dsp:txBody>
      <dsp:txXfrm>
        <a:off x="5478340" y="1596345"/>
        <a:ext cx="1483135" cy="817604"/>
      </dsp:txXfrm>
    </dsp:sp>
    <dsp:sp modelId="{2F5B575C-EE9C-4227-935C-65B19FD97065}">
      <dsp:nvSpPr>
        <dsp:cNvPr id="0" name=""/>
        <dsp:cNvSpPr/>
      </dsp:nvSpPr>
      <dsp:spPr>
        <a:xfrm>
          <a:off x="5135920" y="2761924"/>
          <a:ext cx="2385995" cy="1156268"/>
        </a:xfrm>
        <a:prstGeom prst="ellipse">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Times New Roman" pitchFamily="18" charset="0"/>
              <a:cs typeface="Times New Roman" pitchFamily="18" charset="0"/>
            </a:rPr>
            <a:t>Mixed cropping</a:t>
          </a:r>
          <a:endParaRPr lang="en-IN" sz="2000" kern="1200" dirty="0">
            <a:latin typeface="Times New Roman" pitchFamily="18" charset="0"/>
            <a:cs typeface="Times New Roman" pitchFamily="18" charset="0"/>
          </a:endParaRPr>
        </a:p>
      </dsp:txBody>
      <dsp:txXfrm>
        <a:off x="5485341" y="2931256"/>
        <a:ext cx="1687153" cy="81760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79F2F4-FCF3-44A2-AB7F-616F69A01C7F}">
      <dsp:nvSpPr>
        <dsp:cNvPr id="0" name=""/>
        <dsp:cNvSpPr/>
      </dsp:nvSpPr>
      <dsp:spPr>
        <a:xfrm>
          <a:off x="2650945" y="1502202"/>
          <a:ext cx="2247626" cy="1162619"/>
        </a:xfrm>
        <a:prstGeom prst="ellipse">
          <a:avLst/>
        </a:prstGeom>
        <a:solidFill>
          <a:srgbClr val="FFFF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chemeClr val="tx1"/>
              </a:solidFill>
              <a:latin typeface="Times New Roman" pitchFamily="18" charset="0"/>
              <a:cs typeface="Times New Roman" pitchFamily="18" charset="0"/>
            </a:rPr>
            <a:t>Intercropping</a:t>
          </a:r>
          <a:endParaRPr lang="en-IN" sz="2000" b="1" kern="1200" dirty="0">
            <a:solidFill>
              <a:schemeClr val="tx1"/>
            </a:solidFill>
          </a:endParaRPr>
        </a:p>
      </dsp:txBody>
      <dsp:txXfrm>
        <a:off x="2980102" y="1672464"/>
        <a:ext cx="1589312" cy="822095"/>
      </dsp:txXfrm>
    </dsp:sp>
    <dsp:sp modelId="{25157BB4-369B-415E-A4D5-E0738528B5A9}">
      <dsp:nvSpPr>
        <dsp:cNvPr id="0" name=""/>
        <dsp:cNvSpPr/>
      </dsp:nvSpPr>
      <dsp:spPr>
        <a:xfrm rot="16259945">
          <a:off x="3689099" y="1136255"/>
          <a:ext cx="197908" cy="369786"/>
        </a:xfrm>
        <a:prstGeom prst="rightArrow">
          <a:avLst>
            <a:gd name="adj1" fmla="val 60000"/>
            <a:gd name="adj2" fmla="val 50000"/>
          </a:avLst>
        </a:prstGeom>
        <a:solidFill>
          <a:schemeClr val="tx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IN" sz="1500" kern="1200"/>
        </a:p>
      </dsp:txBody>
      <dsp:txXfrm>
        <a:off x="3718267" y="1239893"/>
        <a:ext cx="138536" cy="221872"/>
      </dsp:txXfrm>
    </dsp:sp>
    <dsp:sp modelId="{5CA96B31-8BE6-47F1-B4D0-C4CBE86AB5C9}">
      <dsp:nvSpPr>
        <dsp:cNvPr id="0" name=""/>
        <dsp:cNvSpPr/>
      </dsp:nvSpPr>
      <dsp:spPr>
        <a:xfrm>
          <a:off x="2710139" y="41283"/>
          <a:ext cx="2181500" cy="1087607"/>
        </a:xfrm>
        <a:prstGeom prst="ellipse">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latin typeface="Times New Roman" pitchFamily="18" charset="0"/>
              <a:cs typeface="Times New Roman" pitchFamily="18" charset="0"/>
            </a:rPr>
            <a:t>Mixed inter-cropping</a:t>
          </a:r>
          <a:endParaRPr lang="en-IN" sz="2000" kern="1200" dirty="0">
            <a:solidFill>
              <a:schemeClr val="tx1"/>
            </a:solidFill>
            <a:latin typeface="Times New Roman" pitchFamily="18" charset="0"/>
            <a:cs typeface="Times New Roman" pitchFamily="18" charset="0"/>
          </a:endParaRPr>
        </a:p>
      </dsp:txBody>
      <dsp:txXfrm>
        <a:off x="3029612" y="200559"/>
        <a:ext cx="1542554" cy="769055"/>
      </dsp:txXfrm>
    </dsp:sp>
    <dsp:sp modelId="{30212E29-FA79-4F0C-9D5D-5069FDBA74E3}">
      <dsp:nvSpPr>
        <dsp:cNvPr id="0" name=""/>
        <dsp:cNvSpPr/>
      </dsp:nvSpPr>
      <dsp:spPr>
        <a:xfrm rot="21582453">
          <a:off x="4991283" y="1891839"/>
          <a:ext cx="223487" cy="369786"/>
        </a:xfrm>
        <a:prstGeom prst="rightArrow">
          <a:avLst>
            <a:gd name="adj1" fmla="val 60000"/>
            <a:gd name="adj2" fmla="val 50000"/>
          </a:avLst>
        </a:prstGeom>
        <a:solidFill>
          <a:schemeClr val="tx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IN" sz="1500" kern="1200"/>
        </a:p>
      </dsp:txBody>
      <dsp:txXfrm>
        <a:off x="4991283" y="1965967"/>
        <a:ext cx="156441" cy="221872"/>
      </dsp:txXfrm>
    </dsp:sp>
    <dsp:sp modelId="{D210978B-F4B3-4196-B90A-B5770A5138AA}">
      <dsp:nvSpPr>
        <dsp:cNvPr id="0" name=""/>
        <dsp:cNvSpPr/>
      </dsp:nvSpPr>
      <dsp:spPr>
        <a:xfrm>
          <a:off x="5320140" y="1526658"/>
          <a:ext cx="2022742" cy="1087607"/>
        </a:xfrm>
        <a:prstGeom prst="ellipse">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latin typeface="Times New Roman" pitchFamily="18" charset="0"/>
              <a:cs typeface="Times New Roman" pitchFamily="18" charset="0"/>
            </a:rPr>
            <a:t>Relay inter-cropping</a:t>
          </a:r>
          <a:endParaRPr lang="en-IN" sz="2000" kern="1200" dirty="0">
            <a:solidFill>
              <a:schemeClr val="tx1"/>
            </a:solidFill>
            <a:latin typeface="Times New Roman" pitchFamily="18" charset="0"/>
            <a:cs typeface="Times New Roman" pitchFamily="18" charset="0"/>
          </a:endParaRPr>
        </a:p>
      </dsp:txBody>
      <dsp:txXfrm>
        <a:off x="5616364" y="1685934"/>
        <a:ext cx="1430294" cy="769055"/>
      </dsp:txXfrm>
    </dsp:sp>
    <dsp:sp modelId="{A7F7DA6D-9BEB-41D8-ADC5-D379E2D82BBB}">
      <dsp:nvSpPr>
        <dsp:cNvPr id="0" name=""/>
        <dsp:cNvSpPr/>
      </dsp:nvSpPr>
      <dsp:spPr>
        <a:xfrm rot="5340574">
          <a:off x="3685623" y="2667334"/>
          <a:ext cx="204850" cy="369786"/>
        </a:xfrm>
        <a:prstGeom prst="rightArrow">
          <a:avLst>
            <a:gd name="adj1" fmla="val 60000"/>
            <a:gd name="adj2" fmla="val 50000"/>
          </a:avLst>
        </a:prstGeom>
        <a:solidFill>
          <a:schemeClr val="tx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IN" sz="1500" kern="1200"/>
        </a:p>
      </dsp:txBody>
      <dsp:txXfrm>
        <a:off x="3715819" y="2710568"/>
        <a:ext cx="143395" cy="221872"/>
      </dsp:txXfrm>
    </dsp:sp>
    <dsp:sp modelId="{D57C6E36-82A2-4F68-AC67-567A2D27E720}">
      <dsp:nvSpPr>
        <dsp:cNvPr id="0" name=""/>
        <dsp:cNvSpPr/>
      </dsp:nvSpPr>
      <dsp:spPr>
        <a:xfrm>
          <a:off x="2717073" y="3051230"/>
          <a:ext cx="2167633" cy="1087607"/>
        </a:xfrm>
        <a:prstGeom prst="ellipse">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latin typeface="Times New Roman" pitchFamily="18" charset="0"/>
              <a:cs typeface="Times New Roman" pitchFamily="18" charset="0"/>
            </a:rPr>
            <a:t>Strip inter-cropping</a:t>
          </a:r>
          <a:endParaRPr lang="en-IN" sz="2000" kern="1200" dirty="0">
            <a:solidFill>
              <a:schemeClr val="tx1"/>
            </a:solidFill>
            <a:latin typeface="Times New Roman" pitchFamily="18" charset="0"/>
            <a:cs typeface="Times New Roman" pitchFamily="18" charset="0"/>
          </a:endParaRPr>
        </a:p>
      </dsp:txBody>
      <dsp:txXfrm>
        <a:off x="3034516" y="3210506"/>
        <a:ext cx="1532747" cy="769055"/>
      </dsp:txXfrm>
    </dsp:sp>
    <dsp:sp modelId="{7F8251FB-1FB7-4121-97C6-BF97B14183E6}">
      <dsp:nvSpPr>
        <dsp:cNvPr id="0" name=""/>
        <dsp:cNvSpPr/>
      </dsp:nvSpPr>
      <dsp:spPr>
        <a:xfrm rot="10817110">
          <a:off x="2314539" y="1891943"/>
          <a:ext cx="237765" cy="369786"/>
        </a:xfrm>
        <a:prstGeom prst="rightArrow">
          <a:avLst>
            <a:gd name="adj1" fmla="val 60000"/>
            <a:gd name="adj2" fmla="val 50000"/>
          </a:avLst>
        </a:prstGeom>
        <a:solidFill>
          <a:schemeClr val="tx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IN" sz="1500" kern="1200"/>
        </a:p>
      </dsp:txBody>
      <dsp:txXfrm rot="10800000">
        <a:off x="2385868" y="1966078"/>
        <a:ext cx="166436" cy="221872"/>
      </dsp:txXfrm>
    </dsp:sp>
    <dsp:sp modelId="{0C608211-A9F4-4C70-B366-DC33795AB84E}">
      <dsp:nvSpPr>
        <dsp:cNvPr id="0" name=""/>
        <dsp:cNvSpPr/>
      </dsp:nvSpPr>
      <dsp:spPr>
        <a:xfrm>
          <a:off x="102920" y="1526658"/>
          <a:ext cx="2099516" cy="1087607"/>
        </a:xfrm>
        <a:prstGeom prst="ellipse">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latin typeface="Times New Roman" pitchFamily="18" charset="0"/>
              <a:cs typeface="Times New Roman" pitchFamily="18" charset="0"/>
            </a:rPr>
            <a:t>Row inter-cropping</a:t>
          </a:r>
          <a:endParaRPr lang="en-IN" sz="2000" kern="1200" dirty="0">
            <a:solidFill>
              <a:schemeClr val="tx1"/>
            </a:solidFill>
            <a:latin typeface="Times New Roman" pitchFamily="18" charset="0"/>
            <a:cs typeface="Times New Roman" pitchFamily="18" charset="0"/>
          </a:endParaRPr>
        </a:p>
      </dsp:txBody>
      <dsp:txXfrm>
        <a:off x="410387" y="1685934"/>
        <a:ext cx="1484582" cy="76905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FE9C65-8F6D-407C-8568-81C2EEFC2C41}">
      <dsp:nvSpPr>
        <dsp:cNvPr id="0" name=""/>
        <dsp:cNvSpPr/>
      </dsp:nvSpPr>
      <dsp:spPr>
        <a:xfrm>
          <a:off x="3513" y="240378"/>
          <a:ext cx="2112567" cy="620470"/>
        </a:xfrm>
        <a:prstGeom prst="rect">
          <a:avLst/>
        </a:prstGeom>
        <a:solidFill>
          <a:srgbClr val="92D050"/>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tx1"/>
              </a:solidFill>
              <a:latin typeface="Times New Roman" pitchFamily="18" charset="0"/>
              <a:cs typeface="Times New Roman" pitchFamily="18" charset="0"/>
            </a:rPr>
            <a:t>Mixed inter-cropping</a:t>
          </a:r>
          <a:endParaRPr lang="en-IN" sz="1800" b="1" kern="1200" dirty="0">
            <a:solidFill>
              <a:schemeClr val="tx1"/>
            </a:solidFill>
            <a:latin typeface="Times New Roman" pitchFamily="18" charset="0"/>
            <a:cs typeface="Times New Roman" pitchFamily="18" charset="0"/>
          </a:endParaRPr>
        </a:p>
      </dsp:txBody>
      <dsp:txXfrm>
        <a:off x="3513" y="240378"/>
        <a:ext cx="2112567" cy="620470"/>
      </dsp:txXfrm>
    </dsp:sp>
    <dsp:sp modelId="{89737847-55AC-4B51-8486-38FF9D5E90C3}">
      <dsp:nvSpPr>
        <dsp:cNvPr id="0" name=""/>
        <dsp:cNvSpPr/>
      </dsp:nvSpPr>
      <dsp:spPr>
        <a:xfrm>
          <a:off x="3513" y="860849"/>
          <a:ext cx="2112567" cy="4833398"/>
        </a:xfrm>
        <a:prstGeom prst="rect">
          <a:avLst/>
        </a:prstGeom>
        <a:solidFill>
          <a:schemeClr val="accent2">
            <a:lumMod val="20000"/>
            <a:lumOff val="80000"/>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just" defTabSz="800100">
            <a:lnSpc>
              <a:spcPct val="90000"/>
            </a:lnSpc>
            <a:spcBef>
              <a:spcPct val="0"/>
            </a:spcBef>
            <a:spcAft>
              <a:spcPct val="15000"/>
            </a:spcAft>
            <a:buChar char="•"/>
          </a:pPr>
          <a:r>
            <a:rPr lang="en-IN" sz="1800" kern="1200" dirty="0">
              <a:latin typeface="Times New Roman" pitchFamily="18" charset="0"/>
              <a:cs typeface="Times New Roman" pitchFamily="18" charset="0"/>
            </a:rPr>
            <a:t>Growing component crops simultaneously with no distinct row arrangement. This is commonly used in labour intensive subsistence farming situations. </a:t>
          </a:r>
        </a:p>
      </dsp:txBody>
      <dsp:txXfrm>
        <a:off x="3513" y="860849"/>
        <a:ext cx="2112567" cy="4833398"/>
      </dsp:txXfrm>
    </dsp:sp>
    <dsp:sp modelId="{DF7946B5-1576-4D90-BEE1-03A15388033D}">
      <dsp:nvSpPr>
        <dsp:cNvPr id="0" name=""/>
        <dsp:cNvSpPr/>
      </dsp:nvSpPr>
      <dsp:spPr>
        <a:xfrm>
          <a:off x="2411840" y="240378"/>
          <a:ext cx="2112567" cy="620470"/>
        </a:xfrm>
        <a:prstGeom prst="rect">
          <a:avLst/>
        </a:prstGeom>
        <a:solidFill>
          <a:srgbClr val="92D050"/>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tx1"/>
              </a:solidFill>
              <a:latin typeface="Times New Roman" pitchFamily="18" charset="0"/>
              <a:cs typeface="Times New Roman" pitchFamily="18" charset="0"/>
            </a:rPr>
            <a:t>Row inter-cropping</a:t>
          </a:r>
          <a:endParaRPr lang="en-IN" sz="1800" b="1" kern="1200" dirty="0">
            <a:solidFill>
              <a:schemeClr val="tx1"/>
            </a:solidFill>
            <a:latin typeface="Times New Roman" pitchFamily="18" charset="0"/>
            <a:cs typeface="Times New Roman" pitchFamily="18" charset="0"/>
          </a:endParaRPr>
        </a:p>
      </dsp:txBody>
      <dsp:txXfrm>
        <a:off x="2411840" y="240378"/>
        <a:ext cx="2112567" cy="620470"/>
      </dsp:txXfrm>
    </dsp:sp>
    <dsp:sp modelId="{A982EEF4-0526-4546-9488-4AC3025FF85D}">
      <dsp:nvSpPr>
        <dsp:cNvPr id="0" name=""/>
        <dsp:cNvSpPr/>
      </dsp:nvSpPr>
      <dsp:spPr>
        <a:xfrm>
          <a:off x="2411840" y="860849"/>
          <a:ext cx="2112567" cy="4833398"/>
        </a:xfrm>
        <a:prstGeom prst="rect">
          <a:avLst/>
        </a:prstGeom>
        <a:solidFill>
          <a:schemeClr val="accent2">
            <a:lumMod val="20000"/>
            <a:lumOff val="80000"/>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just" defTabSz="800100">
            <a:lnSpc>
              <a:spcPct val="90000"/>
            </a:lnSpc>
            <a:spcBef>
              <a:spcPct val="0"/>
            </a:spcBef>
            <a:spcAft>
              <a:spcPct val="15000"/>
            </a:spcAft>
            <a:buChar char="•"/>
          </a:pPr>
          <a:r>
            <a:rPr lang="en-US" sz="1800" kern="1200" dirty="0">
              <a:latin typeface="Times New Roman" pitchFamily="18" charset="0"/>
              <a:cs typeface="Times New Roman" pitchFamily="18" charset="0"/>
            </a:rPr>
            <a:t>Growing component crops simultaneously in different row arrangement. This issued in mechanized agriculture.</a:t>
          </a:r>
          <a:endParaRPr lang="en-IN" sz="1800" kern="1200" dirty="0">
            <a:latin typeface="Times New Roman" pitchFamily="18" charset="0"/>
            <a:cs typeface="Times New Roman" pitchFamily="18" charset="0"/>
          </a:endParaRPr>
        </a:p>
      </dsp:txBody>
      <dsp:txXfrm>
        <a:off x="2411840" y="860849"/>
        <a:ext cx="2112567" cy="4833398"/>
      </dsp:txXfrm>
    </dsp:sp>
    <dsp:sp modelId="{4F982DD1-A0D8-42C4-BA99-E03777B2FEA3}">
      <dsp:nvSpPr>
        <dsp:cNvPr id="0" name=""/>
        <dsp:cNvSpPr/>
      </dsp:nvSpPr>
      <dsp:spPr>
        <a:xfrm>
          <a:off x="4820168" y="240378"/>
          <a:ext cx="2112567" cy="620470"/>
        </a:xfrm>
        <a:prstGeom prst="rect">
          <a:avLst/>
        </a:prstGeom>
        <a:solidFill>
          <a:srgbClr val="92D050"/>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tx1"/>
              </a:solidFill>
              <a:latin typeface="Times New Roman" pitchFamily="18" charset="0"/>
              <a:cs typeface="Times New Roman" pitchFamily="18" charset="0"/>
            </a:rPr>
            <a:t>Strip inter-cropping</a:t>
          </a:r>
          <a:endParaRPr lang="en-IN" sz="1800" b="1" kern="1200" dirty="0">
            <a:solidFill>
              <a:schemeClr val="tx1"/>
            </a:solidFill>
            <a:latin typeface="Times New Roman" pitchFamily="18" charset="0"/>
            <a:cs typeface="Times New Roman" pitchFamily="18" charset="0"/>
          </a:endParaRPr>
        </a:p>
      </dsp:txBody>
      <dsp:txXfrm>
        <a:off x="4820168" y="240378"/>
        <a:ext cx="2112567" cy="620470"/>
      </dsp:txXfrm>
    </dsp:sp>
    <dsp:sp modelId="{5FEE4194-CC8B-46CE-8AC7-900603CC0EAD}">
      <dsp:nvSpPr>
        <dsp:cNvPr id="0" name=""/>
        <dsp:cNvSpPr/>
      </dsp:nvSpPr>
      <dsp:spPr>
        <a:xfrm>
          <a:off x="4820168" y="860849"/>
          <a:ext cx="2112567" cy="4833398"/>
        </a:xfrm>
        <a:prstGeom prst="rect">
          <a:avLst/>
        </a:prstGeom>
        <a:solidFill>
          <a:schemeClr val="accent2">
            <a:lumMod val="20000"/>
            <a:lumOff val="80000"/>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just" defTabSz="889000">
            <a:lnSpc>
              <a:spcPct val="90000"/>
            </a:lnSpc>
            <a:spcBef>
              <a:spcPct val="0"/>
            </a:spcBef>
            <a:spcAft>
              <a:spcPct val="15000"/>
            </a:spcAft>
            <a:buChar char="•"/>
          </a:pPr>
          <a:r>
            <a:rPr lang="en-IN" sz="2000" kern="1200" dirty="0">
              <a:latin typeface="Times New Roman" pitchFamily="18" charset="0"/>
              <a:cs typeface="Times New Roman" pitchFamily="18" charset="0"/>
            </a:rPr>
            <a:t>Growing component crops in different strips wide enough to permit independent cultivation but narrow enough to the crop to interact </a:t>
          </a:r>
          <a:r>
            <a:rPr lang="en-IN" sz="2000" kern="1200" dirty="0" err="1">
              <a:latin typeface="Times New Roman" pitchFamily="18" charset="0"/>
              <a:cs typeface="Times New Roman" pitchFamily="18" charset="0"/>
            </a:rPr>
            <a:t>agronomically</a:t>
          </a:r>
          <a:r>
            <a:rPr lang="en-IN" sz="2000" kern="1200" dirty="0">
              <a:latin typeface="Times New Roman" pitchFamily="18" charset="0"/>
              <a:cs typeface="Times New Roman" pitchFamily="18" charset="0"/>
            </a:rPr>
            <a:t>.</a:t>
          </a:r>
        </a:p>
      </dsp:txBody>
      <dsp:txXfrm>
        <a:off x="4820168" y="860849"/>
        <a:ext cx="2112567" cy="4833398"/>
      </dsp:txXfrm>
    </dsp:sp>
    <dsp:sp modelId="{CAC35041-3837-4C55-9A40-291418BC7659}">
      <dsp:nvSpPr>
        <dsp:cNvPr id="0" name=""/>
        <dsp:cNvSpPr/>
      </dsp:nvSpPr>
      <dsp:spPr>
        <a:xfrm>
          <a:off x="7228495" y="240378"/>
          <a:ext cx="2112567" cy="620470"/>
        </a:xfrm>
        <a:prstGeom prst="rect">
          <a:avLst/>
        </a:prstGeom>
        <a:solidFill>
          <a:srgbClr val="92D050"/>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tx1"/>
              </a:solidFill>
              <a:latin typeface="Times New Roman" pitchFamily="18" charset="0"/>
              <a:cs typeface="Times New Roman" pitchFamily="18" charset="0"/>
            </a:rPr>
            <a:t>Relay inter-cropping</a:t>
          </a:r>
          <a:endParaRPr lang="en-IN" sz="1800" b="1" kern="1200" dirty="0">
            <a:solidFill>
              <a:schemeClr val="tx1"/>
            </a:solidFill>
            <a:latin typeface="Times New Roman" pitchFamily="18" charset="0"/>
            <a:cs typeface="Times New Roman" pitchFamily="18" charset="0"/>
          </a:endParaRPr>
        </a:p>
      </dsp:txBody>
      <dsp:txXfrm>
        <a:off x="7228495" y="240378"/>
        <a:ext cx="2112567" cy="620470"/>
      </dsp:txXfrm>
    </dsp:sp>
    <dsp:sp modelId="{DD1C9357-94DA-419E-9843-7146544A1AB0}">
      <dsp:nvSpPr>
        <dsp:cNvPr id="0" name=""/>
        <dsp:cNvSpPr/>
      </dsp:nvSpPr>
      <dsp:spPr>
        <a:xfrm>
          <a:off x="7228495" y="860849"/>
          <a:ext cx="2112567" cy="4833398"/>
        </a:xfrm>
        <a:prstGeom prst="rect">
          <a:avLst/>
        </a:prstGeom>
        <a:solidFill>
          <a:schemeClr val="accent2">
            <a:lumMod val="20000"/>
            <a:lumOff val="80000"/>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just" defTabSz="800100">
            <a:lnSpc>
              <a:spcPct val="90000"/>
            </a:lnSpc>
            <a:spcBef>
              <a:spcPct val="0"/>
            </a:spcBef>
            <a:spcAft>
              <a:spcPct val="15000"/>
            </a:spcAft>
            <a:buChar char="•"/>
          </a:pPr>
          <a:r>
            <a:rPr lang="en-IN" sz="1800" kern="1200" dirty="0">
              <a:latin typeface="Times New Roman" pitchFamily="18" charset="0"/>
              <a:cs typeface="Times New Roman" pitchFamily="18" charset="0"/>
            </a:rPr>
            <a:t>It refers to planting of succeeding crop before the harvest of preceding crop, planting of succeeding crop may be done before or after flowering before or after attainment of reproductive stage, completion of active life cycle, senescence of leaves or attainment of physiological maturity. </a:t>
          </a:r>
        </a:p>
      </dsp:txBody>
      <dsp:txXfrm>
        <a:off x="7228495" y="860849"/>
        <a:ext cx="2112567" cy="4833398"/>
      </dsp:txXfrm>
    </dsp:sp>
  </dsp:spTree>
</dsp:drawing>
</file>

<file path=ppt/diagrams/layout1.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ED497-7928-4828-AD18-F7F288D8B8D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BB272D9-A3D5-41BC-9D74-EFCE7B1A27C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300FBC3-B0BF-4F83-A918-683A2621C828}"/>
              </a:ext>
            </a:extLst>
          </p:cNvPr>
          <p:cNvSpPr>
            <a:spLocks noGrp="1"/>
          </p:cNvSpPr>
          <p:nvPr>
            <p:ph type="dt" sz="half" idx="10"/>
          </p:nvPr>
        </p:nvSpPr>
        <p:spPr/>
        <p:txBody>
          <a:bodyPr/>
          <a:lstStyle/>
          <a:p>
            <a:fld id="{835DC671-AE47-4674-A005-E71857B17AF9}" type="datetimeFigureOut">
              <a:rPr lang="en-US" smtClean="0"/>
              <a:pPr/>
              <a:t>12/11/2020</a:t>
            </a:fld>
            <a:endParaRPr lang="en-US"/>
          </a:p>
        </p:txBody>
      </p:sp>
      <p:sp>
        <p:nvSpPr>
          <p:cNvPr id="5" name="Footer Placeholder 4">
            <a:extLst>
              <a:ext uri="{FF2B5EF4-FFF2-40B4-BE49-F238E27FC236}">
                <a16:creationId xmlns:a16="http://schemas.microsoft.com/office/drawing/2014/main" id="{29D26052-3F82-408E-876D-F4855758BC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DF80D3-D01A-4AA8-ABCF-57C60B16E5A7}"/>
              </a:ext>
            </a:extLst>
          </p:cNvPr>
          <p:cNvSpPr>
            <a:spLocks noGrp="1"/>
          </p:cNvSpPr>
          <p:nvPr>
            <p:ph type="sldNum" sz="quarter" idx="12"/>
          </p:nvPr>
        </p:nvSpPr>
        <p:spPr/>
        <p:txBody>
          <a:bodyPr/>
          <a:lstStyle/>
          <a:p>
            <a:fld id="{290CFA36-8BA7-4F17-8412-F85AC937E5CF}" type="slidenum">
              <a:rPr lang="en-US" smtClean="0"/>
              <a:pPr/>
              <a:t>‹#›</a:t>
            </a:fld>
            <a:endParaRPr lang="en-US"/>
          </a:p>
        </p:txBody>
      </p:sp>
    </p:spTree>
    <p:extLst>
      <p:ext uri="{BB962C8B-B14F-4D97-AF65-F5344CB8AC3E}">
        <p14:creationId xmlns:p14="http://schemas.microsoft.com/office/powerpoint/2010/main" val="517625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BE7154-EAC6-4990-9DD3-E73C10D5A9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A7B57EC-A40A-4E16-9DBA-D92406EECA6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96C16C-A4FA-4143-B96D-64B5BA16F5CF}"/>
              </a:ext>
            </a:extLst>
          </p:cNvPr>
          <p:cNvSpPr>
            <a:spLocks noGrp="1"/>
          </p:cNvSpPr>
          <p:nvPr>
            <p:ph type="dt" sz="half" idx="10"/>
          </p:nvPr>
        </p:nvSpPr>
        <p:spPr/>
        <p:txBody>
          <a:bodyPr/>
          <a:lstStyle/>
          <a:p>
            <a:fld id="{835DC671-AE47-4674-A005-E71857B17AF9}" type="datetimeFigureOut">
              <a:rPr lang="en-US" smtClean="0"/>
              <a:pPr/>
              <a:t>12/11/2020</a:t>
            </a:fld>
            <a:endParaRPr lang="en-US"/>
          </a:p>
        </p:txBody>
      </p:sp>
      <p:sp>
        <p:nvSpPr>
          <p:cNvPr id="5" name="Footer Placeholder 4">
            <a:extLst>
              <a:ext uri="{FF2B5EF4-FFF2-40B4-BE49-F238E27FC236}">
                <a16:creationId xmlns:a16="http://schemas.microsoft.com/office/drawing/2014/main" id="{C2B0F50E-795C-4A41-BD82-3F2D2B4769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E12599-3ECB-406A-8A3F-F1AB86ECEFD3}"/>
              </a:ext>
            </a:extLst>
          </p:cNvPr>
          <p:cNvSpPr>
            <a:spLocks noGrp="1"/>
          </p:cNvSpPr>
          <p:nvPr>
            <p:ph type="sldNum" sz="quarter" idx="12"/>
          </p:nvPr>
        </p:nvSpPr>
        <p:spPr/>
        <p:txBody>
          <a:bodyPr/>
          <a:lstStyle/>
          <a:p>
            <a:fld id="{290CFA36-8BA7-4F17-8412-F85AC937E5CF}" type="slidenum">
              <a:rPr lang="en-US" smtClean="0"/>
              <a:pPr/>
              <a:t>‹#›</a:t>
            </a:fld>
            <a:endParaRPr lang="en-US"/>
          </a:p>
        </p:txBody>
      </p:sp>
    </p:spTree>
    <p:extLst>
      <p:ext uri="{BB962C8B-B14F-4D97-AF65-F5344CB8AC3E}">
        <p14:creationId xmlns:p14="http://schemas.microsoft.com/office/powerpoint/2010/main" val="13869522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30C5FE1-78B5-496E-90A8-52F2ACF3194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3B3FB80-BFAB-4E03-89F0-9A9FA452578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62B581-7E14-4540-9685-D0AC1C44334E}"/>
              </a:ext>
            </a:extLst>
          </p:cNvPr>
          <p:cNvSpPr>
            <a:spLocks noGrp="1"/>
          </p:cNvSpPr>
          <p:nvPr>
            <p:ph type="dt" sz="half" idx="10"/>
          </p:nvPr>
        </p:nvSpPr>
        <p:spPr/>
        <p:txBody>
          <a:bodyPr/>
          <a:lstStyle/>
          <a:p>
            <a:fld id="{835DC671-AE47-4674-A005-E71857B17AF9}" type="datetimeFigureOut">
              <a:rPr lang="en-US" smtClean="0"/>
              <a:pPr/>
              <a:t>12/11/2020</a:t>
            </a:fld>
            <a:endParaRPr lang="en-US"/>
          </a:p>
        </p:txBody>
      </p:sp>
      <p:sp>
        <p:nvSpPr>
          <p:cNvPr id="5" name="Footer Placeholder 4">
            <a:extLst>
              <a:ext uri="{FF2B5EF4-FFF2-40B4-BE49-F238E27FC236}">
                <a16:creationId xmlns:a16="http://schemas.microsoft.com/office/drawing/2014/main" id="{144719FA-6131-494C-86C6-8FE661797E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C49A698-193C-479D-82BB-F88156558302}"/>
              </a:ext>
            </a:extLst>
          </p:cNvPr>
          <p:cNvSpPr>
            <a:spLocks noGrp="1"/>
          </p:cNvSpPr>
          <p:nvPr>
            <p:ph type="sldNum" sz="quarter" idx="12"/>
          </p:nvPr>
        </p:nvSpPr>
        <p:spPr/>
        <p:txBody>
          <a:bodyPr/>
          <a:lstStyle/>
          <a:p>
            <a:fld id="{290CFA36-8BA7-4F17-8412-F85AC937E5CF}" type="slidenum">
              <a:rPr lang="en-US" smtClean="0"/>
              <a:pPr/>
              <a:t>‹#›</a:t>
            </a:fld>
            <a:endParaRPr lang="en-US"/>
          </a:p>
        </p:txBody>
      </p:sp>
    </p:spTree>
    <p:extLst>
      <p:ext uri="{BB962C8B-B14F-4D97-AF65-F5344CB8AC3E}">
        <p14:creationId xmlns:p14="http://schemas.microsoft.com/office/powerpoint/2010/main" val="1231578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23636-41AE-4D08-9170-095D4064F3B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125AFDA-54CB-4EE6-A6E7-A356143AF78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C208C2-9F42-4D06-8AC3-97F4FABE0FB0}"/>
              </a:ext>
            </a:extLst>
          </p:cNvPr>
          <p:cNvSpPr>
            <a:spLocks noGrp="1"/>
          </p:cNvSpPr>
          <p:nvPr>
            <p:ph type="dt" sz="half" idx="10"/>
          </p:nvPr>
        </p:nvSpPr>
        <p:spPr/>
        <p:txBody>
          <a:bodyPr/>
          <a:lstStyle/>
          <a:p>
            <a:fld id="{835DC671-AE47-4674-A005-E71857B17AF9}" type="datetimeFigureOut">
              <a:rPr lang="en-US" smtClean="0"/>
              <a:pPr/>
              <a:t>12/11/2020</a:t>
            </a:fld>
            <a:endParaRPr lang="en-US"/>
          </a:p>
        </p:txBody>
      </p:sp>
      <p:sp>
        <p:nvSpPr>
          <p:cNvPr id="5" name="Footer Placeholder 4">
            <a:extLst>
              <a:ext uri="{FF2B5EF4-FFF2-40B4-BE49-F238E27FC236}">
                <a16:creationId xmlns:a16="http://schemas.microsoft.com/office/drawing/2014/main" id="{1D191915-5FA6-4550-9CDE-F6C279B0B5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D1EBA1-0D5C-4D63-BD07-198709B4599B}"/>
              </a:ext>
            </a:extLst>
          </p:cNvPr>
          <p:cNvSpPr>
            <a:spLocks noGrp="1"/>
          </p:cNvSpPr>
          <p:nvPr>
            <p:ph type="sldNum" sz="quarter" idx="12"/>
          </p:nvPr>
        </p:nvSpPr>
        <p:spPr/>
        <p:txBody>
          <a:bodyPr/>
          <a:lstStyle/>
          <a:p>
            <a:fld id="{290CFA36-8BA7-4F17-8412-F85AC937E5CF}" type="slidenum">
              <a:rPr lang="en-US" smtClean="0"/>
              <a:pPr/>
              <a:t>‹#›</a:t>
            </a:fld>
            <a:endParaRPr lang="en-US"/>
          </a:p>
        </p:txBody>
      </p:sp>
    </p:spTree>
    <p:extLst>
      <p:ext uri="{BB962C8B-B14F-4D97-AF65-F5344CB8AC3E}">
        <p14:creationId xmlns:p14="http://schemas.microsoft.com/office/powerpoint/2010/main" val="17507393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2EA1C-A4DB-4EF7-9151-255A0B4E976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A0A5124-12CC-4B65-8D69-2C7BC7ECFBE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4679AFE-3D80-410C-9120-CB812CCB9543}"/>
              </a:ext>
            </a:extLst>
          </p:cNvPr>
          <p:cNvSpPr>
            <a:spLocks noGrp="1"/>
          </p:cNvSpPr>
          <p:nvPr>
            <p:ph type="dt" sz="half" idx="10"/>
          </p:nvPr>
        </p:nvSpPr>
        <p:spPr/>
        <p:txBody>
          <a:bodyPr/>
          <a:lstStyle/>
          <a:p>
            <a:fld id="{835DC671-AE47-4674-A005-E71857B17AF9}" type="datetimeFigureOut">
              <a:rPr lang="en-US" smtClean="0"/>
              <a:pPr/>
              <a:t>12/11/2020</a:t>
            </a:fld>
            <a:endParaRPr lang="en-US"/>
          </a:p>
        </p:txBody>
      </p:sp>
      <p:sp>
        <p:nvSpPr>
          <p:cNvPr id="5" name="Footer Placeholder 4">
            <a:extLst>
              <a:ext uri="{FF2B5EF4-FFF2-40B4-BE49-F238E27FC236}">
                <a16:creationId xmlns:a16="http://schemas.microsoft.com/office/drawing/2014/main" id="{4549DEEF-21DC-49EB-B66F-30B94B1C82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4A4DDA-D686-4371-8C23-437ACC4AF3A2}"/>
              </a:ext>
            </a:extLst>
          </p:cNvPr>
          <p:cNvSpPr>
            <a:spLocks noGrp="1"/>
          </p:cNvSpPr>
          <p:nvPr>
            <p:ph type="sldNum" sz="quarter" idx="12"/>
          </p:nvPr>
        </p:nvSpPr>
        <p:spPr/>
        <p:txBody>
          <a:bodyPr/>
          <a:lstStyle/>
          <a:p>
            <a:fld id="{290CFA36-8BA7-4F17-8412-F85AC937E5CF}" type="slidenum">
              <a:rPr lang="en-US" smtClean="0"/>
              <a:pPr/>
              <a:t>‹#›</a:t>
            </a:fld>
            <a:endParaRPr lang="en-US"/>
          </a:p>
        </p:txBody>
      </p:sp>
    </p:spTree>
    <p:extLst>
      <p:ext uri="{BB962C8B-B14F-4D97-AF65-F5344CB8AC3E}">
        <p14:creationId xmlns:p14="http://schemas.microsoft.com/office/powerpoint/2010/main" val="1259673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8047AC-EACF-46B5-8DFB-7A056DBC8B7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A879DF-8190-49D7-9C56-9685AF35C87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07A6E05-60BB-4D9F-B764-CF424E74D54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20293BB-E2B5-479B-934C-C4FBC08CAEAC}"/>
              </a:ext>
            </a:extLst>
          </p:cNvPr>
          <p:cNvSpPr>
            <a:spLocks noGrp="1"/>
          </p:cNvSpPr>
          <p:nvPr>
            <p:ph type="dt" sz="half" idx="10"/>
          </p:nvPr>
        </p:nvSpPr>
        <p:spPr/>
        <p:txBody>
          <a:bodyPr/>
          <a:lstStyle/>
          <a:p>
            <a:fld id="{835DC671-AE47-4674-A005-E71857B17AF9}" type="datetimeFigureOut">
              <a:rPr lang="en-US" smtClean="0"/>
              <a:pPr/>
              <a:t>12/11/2020</a:t>
            </a:fld>
            <a:endParaRPr lang="en-US"/>
          </a:p>
        </p:txBody>
      </p:sp>
      <p:sp>
        <p:nvSpPr>
          <p:cNvPr id="6" name="Footer Placeholder 5">
            <a:extLst>
              <a:ext uri="{FF2B5EF4-FFF2-40B4-BE49-F238E27FC236}">
                <a16:creationId xmlns:a16="http://schemas.microsoft.com/office/drawing/2014/main" id="{CB552A84-77E4-49AF-B667-3C81157EC6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1F2412A-F750-41C1-911A-6E5E61462D31}"/>
              </a:ext>
            </a:extLst>
          </p:cNvPr>
          <p:cNvSpPr>
            <a:spLocks noGrp="1"/>
          </p:cNvSpPr>
          <p:nvPr>
            <p:ph type="sldNum" sz="quarter" idx="12"/>
          </p:nvPr>
        </p:nvSpPr>
        <p:spPr/>
        <p:txBody>
          <a:bodyPr/>
          <a:lstStyle/>
          <a:p>
            <a:fld id="{290CFA36-8BA7-4F17-8412-F85AC937E5CF}" type="slidenum">
              <a:rPr lang="en-US" smtClean="0"/>
              <a:pPr/>
              <a:t>‹#›</a:t>
            </a:fld>
            <a:endParaRPr lang="en-US"/>
          </a:p>
        </p:txBody>
      </p:sp>
    </p:spTree>
    <p:extLst>
      <p:ext uri="{BB962C8B-B14F-4D97-AF65-F5344CB8AC3E}">
        <p14:creationId xmlns:p14="http://schemas.microsoft.com/office/powerpoint/2010/main" val="3231723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5DF5A-63DC-4142-9296-FABDDC48F7E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61157CC-D6FB-4E9E-B7E2-2A1C2E0BBDA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B152CF7-85DA-424B-A2D4-E8511C86AFB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2E32F5B-416F-4D1E-8E76-A765727062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BE2E32E-24FF-45A6-81BE-F3FC57C6B6A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541EC43-06D7-46FC-9EB1-6A6B33EE62A4}"/>
              </a:ext>
            </a:extLst>
          </p:cNvPr>
          <p:cNvSpPr>
            <a:spLocks noGrp="1"/>
          </p:cNvSpPr>
          <p:nvPr>
            <p:ph type="dt" sz="half" idx="10"/>
          </p:nvPr>
        </p:nvSpPr>
        <p:spPr/>
        <p:txBody>
          <a:bodyPr/>
          <a:lstStyle/>
          <a:p>
            <a:fld id="{835DC671-AE47-4674-A005-E71857B17AF9}" type="datetimeFigureOut">
              <a:rPr lang="en-US" smtClean="0"/>
              <a:pPr/>
              <a:t>12/11/2020</a:t>
            </a:fld>
            <a:endParaRPr lang="en-US"/>
          </a:p>
        </p:txBody>
      </p:sp>
      <p:sp>
        <p:nvSpPr>
          <p:cNvPr id="8" name="Footer Placeholder 7">
            <a:extLst>
              <a:ext uri="{FF2B5EF4-FFF2-40B4-BE49-F238E27FC236}">
                <a16:creationId xmlns:a16="http://schemas.microsoft.com/office/drawing/2014/main" id="{621557F3-E719-40D2-9EF0-AAFDF44FA46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50882DD-8EF4-4F0F-8021-133870718078}"/>
              </a:ext>
            </a:extLst>
          </p:cNvPr>
          <p:cNvSpPr>
            <a:spLocks noGrp="1"/>
          </p:cNvSpPr>
          <p:nvPr>
            <p:ph type="sldNum" sz="quarter" idx="12"/>
          </p:nvPr>
        </p:nvSpPr>
        <p:spPr/>
        <p:txBody>
          <a:bodyPr/>
          <a:lstStyle/>
          <a:p>
            <a:fld id="{290CFA36-8BA7-4F17-8412-F85AC937E5CF}" type="slidenum">
              <a:rPr lang="en-US" smtClean="0"/>
              <a:pPr/>
              <a:t>‹#›</a:t>
            </a:fld>
            <a:endParaRPr lang="en-US"/>
          </a:p>
        </p:txBody>
      </p:sp>
    </p:spTree>
    <p:extLst>
      <p:ext uri="{BB962C8B-B14F-4D97-AF65-F5344CB8AC3E}">
        <p14:creationId xmlns:p14="http://schemas.microsoft.com/office/powerpoint/2010/main" val="1086981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3D6CD2-3B20-42CF-B175-3E01960B262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52F1AE1-481C-4191-8989-D3520A8BFDB1}"/>
              </a:ext>
            </a:extLst>
          </p:cNvPr>
          <p:cNvSpPr>
            <a:spLocks noGrp="1"/>
          </p:cNvSpPr>
          <p:nvPr>
            <p:ph type="dt" sz="half" idx="10"/>
          </p:nvPr>
        </p:nvSpPr>
        <p:spPr/>
        <p:txBody>
          <a:bodyPr/>
          <a:lstStyle/>
          <a:p>
            <a:fld id="{835DC671-AE47-4674-A005-E71857B17AF9}" type="datetimeFigureOut">
              <a:rPr lang="en-US" smtClean="0"/>
              <a:pPr/>
              <a:t>12/11/2020</a:t>
            </a:fld>
            <a:endParaRPr lang="en-US"/>
          </a:p>
        </p:txBody>
      </p:sp>
      <p:sp>
        <p:nvSpPr>
          <p:cNvPr id="4" name="Footer Placeholder 3">
            <a:extLst>
              <a:ext uri="{FF2B5EF4-FFF2-40B4-BE49-F238E27FC236}">
                <a16:creationId xmlns:a16="http://schemas.microsoft.com/office/drawing/2014/main" id="{5B7B389F-4862-4C20-A932-2D472AFEE17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76305D7-ACA0-4AF8-8AB9-854933F26F32}"/>
              </a:ext>
            </a:extLst>
          </p:cNvPr>
          <p:cNvSpPr>
            <a:spLocks noGrp="1"/>
          </p:cNvSpPr>
          <p:nvPr>
            <p:ph type="sldNum" sz="quarter" idx="12"/>
          </p:nvPr>
        </p:nvSpPr>
        <p:spPr/>
        <p:txBody>
          <a:bodyPr/>
          <a:lstStyle/>
          <a:p>
            <a:fld id="{290CFA36-8BA7-4F17-8412-F85AC937E5CF}" type="slidenum">
              <a:rPr lang="en-US" smtClean="0"/>
              <a:pPr/>
              <a:t>‹#›</a:t>
            </a:fld>
            <a:endParaRPr lang="en-US"/>
          </a:p>
        </p:txBody>
      </p:sp>
    </p:spTree>
    <p:extLst>
      <p:ext uri="{BB962C8B-B14F-4D97-AF65-F5344CB8AC3E}">
        <p14:creationId xmlns:p14="http://schemas.microsoft.com/office/powerpoint/2010/main" val="4953459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DB1D66-61DB-4025-AF8C-37FD48F0AD65}"/>
              </a:ext>
            </a:extLst>
          </p:cNvPr>
          <p:cNvSpPr>
            <a:spLocks noGrp="1"/>
          </p:cNvSpPr>
          <p:nvPr>
            <p:ph type="dt" sz="half" idx="10"/>
          </p:nvPr>
        </p:nvSpPr>
        <p:spPr/>
        <p:txBody>
          <a:bodyPr/>
          <a:lstStyle/>
          <a:p>
            <a:fld id="{835DC671-AE47-4674-A005-E71857B17AF9}" type="datetimeFigureOut">
              <a:rPr lang="en-US" smtClean="0"/>
              <a:pPr/>
              <a:t>12/11/2020</a:t>
            </a:fld>
            <a:endParaRPr lang="en-US"/>
          </a:p>
        </p:txBody>
      </p:sp>
      <p:sp>
        <p:nvSpPr>
          <p:cNvPr id="3" name="Footer Placeholder 2">
            <a:extLst>
              <a:ext uri="{FF2B5EF4-FFF2-40B4-BE49-F238E27FC236}">
                <a16:creationId xmlns:a16="http://schemas.microsoft.com/office/drawing/2014/main" id="{801A7BA0-D5AD-430F-8993-09C30A89D44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22E7AF7-CDBA-4266-BAA3-2AA128DD4311}"/>
              </a:ext>
            </a:extLst>
          </p:cNvPr>
          <p:cNvSpPr>
            <a:spLocks noGrp="1"/>
          </p:cNvSpPr>
          <p:nvPr>
            <p:ph type="sldNum" sz="quarter" idx="12"/>
          </p:nvPr>
        </p:nvSpPr>
        <p:spPr/>
        <p:txBody>
          <a:bodyPr/>
          <a:lstStyle/>
          <a:p>
            <a:fld id="{290CFA36-8BA7-4F17-8412-F85AC937E5CF}" type="slidenum">
              <a:rPr lang="en-US" smtClean="0"/>
              <a:pPr/>
              <a:t>‹#›</a:t>
            </a:fld>
            <a:endParaRPr lang="en-US"/>
          </a:p>
        </p:txBody>
      </p:sp>
    </p:spTree>
    <p:extLst>
      <p:ext uri="{BB962C8B-B14F-4D97-AF65-F5344CB8AC3E}">
        <p14:creationId xmlns:p14="http://schemas.microsoft.com/office/powerpoint/2010/main" val="5495247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9D81F-575B-4DAC-8024-0051FE45273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7D3DB81-E851-4A58-AAE2-F09150674B2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9C6E11B-4909-4077-BAA7-2FDDFA0AD3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7FBB4A4-7EB6-455C-BDDE-DDB7A76C1AAE}"/>
              </a:ext>
            </a:extLst>
          </p:cNvPr>
          <p:cNvSpPr>
            <a:spLocks noGrp="1"/>
          </p:cNvSpPr>
          <p:nvPr>
            <p:ph type="dt" sz="half" idx="10"/>
          </p:nvPr>
        </p:nvSpPr>
        <p:spPr/>
        <p:txBody>
          <a:bodyPr/>
          <a:lstStyle/>
          <a:p>
            <a:fld id="{835DC671-AE47-4674-A005-E71857B17AF9}" type="datetimeFigureOut">
              <a:rPr lang="en-US" smtClean="0"/>
              <a:pPr/>
              <a:t>12/11/2020</a:t>
            </a:fld>
            <a:endParaRPr lang="en-US"/>
          </a:p>
        </p:txBody>
      </p:sp>
      <p:sp>
        <p:nvSpPr>
          <p:cNvPr id="6" name="Footer Placeholder 5">
            <a:extLst>
              <a:ext uri="{FF2B5EF4-FFF2-40B4-BE49-F238E27FC236}">
                <a16:creationId xmlns:a16="http://schemas.microsoft.com/office/drawing/2014/main" id="{B3C50CEA-578C-4BC9-B274-0F5A1FDEEC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147C1C5-E10E-4F1C-AFF7-758AFBBEAACF}"/>
              </a:ext>
            </a:extLst>
          </p:cNvPr>
          <p:cNvSpPr>
            <a:spLocks noGrp="1"/>
          </p:cNvSpPr>
          <p:nvPr>
            <p:ph type="sldNum" sz="quarter" idx="12"/>
          </p:nvPr>
        </p:nvSpPr>
        <p:spPr/>
        <p:txBody>
          <a:bodyPr/>
          <a:lstStyle/>
          <a:p>
            <a:fld id="{290CFA36-8BA7-4F17-8412-F85AC937E5CF}" type="slidenum">
              <a:rPr lang="en-US" smtClean="0"/>
              <a:pPr/>
              <a:t>‹#›</a:t>
            </a:fld>
            <a:endParaRPr lang="en-US"/>
          </a:p>
        </p:txBody>
      </p:sp>
    </p:spTree>
    <p:extLst>
      <p:ext uri="{BB962C8B-B14F-4D97-AF65-F5344CB8AC3E}">
        <p14:creationId xmlns:p14="http://schemas.microsoft.com/office/powerpoint/2010/main" val="4125491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12927C-02EE-4A26-B8EB-7B7916DF3F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8BE6C0E-5F22-414E-AD8F-FFFE5A0646C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5CF7825-8630-4AE4-A4D0-02527AD2CD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2C31B53-4C0A-4E9F-B687-565CA558CEBB}"/>
              </a:ext>
            </a:extLst>
          </p:cNvPr>
          <p:cNvSpPr>
            <a:spLocks noGrp="1"/>
          </p:cNvSpPr>
          <p:nvPr>
            <p:ph type="dt" sz="half" idx="10"/>
          </p:nvPr>
        </p:nvSpPr>
        <p:spPr/>
        <p:txBody>
          <a:bodyPr/>
          <a:lstStyle/>
          <a:p>
            <a:fld id="{835DC671-AE47-4674-A005-E71857B17AF9}" type="datetimeFigureOut">
              <a:rPr lang="en-US" smtClean="0"/>
              <a:pPr/>
              <a:t>12/11/2020</a:t>
            </a:fld>
            <a:endParaRPr lang="en-US"/>
          </a:p>
        </p:txBody>
      </p:sp>
      <p:sp>
        <p:nvSpPr>
          <p:cNvPr id="6" name="Footer Placeholder 5">
            <a:extLst>
              <a:ext uri="{FF2B5EF4-FFF2-40B4-BE49-F238E27FC236}">
                <a16:creationId xmlns:a16="http://schemas.microsoft.com/office/drawing/2014/main" id="{20DA3454-513C-4880-A46B-950B99066B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F1A07-4284-4414-921D-BF71E1FDAD9A}"/>
              </a:ext>
            </a:extLst>
          </p:cNvPr>
          <p:cNvSpPr>
            <a:spLocks noGrp="1"/>
          </p:cNvSpPr>
          <p:nvPr>
            <p:ph type="sldNum" sz="quarter" idx="12"/>
          </p:nvPr>
        </p:nvSpPr>
        <p:spPr/>
        <p:txBody>
          <a:bodyPr/>
          <a:lstStyle/>
          <a:p>
            <a:fld id="{290CFA36-8BA7-4F17-8412-F85AC937E5CF}" type="slidenum">
              <a:rPr lang="en-US" smtClean="0"/>
              <a:pPr/>
              <a:t>‹#›</a:t>
            </a:fld>
            <a:endParaRPr lang="en-US"/>
          </a:p>
        </p:txBody>
      </p:sp>
    </p:spTree>
    <p:extLst>
      <p:ext uri="{BB962C8B-B14F-4D97-AF65-F5344CB8AC3E}">
        <p14:creationId xmlns:p14="http://schemas.microsoft.com/office/powerpoint/2010/main" val="2993920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57DE4E6-3B8E-49F0-B6E7-22004C07EA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B98B015-334F-4A89-A072-88B9A8A864C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74F75D1-4751-4F15-AE61-677FA0D9CC5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5DC671-AE47-4674-A005-E71857B17AF9}" type="datetimeFigureOut">
              <a:rPr lang="en-US" smtClean="0"/>
              <a:pPr/>
              <a:t>12/11/2020</a:t>
            </a:fld>
            <a:endParaRPr lang="en-US"/>
          </a:p>
        </p:txBody>
      </p:sp>
      <p:sp>
        <p:nvSpPr>
          <p:cNvPr id="5" name="Footer Placeholder 4">
            <a:extLst>
              <a:ext uri="{FF2B5EF4-FFF2-40B4-BE49-F238E27FC236}">
                <a16:creationId xmlns:a16="http://schemas.microsoft.com/office/drawing/2014/main" id="{FBBB89B6-B414-4DD6-AC20-1F9D673EBF8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C46477B-8102-4A8E-9AA4-7AC13A769F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0CFA36-8BA7-4F17-8412-F85AC937E5CF}" type="slidenum">
              <a:rPr lang="en-US" smtClean="0"/>
              <a:pPr/>
              <a:t>‹#›</a:t>
            </a:fld>
            <a:endParaRPr lang="en-US"/>
          </a:p>
        </p:txBody>
      </p:sp>
    </p:spTree>
    <p:extLst>
      <p:ext uri="{BB962C8B-B14F-4D97-AF65-F5344CB8AC3E}">
        <p14:creationId xmlns:p14="http://schemas.microsoft.com/office/powerpoint/2010/main" val="19965030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03EFA7D-BE44-4748-897D-11CC616712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018" y="0"/>
            <a:ext cx="12614031" cy="6858000"/>
          </a:xfrm>
          <a:prstGeom prst="rect">
            <a:avLst/>
          </a:prstGeom>
        </p:spPr>
        <p:style>
          <a:lnRef idx="2">
            <a:schemeClr val="dk1"/>
          </a:lnRef>
          <a:fillRef idx="1">
            <a:schemeClr val="lt1"/>
          </a:fillRef>
          <a:effectRef idx="0">
            <a:schemeClr val="dk1"/>
          </a:effectRef>
          <a:fontRef idx="minor">
            <a:schemeClr val="dk1"/>
          </a:fontRef>
        </p:style>
      </p:pic>
      <p:sp>
        <p:nvSpPr>
          <p:cNvPr id="9" name="TextBox 8">
            <a:extLst>
              <a:ext uri="{FF2B5EF4-FFF2-40B4-BE49-F238E27FC236}">
                <a16:creationId xmlns:a16="http://schemas.microsoft.com/office/drawing/2014/main" id="{1E6A9419-D592-4112-9A55-537D2C2093EE}"/>
              </a:ext>
            </a:extLst>
          </p:cNvPr>
          <p:cNvSpPr txBox="1"/>
          <p:nvPr/>
        </p:nvSpPr>
        <p:spPr>
          <a:xfrm>
            <a:off x="4099443" y="367978"/>
            <a:ext cx="5325432" cy="1354217"/>
          </a:xfrm>
          <a:prstGeom prst="rect">
            <a:avLst/>
          </a:prstGeom>
          <a:noFill/>
        </p:spPr>
        <p:txBody>
          <a:bodyPr wrap="none" rtlCol="0">
            <a:spAutoFit/>
          </a:bodyPr>
          <a:lstStyle/>
          <a:p>
            <a:r>
              <a:rPr lang="en-US" sz="3200" b="1" dirty="0">
                <a:solidFill>
                  <a:srgbClr val="C00000"/>
                </a:solidFill>
                <a:latin typeface="Times New Roman" panose="02020603050405020304" pitchFamily="18" charset="0"/>
                <a:cs typeface="Times New Roman" panose="02020603050405020304" pitchFamily="18" charset="0"/>
              </a:rPr>
              <a:t>Center for Smart Agriculture</a:t>
            </a:r>
          </a:p>
          <a:p>
            <a:pPr algn="ct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a:solidFill>
                  <a:schemeClr val="accent1"/>
                </a:solidFill>
                <a:latin typeface="Times New Roman" panose="02020603050405020304" pitchFamily="18" charset="0"/>
                <a:cs typeface="Times New Roman" panose="02020603050405020304" pitchFamily="18" charset="0"/>
              </a:rPr>
              <a:t>Organic Farming</a:t>
            </a:r>
          </a:p>
          <a:p>
            <a:endParaRPr lang="en-US" dirty="0">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DFA3750B-551D-46D0-B6B6-539DD277A58A}"/>
              </a:ext>
            </a:extLst>
          </p:cNvPr>
          <p:cNvSpPr txBox="1"/>
          <p:nvPr/>
        </p:nvSpPr>
        <p:spPr>
          <a:xfrm>
            <a:off x="1531715" y="5370889"/>
            <a:ext cx="10660286" cy="1384995"/>
          </a:xfrm>
          <a:prstGeom prst="rect">
            <a:avLst/>
          </a:prstGeom>
          <a:noFill/>
        </p:spPr>
        <p:txBody>
          <a:bodyPr wrap="square" rtlCol="0">
            <a:spAutoFit/>
          </a:bodyPr>
          <a:lstStyle/>
          <a:p>
            <a:r>
              <a:rPr lang="en-US" sz="2800" b="1" dirty="0">
                <a:solidFill>
                  <a:srgbClr val="FF0000"/>
                </a:solidFill>
                <a:latin typeface="Times New Roman" panose="02020603050405020304" pitchFamily="18" charset="0"/>
                <a:cs typeface="Times New Roman" panose="02020603050405020304" pitchFamily="18" charset="0"/>
              </a:rPr>
              <a:t>Module 1:</a:t>
            </a:r>
            <a:r>
              <a:rPr lang="en-US" dirty="0"/>
              <a:t> </a:t>
            </a:r>
            <a:r>
              <a:rPr lang="en-US" sz="2800" b="1" dirty="0">
                <a:latin typeface="Times New Roman" panose="02020603050405020304" pitchFamily="18" charset="0"/>
                <a:cs typeface="Times New Roman" panose="02020603050405020304" pitchFamily="18" charset="0"/>
              </a:rPr>
              <a:t>Fundamentals of Organic Farming</a:t>
            </a:r>
          </a:p>
          <a:p>
            <a:r>
              <a:rPr lang="en-US" sz="2800" b="1" dirty="0">
                <a:solidFill>
                  <a:srgbClr val="FF0000"/>
                </a:solidFill>
                <a:latin typeface="Times New Roman" panose="02020603050405020304" pitchFamily="18" charset="0"/>
                <a:cs typeface="Times New Roman" panose="02020603050405020304" pitchFamily="18" charset="0"/>
              </a:rPr>
              <a:t>Session 2: </a:t>
            </a:r>
            <a:r>
              <a:rPr lang="en-IN" sz="2800" b="1" dirty="0">
                <a:effectLst/>
                <a:latin typeface="Times New Roman" panose="02020603050405020304" pitchFamily="18" charset="0"/>
                <a:ea typeface="Calibri" panose="020F0502020204030204" pitchFamily="34" charset="0"/>
              </a:rPr>
              <a:t>Basic concepts of cropping pattern, cropping system and farming system</a:t>
            </a:r>
            <a:endParaRPr lang="en-US" sz="2800" b="1" dirty="0">
              <a:latin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5DB24EA6-BC4D-4C20-A1AA-6D78159396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99443" y="1594322"/>
            <a:ext cx="5587897" cy="347508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938049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824BE3B-9CE7-40FC-8CAF-6E7F9C13E78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018" y="0"/>
            <a:ext cx="12614031" cy="6858000"/>
          </a:xfrm>
          <a:prstGeom prst="rect">
            <a:avLst/>
          </a:prstGeom>
        </p:spPr>
        <p:style>
          <a:lnRef idx="2">
            <a:schemeClr val="dk1"/>
          </a:lnRef>
          <a:fillRef idx="1">
            <a:schemeClr val="lt1"/>
          </a:fillRef>
          <a:effectRef idx="0">
            <a:schemeClr val="dk1"/>
          </a:effectRef>
          <a:fontRef idx="minor">
            <a:schemeClr val="dk1"/>
          </a:fontRef>
        </p:style>
      </p:pic>
      <p:sp>
        <p:nvSpPr>
          <p:cNvPr id="2" name="Title 1"/>
          <p:cNvSpPr>
            <a:spLocks noGrp="1"/>
          </p:cNvSpPr>
          <p:nvPr>
            <p:ph type="title"/>
          </p:nvPr>
        </p:nvSpPr>
        <p:spPr>
          <a:xfrm>
            <a:off x="2743200" y="393895"/>
            <a:ext cx="9256542" cy="829994"/>
          </a:xfrm>
        </p:spPr>
        <p:style>
          <a:lnRef idx="2">
            <a:schemeClr val="accent2">
              <a:shade val="50000"/>
            </a:schemeClr>
          </a:lnRef>
          <a:fillRef idx="1">
            <a:schemeClr val="accent2"/>
          </a:fillRef>
          <a:effectRef idx="0">
            <a:schemeClr val="accent2"/>
          </a:effectRef>
          <a:fontRef idx="minor">
            <a:schemeClr val="lt1"/>
          </a:fontRef>
        </p:style>
        <p:txBody>
          <a:bodyPr>
            <a:normAutofit/>
          </a:bodyPr>
          <a:lstStyle/>
          <a:p>
            <a:pPr algn="ctr"/>
            <a:r>
              <a:rPr lang="en-US" sz="3200" b="1" dirty="0">
                <a:latin typeface="Times New Roman" pitchFamily="18" charset="0"/>
                <a:cs typeface="Times New Roman" pitchFamily="18" charset="0"/>
              </a:rPr>
              <a:t>Cropping systems</a:t>
            </a:r>
            <a:endParaRPr lang="en-IN" sz="3200" b="1" dirty="0">
              <a:solidFill>
                <a:schemeClr val="tx1"/>
              </a:solidFill>
              <a:latin typeface="Times New Roman" pitchFamily="18" charset="0"/>
              <a:cs typeface="Times New Roman" pitchFamily="18" charset="0"/>
            </a:endParaRPr>
          </a:p>
        </p:txBody>
      </p:sp>
      <p:sp>
        <p:nvSpPr>
          <p:cNvPr id="3" name="Content Placeholder 2"/>
          <p:cNvSpPr>
            <a:spLocks noGrp="1"/>
          </p:cNvSpPr>
          <p:nvPr>
            <p:ph idx="1"/>
          </p:nvPr>
        </p:nvSpPr>
        <p:spPr>
          <a:xfrm>
            <a:off x="2438400" y="1825625"/>
            <a:ext cx="9561341" cy="3634271"/>
          </a:xfrm>
          <a:blipFill>
            <a:blip r:embed="rId3"/>
            <a:tile tx="0" ty="0" sx="100000" sy="100000" flip="none" algn="tl"/>
          </a:blipFill>
        </p:spPr>
        <p:txBody>
          <a:bodyPr>
            <a:normAutofit/>
          </a:bodyPr>
          <a:lstStyle/>
          <a:p>
            <a:pPr algn="just">
              <a:buNone/>
            </a:pPr>
            <a:endParaRPr lang="en-IN" dirty="0">
              <a:latin typeface="Times New Roman" pitchFamily="18" charset="0"/>
              <a:cs typeface="Times New Roman" pitchFamily="18" charset="0"/>
            </a:endParaRPr>
          </a:p>
          <a:p>
            <a:pPr algn="just">
              <a:buNone/>
            </a:pPr>
            <a:endParaRPr lang="en-IN" dirty="0">
              <a:latin typeface="Times New Roman" pitchFamily="18" charset="0"/>
              <a:cs typeface="Times New Roman" pitchFamily="18" charset="0"/>
            </a:endParaRPr>
          </a:p>
          <a:p>
            <a:pPr algn="just">
              <a:buNone/>
            </a:pPr>
            <a:r>
              <a:rPr lang="en-IN" dirty="0">
                <a:latin typeface="Times New Roman" pitchFamily="18" charset="0"/>
                <a:cs typeface="Times New Roman" pitchFamily="18" charset="0"/>
              </a:rPr>
              <a:t>	Cropping systems are the resultant product of principle and practices of cropping, resources, environment and available package of technology (production &amp; management). </a:t>
            </a:r>
          </a:p>
          <a:p>
            <a:pPr>
              <a:buNone/>
            </a:pPr>
            <a:endParaRPr lang="en-IN"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B46EAD7-9483-4FD5-B6B9-EB48F711FC1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018" y="0"/>
            <a:ext cx="12614031" cy="6858000"/>
          </a:xfrm>
          <a:prstGeom prst="rect">
            <a:avLst/>
          </a:prstGeom>
        </p:spPr>
        <p:style>
          <a:lnRef idx="2">
            <a:schemeClr val="dk1"/>
          </a:lnRef>
          <a:fillRef idx="1">
            <a:schemeClr val="lt1"/>
          </a:fillRef>
          <a:effectRef idx="0">
            <a:schemeClr val="dk1"/>
          </a:effectRef>
          <a:fontRef idx="minor">
            <a:schemeClr val="dk1"/>
          </a:fontRef>
        </p:style>
      </p:pic>
      <p:sp>
        <p:nvSpPr>
          <p:cNvPr id="2" name="Title 1"/>
          <p:cNvSpPr>
            <a:spLocks noGrp="1"/>
          </p:cNvSpPr>
          <p:nvPr>
            <p:ph type="title"/>
          </p:nvPr>
        </p:nvSpPr>
        <p:spPr>
          <a:xfrm>
            <a:off x="2902226" y="365125"/>
            <a:ext cx="8451574" cy="888909"/>
          </a:xfrm>
        </p:spPr>
        <p:style>
          <a:lnRef idx="2">
            <a:schemeClr val="accent2">
              <a:shade val="50000"/>
            </a:schemeClr>
          </a:lnRef>
          <a:fillRef idx="1">
            <a:schemeClr val="accent2"/>
          </a:fillRef>
          <a:effectRef idx="0">
            <a:schemeClr val="accent2"/>
          </a:effectRef>
          <a:fontRef idx="minor">
            <a:schemeClr val="lt1"/>
          </a:fontRef>
        </p:style>
        <p:txBody>
          <a:bodyPr>
            <a:normAutofit/>
          </a:bodyPr>
          <a:lstStyle/>
          <a:p>
            <a:pPr algn="ctr"/>
            <a:r>
              <a:rPr lang="en-US" sz="3200" b="1" dirty="0">
                <a:latin typeface="Times New Roman" pitchFamily="18" charset="0"/>
                <a:cs typeface="Times New Roman" pitchFamily="18" charset="0"/>
              </a:rPr>
              <a:t>Cropping pattern</a:t>
            </a:r>
            <a:endParaRPr lang="en-IN" sz="3200" dirty="0">
              <a:latin typeface="Times New Roman" pitchFamily="18" charset="0"/>
              <a:cs typeface="Times New Roman" pitchFamily="18" charset="0"/>
            </a:endParaRPr>
          </a:p>
        </p:txBody>
      </p:sp>
      <p:sp>
        <p:nvSpPr>
          <p:cNvPr id="3" name="Content Placeholder 2"/>
          <p:cNvSpPr>
            <a:spLocks noGrp="1"/>
          </p:cNvSpPr>
          <p:nvPr>
            <p:ph idx="1"/>
          </p:nvPr>
        </p:nvSpPr>
        <p:spPr>
          <a:xfrm>
            <a:off x="2716696" y="1554480"/>
            <a:ext cx="8637104" cy="4622483"/>
          </a:xfrm>
        </p:spPr>
        <p:txBody>
          <a:bodyPr/>
          <a:lstStyle/>
          <a:p>
            <a:pPr algn="just">
              <a:buNone/>
            </a:pPr>
            <a:r>
              <a:rPr lang="en-IN" dirty="0">
                <a:latin typeface="Times New Roman" pitchFamily="18" charset="0"/>
                <a:cs typeface="Times New Roman" pitchFamily="18" charset="0"/>
              </a:rPr>
              <a:t>	The yearly sequence and spatial arrangement of crop or of crops and fallow on a given area (a farm), region, province or country apportioning due consideration to natural features (soil and climate), crop efficiency and capability, socio-economic structure, technological and extension infra-structure (changeable) and the national agricultural policy. </a:t>
            </a:r>
          </a:p>
          <a:p>
            <a:pPr>
              <a:buNone/>
            </a:pPr>
            <a:endParaRPr lang="en-I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DF79B74-1FD5-4817-9288-FD2E16C9E3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018" y="0"/>
            <a:ext cx="12614031" cy="6858000"/>
          </a:xfrm>
          <a:prstGeom prst="rect">
            <a:avLst/>
          </a:prstGeom>
        </p:spPr>
        <p:style>
          <a:lnRef idx="2">
            <a:schemeClr val="dk1"/>
          </a:lnRef>
          <a:fillRef idx="1">
            <a:schemeClr val="lt1"/>
          </a:fillRef>
          <a:effectRef idx="0">
            <a:schemeClr val="dk1"/>
          </a:effectRef>
          <a:fontRef idx="minor">
            <a:schemeClr val="dk1"/>
          </a:fontRef>
        </p:style>
      </p:pic>
      <p:sp>
        <p:nvSpPr>
          <p:cNvPr id="2" name="Title 1"/>
          <p:cNvSpPr>
            <a:spLocks noGrp="1"/>
          </p:cNvSpPr>
          <p:nvPr>
            <p:ph type="title"/>
          </p:nvPr>
        </p:nvSpPr>
        <p:spPr>
          <a:xfrm>
            <a:off x="2610676" y="222070"/>
            <a:ext cx="8743123" cy="731519"/>
          </a:xfrm>
        </p:spPr>
        <p:style>
          <a:lnRef idx="2">
            <a:schemeClr val="accent2">
              <a:shade val="50000"/>
            </a:schemeClr>
          </a:lnRef>
          <a:fillRef idx="1">
            <a:schemeClr val="accent2"/>
          </a:fillRef>
          <a:effectRef idx="0">
            <a:schemeClr val="accent2"/>
          </a:effectRef>
          <a:fontRef idx="minor">
            <a:schemeClr val="lt1"/>
          </a:fontRef>
        </p:style>
        <p:txBody>
          <a:bodyPr>
            <a:normAutofit/>
          </a:bodyPr>
          <a:lstStyle/>
          <a:p>
            <a:pPr algn="ctr"/>
            <a:r>
              <a:rPr lang="en-US" sz="3200" b="1" dirty="0">
                <a:latin typeface="Times New Roman" pitchFamily="18" charset="0"/>
                <a:cs typeface="Times New Roman" pitchFamily="18" charset="0"/>
              </a:rPr>
              <a:t>Multiple cropping</a:t>
            </a:r>
            <a:endParaRPr lang="en-IN" sz="3200" b="1" dirty="0">
              <a:latin typeface="Times New Roman" pitchFamily="18" charset="0"/>
              <a:cs typeface="Times New Roman" pitchFamily="18" charset="0"/>
            </a:endParaRPr>
          </a:p>
        </p:txBody>
      </p:sp>
      <p:sp>
        <p:nvSpPr>
          <p:cNvPr id="3" name="Content Placeholder 2"/>
          <p:cNvSpPr>
            <a:spLocks noGrp="1"/>
          </p:cNvSpPr>
          <p:nvPr>
            <p:ph idx="1"/>
          </p:nvPr>
        </p:nvSpPr>
        <p:spPr>
          <a:xfrm>
            <a:off x="2425148" y="1253331"/>
            <a:ext cx="8743122" cy="1443796"/>
          </a:xfrm>
        </p:spPr>
        <p:txBody>
          <a:bodyPr/>
          <a:lstStyle/>
          <a:p>
            <a:pPr algn="just">
              <a:buNone/>
            </a:pPr>
            <a:r>
              <a:rPr lang="en-IN" dirty="0">
                <a:latin typeface="Times New Roman" pitchFamily="18" charset="0"/>
                <a:cs typeface="Times New Roman" pitchFamily="18" charset="0"/>
              </a:rPr>
              <a:t>	Multiple cropping refers to intensification of cropping both in time and space. It includes sequential cropping, inter-cropping and mixed cropping. </a:t>
            </a:r>
          </a:p>
        </p:txBody>
      </p:sp>
      <p:graphicFrame>
        <p:nvGraphicFramePr>
          <p:cNvPr id="6" name="Diagram 5"/>
          <p:cNvGraphicFramePr/>
          <p:nvPr>
            <p:extLst>
              <p:ext uri="{D42A27DB-BD31-4B8C-83A1-F6EECF244321}">
                <p14:modId xmlns:p14="http://schemas.microsoft.com/office/powerpoint/2010/main" val="791472578"/>
              </p:ext>
            </p:extLst>
          </p:nvPr>
        </p:nvGraphicFramePr>
        <p:xfrm>
          <a:off x="2085134" y="2264608"/>
          <a:ext cx="10106866" cy="40102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p:cNvSpPr txBox="1"/>
          <p:nvPr/>
        </p:nvSpPr>
        <p:spPr>
          <a:xfrm>
            <a:off x="2135304" y="4008146"/>
            <a:ext cx="3775166" cy="523220"/>
          </a:xfrm>
          <a:prstGeom prst="rect">
            <a:avLst/>
          </a:prstGeom>
          <a:noFill/>
        </p:spPr>
        <p:txBody>
          <a:bodyPr wrap="square" rtlCol="0">
            <a:spAutoFit/>
          </a:bodyPr>
          <a:lstStyle/>
          <a:p>
            <a:pPr lvl="0" algn="ctr"/>
            <a:r>
              <a:rPr lang="en-US" sz="2800" b="1" dirty="0">
                <a:latin typeface="Times New Roman" pitchFamily="18" charset="0"/>
                <a:cs typeface="Times New Roman" pitchFamily="18" charset="0"/>
              </a:rPr>
              <a:t>Multiple cropping</a:t>
            </a:r>
            <a:endParaRPr lang="en-IN"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2BA7AAD-913A-4664-82C5-EBAAE983C7D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1616"/>
            <a:ext cx="12614031" cy="6858000"/>
          </a:xfrm>
          <a:prstGeom prst="rect">
            <a:avLst/>
          </a:prstGeom>
        </p:spPr>
        <p:style>
          <a:lnRef idx="2">
            <a:schemeClr val="dk1"/>
          </a:lnRef>
          <a:fillRef idx="1">
            <a:schemeClr val="lt1"/>
          </a:fillRef>
          <a:effectRef idx="0">
            <a:schemeClr val="dk1"/>
          </a:effectRef>
          <a:fontRef idx="minor">
            <a:schemeClr val="dk1"/>
          </a:fontRef>
        </p:style>
      </p:pic>
      <p:sp>
        <p:nvSpPr>
          <p:cNvPr id="2" name="Title 1"/>
          <p:cNvSpPr>
            <a:spLocks noGrp="1"/>
          </p:cNvSpPr>
          <p:nvPr>
            <p:ph type="title"/>
          </p:nvPr>
        </p:nvSpPr>
        <p:spPr>
          <a:xfrm>
            <a:off x="2798147" y="51616"/>
            <a:ext cx="8544339" cy="784406"/>
          </a:xfrm>
        </p:spPr>
        <p:style>
          <a:lnRef idx="2">
            <a:schemeClr val="accent2">
              <a:shade val="50000"/>
            </a:schemeClr>
          </a:lnRef>
          <a:fillRef idx="1">
            <a:schemeClr val="accent2"/>
          </a:fillRef>
          <a:effectRef idx="0">
            <a:schemeClr val="accent2"/>
          </a:effectRef>
          <a:fontRef idx="minor">
            <a:schemeClr val="lt1"/>
          </a:fontRef>
        </p:style>
        <p:txBody>
          <a:bodyPr>
            <a:normAutofit/>
          </a:bodyPr>
          <a:lstStyle/>
          <a:p>
            <a:pPr algn="ctr"/>
            <a:r>
              <a:rPr lang="en-US" sz="4000" b="1" dirty="0">
                <a:latin typeface="Times New Roman" pitchFamily="18" charset="0"/>
                <a:cs typeface="Times New Roman" pitchFamily="18" charset="0"/>
              </a:rPr>
              <a:t>Intercropping</a:t>
            </a:r>
            <a:endParaRPr lang="en-IN" sz="4000" b="1" dirty="0">
              <a:latin typeface="Times New Roman" pitchFamily="18" charset="0"/>
              <a:cs typeface="Times New Roman" pitchFamily="18" charset="0"/>
            </a:endParaRPr>
          </a:p>
        </p:txBody>
      </p:sp>
      <p:sp>
        <p:nvSpPr>
          <p:cNvPr id="3" name="Content Placeholder 2"/>
          <p:cNvSpPr>
            <a:spLocks noGrp="1"/>
          </p:cNvSpPr>
          <p:nvPr>
            <p:ph idx="1"/>
          </p:nvPr>
        </p:nvSpPr>
        <p:spPr>
          <a:xfrm>
            <a:off x="2292625" y="836022"/>
            <a:ext cx="9555385" cy="5721531"/>
          </a:xfrm>
        </p:spPr>
        <p:txBody>
          <a:bodyPr/>
          <a:lstStyle/>
          <a:p>
            <a:pPr algn="just"/>
            <a:r>
              <a:rPr lang="en-US" sz="2400" dirty="0">
                <a:latin typeface="Times New Roman" pitchFamily="18" charset="0"/>
                <a:cs typeface="Times New Roman" pitchFamily="18" charset="0"/>
              </a:rPr>
              <a:t>It refers to growing of two or more dissimilar crops simultaneously on the same piece of land, base crop necessarily in distinct row arrangement.</a:t>
            </a:r>
            <a:endParaRPr lang="en-IN" sz="2400" dirty="0">
              <a:latin typeface="Times New Roman" pitchFamily="18" charset="0"/>
              <a:cs typeface="Times New Roman" pitchFamily="18" charset="0"/>
            </a:endParaRPr>
          </a:p>
          <a:p>
            <a:pPr algn="just">
              <a:buNone/>
            </a:pPr>
            <a:r>
              <a:rPr lang="en-IN" sz="2400" dirty="0">
                <a:latin typeface="Times New Roman" pitchFamily="18" charset="0"/>
                <a:cs typeface="Times New Roman" pitchFamily="18" charset="0"/>
              </a:rPr>
              <a:t>.</a:t>
            </a:r>
            <a:endParaRPr lang="en-IN" dirty="0"/>
          </a:p>
        </p:txBody>
      </p:sp>
      <p:graphicFrame>
        <p:nvGraphicFramePr>
          <p:cNvPr id="4" name="Diagram 3"/>
          <p:cNvGraphicFramePr/>
          <p:nvPr>
            <p:extLst>
              <p:ext uri="{D42A27DB-BD31-4B8C-83A1-F6EECF244321}">
                <p14:modId xmlns:p14="http://schemas.microsoft.com/office/powerpoint/2010/main" val="2559960028"/>
              </p:ext>
            </p:extLst>
          </p:nvPr>
        </p:nvGraphicFramePr>
        <p:xfrm>
          <a:off x="2906011" y="2226937"/>
          <a:ext cx="7563393" cy="41409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033683F-4FF8-4532-ABFB-DE8DC368EDB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018" y="0"/>
            <a:ext cx="12614031" cy="6858000"/>
          </a:xfrm>
          <a:prstGeom prst="rect">
            <a:avLst/>
          </a:prstGeom>
        </p:spPr>
        <p:style>
          <a:lnRef idx="2">
            <a:schemeClr val="dk1"/>
          </a:lnRef>
          <a:fillRef idx="1">
            <a:schemeClr val="lt1"/>
          </a:fillRef>
          <a:effectRef idx="0">
            <a:schemeClr val="dk1"/>
          </a:effectRef>
          <a:fontRef idx="minor">
            <a:schemeClr val="dk1"/>
          </a:fontRef>
        </p:style>
      </p:pic>
      <p:graphicFrame>
        <p:nvGraphicFramePr>
          <p:cNvPr id="4" name="Content Placeholder 3"/>
          <p:cNvGraphicFramePr>
            <a:graphicFrameLocks noGrp="1"/>
          </p:cNvGraphicFramePr>
          <p:nvPr>
            <p:ph idx="1"/>
            <p:extLst>
              <p:ext uri="{D42A27DB-BD31-4B8C-83A1-F6EECF244321}">
                <p14:modId xmlns:p14="http://schemas.microsoft.com/office/powerpoint/2010/main" val="1259139344"/>
              </p:ext>
            </p:extLst>
          </p:nvPr>
        </p:nvGraphicFramePr>
        <p:xfrm>
          <a:off x="2425147" y="596347"/>
          <a:ext cx="9344577" cy="593462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2F5019F-2459-4627-94C2-E33F4846AC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018" y="0"/>
            <a:ext cx="12614031" cy="6858000"/>
          </a:xfrm>
          <a:prstGeom prst="rect">
            <a:avLst/>
          </a:prstGeom>
        </p:spPr>
        <p:style>
          <a:lnRef idx="2">
            <a:schemeClr val="dk1"/>
          </a:lnRef>
          <a:fillRef idx="1">
            <a:schemeClr val="lt1"/>
          </a:fillRef>
          <a:effectRef idx="0">
            <a:schemeClr val="dk1"/>
          </a:effectRef>
          <a:fontRef idx="minor">
            <a:schemeClr val="dk1"/>
          </a:fontRef>
        </p:style>
      </p:pic>
      <p:sp>
        <p:nvSpPr>
          <p:cNvPr id="2" name="Title 1"/>
          <p:cNvSpPr>
            <a:spLocks noGrp="1"/>
          </p:cNvSpPr>
          <p:nvPr>
            <p:ph type="title"/>
          </p:nvPr>
        </p:nvSpPr>
        <p:spPr>
          <a:xfrm>
            <a:off x="3021496" y="365125"/>
            <a:ext cx="8332304" cy="888909"/>
          </a:xfrm>
        </p:spPr>
        <p:style>
          <a:lnRef idx="2">
            <a:schemeClr val="accent2">
              <a:shade val="50000"/>
            </a:schemeClr>
          </a:lnRef>
          <a:fillRef idx="1">
            <a:schemeClr val="accent2"/>
          </a:fillRef>
          <a:effectRef idx="0">
            <a:schemeClr val="accent2"/>
          </a:effectRef>
          <a:fontRef idx="minor">
            <a:schemeClr val="lt1"/>
          </a:fontRef>
        </p:style>
        <p:txBody>
          <a:bodyPr>
            <a:normAutofit/>
          </a:bodyPr>
          <a:lstStyle/>
          <a:p>
            <a:pPr algn="ctr"/>
            <a:r>
              <a:rPr lang="en-IN" sz="3200" b="1" dirty="0">
                <a:latin typeface="Times New Roman" pitchFamily="18" charset="0"/>
                <a:cs typeface="Times New Roman" pitchFamily="18" charset="0"/>
              </a:rPr>
              <a:t>Mixed cropping</a:t>
            </a:r>
          </a:p>
        </p:txBody>
      </p:sp>
      <p:sp>
        <p:nvSpPr>
          <p:cNvPr id="3" name="Content Placeholder 2"/>
          <p:cNvSpPr>
            <a:spLocks noGrp="1"/>
          </p:cNvSpPr>
          <p:nvPr>
            <p:ph idx="1"/>
          </p:nvPr>
        </p:nvSpPr>
        <p:spPr>
          <a:xfrm>
            <a:off x="2544417" y="1449977"/>
            <a:ext cx="9238280" cy="5016138"/>
          </a:xfrm>
        </p:spPr>
        <p:txBody>
          <a:bodyPr>
            <a:normAutofit/>
          </a:bodyPr>
          <a:lstStyle/>
          <a:p>
            <a:pPr algn="just"/>
            <a:r>
              <a:rPr lang="en-IN" dirty="0">
                <a:latin typeface="Times New Roman" pitchFamily="18" charset="0"/>
                <a:cs typeface="Times New Roman" pitchFamily="18" charset="0"/>
              </a:rPr>
              <a:t>Growing of two or more crops simultaneously on the same piece of land seeded either after the seeds of the crops intended to be grown mixed or sowing alternate rows in various replacement ratios. </a:t>
            </a:r>
          </a:p>
          <a:p>
            <a:pPr algn="just"/>
            <a:r>
              <a:rPr lang="en-IN" dirty="0">
                <a:latin typeface="Times New Roman" pitchFamily="18" charset="0"/>
                <a:cs typeface="Times New Roman" pitchFamily="18" charset="0"/>
              </a:rPr>
              <a:t>This may or may not have distinct row arrangement and the mixed plant community faces inter and intra row competition with a different plant type/variety. </a:t>
            </a:r>
          </a:p>
          <a:p>
            <a:pPr algn="just">
              <a:buNone/>
            </a:pPr>
            <a:endParaRPr lang="en-IN" dirty="0">
              <a:latin typeface="Times New Roman" pitchFamily="18" charset="0"/>
              <a:cs typeface="Times New Roman" pitchFamily="18" charset="0"/>
            </a:endParaRPr>
          </a:p>
          <a:p>
            <a:pPr algn="just">
              <a:buNone/>
            </a:pPr>
            <a:r>
              <a:rPr lang="en-IN" b="1" dirty="0">
                <a:solidFill>
                  <a:srgbClr val="002060"/>
                </a:solidFill>
                <a:latin typeface="Times New Roman" pitchFamily="18" charset="0"/>
                <a:cs typeface="Times New Roman" pitchFamily="18" charset="0"/>
              </a:rPr>
              <a:t>Objective</a:t>
            </a:r>
          </a:p>
          <a:p>
            <a:pPr algn="just"/>
            <a:r>
              <a:rPr lang="en-IN" dirty="0">
                <a:latin typeface="Times New Roman" pitchFamily="18" charset="0"/>
                <a:cs typeface="Times New Roman" pitchFamily="18" charset="0"/>
              </a:rPr>
              <a:t>Minimization of risk and insurance against crop failure due to aberrant weather conditions. </a:t>
            </a:r>
          </a:p>
          <a:p>
            <a:pPr>
              <a:buNone/>
            </a:pPr>
            <a:endParaRPr lang="en-I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2F6C05D-2F1C-4C5B-9D4B-F2FF961E80C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018" y="0"/>
            <a:ext cx="12614031" cy="6858000"/>
          </a:xfrm>
          <a:prstGeom prst="rect">
            <a:avLst/>
          </a:prstGeom>
        </p:spPr>
        <p:style>
          <a:lnRef idx="2">
            <a:schemeClr val="dk1"/>
          </a:lnRef>
          <a:fillRef idx="1">
            <a:schemeClr val="lt1"/>
          </a:fillRef>
          <a:effectRef idx="0">
            <a:schemeClr val="dk1"/>
          </a:effectRef>
          <a:fontRef idx="minor">
            <a:schemeClr val="dk1"/>
          </a:fontRef>
        </p:style>
      </p:pic>
      <p:sp>
        <p:nvSpPr>
          <p:cNvPr id="2" name="Title 1"/>
          <p:cNvSpPr>
            <a:spLocks noGrp="1"/>
          </p:cNvSpPr>
          <p:nvPr>
            <p:ph type="title"/>
          </p:nvPr>
        </p:nvSpPr>
        <p:spPr>
          <a:xfrm>
            <a:off x="2372138" y="182880"/>
            <a:ext cx="8981661" cy="901337"/>
          </a:xfrm>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en-US" sz="3600" b="1" dirty="0">
                <a:latin typeface="Times New Roman" pitchFamily="18" charset="0"/>
                <a:cs typeface="Times New Roman" pitchFamily="18" charset="0"/>
              </a:rPr>
              <a:t>Some important terminologies</a:t>
            </a:r>
            <a:r>
              <a:rPr lang="en-US" sz="4000" dirty="0">
                <a:latin typeface="Times New Roman" pitchFamily="18" charset="0"/>
                <a:cs typeface="Times New Roman" pitchFamily="18" charset="0"/>
              </a:rPr>
              <a:t>……………</a:t>
            </a:r>
            <a:endParaRPr lang="en-IN" sz="4000" dirty="0">
              <a:latin typeface="Times New Roman" pitchFamily="18" charset="0"/>
              <a:cs typeface="Times New Roman" pitchFamily="18" charset="0"/>
            </a:endParaRPr>
          </a:p>
        </p:txBody>
      </p:sp>
      <p:sp>
        <p:nvSpPr>
          <p:cNvPr id="3" name="Content Placeholder 2"/>
          <p:cNvSpPr>
            <a:spLocks noGrp="1"/>
          </p:cNvSpPr>
          <p:nvPr>
            <p:ph idx="1"/>
          </p:nvPr>
        </p:nvSpPr>
        <p:spPr>
          <a:xfrm>
            <a:off x="2557670" y="1709530"/>
            <a:ext cx="9342592" cy="4913339"/>
          </a:xfrm>
        </p:spPr>
        <p:txBody>
          <a:bodyPr>
            <a:normAutofit/>
          </a:bodyPr>
          <a:lstStyle/>
          <a:p>
            <a:pPr algn="just"/>
            <a:r>
              <a:rPr lang="en-IN" sz="2400" b="1" dirty="0">
                <a:latin typeface="Times New Roman" pitchFamily="18" charset="0"/>
                <a:cs typeface="Times New Roman" pitchFamily="18" charset="0"/>
              </a:rPr>
              <a:t>Monoculture</a:t>
            </a:r>
            <a:r>
              <a:rPr lang="en-IN" sz="2400" dirty="0">
                <a:latin typeface="Times New Roman" pitchFamily="18" charset="0"/>
                <a:cs typeface="Times New Roman" pitchFamily="18" charset="0"/>
              </a:rPr>
              <a:t>: The repetitive growing of the sole crop on the same piece of land. It may either be due to climatologically limitation or due to specialization by a farmer to grow a particular crop. </a:t>
            </a:r>
          </a:p>
          <a:p>
            <a:pPr algn="just"/>
            <a:r>
              <a:rPr lang="en-IN" sz="2400" b="1" dirty="0">
                <a:latin typeface="Times New Roman" pitchFamily="18" charset="0"/>
                <a:cs typeface="Times New Roman" pitchFamily="18" charset="0"/>
              </a:rPr>
              <a:t>Ratoon cropping</a:t>
            </a:r>
            <a:r>
              <a:rPr lang="en-IN" sz="2400" dirty="0">
                <a:latin typeface="Times New Roman" pitchFamily="18" charset="0"/>
                <a:cs typeface="Times New Roman" pitchFamily="18" charset="0"/>
              </a:rPr>
              <a:t>: The cultivation of crops are growth coming out of roots or stalks of the preceding crop after harvest, although not necessarily for grain is termed as ratoon cropping/ratooning.</a:t>
            </a:r>
          </a:p>
          <a:p>
            <a:pPr algn="just"/>
            <a:r>
              <a:rPr lang="en-IN" sz="2400" dirty="0">
                <a:latin typeface="Times New Roman" pitchFamily="18" charset="0"/>
                <a:cs typeface="Times New Roman" pitchFamily="18" charset="0"/>
              </a:rPr>
              <a:t> </a:t>
            </a:r>
            <a:r>
              <a:rPr lang="en-IN" sz="2400" b="1" dirty="0">
                <a:latin typeface="Times New Roman" pitchFamily="18" charset="0"/>
                <a:cs typeface="Times New Roman" pitchFamily="18" charset="0"/>
              </a:rPr>
              <a:t>Mixed farming</a:t>
            </a:r>
            <a:r>
              <a:rPr lang="en-IN" sz="2400" dirty="0">
                <a:latin typeface="Times New Roman" pitchFamily="18" charset="0"/>
                <a:cs typeface="Times New Roman" pitchFamily="18" charset="0"/>
              </a:rPr>
              <a:t>: It is defined as a system of farming on a particular farm (regardless of size) which includes crop production, raising of livestock, poultry, fish and bee keeping, and/or tress to sustain and satisfy as many necessities of the owner (farmer) as is possible. Subsistence is the objective here. Its based on the principle of give and take. Farm animals feed on farm produce and in return manure is given to the crop. </a:t>
            </a:r>
          </a:p>
          <a:p>
            <a:endParaRPr lang="en-IN"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2B2EC4B-0434-4AD2-8634-BA230E8389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765" y="92765"/>
            <a:ext cx="12614031" cy="6858000"/>
          </a:xfrm>
          <a:prstGeom prst="rect">
            <a:avLst/>
          </a:prstGeom>
        </p:spPr>
        <p:style>
          <a:lnRef idx="2">
            <a:schemeClr val="dk1"/>
          </a:lnRef>
          <a:fillRef idx="1">
            <a:schemeClr val="lt1"/>
          </a:fillRef>
          <a:effectRef idx="0">
            <a:schemeClr val="dk1"/>
          </a:effectRef>
          <a:fontRef idx="minor">
            <a:schemeClr val="dk1"/>
          </a:fontRef>
        </p:style>
      </p:pic>
      <p:sp>
        <p:nvSpPr>
          <p:cNvPr id="4" name="TextBox 3">
            <a:extLst>
              <a:ext uri="{FF2B5EF4-FFF2-40B4-BE49-F238E27FC236}">
                <a16:creationId xmlns:a16="http://schemas.microsoft.com/office/drawing/2014/main" id="{9BD71A10-EB27-436F-9862-58A47200CF11}"/>
              </a:ext>
            </a:extLst>
          </p:cNvPr>
          <p:cNvSpPr txBox="1"/>
          <p:nvPr/>
        </p:nvSpPr>
        <p:spPr>
          <a:xfrm>
            <a:off x="5340626" y="3013501"/>
            <a:ext cx="3089628" cy="830997"/>
          </a:xfrm>
          <a:prstGeom prst="rect">
            <a:avLst/>
          </a:prstGeom>
          <a:noFill/>
        </p:spPr>
        <p:txBody>
          <a:bodyPr wrap="none" rtlCol="0">
            <a:spAutoFit/>
          </a:bodyPr>
          <a:lstStyle/>
          <a:p>
            <a:r>
              <a:rPr lang="en-US" sz="4800" b="1" dirty="0">
                <a:latin typeface="Times New Roman" panose="02020603050405020304" pitchFamily="18" charset="0"/>
                <a:cs typeface="Times New Roman" panose="02020603050405020304" pitchFamily="18" charset="0"/>
              </a:rPr>
              <a:t>Thank You</a:t>
            </a:r>
          </a:p>
        </p:txBody>
      </p:sp>
    </p:spTree>
    <p:extLst>
      <p:ext uri="{BB962C8B-B14F-4D97-AF65-F5344CB8AC3E}">
        <p14:creationId xmlns:p14="http://schemas.microsoft.com/office/powerpoint/2010/main" val="27663502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2165</TotalTime>
  <Words>550</Words>
  <Application>Microsoft Office PowerPoint</Application>
  <PresentationFormat>Widescreen</PresentationFormat>
  <Paragraphs>43</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Times New Roman</vt:lpstr>
      <vt:lpstr>Office Theme</vt:lpstr>
      <vt:lpstr>PowerPoint Presentation</vt:lpstr>
      <vt:lpstr>Cropping systems</vt:lpstr>
      <vt:lpstr>Cropping pattern</vt:lpstr>
      <vt:lpstr>Multiple cropping</vt:lpstr>
      <vt:lpstr>Intercropping</vt:lpstr>
      <vt:lpstr>PowerPoint Presentation</vt:lpstr>
      <vt:lpstr>Mixed cropping</vt:lpstr>
      <vt:lpstr>Some important terminologies……………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Nahid Ahmed</dc:creator>
  <cp:lastModifiedBy>Subhashisa Praharaj</cp:lastModifiedBy>
  <cp:revision>73</cp:revision>
  <dcterms:created xsi:type="dcterms:W3CDTF">2017-08-30T08:36:23Z</dcterms:created>
  <dcterms:modified xsi:type="dcterms:W3CDTF">2020-12-11T06:30:34Z</dcterms:modified>
</cp:coreProperties>
</file>