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60" r:id="rId3"/>
    <p:sldId id="261" r:id="rId4"/>
    <p:sldId id="262" r:id="rId5"/>
    <p:sldId id="263" r:id="rId6"/>
    <p:sldId id="264" r:id="rId7"/>
    <p:sldId id="259"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74A948-35B2-4222-BCB5-CB7043098C0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F7C611D-1DBF-45E5-BC04-0038126CF1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92940E5-8F5A-4B06-8BCC-C0A2C980DC64}"/>
              </a:ext>
            </a:extLst>
          </p:cNvPr>
          <p:cNvSpPr>
            <a:spLocks noGrp="1"/>
          </p:cNvSpPr>
          <p:nvPr>
            <p:ph type="dt" sz="half" idx="10"/>
          </p:nvPr>
        </p:nvSpPr>
        <p:spPr/>
        <p:txBody>
          <a:bodyPr/>
          <a:lstStyle/>
          <a:p>
            <a:fld id="{756E8FD4-6395-4B01-81FE-5A4DA461B0E4}" type="datetimeFigureOut">
              <a:rPr lang="en-US" smtClean="0"/>
              <a:t>12/11/2020</a:t>
            </a:fld>
            <a:endParaRPr lang="en-US"/>
          </a:p>
        </p:txBody>
      </p:sp>
      <p:sp>
        <p:nvSpPr>
          <p:cNvPr id="5" name="Footer Placeholder 4">
            <a:extLst>
              <a:ext uri="{FF2B5EF4-FFF2-40B4-BE49-F238E27FC236}">
                <a16:creationId xmlns:a16="http://schemas.microsoft.com/office/drawing/2014/main" id="{8EAB018E-5060-4D53-8A63-4D57984403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1DA4C08-8EAF-4F0A-AD5E-5FF399324245}"/>
              </a:ext>
            </a:extLst>
          </p:cNvPr>
          <p:cNvSpPr>
            <a:spLocks noGrp="1"/>
          </p:cNvSpPr>
          <p:nvPr>
            <p:ph type="sldNum" sz="quarter" idx="12"/>
          </p:nvPr>
        </p:nvSpPr>
        <p:spPr/>
        <p:txBody>
          <a:bodyPr/>
          <a:lstStyle/>
          <a:p>
            <a:fld id="{E51C53A8-5CB8-4131-887E-6A669C9FF593}" type="slidenum">
              <a:rPr lang="en-US" smtClean="0"/>
              <a:t>‹#›</a:t>
            </a:fld>
            <a:endParaRPr lang="en-US"/>
          </a:p>
        </p:txBody>
      </p:sp>
    </p:spTree>
    <p:extLst>
      <p:ext uri="{BB962C8B-B14F-4D97-AF65-F5344CB8AC3E}">
        <p14:creationId xmlns:p14="http://schemas.microsoft.com/office/powerpoint/2010/main" val="19031036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DD08D-F21B-4AD9-984C-647445C86D6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DDBFAB0-935B-40B5-922A-1EBC9AD190E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ADADA01-C000-4D13-B326-A46FCE8656FB}"/>
              </a:ext>
            </a:extLst>
          </p:cNvPr>
          <p:cNvSpPr>
            <a:spLocks noGrp="1"/>
          </p:cNvSpPr>
          <p:nvPr>
            <p:ph type="dt" sz="half" idx="10"/>
          </p:nvPr>
        </p:nvSpPr>
        <p:spPr/>
        <p:txBody>
          <a:bodyPr/>
          <a:lstStyle/>
          <a:p>
            <a:fld id="{756E8FD4-6395-4B01-81FE-5A4DA461B0E4}" type="datetimeFigureOut">
              <a:rPr lang="en-US" smtClean="0"/>
              <a:t>12/11/2020</a:t>
            </a:fld>
            <a:endParaRPr lang="en-US"/>
          </a:p>
        </p:txBody>
      </p:sp>
      <p:sp>
        <p:nvSpPr>
          <p:cNvPr id="5" name="Footer Placeholder 4">
            <a:extLst>
              <a:ext uri="{FF2B5EF4-FFF2-40B4-BE49-F238E27FC236}">
                <a16:creationId xmlns:a16="http://schemas.microsoft.com/office/drawing/2014/main" id="{47306C96-16E7-45DF-93DD-27830B0F39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3C2DA8A-5C7B-45EE-BDDB-F54A26882CEB}"/>
              </a:ext>
            </a:extLst>
          </p:cNvPr>
          <p:cNvSpPr>
            <a:spLocks noGrp="1"/>
          </p:cNvSpPr>
          <p:nvPr>
            <p:ph type="sldNum" sz="quarter" idx="12"/>
          </p:nvPr>
        </p:nvSpPr>
        <p:spPr/>
        <p:txBody>
          <a:bodyPr/>
          <a:lstStyle/>
          <a:p>
            <a:fld id="{E51C53A8-5CB8-4131-887E-6A669C9FF593}" type="slidenum">
              <a:rPr lang="en-US" smtClean="0"/>
              <a:t>‹#›</a:t>
            </a:fld>
            <a:endParaRPr lang="en-US"/>
          </a:p>
        </p:txBody>
      </p:sp>
    </p:spTree>
    <p:extLst>
      <p:ext uri="{BB962C8B-B14F-4D97-AF65-F5344CB8AC3E}">
        <p14:creationId xmlns:p14="http://schemas.microsoft.com/office/powerpoint/2010/main" val="35122108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81FF215-DE34-48E6-8B35-3B3ABE38DEC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7F47149-B522-4F14-8CED-E515F4FEF8F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062497-D934-41A5-8EA4-235FB4992CB4}"/>
              </a:ext>
            </a:extLst>
          </p:cNvPr>
          <p:cNvSpPr>
            <a:spLocks noGrp="1"/>
          </p:cNvSpPr>
          <p:nvPr>
            <p:ph type="dt" sz="half" idx="10"/>
          </p:nvPr>
        </p:nvSpPr>
        <p:spPr/>
        <p:txBody>
          <a:bodyPr/>
          <a:lstStyle/>
          <a:p>
            <a:fld id="{756E8FD4-6395-4B01-81FE-5A4DA461B0E4}" type="datetimeFigureOut">
              <a:rPr lang="en-US" smtClean="0"/>
              <a:t>12/11/2020</a:t>
            </a:fld>
            <a:endParaRPr lang="en-US"/>
          </a:p>
        </p:txBody>
      </p:sp>
      <p:sp>
        <p:nvSpPr>
          <p:cNvPr id="5" name="Footer Placeholder 4">
            <a:extLst>
              <a:ext uri="{FF2B5EF4-FFF2-40B4-BE49-F238E27FC236}">
                <a16:creationId xmlns:a16="http://schemas.microsoft.com/office/drawing/2014/main" id="{0540A3D4-E824-4869-BFE2-29E35D8351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AEBD79-BB40-4873-A6F5-C4FED2C39111}"/>
              </a:ext>
            </a:extLst>
          </p:cNvPr>
          <p:cNvSpPr>
            <a:spLocks noGrp="1"/>
          </p:cNvSpPr>
          <p:nvPr>
            <p:ph type="sldNum" sz="quarter" idx="12"/>
          </p:nvPr>
        </p:nvSpPr>
        <p:spPr/>
        <p:txBody>
          <a:bodyPr/>
          <a:lstStyle/>
          <a:p>
            <a:fld id="{E51C53A8-5CB8-4131-887E-6A669C9FF593}" type="slidenum">
              <a:rPr lang="en-US" smtClean="0"/>
              <a:t>‹#›</a:t>
            </a:fld>
            <a:endParaRPr lang="en-US"/>
          </a:p>
        </p:txBody>
      </p:sp>
    </p:spTree>
    <p:extLst>
      <p:ext uri="{BB962C8B-B14F-4D97-AF65-F5344CB8AC3E}">
        <p14:creationId xmlns:p14="http://schemas.microsoft.com/office/powerpoint/2010/main" val="31348311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41B62-E164-4BF2-939A-BDA6FB356BA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1F8F434-DF56-45F3-9967-A9EC1D884AA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B952B1-4C6C-4D92-9F61-7D42AD983782}"/>
              </a:ext>
            </a:extLst>
          </p:cNvPr>
          <p:cNvSpPr>
            <a:spLocks noGrp="1"/>
          </p:cNvSpPr>
          <p:nvPr>
            <p:ph type="dt" sz="half" idx="10"/>
          </p:nvPr>
        </p:nvSpPr>
        <p:spPr/>
        <p:txBody>
          <a:bodyPr/>
          <a:lstStyle/>
          <a:p>
            <a:fld id="{756E8FD4-6395-4B01-81FE-5A4DA461B0E4}" type="datetimeFigureOut">
              <a:rPr lang="en-US" smtClean="0"/>
              <a:t>12/11/2020</a:t>
            </a:fld>
            <a:endParaRPr lang="en-US"/>
          </a:p>
        </p:txBody>
      </p:sp>
      <p:sp>
        <p:nvSpPr>
          <p:cNvPr id="5" name="Footer Placeholder 4">
            <a:extLst>
              <a:ext uri="{FF2B5EF4-FFF2-40B4-BE49-F238E27FC236}">
                <a16:creationId xmlns:a16="http://schemas.microsoft.com/office/drawing/2014/main" id="{05341626-D64E-436A-B8E4-EC31C394E4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267DB2F-40EC-4DA1-A668-9A2D78EF66E1}"/>
              </a:ext>
            </a:extLst>
          </p:cNvPr>
          <p:cNvSpPr>
            <a:spLocks noGrp="1"/>
          </p:cNvSpPr>
          <p:nvPr>
            <p:ph type="sldNum" sz="quarter" idx="12"/>
          </p:nvPr>
        </p:nvSpPr>
        <p:spPr/>
        <p:txBody>
          <a:bodyPr/>
          <a:lstStyle/>
          <a:p>
            <a:fld id="{E51C53A8-5CB8-4131-887E-6A669C9FF593}" type="slidenum">
              <a:rPr lang="en-US" smtClean="0"/>
              <a:t>‹#›</a:t>
            </a:fld>
            <a:endParaRPr lang="en-US"/>
          </a:p>
        </p:txBody>
      </p:sp>
    </p:spTree>
    <p:extLst>
      <p:ext uri="{BB962C8B-B14F-4D97-AF65-F5344CB8AC3E}">
        <p14:creationId xmlns:p14="http://schemas.microsoft.com/office/powerpoint/2010/main" val="4022878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E4472E-F843-4EC6-BE74-632CAD75D0B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324CF3E-9C0C-4E64-88B8-E0ACD3339B2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1928662-3EB9-4B2B-BBAB-CD6A3ABF0DF5}"/>
              </a:ext>
            </a:extLst>
          </p:cNvPr>
          <p:cNvSpPr>
            <a:spLocks noGrp="1"/>
          </p:cNvSpPr>
          <p:nvPr>
            <p:ph type="dt" sz="half" idx="10"/>
          </p:nvPr>
        </p:nvSpPr>
        <p:spPr/>
        <p:txBody>
          <a:bodyPr/>
          <a:lstStyle/>
          <a:p>
            <a:fld id="{756E8FD4-6395-4B01-81FE-5A4DA461B0E4}" type="datetimeFigureOut">
              <a:rPr lang="en-US" smtClean="0"/>
              <a:t>12/11/2020</a:t>
            </a:fld>
            <a:endParaRPr lang="en-US"/>
          </a:p>
        </p:txBody>
      </p:sp>
      <p:sp>
        <p:nvSpPr>
          <p:cNvPr id="5" name="Footer Placeholder 4">
            <a:extLst>
              <a:ext uri="{FF2B5EF4-FFF2-40B4-BE49-F238E27FC236}">
                <a16:creationId xmlns:a16="http://schemas.microsoft.com/office/drawing/2014/main" id="{CD947FA7-EDC3-40FA-BE7D-DCB6ACEA3D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988BB6-4745-4573-9A87-7EF6A9919310}"/>
              </a:ext>
            </a:extLst>
          </p:cNvPr>
          <p:cNvSpPr>
            <a:spLocks noGrp="1"/>
          </p:cNvSpPr>
          <p:nvPr>
            <p:ph type="sldNum" sz="quarter" idx="12"/>
          </p:nvPr>
        </p:nvSpPr>
        <p:spPr/>
        <p:txBody>
          <a:bodyPr/>
          <a:lstStyle/>
          <a:p>
            <a:fld id="{E51C53A8-5CB8-4131-887E-6A669C9FF593}" type="slidenum">
              <a:rPr lang="en-US" smtClean="0"/>
              <a:t>‹#›</a:t>
            </a:fld>
            <a:endParaRPr lang="en-US"/>
          </a:p>
        </p:txBody>
      </p:sp>
    </p:spTree>
    <p:extLst>
      <p:ext uri="{BB962C8B-B14F-4D97-AF65-F5344CB8AC3E}">
        <p14:creationId xmlns:p14="http://schemas.microsoft.com/office/powerpoint/2010/main" val="3984693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46662-8A49-4616-A8C1-EA5EEAA0453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BE614EF-DDD1-4B43-B6CA-5AE31FE7AEF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29D4736-34B9-4619-9EFB-1A05C1991E9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0120E18-DCA2-4263-900D-6F6A03E33C27}"/>
              </a:ext>
            </a:extLst>
          </p:cNvPr>
          <p:cNvSpPr>
            <a:spLocks noGrp="1"/>
          </p:cNvSpPr>
          <p:nvPr>
            <p:ph type="dt" sz="half" idx="10"/>
          </p:nvPr>
        </p:nvSpPr>
        <p:spPr/>
        <p:txBody>
          <a:bodyPr/>
          <a:lstStyle/>
          <a:p>
            <a:fld id="{756E8FD4-6395-4B01-81FE-5A4DA461B0E4}" type="datetimeFigureOut">
              <a:rPr lang="en-US" smtClean="0"/>
              <a:t>12/11/2020</a:t>
            </a:fld>
            <a:endParaRPr lang="en-US"/>
          </a:p>
        </p:txBody>
      </p:sp>
      <p:sp>
        <p:nvSpPr>
          <p:cNvPr id="6" name="Footer Placeholder 5">
            <a:extLst>
              <a:ext uri="{FF2B5EF4-FFF2-40B4-BE49-F238E27FC236}">
                <a16:creationId xmlns:a16="http://schemas.microsoft.com/office/drawing/2014/main" id="{1A8CECAC-3492-418A-8841-D73FCFC7B96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87C319C-A145-4BA3-BCAD-C1FE3D5604F7}"/>
              </a:ext>
            </a:extLst>
          </p:cNvPr>
          <p:cNvSpPr>
            <a:spLocks noGrp="1"/>
          </p:cNvSpPr>
          <p:nvPr>
            <p:ph type="sldNum" sz="quarter" idx="12"/>
          </p:nvPr>
        </p:nvSpPr>
        <p:spPr/>
        <p:txBody>
          <a:bodyPr/>
          <a:lstStyle/>
          <a:p>
            <a:fld id="{E51C53A8-5CB8-4131-887E-6A669C9FF593}" type="slidenum">
              <a:rPr lang="en-US" smtClean="0"/>
              <a:t>‹#›</a:t>
            </a:fld>
            <a:endParaRPr lang="en-US"/>
          </a:p>
        </p:txBody>
      </p:sp>
    </p:spTree>
    <p:extLst>
      <p:ext uri="{BB962C8B-B14F-4D97-AF65-F5344CB8AC3E}">
        <p14:creationId xmlns:p14="http://schemas.microsoft.com/office/powerpoint/2010/main" val="1200942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727DC-F786-47FA-92F2-4FD5164F54F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41A2412-4554-437E-9E87-CE4B86E7DA5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27B39CD-CD70-4A14-A1A2-439BDB74DCF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00A8780-393F-42DE-B427-14E12A1819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337893A-5A77-4AC7-B9C7-CA70EBB6236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76F3C24-37ED-46BC-910B-6CAD7F549C97}"/>
              </a:ext>
            </a:extLst>
          </p:cNvPr>
          <p:cNvSpPr>
            <a:spLocks noGrp="1"/>
          </p:cNvSpPr>
          <p:nvPr>
            <p:ph type="dt" sz="half" idx="10"/>
          </p:nvPr>
        </p:nvSpPr>
        <p:spPr/>
        <p:txBody>
          <a:bodyPr/>
          <a:lstStyle/>
          <a:p>
            <a:fld id="{756E8FD4-6395-4B01-81FE-5A4DA461B0E4}" type="datetimeFigureOut">
              <a:rPr lang="en-US" smtClean="0"/>
              <a:t>12/11/2020</a:t>
            </a:fld>
            <a:endParaRPr lang="en-US"/>
          </a:p>
        </p:txBody>
      </p:sp>
      <p:sp>
        <p:nvSpPr>
          <p:cNvPr id="8" name="Footer Placeholder 7">
            <a:extLst>
              <a:ext uri="{FF2B5EF4-FFF2-40B4-BE49-F238E27FC236}">
                <a16:creationId xmlns:a16="http://schemas.microsoft.com/office/drawing/2014/main" id="{5283F7AB-EB6D-41A0-8AA5-FAEA101E5B2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E4A1DAA-CE77-4B7C-92A5-08F5E5371239}"/>
              </a:ext>
            </a:extLst>
          </p:cNvPr>
          <p:cNvSpPr>
            <a:spLocks noGrp="1"/>
          </p:cNvSpPr>
          <p:nvPr>
            <p:ph type="sldNum" sz="quarter" idx="12"/>
          </p:nvPr>
        </p:nvSpPr>
        <p:spPr/>
        <p:txBody>
          <a:bodyPr/>
          <a:lstStyle/>
          <a:p>
            <a:fld id="{E51C53A8-5CB8-4131-887E-6A669C9FF593}" type="slidenum">
              <a:rPr lang="en-US" smtClean="0"/>
              <a:t>‹#›</a:t>
            </a:fld>
            <a:endParaRPr lang="en-US"/>
          </a:p>
        </p:txBody>
      </p:sp>
    </p:spTree>
    <p:extLst>
      <p:ext uri="{BB962C8B-B14F-4D97-AF65-F5344CB8AC3E}">
        <p14:creationId xmlns:p14="http://schemas.microsoft.com/office/powerpoint/2010/main" val="11389251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1BBBBB-3814-4906-AD9E-F9A90FFF0DA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83067F3-9F0B-47E3-8D1E-E7D2620FB2F0}"/>
              </a:ext>
            </a:extLst>
          </p:cNvPr>
          <p:cNvSpPr>
            <a:spLocks noGrp="1"/>
          </p:cNvSpPr>
          <p:nvPr>
            <p:ph type="dt" sz="half" idx="10"/>
          </p:nvPr>
        </p:nvSpPr>
        <p:spPr/>
        <p:txBody>
          <a:bodyPr/>
          <a:lstStyle/>
          <a:p>
            <a:fld id="{756E8FD4-6395-4B01-81FE-5A4DA461B0E4}" type="datetimeFigureOut">
              <a:rPr lang="en-US" smtClean="0"/>
              <a:t>12/11/2020</a:t>
            </a:fld>
            <a:endParaRPr lang="en-US"/>
          </a:p>
        </p:txBody>
      </p:sp>
      <p:sp>
        <p:nvSpPr>
          <p:cNvPr id="4" name="Footer Placeholder 3">
            <a:extLst>
              <a:ext uri="{FF2B5EF4-FFF2-40B4-BE49-F238E27FC236}">
                <a16:creationId xmlns:a16="http://schemas.microsoft.com/office/drawing/2014/main" id="{8EBC0436-8C99-4C91-BEE6-006C52F811F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4968E96-98CA-417D-ABCF-1369F8A1288B}"/>
              </a:ext>
            </a:extLst>
          </p:cNvPr>
          <p:cNvSpPr>
            <a:spLocks noGrp="1"/>
          </p:cNvSpPr>
          <p:nvPr>
            <p:ph type="sldNum" sz="quarter" idx="12"/>
          </p:nvPr>
        </p:nvSpPr>
        <p:spPr/>
        <p:txBody>
          <a:bodyPr/>
          <a:lstStyle/>
          <a:p>
            <a:fld id="{E51C53A8-5CB8-4131-887E-6A669C9FF593}" type="slidenum">
              <a:rPr lang="en-US" smtClean="0"/>
              <a:t>‹#›</a:t>
            </a:fld>
            <a:endParaRPr lang="en-US"/>
          </a:p>
        </p:txBody>
      </p:sp>
    </p:spTree>
    <p:extLst>
      <p:ext uri="{BB962C8B-B14F-4D97-AF65-F5344CB8AC3E}">
        <p14:creationId xmlns:p14="http://schemas.microsoft.com/office/powerpoint/2010/main" val="28885576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B39F466-C9FF-4E8A-9DBA-A0E72934F637}"/>
              </a:ext>
            </a:extLst>
          </p:cNvPr>
          <p:cNvSpPr>
            <a:spLocks noGrp="1"/>
          </p:cNvSpPr>
          <p:nvPr>
            <p:ph type="dt" sz="half" idx="10"/>
          </p:nvPr>
        </p:nvSpPr>
        <p:spPr/>
        <p:txBody>
          <a:bodyPr/>
          <a:lstStyle/>
          <a:p>
            <a:fld id="{756E8FD4-6395-4B01-81FE-5A4DA461B0E4}" type="datetimeFigureOut">
              <a:rPr lang="en-US" smtClean="0"/>
              <a:t>12/11/2020</a:t>
            </a:fld>
            <a:endParaRPr lang="en-US"/>
          </a:p>
        </p:txBody>
      </p:sp>
      <p:sp>
        <p:nvSpPr>
          <p:cNvPr id="3" name="Footer Placeholder 2">
            <a:extLst>
              <a:ext uri="{FF2B5EF4-FFF2-40B4-BE49-F238E27FC236}">
                <a16:creationId xmlns:a16="http://schemas.microsoft.com/office/drawing/2014/main" id="{A6BE58F4-8E9E-4FEC-BEDC-41B8F790A54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C9CB05E-2E7A-4B02-92E3-35AB62328C7B}"/>
              </a:ext>
            </a:extLst>
          </p:cNvPr>
          <p:cNvSpPr>
            <a:spLocks noGrp="1"/>
          </p:cNvSpPr>
          <p:nvPr>
            <p:ph type="sldNum" sz="quarter" idx="12"/>
          </p:nvPr>
        </p:nvSpPr>
        <p:spPr/>
        <p:txBody>
          <a:bodyPr/>
          <a:lstStyle/>
          <a:p>
            <a:fld id="{E51C53A8-5CB8-4131-887E-6A669C9FF593}" type="slidenum">
              <a:rPr lang="en-US" smtClean="0"/>
              <a:t>‹#›</a:t>
            </a:fld>
            <a:endParaRPr lang="en-US"/>
          </a:p>
        </p:txBody>
      </p:sp>
    </p:spTree>
    <p:extLst>
      <p:ext uri="{BB962C8B-B14F-4D97-AF65-F5344CB8AC3E}">
        <p14:creationId xmlns:p14="http://schemas.microsoft.com/office/powerpoint/2010/main" val="13874792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39DB84-A2F7-46B4-8164-A7457E06C5C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A1D5831-795D-402F-A950-6FC157FD5EC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CBFB594-0DD4-4CB5-914B-C046DE6F4B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9E2C940-019A-4CAD-937E-69A032DD13E2}"/>
              </a:ext>
            </a:extLst>
          </p:cNvPr>
          <p:cNvSpPr>
            <a:spLocks noGrp="1"/>
          </p:cNvSpPr>
          <p:nvPr>
            <p:ph type="dt" sz="half" idx="10"/>
          </p:nvPr>
        </p:nvSpPr>
        <p:spPr/>
        <p:txBody>
          <a:bodyPr/>
          <a:lstStyle/>
          <a:p>
            <a:fld id="{756E8FD4-6395-4B01-81FE-5A4DA461B0E4}" type="datetimeFigureOut">
              <a:rPr lang="en-US" smtClean="0"/>
              <a:t>12/11/2020</a:t>
            </a:fld>
            <a:endParaRPr lang="en-US"/>
          </a:p>
        </p:txBody>
      </p:sp>
      <p:sp>
        <p:nvSpPr>
          <p:cNvPr id="6" name="Footer Placeholder 5">
            <a:extLst>
              <a:ext uri="{FF2B5EF4-FFF2-40B4-BE49-F238E27FC236}">
                <a16:creationId xmlns:a16="http://schemas.microsoft.com/office/drawing/2014/main" id="{32395AB6-933A-454A-9C03-E6C47D8993B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6F25223-D984-44E2-86C1-ABA90AF24C3A}"/>
              </a:ext>
            </a:extLst>
          </p:cNvPr>
          <p:cNvSpPr>
            <a:spLocks noGrp="1"/>
          </p:cNvSpPr>
          <p:nvPr>
            <p:ph type="sldNum" sz="quarter" idx="12"/>
          </p:nvPr>
        </p:nvSpPr>
        <p:spPr/>
        <p:txBody>
          <a:bodyPr/>
          <a:lstStyle/>
          <a:p>
            <a:fld id="{E51C53A8-5CB8-4131-887E-6A669C9FF593}" type="slidenum">
              <a:rPr lang="en-US" smtClean="0"/>
              <a:t>‹#›</a:t>
            </a:fld>
            <a:endParaRPr lang="en-US"/>
          </a:p>
        </p:txBody>
      </p:sp>
    </p:spTree>
    <p:extLst>
      <p:ext uri="{BB962C8B-B14F-4D97-AF65-F5344CB8AC3E}">
        <p14:creationId xmlns:p14="http://schemas.microsoft.com/office/powerpoint/2010/main" val="13048666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52DB2B-9235-48A3-9107-C7ED2DD60D6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FE914DA-EC20-4AA4-82E7-E7148B3406B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A23D768-0C44-4130-8D94-577F371E99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6C484D0-CF82-4D17-87D3-217B0B025095}"/>
              </a:ext>
            </a:extLst>
          </p:cNvPr>
          <p:cNvSpPr>
            <a:spLocks noGrp="1"/>
          </p:cNvSpPr>
          <p:nvPr>
            <p:ph type="dt" sz="half" idx="10"/>
          </p:nvPr>
        </p:nvSpPr>
        <p:spPr/>
        <p:txBody>
          <a:bodyPr/>
          <a:lstStyle/>
          <a:p>
            <a:fld id="{756E8FD4-6395-4B01-81FE-5A4DA461B0E4}" type="datetimeFigureOut">
              <a:rPr lang="en-US" smtClean="0"/>
              <a:t>12/11/2020</a:t>
            </a:fld>
            <a:endParaRPr lang="en-US"/>
          </a:p>
        </p:txBody>
      </p:sp>
      <p:sp>
        <p:nvSpPr>
          <p:cNvPr id="6" name="Footer Placeholder 5">
            <a:extLst>
              <a:ext uri="{FF2B5EF4-FFF2-40B4-BE49-F238E27FC236}">
                <a16:creationId xmlns:a16="http://schemas.microsoft.com/office/drawing/2014/main" id="{8E641466-E5B7-4833-BEC6-26C292C9CD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AC623BF-361D-42D8-AF5D-4020D9C0F6F8}"/>
              </a:ext>
            </a:extLst>
          </p:cNvPr>
          <p:cNvSpPr>
            <a:spLocks noGrp="1"/>
          </p:cNvSpPr>
          <p:nvPr>
            <p:ph type="sldNum" sz="quarter" idx="12"/>
          </p:nvPr>
        </p:nvSpPr>
        <p:spPr/>
        <p:txBody>
          <a:bodyPr/>
          <a:lstStyle/>
          <a:p>
            <a:fld id="{E51C53A8-5CB8-4131-887E-6A669C9FF593}" type="slidenum">
              <a:rPr lang="en-US" smtClean="0"/>
              <a:t>‹#›</a:t>
            </a:fld>
            <a:endParaRPr lang="en-US"/>
          </a:p>
        </p:txBody>
      </p:sp>
    </p:spTree>
    <p:extLst>
      <p:ext uri="{BB962C8B-B14F-4D97-AF65-F5344CB8AC3E}">
        <p14:creationId xmlns:p14="http://schemas.microsoft.com/office/powerpoint/2010/main" val="26618472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A896F70-449F-40D2-8E33-9ADCAC67ABF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CA0B6EF-75D8-470A-9E1F-82F46C74988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921CFF-F373-4068-AE6C-939AFAF7583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6E8FD4-6395-4B01-81FE-5A4DA461B0E4}" type="datetimeFigureOut">
              <a:rPr lang="en-US" smtClean="0"/>
              <a:t>12/11/2020</a:t>
            </a:fld>
            <a:endParaRPr lang="en-US"/>
          </a:p>
        </p:txBody>
      </p:sp>
      <p:sp>
        <p:nvSpPr>
          <p:cNvPr id="5" name="Footer Placeholder 4">
            <a:extLst>
              <a:ext uri="{FF2B5EF4-FFF2-40B4-BE49-F238E27FC236}">
                <a16:creationId xmlns:a16="http://schemas.microsoft.com/office/drawing/2014/main" id="{C13CAA07-D573-4FB2-AF2B-741F1989AB8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DEB7C11-C6BF-4C01-8589-AEA3849BA56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1C53A8-5CB8-4131-887E-6A669C9FF593}" type="slidenum">
              <a:rPr lang="en-US" smtClean="0"/>
              <a:t>‹#›</a:t>
            </a:fld>
            <a:endParaRPr lang="en-US"/>
          </a:p>
        </p:txBody>
      </p:sp>
    </p:spTree>
    <p:extLst>
      <p:ext uri="{BB962C8B-B14F-4D97-AF65-F5344CB8AC3E}">
        <p14:creationId xmlns:p14="http://schemas.microsoft.com/office/powerpoint/2010/main" val="8122204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F9AAAC8E-E0A5-4938-B99D-B7F61B6A68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8812" y="0"/>
            <a:ext cx="12360812" cy="6858000"/>
          </a:xfrm>
          <a:prstGeom prst="rect">
            <a:avLst/>
          </a:prstGeom>
        </p:spPr>
      </p:pic>
      <p:sp>
        <p:nvSpPr>
          <p:cNvPr id="5" name="TextBox 4">
            <a:extLst>
              <a:ext uri="{FF2B5EF4-FFF2-40B4-BE49-F238E27FC236}">
                <a16:creationId xmlns:a16="http://schemas.microsoft.com/office/drawing/2014/main" id="{53B34747-6EC4-4826-A3A2-169DD5C93A6E}"/>
              </a:ext>
            </a:extLst>
          </p:cNvPr>
          <p:cNvSpPr txBox="1"/>
          <p:nvPr/>
        </p:nvSpPr>
        <p:spPr>
          <a:xfrm>
            <a:off x="4099443" y="367978"/>
            <a:ext cx="5325432" cy="1354217"/>
          </a:xfrm>
          <a:prstGeom prst="rect">
            <a:avLst/>
          </a:prstGeom>
          <a:noFill/>
        </p:spPr>
        <p:txBody>
          <a:bodyPr wrap="none" rtlCol="0">
            <a:spAutoFit/>
          </a:bodyPr>
          <a:lstStyle/>
          <a:p>
            <a:r>
              <a:rPr lang="en-US" sz="3200" b="1" dirty="0">
                <a:solidFill>
                  <a:srgbClr val="C00000"/>
                </a:solidFill>
                <a:latin typeface="Times New Roman" panose="02020603050405020304" pitchFamily="18" charset="0"/>
                <a:cs typeface="Times New Roman" panose="02020603050405020304" pitchFamily="18" charset="0"/>
              </a:rPr>
              <a:t>Center for Smart Agriculture</a:t>
            </a:r>
          </a:p>
          <a:p>
            <a:pPr algn="ctr"/>
            <a:r>
              <a:rPr lang="en-US" sz="3200" b="1" dirty="0">
                <a:solidFill>
                  <a:srgbClr val="C00000"/>
                </a:solidFill>
                <a:latin typeface="Times New Roman" panose="02020603050405020304" pitchFamily="18" charset="0"/>
                <a:cs typeface="Times New Roman" panose="02020603050405020304" pitchFamily="18" charset="0"/>
              </a:rPr>
              <a:t> </a:t>
            </a:r>
            <a:r>
              <a:rPr lang="en-US" sz="3200" b="1" dirty="0">
                <a:solidFill>
                  <a:schemeClr val="accent1"/>
                </a:solidFill>
                <a:latin typeface="Times New Roman" panose="02020603050405020304" pitchFamily="18" charset="0"/>
                <a:cs typeface="Times New Roman" panose="02020603050405020304" pitchFamily="18" charset="0"/>
              </a:rPr>
              <a:t>Organic Farming</a:t>
            </a:r>
          </a:p>
          <a:p>
            <a:endParaRPr lang="en-US"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BE2CB7A8-5A18-4C7C-8295-AD5DE9132049}"/>
              </a:ext>
            </a:extLst>
          </p:cNvPr>
          <p:cNvSpPr txBox="1"/>
          <p:nvPr/>
        </p:nvSpPr>
        <p:spPr>
          <a:xfrm>
            <a:off x="1531714" y="5258348"/>
            <a:ext cx="10660286" cy="954107"/>
          </a:xfrm>
          <a:prstGeom prst="rect">
            <a:avLst/>
          </a:prstGeom>
          <a:noFill/>
        </p:spPr>
        <p:txBody>
          <a:bodyPr wrap="square" rtlCol="0">
            <a:spAutoFit/>
          </a:bodyPr>
          <a:lstStyle/>
          <a:p>
            <a:r>
              <a:rPr lang="en-US" sz="2800" b="1" dirty="0">
                <a:solidFill>
                  <a:srgbClr val="FF0000"/>
                </a:solidFill>
                <a:latin typeface="Times New Roman" panose="02020603050405020304" pitchFamily="18" charset="0"/>
                <a:cs typeface="Times New Roman" panose="02020603050405020304" pitchFamily="18" charset="0"/>
              </a:rPr>
              <a:t>Module 2: </a:t>
            </a:r>
            <a:r>
              <a:rPr lang="en-US" sz="2800" b="1" dirty="0">
                <a:latin typeface="Times New Roman" panose="02020603050405020304" pitchFamily="18" charset="0"/>
                <a:cs typeface="Times New Roman" panose="02020603050405020304" pitchFamily="18" charset="0"/>
              </a:rPr>
              <a:t>Preparation and application of organic inputs</a:t>
            </a:r>
          </a:p>
          <a:p>
            <a:r>
              <a:rPr lang="en-US" sz="2800" b="1" dirty="0">
                <a:solidFill>
                  <a:srgbClr val="FF0000"/>
                </a:solidFill>
                <a:latin typeface="Times New Roman" panose="02020603050405020304" pitchFamily="18" charset="0"/>
                <a:cs typeface="Times New Roman" panose="02020603050405020304" pitchFamily="18" charset="0"/>
              </a:rPr>
              <a:t>Session 4: </a:t>
            </a:r>
            <a:r>
              <a:rPr lang="en-IN" sz="2800" b="1" dirty="0">
                <a:effectLst/>
                <a:latin typeface="Times New Roman" panose="02020603050405020304" pitchFamily="18" charset="0"/>
                <a:ea typeface="Calibri" panose="020F0502020204030204" pitchFamily="34" charset="0"/>
              </a:rPr>
              <a:t>Green manuring: Types, advantages, disadvantages</a:t>
            </a:r>
            <a:endParaRPr lang="en-US" sz="2800" b="1" dirty="0">
              <a:latin typeface="Times New Roman" panose="02020603050405020304" pitchFamily="18" charset="0"/>
              <a:cs typeface="Times New Roman" panose="02020603050405020304" pitchFamily="18" charset="0"/>
            </a:endParaRPr>
          </a:p>
        </p:txBody>
      </p:sp>
      <p:pic>
        <p:nvPicPr>
          <p:cNvPr id="8" name="Picture 7">
            <a:extLst>
              <a:ext uri="{FF2B5EF4-FFF2-40B4-BE49-F238E27FC236}">
                <a16:creationId xmlns:a16="http://schemas.microsoft.com/office/drawing/2014/main" id="{5DB24EA6-BC4D-4C20-A1AA-6D78159396A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16452" y="1660726"/>
            <a:ext cx="5587897" cy="347508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994370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92BB02E-68BE-4EB5-B613-5119DB3F5F0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8812" y="0"/>
            <a:ext cx="12360812" cy="6858000"/>
          </a:xfrm>
          <a:prstGeom prst="rect">
            <a:avLst/>
          </a:prstGeom>
        </p:spPr>
      </p:pic>
      <p:sp>
        <p:nvSpPr>
          <p:cNvPr id="2" name="TextBox 1">
            <a:extLst>
              <a:ext uri="{FF2B5EF4-FFF2-40B4-BE49-F238E27FC236}">
                <a16:creationId xmlns:a16="http://schemas.microsoft.com/office/drawing/2014/main" id="{D45CFFBE-1B96-4842-BE1E-1E17B6D2624B}"/>
              </a:ext>
            </a:extLst>
          </p:cNvPr>
          <p:cNvSpPr txBox="1"/>
          <p:nvPr/>
        </p:nvSpPr>
        <p:spPr>
          <a:xfrm>
            <a:off x="2110154" y="0"/>
            <a:ext cx="9650437" cy="58477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n-US" sz="3200" b="1" dirty="0">
                <a:latin typeface="Times New Roman" panose="02020603050405020304" pitchFamily="18" charset="0"/>
                <a:cs typeface="Times New Roman" panose="02020603050405020304" pitchFamily="18" charset="0"/>
              </a:rPr>
              <a:t>Green Manuring</a:t>
            </a:r>
          </a:p>
        </p:txBody>
      </p:sp>
      <p:sp>
        <p:nvSpPr>
          <p:cNvPr id="3" name="TextBox 2">
            <a:extLst>
              <a:ext uri="{FF2B5EF4-FFF2-40B4-BE49-F238E27FC236}">
                <a16:creationId xmlns:a16="http://schemas.microsoft.com/office/drawing/2014/main" id="{9F3ED1D7-5FD5-45B2-894A-991E02ED6B26}"/>
              </a:ext>
            </a:extLst>
          </p:cNvPr>
          <p:cNvSpPr txBox="1"/>
          <p:nvPr/>
        </p:nvSpPr>
        <p:spPr>
          <a:xfrm>
            <a:off x="2489982" y="951398"/>
            <a:ext cx="9115866" cy="5539978"/>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457200" indent="-457200" algn="just">
              <a:buFont typeface="Wingdings" panose="05000000000000000000" pitchFamily="2" charset="2"/>
              <a:buChar char="§"/>
            </a:pP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It is a practice of ploughing in the green plant tissues grown in the field or adding green plants with tender twigs or leaves from outside and incorporating them into the soil for improving the physical structure as well as fertility of the soil. </a:t>
            </a:r>
          </a:p>
          <a:p>
            <a:pPr algn="just"/>
            <a:endParaRPr lang="en-IN"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indent="-457200" algn="just">
              <a:buFont typeface="Wingdings" panose="05000000000000000000" pitchFamily="2" charset="2"/>
              <a:buChar char="§"/>
            </a:pPr>
            <a:endParaRPr lang="en-IN"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indent="-457200" algn="just">
              <a:buFont typeface="Wingdings" panose="05000000000000000000" pitchFamily="2" charset="2"/>
              <a:buChar char="§"/>
            </a:pP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It can be defined as a practice of ploughing or turning into the soil, undecomposed green plant tissues for the purpose of improving the soil fertility. </a:t>
            </a:r>
          </a:p>
          <a:p>
            <a:pPr algn="just"/>
            <a:endParaRPr lang="en-IN" sz="2400" dirty="0">
              <a:latin typeface="Times New Roman" panose="02020603050405020304" pitchFamily="18" charset="0"/>
              <a:ea typeface="Calibri" panose="020F0502020204030204" pitchFamily="34" charset="0"/>
              <a:cs typeface="Times New Roman" panose="02020603050405020304" pitchFamily="18" charset="0"/>
            </a:endParaRPr>
          </a:p>
          <a:p>
            <a:pPr marL="457200" indent="-457200" algn="just">
              <a:buFont typeface="Wingdings" panose="05000000000000000000" pitchFamily="2" charset="2"/>
              <a:buChar char="§"/>
            </a:pPr>
            <a:endParaRPr lang="en-IN"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indent="-457200" algn="just">
              <a:buFont typeface="Wingdings" panose="05000000000000000000" pitchFamily="2" charset="2"/>
              <a:buChar char="§"/>
            </a:pP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The objective of green manuring is to add an organic matter into the soil and thus, enrich it with ‘N’ which is most important and deficient nutrient.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6814616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CF6305F-4EC9-4961-B89A-CF572AE5DCA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8812" y="0"/>
            <a:ext cx="12360812" cy="6858000"/>
          </a:xfrm>
          <a:prstGeom prst="rect">
            <a:avLst/>
          </a:prstGeom>
        </p:spPr>
      </p:pic>
      <p:sp>
        <p:nvSpPr>
          <p:cNvPr id="2" name="TextBox 1">
            <a:extLst>
              <a:ext uri="{FF2B5EF4-FFF2-40B4-BE49-F238E27FC236}">
                <a16:creationId xmlns:a16="http://schemas.microsoft.com/office/drawing/2014/main" id="{2CBA1C85-2D5C-491A-9D2A-5023BE367DE2}"/>
              </a:ext>
            </a:extLst>
          </p:cNvPr>
          <p:cNvSpPr txBox="1"/>
          <p:nvPr/>
        </p:nvSpPr>
        <p:spPr>
          <a:xfrm>
            <a:off x="2504048" y="0"/>
            <a:ext cx="8975189" cy="58477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n-US" sz="3200" b="1" dirty="0">
                <a:latin typeface="Times New Roman" panose="02020603050405020304" pitchFamily="18" charset="0"/>
                <a:cs typeface="Times New Roman" panose="02020603050405020304" pitchFamily="18" charset="0"/>
              </a:rPr>
              <a:t>Types of Green manuring</a:t>
            </a:r>
          </a:p>
        </p:txBody>
      </p:sp>
      <p:sp>
        <p:nvSpPr>
          <p:cNvPr id="3" name="TextBox 2">
            <a:extLst>
              <a:ext uri="{FF2B5EF4-FFF2-40B4-BE49-F238E27FC236}">
                <a16:creationId xmlns:a16="http://schemas.microsoft.com/office/drawing/2014/main" id="{6FE4D19A-38DE-4EF7-824A-061CEA4EFD86}"/>
              </a:ext>
            </a:extLst>
          </p:cNvPr>
          <p:cNvSpPr txBox="1"/>
          <p:nvPr/>
        </p:nvSpPr>
        <p:spPr>
          <a:xfrm>
            <a:off x="2504048" y="1023052"/>
            <a:ext cx="9256543" cy="539667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342900" marR="0" indent="-342900" algn="just">
              <a:lnSpc>
                <a:spcPct val="150000"/>
              </a:lnSpc>
              <a:spcBef>
                <a:spcPts val="0"/>
              </a:spcBef>
              <a:spcAft>
                <a:spcPts val="1000"/>
              </a:spcAft>
              <a:buFont typeface="Arial" panose="020B0604020202020204" pitchFamily="34" charset="0"/>
              <a:buChar char="•"/>
            </a:pP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Green manuring in-situ: </a:t>
            </a:r>
          </a:p>
          <a:p>
            <a:pPr marR="0" algn="just">
              <a:lnSpc>
                <a:spcPct val="150000"/>
              </a:lnSpc>
              <a:spcBef>
                <a:spcPts val="0"/>
              </a:spcBef>
              <a:spcAft>
                <a:spcPts val="1000"/>
              </a:spcAft>
            </a:pP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When green manure crops are grown in the field itself either as a pure crop or as intercrop with the main crop and buried in the same field, it is known as Green manuring In-situ. E.g.: </a:t>
            </a:r>
            <a:r>
              <a:rPr lang="en-IN" sz="2400" dirty="0" err="1">
                <a:effectLst/>
                <a:latin typeface="Times New Roman" panose="02020603050405020304" pitchFamily="18" charset="0"/>
                <a:ea typeface="Calibri" panose="020F0502020204030204" pitchFamily="34" charset="0"/>
                <a:cs typeface="Times New Roman" panose="02020603050405020304" pitchFamily="18" charset="0"/>
              </a:rPr>
              <a:t>Sannhemp</a:t>
            </a: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IN" sz="2400" dirty="0" err="1">
                <a:effectLst/>
                <a:latin typeface="Times New Roman" panose="02020603050405020304" pitchFamily="18" charset="0"/>
                <a:ea typeface="Calibri" panose="020F0502020204030204" pitchFamily="34" charset="0"/>
                <a:cs typeface="Times New Roman" panose="02020603050405020304" pitchFamily="18" charset="0"/>
              </a:rPr>
              <a:t>Dhaicha</a:t>
            </a: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IN" sz="2400" dirty="0" err="1">
                <a:effectLst/>
                <a:latin typeface="Times New Roman" panose="02020603050405020304" pitchFamily="18" charset="0"/>
                <a:ea typeface="Calibri" panose="020F0502020204030204" pitchFamily="34" charset="0"/>
                <a:cs typeface="Times New Roman" panose="02020603050405020304" pitchFamily="18" charset="0"/>
              </a:rPr>
              <a:t>Pillipesara</a:t>
            </a: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IN" sz="2400" dirty="0" err="1">
                <a:effectLst/>
                <a:latin typeface="Times New Roman" panose="02020603050405020304" pitchFamily="18" charset="0"/>
                <a:ea typeface="Calibri" panose="020F0502020204030204" pitchFamily="34" charset="0"/>
                <a:cs typeface="Times New Roman" panose="02020603050405020304" pitchFamily="18" charset="0"/>
              </a:rPr>
              <a:t>Shervi</a:t>
            </a: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 Urd, Mung, Cowpea, Berseem, </a:t>
            </a:r>
            <a:r>
              <a:rPr lang="en-IN" sz="2400" dirty="0" err="1">
                <a:effectLst/>
                <a:latin typeface="Times New Roman" panose="02020603050405020304" pitchFamily="18" charset="0"/>
                <a:ea typeface="Calibri" panose="020F0502020204030204" pitchFamily="34" charset="0"/>
                <a:cs typeface="Times New Roman" panose="02020603050405020304" pitchFamily="18" charset="0"/>
              </a:rPr>
              <a:t>Senji</a:t>
            </a: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 etc. </a:t>
            </a:r>
            <a:endParaRPr lang="en-IN" sz="2400" dirty="0">
              <a:latin typeface="Times New Roman" panose="02020603050405020304" pitchFamily="18" charset="0"/>
              <a:ea typeface="Calibri" panose="020F0502020204030204" pitchFamily="34" charset="0"/>
              <a:cs typeface="Times New Roman" panose="02020603050405020304" pitchFamily="18" charset="0"/>
            </a:endParaRPr>
          </a:p>
          <a:p>
            <a:pPr marL="342900" marR="0" indent="-342900" algn="just">
              <a:lnSpc>
                <a:spcPct val="150000"/>
              </a:lnSpc>
              <a:spcBef>
                <a:spcPts val="0"/>
              </a:spcBef>
              <a:spcAft>
                <a:spcPts val="1000"/>
              </a:spcAft>
              <a:buFont typeface="Arial" panose="020B0604020202020204" pitchFamily="34" charset="0"/>
              <a:buChar char="•"/>
            </a:pP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Green leaf manuring: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R="0" algn="just">
              <a:lnSpc>
                <a:spcPct val="150000"/>
              </a:lnSpc>
              <a:spcBef>
                <a:spcPts val="0"/>
              </a:spcBef>
              <a:spcAft>
                <a:spcPts val="1000"/>
              </a:spcAft>
            </a:pP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It refers to turning into the soil green leaves and tender green twigs collected from shrubs and tress grown on bunds, waste lands and nearby forest area. E.g.: </a:t>
            </a:r>
            <a:r>
              <a:rPr lang="en-IN" sz="2400" dirty="0" err="1">
                <a:effectLst/>
                <a:latin typeface="Times New Roman" panose="02020603050405020304" pitchFamily="18" charset="0"/>
                <a:ea typeface="Calibri" panose="020F0502020204030204" pitchFamily="34" charset="0"/>
                <a:cs typeface="Times New Roman" panose="02020603050405020304" pitchFamily="18" charset="0"/>
              </a:rPr>
              <a:t>Glyricidia</a:t>
            </a: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 wild </a:t>
            </a:r>
            <a:r>
              <a:rPr lang="en-IN" sz="2400" dirty="0" err="1">
                <a:effectLst/>
                <a:latin typeface="Times New Roman" panose="02020603050405020304" pitchFamily="18" charset="0"/>
                <a:ea typeface="Calibri" panose="020F0502020204030204" pitchFamily="34" charset="0"/>
                <a:cs typeface="Times New Roman" panose="02020603050405020304" pitchFamily="18" charset="0"/>
              </a:rPr>
              <a:t>Dhaicha</a:t>
            </a: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IN" sz="2400" dirty="0" err="1">
                <a:effectLst/>
                <a:latin typeface="Times New Roman" panose="02020603050405020304" pitchFamily="18" charset="0"/>
                <a:ea typeface="Calibri" panose="020F0502020204030204" pitchFamily="34" charset="0"/>
                <a:cs typeface="Times New Roman" panose="02020603050405020304" pitchFamily="18" charset="0"/>
              </a:rPr>
              <a:t>Karanj</a:t>
            </a: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391641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7D329CF-5390-41EE-9CF6-A0DF296DE1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8812" y="0"/>
            <a:ext cx="12360812" cy="6858000"/>
          </a:xfrm>
          <a:prstGeom prst="rect">
            <a:avLst/>
          </a:prstGeom>
        </p:spPr>
      </p:pic>
      <p:sp>
        <p:nvSpPr>
          <p:cNvPr id="2" name="TextBox 1">
            <a:extLst>
              <a:ext uri="{FF2B5EF4-FFF2-40B4-BE49-F238E27FC236}">
                <a16:creationId xmlns:a16="http://schemas.microsoft.com/office/drawing/2014/main" id="{5AAFB9E2-882D-433B-B8EF-931B87040BEE}"/>
              </a:ext>
            </a:extLst>
          </p:cNvPr>
          <p:cNvSpPr txBox="1"/>
          <p:nvPr/>
        </p:nvSpPr>
        <p:spPr>
          <a:xfrm>
            <a:off x="2391510" y="266106"/>
            <a:ext cx="8961120" cy="156966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n-IN" sz="3200" b="1" dirty="0">
                <a:effectLst/>
                <a:latin typeface="Times New Roman" panose="02020603050405020304" pitchFamily="18" charset="0"/>
                <a:ea typeface="Calibri" panose="020F0502020204030204" pitchFamily="34" charset="0"/>
                <a:cs typeface="Times New Roman" panose="02020603050405020304" pitchFamily="18" charset="0"/>
              </a:rPr>
              <a:t>Characteristics/desirable qualities of a good green manuring crop: </a:t>
            </a:r>
            <a:endParaRPr lang="en-US" sz="3200" b="1"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endParaRPr lang="en-US" sz="3200" dirty="0">
              <a:latin typeface="Arial Black" panose="020B0A04020102020204" pitchFamily="34" charset="0"/>
            </a:endParaRPr>
          </a:p>
        </p:txBody>
      </p:sp>
      <p:sp>
        <p:nvSpPr>
          <p:cNvPr id="3" name="TextBox 2">
            <a:extLst>
              <a:ext uri="{FF2B5EF4-FFF2-40B4-BE49-F238E27FC236}">
                <a16:creationId xmlns:a16="http://schemas.microsoft.com/office/drawing/2014/main" id="{C16F83FC-02E8-4E5C-B5D3-ADA51DF3BF27}"/>
              </a:ext>
            </a:extLst>
          </p:cNvPr>
          <p:cNvSpPr txBox="1"/>
          <p:nvPr/>
        </p:nvSpPr>
        <p:spPr>
          <a:xfrm>
            <a:off x="2391510" y="2141151"/>
            <a:ext cx="8961120" cy="4349909"/>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342900" marR="0" indent="-342900" algn="just">
              <a:spcBef>
                <a:spcPts val="0"/>
              </a:spcBef>
              <a:spcAft>
                <a:spcPts val="1000"/>
              </a:spcAft>
              <a:buFont typeface="Wingdings" panose="05000000000000000000" pitchFamily="2" charset="2"/>
              <a:buChar char="§"/>
            </a:pPr>
            <a:r>
              <a:rPr lang="en-IN" sz="2350" dirty="0">
                <a:effectLst/>
                <a:latin typeface="Times New Roman" panose="02020603050405020304" pitchFamily="18" charset="0"/>
                <a:ea typeface="Calibri" panose="020F0502020204030204" pitchFamily="34" charset="0"/>
                <a:cs typeface="Times New Roman" panose="02020603050405020304" pitchFamily="18" charset="0"/>
              </a:rPr>
              <a:t>Yield a large quantity of green material within a short period. </a:t>
            </a:r>
            <a:endParaRPr lang="en-US" sz="235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indent="-342900" algn="just">
              <a:spcBef>
                <a:spcPts val="0"/>
              </a:spcBef>
              <a:spcAft>
                <a:spcPts val="1000"/>
              </a:spcAft>
              <a:buFont typeface="Wingdings" panose="05000000000000000000" pitchFamily="2" charset="2"/>
              <a:buChar char="§"/>
            </a:pPr>
            <a:r>
              <a:rPr lang="en-IN" sz="2350" dirty="0">
                <a:effectLst/>
                <a:latin typeface="Times New Roman" panose="02020603050405020304" pitchFamily="18" charset="0"/>
                <a:ea typeface="Calibri" panose="020F0502020204030204" pitchFamily="34" charset="0"/>
                <a:cs typeface="Times New Roman" panose="02020603050405020304" pitchFamily="18" charset="0"/>
              </a:rPr>
              <a:t>Be quick growing especially in the beginning, so as to suppress weeds. </a:t>
            </a:r>
            <a:endParaRPr lang="en-US" sz="235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indent="-342900" algn="just">
              <a:spcBef>
                <a:spcPts val="0"/>
              </a:spcBef>
              <a:spcAft>
                <a:spcPts val="1000"/>
              </a:spcAft>
              <a:buFont typeface="Wingdings" panose="05000000000000000000" pitchFamily="2" charset="2"/>
              <a:buChar char="§"/>
            </a:pPr>
            <a:r>
              <a:rPr lang="en-IN" sz="2350" dirty="0">
                <a:effectLst/>
                <a:latin typeface="Times New Roman" panose="02020603050405020304" pitchFamily="18" charset="0"/>
                <a:ea typeface="Calibri" panose="020F0502020204030204" pitchFamily="34" charset="0"/>
                <a:cs typeface="Times New Roman" panose="02020603050405020304" pitchFamily="18" charset="0"/>
              </a:rPr>
              <a:t>Be succulent and have more leafy growth than woody growth, so that its decomposition will be rapid</a:t>
            </a:r>
            <a:endParaRPr lang="en-US" sz="235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indent="-342900" algn="just">
              <a:spcBef>
                <a:spcPts val="0"/>
              </a:spcBef>
              <a:spcAft>
                <a:spcPts val="1000"/>
              </a:spcAft>
              <a:buFont typeface="Wingdings" panose="05000000000000000000" pitchFamily="2" charset="2"/>
              <a:buChar char="§"/>
            </a:pPr>
            <a:r>
              <a:rPr lang="en-IN" sz="2350" dirty="0">
                <a:effectLst/>
                <a:latin typeface="Times New Roman" panose="02020603050405020304" pitchFamily="18" charset="0"/>
                <a:ea typeface="Calibri" panose="020F0502020204030204" pitchFamily="34" charset="0"/>
                <a:cs typeface="Times New Roman" panose="02020603050405020304" pitchFamily="18" charset="0"/>
              </a:rPr>
              <a:t>Preferably is a legume, so that atm. ‘N’ will be fixed. </a:t>
            </a:r>
            <a:endParaRPr lang="en-US" sz="235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indent="-342900" algn="just">
              <a:spcBef>
                <a:spcPts val="0"/>
              </a:spcBef>
              <a:spcAft>
                <a:spcPts val="1000"/>
              </a:spcAft>
              <a:buFont typeface="Wingdings" panose="05000000000000000000" pitchFamily="2" charset="2"/>
              <a:buChar char="§"/>
            </a:pPr>
            <a:r>
              <a:rPr lang="en-IN" sz="2350" dirty="0">
                <a:effectLst/>
                <a:latin typeface="Times New Roman" panose="02020603050405020304" pitchFamily="18" charset="0"/>
                <a:ea typeface="Calibri" panose="020F0502020204030204" pitchFamily="34" charset="0"/>
                <a:cs typeface="Times New Roman" panose="02020603050405020304" pitchFamily="18" charset="0"/>
              </a:rPr>
              <a:t>Have deep and fibrous root system so that it will absorb nutrients from lower zone and add them to the surface soil and also improve soil structure. </a:t>
            </a:r>
            <a:endParaRPr lang="en-US" sz="235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indent="-342900">
              <a:buFont typeface="Wingdings" panose="05000000000000000000" pitchFamily="2" charset="2"/>
              <a:buChar char="§"/>
            </a:pPr>
            <a:r>
              <a:rPr lang="en-IN" sz="2350" dirty="0">
                <a:effectLst/>
                <a:latin typeface="Times New Roman" panose="02020603050405020304" pitchFamily="18" charset="0"/>
                <a:ea typeface="Calibri" panose="020F0502020204030204" pitchFamily="34" charset="0"/>
                <a:cs typeface="Times New Roman" panose="02020603050405020304" pitchFamily="18" charset="0"/>
              </a:rPr>
              <a:t>Be able to grow even on poor soils. </a:t>
            </a:r>
            <a:endParaRPr lang="en-US" sz="235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762088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5CDEF64-9C8B-4EF3-8CF3-10185AB4653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8812" y="0"/>
            <a:ext cx="12360812" cy="6858000"/>
          </a:xfrm>
          <a:prstGeom prst="rect">
            <a:avLst/>
          </a:prstGeom>
        </p:spPr>
      </p:pic>
      <p:sp>
        <p:nvSpPr>
          <p:cNvPr id="2" name="TextBox 1">
            <a:extLst>
              <a:ext uri="{FF2B5EF4-FFF2-40B4-BE49-F238E27FC236}">
                <a16:creationId xmlns:a16="http://schemas.microsoft.com/office/drawing/2014/main" id="{BD3DDA92-C9CE-48F1-9B84-77555B6B10B7}"/>
              </a:ext>
            </a:extLst>
          </p:cNvPr>
          <p:cNvSpPr txBox="1"/>
          <p:nvPr/>
        </p:nvSpPr>
        <p:spPr>
          <a:xfrm>
            <a:off x="2264898" y="0"/>
            <a:ext cx="9294055" cy="58477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n-US" sz="3200" b="1" dirty="0">
                <a:latin typeface="Times New Roman" panose="02020603050405020304" pitchFamily="18" charset="0"/>
                <a:cs typeface="Times New Roman" panose="02020603050405020304" pitchFamily="18" charset="0"/>
              </a:rPr>
              <a:t>Advantages of Green manuring</a:t>
            </a:r>
          </a:p>
        </p:txBody>
      </p:sp>
      <p:sp>
        <p:nvSpPr>
          <p:cNvPr id="3" name="TextBox 2">
            <a:extLst>
              <a:ext uri="{FF2B5EF4-FFF2-40B4-BE49-F238E27FC236}">
                <a16:creationId xmlns:a16="http://schemas.microsoft.com/office/drawing/2014/main" id="{02F9DA27-5AD3-4677-8E50-0F8DEA28EB85}"/>
              </a:ext>
            </a:extLst>
          </p:cNvPr>
          <p:cNvSpPr txBox="1"/>
          <p:nvPr/>
        </p:nvSpPr>
        <p:spPr>
          <a:xfrm>
            <a:off x="2377440" y="681933"/>
            <a:ext cx="9181513" cy="6078908"/>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0" marR="0" algn="just">
              <a:lnSpc>
                <a:spcPct val="150000"/>
              </a:lnSpc>
              <a:spcBef>
                <a:spcPts val="0"/>
              </a:spcBef>
              <a:spcAft>
                <a:spcPts val="1000"/>
              </a:spcAft>
            </a:pP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1. It adds organic matter to the soil and simulates activity of soil micro-organisms.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50000"/>
              </a:lnSpc>
              <a:spcBef>
                <a:spcPts val="0"/>
              </a:spcBef>
              <a:spcAft>
                <a:spcPts val="1000"/>
              </a:spcAft>
            </a:pP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2. It improves the structure of the soil thereby improving the WHC, decreasing run-off and erosion caused by rain.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50000"/>
              </a:lnSpc>
              <a:spcBef>
                <a:spcPts val="0"/>
              </a:spcBef>
              <a:spcAft>
                <a:spcPts val="1000"/>
              </a:spcAft>
            </a:pP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3. The G.M. takes nutrients from lower layers of the soil and adds to the upper layer in which it is incorporated.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50000"/>
              </a:lnSpc>
              <a:spcBef>
                <a:spcPts val="0"/>
              </a:spcBef>
              <a:spcAft>
                <a:spcPts val="1000"/>
              </a:spcAft>
            </a:pP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4. It is a leguminous crop, it fixes ‘N’ from the atmosphere and adds to the soil for being used by succeeding crop.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50000"/>
              </a:lnSpc>
              <a:spcBef>
                <a:spcPts val="0"/>
              </a:spcBef>
              <a:spcAft>
                <a:spcPts val="1000"/>
              </a:spcAft>
            </a:pP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5. It increases the availability of certain plant nutrients like P</a:t>
            </a:r>
            <a:r>
              <a:rPr lang="en-IN" sz="2400" baseline="-25000" dirty="0">
                <a:effectLst/>
                <a:latin typeface="Times New Roman" panose="02020603050405020304" pitchFamily="18" charset="0"/>
                <a:ea typeface="Calibri" panose="020F0502020204030204" pitchFamily="34" charset="0"/>
                <a:cs typeface="Times New Roman" panose="02020603050405020304" pitchFamily="18" charset="0"/>
              </a:rPr>
              <a:t>2</a:t>
            </a: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O</a:t>
            </a:r>
            <a:r>
              <a:rPr lang="en-IN" sz="2400" baseline="-25000" dirty="0">
                <a:effectLst/>
                <a:latin typeface="Times New Roman" panose="02020603050405020304" pitchFamily="18" charset="0"/>
                <a:ea typeface="Calibri" panose="020F0502020204030204" pitchFamily="34" charset="0"/>
                <a:cs typeface="Times New Roman" panose="02020603050405020304" pitchFamily="18" charset="0"/>
              </a:rPr>
              <a:t>5</a:t>
            </a: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 Ca, Mg and Fe.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449111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23FD6E2-9D2A-458E-AFC8-38A610442B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8812" y="0"/>
            <a:ext cx="12360812" cy="6858000"/>
          </a:xfrm>
          <a:prstGeom prst="rect">
            <a:avLst/>
          </a:prstGeom>
        </p:spPr>
      </p:pic>
      <p:sp>
        <p:nvSpPr>
          <p:cNvPr id="2" name="TextBox 1">
            <a:extLst>
              <a:ext uri="{FF2B5EF4-FFF2-40B4-BE49-F238E27FC236}">
                <a16:creationId xmlns:a16="http://schemas.microsoft.com/office/drawing/2014/main" id="{C58E7538-7F74-422C-87AA-C2D274BB2F97}"/>
              </a:ext>
            </a:extLst>
          </p:cNvPr>
          <p:cNvSpPr txBox="1"/>
          <p:nvPr/>
        </p:nvSpPr>
        <p:spPr>
          <a:xfrm>
            <a:off x="2236764" y="907332"/>
            <a:ext cx="9509759" cy="5950668"/>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0" marR="0" algn="just">
              <a:lnSpc>
                <a:spcPct val="150000"/>
              </a:lnSpc>
              <a:spcBef>
                <a:spcPts val="0"/>
              </a:spcBef>
              <a:spcAft>
                <a:spcPts val="1000"/>
              </a:spcAft>
            </a:pP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1.Under rainfed conditions, the germination and growth of succeeding crop may be affected due to depletion of moisture for the growth and decomposition of G.M.</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50000"/>
              </a:lnSpc>
              <a:spcBef>
                <a:spcPts val="0"/>
              </a:spcBef>
              <a:spcAft>
                <a:spcPts val="1000"/>
              </a:spcAft>
            </a:pP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 2.G.M. crop inclusive of decomposition period occupies the field least 75-80 days which means a loss of one crop.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just">
              <a:lnSpc>
                <a:spcPct val="150000"/>
              </a:lnSpc>
              <a:spcBef>
                <a:spcPts val="0"/>
              </a:spcBef>
              <a:spcAft>
                <a:spcPts val="1000"/>
              </a:spcAft>
            </a:pP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3. Incidence of pests and diseases may increase if the G.M. is not kept free from them. </a:t>
            </a:r>
          </a:p>
          <a:p>
            <a:pPr marL="0" marR="0" algn="just">
              <a:lnSpc>
                <a:spcPct val="150000"/>
              </a:lnSpc>
              <a:spcBef>
                <a:spcPts val="0"/>
              </a:spcBef>
              <a:spcAft>
                <a:spcPts val="1000"/>
              </a:spcAft>
            </a:pP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4.Application of phosphatic fertilizers to G.M. crops (leguminous) help to increase the yield, for rapid growth of Rhizobia and increase the ‘P’ availability to succeeding crop.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E7079505-E574-4251-A5E1-2FC7AB0717FB}"/>
              </a:ext>
            </a:extLst>
          </p:cNvPr>
          <p:cNvSpPr txBox="1"/>
          <p:nvPr/>
        </p:nvSpPr>
        <p:spPr>
          <a:xfrm>
            <a:off x="2236764" y="-5355"/>
            <a:ext cx="9509759" cy="58477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a:r>
              <a:rPr lang="en-US" sz="3200" b="1" dirty="0">
                <a:latin typeface="Times New Roman" panose="02020603050405020304" pitchFamily="18" charset="0"/>
                <a:cs typeface="Times New Roman" panose="02020603050405020304" pitchFamily="18" charset="0"/>
              </a:rPr>
              <a:t>Disadvantages of Green manuring</a:t>
            </a:r>
          </a:p>
        </p:txBody>
      </p:sp>
    </p:spTree>
    <p:extLst>
      <p:ext uri="{BB962C8B-B14F-4D97-AF65-F5344CB8AC3E}">
        <p14:creationId xmlns:p14="http://schemas.microsoft.com/office/powerpoint/2010/main" val="11811820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F88BEC6-45BC-42C7-989B-C3CFE61F87B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8812" y="0"/>
            <a:ext cx="12360812" cy="6858000"/>
          </a:xfrm>
          <a:prstGeom prst="rect">
            <a:avLst/>
          </a:prstGeom>
        </p:spPr>
      </p:pic>
      <p:sp>
        <p:nvSpPr>
          <p:cNvPr id="4" name="TextBox 3">
            <a:extLst>
              <a:ext uri="{FF2B5EF4-FFF2-40B4-BE49-F238E27FC236}">
                <a16:creationId xmlns:a16="http://schemas.microsoft.com/office/drawing/2014/main" id="{183A557D-BC53-4492-BC0B-1DD9FAF1076F}"/>
              </a:ext>
            </a:extLst>
          </p:cNvPr>
          <p:cNvSpPr txBox="1"/>
          <p:nvPr/>
        </p:nvSpPr>
        <p:spPr>
          <a:xfrm>
            <a:off x="4965896" y="3013501"/>
            <a:ext cx="3089628" cy="830997"/>
          </a:xfrm>
          <a:prstGeom prst="rect">
            <a:avLst/>
          </a:prstGeom>
          <a:noFill/>
        </p:spPr>
        <p:txBody>
          <a:bodyPr wrap="none" rtlCol="0">
            <a:spAutoFit/>
          </a:bodyPr>
          <a:lstStyle/>
          <a:p>
            <a:r>
              <a:rPr lang="en-US" sz="4800" b="1" dirty="0">
                <a:latin typeface="Times New Roman" panose="02020603050405020304" pitchFamily="18" charset="0"/>
                <a:cs typeface="Times New Roman" panose="02020603050405020304" pitchFamily="18" charset="0"/>
              </a:rPr>
              <a:t>Thank You</a:t>
            </a:r>
          </a:p>
        </p:txBody>
      </p:sp>
    </p:spTree>
    <p:extLst>
      <p:ext uri="{BB962C8B-B14F-4D97-AF65-F5344CB8AC3E}">
        <p14:creationId xmlns:p14="http://schemas.microsoft.com/office/powerpoint/2010/main" val="27663502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TotalTime>
  <Words>592</Words>
  <Application>Microsoft Office PowerPoint</Application>
  <PresentationFormat>Widescreen</PresentationFormat>
  <Paragraphs>36</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Arial Black</vt:lpstr>
      <vt:lpstr>Calibri</vt:lpstr>
      <vt:lpstr>Calibri Light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Subhashisa Praharaj</dc:creator>
  <cp:lastModifiedBy>Subhashisa Praharaj</cp:lastModifiedBy>
  <cp:revision>18</cp:revision>
  <dcterms:created xsi:type="dcterms:W3CDTF">2020-12-04T16:45:06Z</dcterms:created>
  <dcterms:modified xsi:type="dcterms:W3CDTF">2020-12-11T06:28:57Z</dcterms:modified>
</cp:coreProperties>
</file>