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C4912E-B39A-4FE7-8038-0F4CF024D63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1F0D28A-4A5D-44E1-B47A-E12434CE1DA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00F4E47-C3B3-4B97-A2E7-A3221897C3A2}"/>
              </a:ext>
            </a:extLst>
          </p:cNvPr>
          <p:cNvSpPr>
            <a:spLocks noGrp="1"/>
          </p:cNvSpPr>
          <p:nvPr>
            <p:ph type="dt" sz="half" idx="10"/>
          </p:nvPr>
        </p:nvSpPr>
        <p:spPr/>
        <p:txBody>
          <a:bodyPr/>
          <a:lstStyle/>
          <a:p>
            <a:fld id="{5F7002A6-3DCD-4694-9DF7-CCE144F7E2E3}" type="datetimeFigureOut">
              <a:rPr lang="en-US" smtClean="0"/>
              <a:t>12/11/2020</a:t>
            </a:fld>
            <a:endParaRPr lang="en-US"/>
          </a:p>
        </p:txBody>
      </p:sp>
      <p:sp>
        <p:nvSpPr>
          <p:cNvPr id="5" name="Footer Placeholder 4">
            <a:extLst>
              <a:ext uri="{FF2B5EF4-FFF2-40B4-BE49-F238E27FC236}">
                <a16:creationId xmlns:a16="http://schemas.microsoft.com/office/drawing/2014/main" id="{D56B1FB2-9E67-4E8B-9FC0-90C63434F4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D7E0B6A-47D7-48B2-86EF-478902B670CB}"/>
              </a:ext>
            </a:extLst>
          </p:cNvPr>
          <p:cNvSpPr>
            <a:spLocks noGrp="1"/>
          </p:cNvSpPr>
          <p:nvPr>
            <p:ph type="sldNum" sz="quarter" idx="12"/>
          </p:nvPr>
        </p:nvSpPr>
        <p:spPr/>
        <p:txBody>
          <a:bodyPr/>
          <a:lstStyle/>
          <a:p>
            <a:fld id="{02502619-F804-4A23-9258-9D22F3EA13F3}" type="slidenum">
              <a:rPr lang="en-US" smtClean="0"/>
              <a:t>‹#›</a:t>
            </a:fld>
            <a:endParaRPr lang="en-US"/>
          </a:p>
        </p:txBody>
      </p:sp>
    </p:spTree>
    <p:extLst>
      <p:ext uri="{BB962C8B-B14F-4D97-AF65-F5344CB8AC3E}">
        <p14:creationId xmlns:p14="http://schemas.microsoft.com/office/powerpoint/2010/main" val="24622773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428772-7B1E-4D7F-8F70-75302150A47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EBFC0A3-5E69-4FAA-92E2-DF7B334C960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53A57D8-5BC3-4395-B343-C972EA6AE09C}"/>
              </a:ext>
            </a:extLst>
          </p:cNvPr>
          <p:cNvSpPr>
            <a:spLocks noGrp="1"/>
          </p:cNvSpPr>
          <p:nvPr>
            <p:ph type="dt" sz="half" idx="10"/>
          </p:nvPr>
        </p:nvSpPr>
        <p:spPr/>
        <p:txBody>
          <a:bodyPr/>
          <a:lstStyle/>
          <a:p>
            <a:fld id="{5F7002A6-3DCD-4694-9DF7-CCE144F7E2E3}" type="datetimeFigureOut">
              <a:rPr lang="en-US" smtClean="0"/>
              <a:t>12/11/2020</a:t>
            </a:fld>
            <a:endParaRPr lang="en-US"/>
          </a:p>
        </p:txBody>
      </p:sp>
      <p:sp>
        <p:nvSpPr>
          <p:cNvPr id="5" name="Footer Placeholder 4">
            <a:extLst>
              <a:ext uri="{FF2B5EF4-FFF2-40B4-BE49-F238E27FC236}">
                <a16:creationId xmlns:a16="http://schemas.microsoft.com/office/drawing/2014/main" id="{29572BF3-8620-48F1-88CB-1524555C53B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24E862E-7117-4F88-81AD-A64C30CE4118}"/>
              </a:ext>
            </a:extLst>
          </p:cNvPr>
          <p:cNvSpPr>
            <a:spLocks noGrp="1"/>
          </p:cNvSpPr>
          <p:nvPr>
            <p:ph type="sldNum" sz="quarter" idx="12"/>
          </p:nvPr>
        </p:nvSpPr>
        <p:spPr/>
        <p:txBody>
          <a:bodyPr/>
          <a:lstStyle/>
          <a:p>
            <a:fld id="{02502619-F804-4A23-9258-9D22F3EA13F3}" type="slidenum">
              <a:rPr lang="en-US" smtClean="0"/>
              <a:t>‹#›</a:t>
            </a:fld>
            <a:endParaRPr lang="en-US"/>
          </a:p>
        </p:txBody>
      </p:sp>
    </p:spTree>
    <p:extLst>
      <p:ext uri="{BB962C8B-B14F-4D97-AF65-F5344CB8AC3E}">
        <p14:creationId xmlns:p14="http://schemas.microsoft.com/office/powerpoint/2010/main" val="16895074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D847334-8177-4EE2-B421-51F8B38BD66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BF4E0D3-CE23-4DD1-9AAF-5B859C910A0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D91345-2B5B-4274-A790-4E9EB931F71C}"/>
              </a:ext>
            </a:extLst>
          </p:cNvPr>
          <p:cNvSpPr>
            <a:spLocks noGrp="1"/>
          </p:cNvSpPr>
          <p:nvPr>
            <p:ph type="dt" sz="half" idx="10"/>
          </p:nvPr>
        </p:nvSpPr>
        <p:spPr/>
        <p:txBody>
          <a:bodyPr/>
          <a:lstStyle/>
          <a:p>
            <a:fld id="{5F7002A6-3DCD-4694-9DF7-CCE144F7E2E3}" type="datetimeFigureOut">
              <a:rPr lang="en-US" smtClean="0"/>
              <a:t>12/11/2020</a:t>
            </a:fld>
            <a:endParaRPr lang="en-US"/>
          </a:p>
        </p:txBody>
      </p:sp>
      <p:sp>
        <p:nvSpPr>
          <p:cNvPr id="5" name="Footer Placeholder 4">
            <a:extLst>
              <a:ext uri="{FF2B5EF4-FFF2-40B4-BE49-F238E27FC236}">
                <a16:creationId xmlns:a16="http://schemas.microsoft.com/office/drawing/2014/main" id="{AB8451FE-7A52-45B5-AD3C-F5906CD4A13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1BB55D-0520-4619-A145-AA99624F1309}"/>
              </a:ext>
            </a:extLst>
          </p:cNvPr>
          <p:cNvSpPr>
            <a:spLocks noGrp="1"/>
          </p:cNvSpPr>
          <p:nvPr>
            <p:ph type="sldNum" sz="quarter" idx="12"/>
          </p:nvPr>
        </p:nvSpPr>
        <p:spPr/>
        <p:txBody>
          <a:bodyPr/>
          <a:lstStyle/>
          <a:p>
            <a:fld id="{02502619-F804-4A23-9258-9D22F3EA13F3}" type="slidenum">
              <a:rPr lang="en-US" smtClean="0"/>
              <a:t>‹#›</a:t>
            </a:fld>
            <a:endParaRPr lang="en-US"/>
          </a:p>
        </p:txBody>
      </p:sp>
    </p:spTree>
    <p:extLst>
      <p:ext uri="{BB962C8B-B14F-4D97-AF65-F5344CB8AC3E}">
        <p14:creationId xmlns:p14="http://schemas.microsoft.com/office/powerpoint/2010/main" val="41412356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2B424-2014-4CED-83C3-0F28BC9D8B3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95E8BC5-92F5-44DB-91F4-76D0984DB38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3B49DF-CD81-4B83-AE8A-55F605D272E8}"/>
              </a:ext>
            </a:extLst>
          </p:cNvPr>
          <p:cNvSpPr>
            <a:spLocks noGrp="1"/>
          </p:cNvSpPr>
          <p:nvPr>
            <p:ph type="dt" sz="half" idx="10"/>
          </p:nvPr>
        </p:nvSpPr>
        <p:spPr/>
        <p:txBody>
          <a:bodyPr/>
          <a:lstStyle/>
          <a:p>
            <a:fld id="{5F7002A6-3DCD-4694-9DF7-CCE144F7E2E3}" type="datetimeFigureOut">
              <a:rPr lang="en-US" smtClean="0"/>
              <a:t>12/11/2020</a:t>
            </a:fld>
            <a:endParaRPr lang="en-US"/>
          </a:p>
        </p:txBody>
      </p:sp>
      <p:sp>
        <p:nvSpPr>
          <p:cNvPr id="5" name="Footer Placeholder 4">
            <a:extLst>
              <a:ext uri="{FF2B5EF4-FFF2-40B4-BE49-F238E27FC236}">
                <a16:creationId xmlns:a16="http://schemas.microsoft.com/office/drawing/2014/main" id="{78FA8AA0-2841-4E40-88DE-8BC38B8B69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2C8D7F6-CBE2-45BB-B647-1246D40D8703}"/>
              </a:ext>
            </a:extLst>
          </p:cNvPr>
          <p:cNvSpPr>
            <a:spLocks noGrp="1"/>
          </p:cNvSpPr>
          <p:nvPr>
            <p:ph type="sldNum" sz="quarter" idx="12"/>
          </p:nvPr>
        </p:nvSpPr>
        <p:spPr/>
        <p:txBody>
          <a:bodyPr/>
          <a:lstStyle/>
          <a:p>
            <a:fld id="{02502619-F804-4A23-9258-9D22F3EA13F3}" type="slidenum">
              <a:rPr lang="en-US" smtClean="0"/>
              <a:t>‹#›</a:t>
            </a:fld>
            <a:endParaRPr lang="en-US"/>
          </a:p>
        </p:txBody>
      </p:sp>
    </p:spTree>
    <p:extLst>
      <p:ext uri="{BB962C8B-B14F-4D97-AF65-F5344CB8AC3E}">
        <p14:creationId xmlns:p14="http://schemas.microsoft.com/office/powerpoint/2010/main" val="29723025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324726-27B4-487D-AD0B-AA81D560BF9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81ED154-F7A8-45D1-8FC8-534A93AC81A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C146CF8-21D9-4BB3-89C1-E83BD2D78F8E}"/>
              </a:ext>
            </a:extLst>
          </p:cNvPr>
          <p:cNvSpPr>
            <a:spLocks noGrp="1"/>
          </p:cNvSpPr>
          <p:nvPr>
            <p:ph type="dt" sz="half" idx="10"/>
          </p:nvPr>
        </p:nvSpPr>
        <p:spPr/>
        <p:txBody>
          <a:bodyPr/>
          <a:lstStyle/>
          <a:p>
            <a:fld id="{5F7002A6-3DCD-4694-9DF7-CCE144F7E2E3}" type="datetimeFigureOut">
              <a:rPr lang="en-US" smtClean="0"/>
              <a:t>12/11/2020</a:t>
            </a:fld>
            <a:endParaRPr lang="en-US"/>
          </a:p>
        </p:txBody>
      </p:sp>
      <p:sp>
        <p:nvSpPr>
          <p:cNvPr id="5" name="Footer Placeholder 4">
            <a:extLst>
              <a:ext uri="{FF2B5EF4-FFF2-40B4-BE49-F238E27FC236}">
                <a16:creationId xmlns:a16="http://schemas.microsoft.com/office/drawing/2014/main" id="{0DF6A0D0-E664-4376-BF5F-EB4250E1ED2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7D781E-38DF-49B0-8DCD-256745B49A76}"/>
              </a:ext>
            </a:extLst>
          </p:cNvPr>
          <p:cNvSpPr>
            <a:spLocks noGrp="1"/>
          </p:cNvSpPr>
          <p:nvPr>
            <p:ph type="sldNum" sz="quarter" idx="12"/>
          </p:nvPr>
        </p:nvSpPr>
        <p:spPr/>
        <p:txBody>
          <a:bodyPr/>
          <a:lstStyle/>
          <a:p>
            <a:fld id="{02502619-F804-4A23-9258-9D22F3EA13F3}" type="slidenum">
              <a:rPr lang="en-US" smtClean="0"/>
              <a:t>‹#›</a:t>
            </a:fld>
            <a:endParaRPr lang="en-US"/>
          </a:p>
        </p:txBody>
      </p:sp>
    </p:spTree>
    <p:extLst>
      <p:ext uri="{BB962C8B-B14F-4D97-AF65-F5344CB8AC3E}">
        <p14:creationId xmlns:p14="http://schemas.microsoft.com/office/powerpoint/2010/main" val="8463850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9C88A5-88E4-45FD-B60B-B78B9C5E20E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4162D1D-CDF7-47C2-B4BA-061621A5393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0ED6A3F-BD09-45C0-A8E2-6D00F41ED6E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499C632-F566-45A2-9634-A4D9B8AB62DF}"/>
              </a:ext>
            </a:extLst>
          </p:cNvPr>
          <p:cNvSpPr>
            <a:spLocks noGrp="1"/>
          </p:cNvSpPr>
          <p:nvPr>
            <p:ph type="dt" sz="half" idx="10"/>
          </p:nvPr>
        </p:nvSpPr>
        <p:spPr/>
        <p:txBody>
          <a:bodyPr/>
          <a:lstStyle/>
          <a:p>
            <a:fld id="{5F7002A6-3DCD-4694-9DF7-CCE144F7E2E3}" type="datetimeFigureOut">
              <a:rPr lang="en-US" smtClean="0"/>
              <a:t>12/11/2020</a:t>
            </a:fld>
            <a:endParaRPr lang="en-US"/>
          </a:p>
        </p:txBody>
      </p:sp>
      <p:sp>
        <p:nvSpPr>
          <p:cNvPr id="6" name="Footer Placeholder 5">
            <a:extLst>
              <a:ext uri="{FF2B5EF4-FFF2-40B4-BE49-F238E27FC236}">
                <a16:creationId xmlns:a16="http://schemas.microsoft.com/office/drawing/2014/main" id="{36600F28-143F-45C8-A4B3-0032B1C1299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3E0E6CD-F2F2-4FC2-B891-9FE2B5DC511B}"/>
              </a:ext>
            </a:extLst>
          </p:cNvPr>
          <p:cNvSpPr>
            <a:spLocks noGrp="1"/>
          </p:cNvSpPr>
          <p:nvPr>
            <p:ph type="sldNum" sz="quarter" idx="12"/>
          </p:nvPr>
        </p:nvSpPr>
        <p:spPr/>
        <p:txBody>
          <a:bodyPr/>
          <a:lstStyle/>
          <a:p>
            <a:fld id="{02502619-F804-4A23-9258-9D22F3EA13F3}" type="slidenum">
              <a:rPr lang="en-US" smtClean="0"/>
              <a:t>‹#›</a:t>
            </a:fld>
            <a:endParaRPr lang="en-US"/>
          </a:p>
        </p:txBody>
      </p:sp>
    </p:spTree>
    <p:extLst>
      <p:ext uri="{BB962C8B-B14F-4D97-AF65-F5344CB8AC3E}">
        <p14:creationId xmlns:p14="http://schemas.microsoft.com/office/powerpoint/2010/main" val="18463341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2FACD1-2CEE-4ECA-BB77-A211D64F032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874CC4E-A90E-455B-85B1-C5B4DF889FB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075F560-7282-4D2D-9682-D46A3F50F12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6D70333-EF8F-469B-9A29-C13CFEB1F84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0285ED3-F126-4322-BCAE-86F936C8813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D96AF9F-1619-466B-A542-314EEED22E9B}"/>
              </a:ext>
            </a:extLst>
          </p:cNvPr>
          <p:cNvSpPr>
            <a:spLocks noGrp="1"/>
          </p:cNvSpPr>
          <p:nvPr>
            <p:ph type="dt" sz="half" idx="10"/>
          </p:nvPr>
        </p:nvSpPr>
        <p:spPr/>
        <p:txBody>
          <a:bodyPr/>
          <a:lstStyle/>
          <a:p>
            <a:fld id="{5F7002A6-3DCD-4694-9DF7-CCE144F7E2E3}" type="datetimeFigureOut">
              <a:rPr lang="en-US" smtClean="0"/>
              <a:t>12/11/2020</a:t>
            </a:fld>
            <a:endParaRPr lang="en-US"/>
          </a:p>
        </p:txBody>
      </p:sp>
      <p:sp>
        <p:nvSpPr>
          <p:cNvPr id="8" name="Footer Placeholder 7">
            <a:extLst>
              <a:ext uri="{FF2B5EF4-FFF2-40B4-BE49-F238E27FC236}">
                <a16:creationId xmlns:a16="http://schemas.microsoft.com/office/drawing/2014/main" id="{B33E43C8-28FA-45D9-8062-8641D8C8EB5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3A37E6B-A111-47CA-B01C-AA3B27D57381}"/>
              </a:ext>
            </a:extLst>
          </p:cNvPr>
          <p:cNvSpPr>
            <a:spLocks noGrp="1"/>
          </p:cNvSpPr>
          <p:nvPr>
            <p:ph type="sldNum" sz="quarter" idx="12"/>
          </p:nvPr>
        </p:nvSpPr>
        <p:spPr/>
        <p:txBody>
          <a:bodyPr/>
          <a:lstStyle/>
          <a:p>
            <a:fld id="{02502619-F804-4A23-9258-9D22F3EA13F3}" type="slidenum">
              <a:rPr lang="en-US" smtClean="0"/>
              <a:t>‹#›</a:t>
            </a:fld>
            <a:endParaRPr lang="en-US"/>
          </a:p>
        </p:txBody>
      </p:sp>
    </p:spTree>
    <p:extLst>
      <p:ext uri="{BB962C8B-B14F-4D97-AF65-F5344CB8AC3E}">
        <p14:creationId xmlns:p14="http://schemas.microsoft.com/office/powerpoint/2010/main" val="26094326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8D7D1-256D-4488-A31B-A11DAC11A07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5D033E8-F53E-464C-9C28-19298213DCB0}"/>
              </a:ext>
            </a:extLst>
          </p:cNvPr>
          <p:cNvSpPr>
            <a:spLocks noGrp="1"/>
          </p:cNvSpPr>
          <p:nvPr>
            <p:ph type="dt" sz="half" idx="10"/>
          </p:nvPr>
        </p:nvSpPr>
        <p:spPr/>
        <p:txBody>
          <a:bodyPr/>
          <a:lstStyle/>
          <a:p>
            <a:fld id="{5F7002A6-3DCD-4694-9DF7-CCE144F7E2E3}" type="datetimeFigureOut">
              <a:rPr lang="en-US" smtClean="0"/>
              <a:t>12/11/2020</a:t>
            </a:fld>
            <a:endParaRPr lang="en-US"/>
          </a:p>
        </p:txBody>
      </p:sp>
      <p:sp>
        <p:nvSpPr>
          <p:cNvPr id="4" name="Footer Placeholder 3">
            <a:extLst>
              <a:ext uri="{FF2B5EF4-FFF2-40B4-BE49-F238E27FC236}">
                <a16:creationId xmlns:a16="http://schemas.microsoft.com/office/drawing/2014/main" id="{3BBE22A8-ABA2-493A-9800-4B8DE31A50D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34114DA-4400-4B28-9571-FAE11C3EE858}"/>
              </a:ext>
            </a:extLst>
          </p:cNvPr>
          <p:cNvSpPr>
            <a:spLocks noGrp="1"/>
          </p:cNvSpPr>
          <p:nvPr>
            <p:ph type="sldNum" sz="quarter" idx="12"/>
          </p:nvPr>
        </p:nvSpPr>
        <p:spPr/>
        <p:txBody>
          <a:bodyPr/>
          <a:lstStyle/>
          <a:p>
            <a:fld id="{02502619-F804-4A23-9258-9D22F3EA13F3}" type="slidenum">
              <a:rPr lang="en-US" smtClean="0"/>
              <a:t>‹#›</a:t>
            </a:fld>
            <a:endParaRPr lang="en-US"/>
          </a:p>
        </p:txBody>
      </p:sp>
    </p:spTree>
    <p:extLst>
      <p:ext uri="{BB962C8B-B14F-4D97-AF65-F5344CB8AC3E}">
        <p14:creationId xmlns:p14="http://schemas.microsoft.com/office/powerpoint/2010/main" val="31088966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F2A54C-F7B2-499D-9261-2DD5645C2EE8}"/>
              </a:ext>
            </a:extLst>
          </p:cNvPr>
          <p:cNvSpPr>
            <a:spLocks noGrp="1"/>
          </p:cNvSpPr>
          <p:nvPr>
            <p:ph type="dt" sz="half" idx="10"/>
          </p:nvPr>
        </p:nvSpPr>
        <p:spPr/>
        <p:txBody>
          <a:bodyPr/>
          <a:lstStyle/>
          <a:p>
            <a:fld id="{5F7002A6-3DCD-4694-9DF7-CCE144F7E2E3}" type="datetimeFigureOut">
              <a:rPr lang="en-US" smtClean="0"/>
              <a:t>12/11/2020</a:t>
            </a:fld>
            <a:endParaRPr lang="en-US"/>
          </a:p>
        </p:txBody>
      </p:sp>
      <p:sp>
        <p:nvSpPr>
          <p:cNvPr id="3" name="Footer Placeholder 2">
            <a:extLst>
              <a:ext uri="{FF2B5EF4-FFF2-40B4-BE49-F238E27FC236}">
                <a16:creationId xmlns:a16="http://schemas.microsoft.com/office/drawing/2014/main" id="{32CF176D-2319-4A68-83A6-E8292FA1C4F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9C01639-0B1A-48CC-A7E4-BC27E03E2F22}"/>
              </a:ext>
            </a:extLst>
          </p:cNvPr>
          <p:cNvSpPr>
            <a:spLocks noGrp="1"/>
          </p:cNvSpPr>
          <p:nvPr>
            <p:ph type="sldNum" sz="quarter" idx="12"/>
          </p:nvPr>
        </p:nvSpPr>
        <p:spPr/>
        <p:txBody>
          <a:bodyPr/>
          <a:lstStyle/>
          <a:p>
            <a:fld id="{02502619-F804-4A23-9258-9D22F3EA13F3}" type="slidenum">
              <a:rPr lang="en-US" smtClean="0"/>
              <a:t>‹#›</a:t>
            </a:fld>
            <a:endParaRPr lang="en-US"/>
          </a:p>
        </p:txBody>
      </p:sp>
    </p:spTree>
    <p:extLst>
      <p:ext uri="{BB962C8B-B14F-4D97-AF65-F5344CB8AC3E}">
        <p14:creationId xmlns:p14="http://schemas.microsoft.com/office/powerpoint/2010/main" val="36236171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8E6E3D-716A-45DB-8971-740E7EF4388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CC63F86-D1C0-496E-A2E5-6F9351E4309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85FEED6-92FE-49BC-BA4A-0BAFA3BC4E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28A20A-14DE-4A59-A498-BB42B946E28D}"/>
              </a:ext>
            </a:extLst>
          </p:cNvPr>
          <p:cNvSpPr>
            <a:spLocks noGrp="1"/>
          </p:cNvSpPr>
          <p:nvPr>
            <p:ph type="dt" sz="half" idx="10"/>
          </p:nvPr>
        </p:nvSpPr>
        <p:spPr/>
        <p:txBody>
          <a:bodyPr/>
          <a:lstStyle/>
          <a:p>
            <a:fld id="{5F7002A6-3DCD-4694-9DF7-CCE144F7E2E3}" type="datetimeFigureOut">
              <a:rPr lang="en-US" smtClean="0"/>
              <a:t>12/11/2020</a:t>
            </a:fld>
            <a:endParaRPr lang="en-US"/>
          </a:p>
        </p:txBody>
      </p:sp>
      <p:sp>
        <p:nvSpPr>
          <p:cNvPr id="6" name="Footer Placeholder 5">
            <a:extLst>
              <a:ext uri="{FF2B5EF4-FFF2-40B4-BE49-F238E27FC236}">
                <a16:creationId xmlns:a16="http://schemas.microsoft.com/office/drawing/2014/main" id="{4C53FBF7-0CB3-40C6-967F-683C81B037A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9E9F7A6-560B-4FAF-9B87-93F6F4D0A67D}"/>
              </a:ext>
            </a:extLst>
          </p:cNvPr>
          <p:cNvSpPr>
            <a:spLocks noGrp="1"/>
          </p:cNvSpPr>
          <p:nvPr>
            <p:ph type="sldNum" sz="quarter" idx="12"/>
          </p:nvPr>
        </p:nvSpPr>
        <p:spPr/>
        <p:txBody>
          <a:bodyPr/>
          <a:lstStyle/>
          <a:p>
            <a:fld id="{02502619-F804-4A23-9258-9D22F3EA13F3}" type="slidenum">
              <a:rPr lang="en-US" smtClean="0"/>
              <a:t>‹#›</a:t>
            </a:fld>
            <a:endParaRPr lang="en-US"/>
          </a:p>
        </p:txBody>
      </p:sp>
    </p:spTree>
    <p:extLst>
      <p:ext uri="{BB962C8B-B14F-4D97-AF65-F5344CB8AC3E}">
        <p14:creationId xmlns:p14="http://schemas.microsoft.com/office/powerpoint/2010/main" val="8239804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761147-449B-4073-B50E-374CFCDA84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0D0920F-2B3A-4A38-A3E2-C625F31A0F7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F0A1902-602A-4D83-84F8-8BC4E70D7A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C8EDE38-A63C-4FB5-8EC8-6A60AAFD2D9A}"/>
              </a:ext>
            </a:extLst>
          </p:cNvPr>
          <p:cNvSpPr>
            <a:spLocks noGrp="1"/>
          </p:cNvSpPr>
          <p:nvPr>
            <p:ph type="dt" sz="half" idx="10"/>
          </p:nvPr>
        </p:nvSpPr>
        <p:spPr/>
        <p:txBody>
          <a:bodyPr/>
          <a:lstStyle/>
          <a:p>
            <a:fld id="{5F7002A6-3DCD-4694-9DF7-CCE144F7E2E3}" type="datetimeFigureOut">
              <a:rPr lang="en-US" smtClean="0"/>
              <a:t>12/11/2020</a:t>
            </a:fld>
            <a:endParaRPr lang="en-US"/>
          </a:p>
        </p:txBody>
      </p:sp>
      <p:sp>
        <p:nvSpPr>
          <p:cNvPr id="6" name="Footer Placeholder 5">
            <a:extLst>
              <a:ext uri="{FF2B5EF4-FFF2-40B4-BE49-F238E27FC236}">
                <a16:creationId xmlns:a16="http://schemas.microsoft.com/office/drawing/2014/main" id="{F6107300-2D92-49B0-A74B-6364A425195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780AC1C-EE2C-4B40-B41A-4C7E96199D4F}"/>
              </a:ext>
            </a:extLst>
          </p:cNvPr>
          <p:cNvSpPr>
            <a:spLocks noGrp="1"/>
          </p:cNvSpPr>
          <p:nvPr>
            <p:ph type="sldNum" sz="quarter" idx="12"/>
          </p:nvPr>
        </p:nvSpPr>
        <p:spPr/>
        <p:txBody>
          <a:bodyPr/>
          <a:lstStyle/>
          <a:p>
            <a:fld id="{02502619-F804-4A23-9258-9D22F3EA13F3}" type="slidenum">
              <a:rPr lang="en-US" smtClean="0"/>
              <a:t>‹#›</a:t>
            </a:fld>
            <a:endParaRPr lang="en-US"/>
          </a:p>
        </p:txBody>
      </p:sp>
    </p:spTree>
    <p:extLst>
      <p:ext uri="{BB962C8B-B14F-4D97-AF65-F5344CB8AC3E}">
        <p14:creationId xmlns:p14="http://schemas.microsoft.com/office/powerpoint/2010/main" val="1602195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8198D9C-CA4C-40C2-8F42-B6F24A51576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2E339CC-6C0E-4A91-9CB5-42D24902680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4C4B40D-53BB-4543-BABE-C0C822071C1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7002A6-3DCD-4694-9DF7-CCE144F7E2E3}" type="datetimeFigureOut">
              <a:rPr lang="en-US" smtClean="0"/>
              <a:t>12/11/2020</a:t>
            </a:fld>
            <a:endParaRPr lang="en-US"/>
          </a:p>
        </p:txBody>
      </p:sp>
      <p:sp>
        <p:nvSpPr>
          <p:cNvPr id="5" name="Footer Placeholder 4">
            <a:extLst>
              <a:ext uri="{FF2B5EF4-FFF2-40B4-BE49-F238E27FC236}">
                <a16:creationId xmlns:a16="http://schemas.microsoft.com/office/drawing/2014/main" id="{AA10E9AD-D9DD-4547-B01E-03ED1325D15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78F4F70-A9C6-4B87-8870-CDE2ED6155E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502619-F804-4A23-9258-9D22F3EA13F3}" type="slidenum">
              <a:rPr lang="en-US" smtClean="0"/>
              <a:t>‹#›</a:t>
            </a:fld>
            <a:endParaRPr lang="en-US"/>
          </a:p>
        </p:txBody>
      </p:sp>
    </p:spTree>
    <p:extLst>
      <p:ext uri="{BB962C8B-B14F-4D97-AF65-F5344CB8AC3E}">
        <p14:creationId xmlns:p14="http://schemas.microsoft.com/office/powerpoint/2010/main" val="1176920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056D0-8EA3-49AC-8CEA-D9F5D0B37650}"/>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6E4C7942-F9D2-448D-94C7-85D527C7CBE7}"/>
              </a:ext>
            </a:extLst>
          </p:cNvPr>
          <p:cNvSpPr>
            <a:spLocks noGrp="1"/>
          </p:cNvSpPr>
          <p:nvPr>
            <p:ph type="subTitle" idx="1"/>
          </p:nvPr>
        </p:nvSpPr>
        <p:spPr/>
        <p:txBody>
          <a:bodyPr/>
          <a:lstStyle/>
          <a:p>
            <a:endParaRPr lang="en-US"/>
          </a:p>
        </p:txBody>
      </p:sp>
      <p:pic>
        <p:nvPicPr>
          <p:cNvPr id="4" name="Picture 3">
            <a:extLst>
              <a:ext uri="{FF2B5EF4-FFF2-40B4-BE49-F238E27FC236}">
                <a16:creationId xmlns:a16="http://schemas.microsoft.com/office/drawing/2014/main" id="{132D9A8A-983A-4371-A722-6D9D98F2C96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12" y="152400"/>
            <a:ext cx="12360812" cy="6858000"/>
          </a:xfrm>
          <a:prstGeom prst="rect">
            <a:avLst/>
          </a:prstGeom>
        </p:spPr>
      </p:pic>
      <p:sp>
        <p:nvSpPr>
          <p:cNvPr id="7" name="TextBox 6">
            <a:extLst>
              <a:ext uri="{FF2B5EF4-FFF2-40B4-BE49-F238E27FC236}">
                <a16:creationId xmlns:a16="http://schemas.microsoft.com/office/drawing/2014/main" id="{F4C41895-923D-446A-8DFF-A177AB11FB29}"/>
              </a:ext>
            </a:extLst>
          </p:cNvPr>
          <p:cNvSpPr txBox="1"/>
          <p:nvPr/>
        </p:nvSpPr>
        <p:spPr>
          <a:xfrm>
            <a:off x="4099443" y="367978"/>
            <a:ext cx="5325432" cy="1354217"/>
          </a:xfrm>
          <a:prstGeom prst="rect">
            <a:avLst/>
          </a:prstGeom>
          <a:noFill/>
        </p:spPr>
        <p:txBody>
          <a:bodyPr wrap="none" rtlCol="0">
            <a:spAutoFit/>
          </a:bodyPr>
          <a:lstStyle/>
          <a:p>
            <a:r>
              <a:rPr lang="en-US" sz="3200" b="1" dirty="0">
                <a:solidFill>
                  <a:srgbClr val="C00000"/>
                </a:solidFill>
                <a:latin typeface="Times New Roman" panose="02020603050405020304" pitchFamily="18" charset="0"/>
                <a:cs typeface="Times New Roman" panose="02020603050405020304" pitchFamily="18" charset="0"/>
              </a:rPr>
              <a:t>Center for Smart Agriculture</a:t>
            </a:r>
          </a:p>
          <a:p>
            <a:pPr algn="ct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a:solidFill>
                  <a:schemeClr val="accent1"/>
                </a:solidFill>
                <a:latin typeface="Times New Roman" panose="02020603050405020304" pitchFamily="18" charset="0"/>
                <a:cs typeface="Times New Roman" panose="02020603050405020304" pitchFamily="18" charset="0"/>
              </a:rPr>
              <a:t>Organic Farming</a:t>
            </a:r>
          </a:p>
          <a:p>
            <a:endParaRPr lang="en-US" dirty="0">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457886B5-C203-4893-A776-5A896E8C51AD}"/>
              </a:ext>
            </a:extLst>
          </p:cNvPr>
          <p:cNvSpPr txBox="1"/>
          <p:nvPr/>
        </p:nvSpPr>
        <p:spPr>
          <a:xfrm>
            <a:off x="1531714" y="5258348"/>
            <a:ext cx="10660286" cy="954107"/>
          </a:xfrm>
          <a:prstGeom prst="rect">
            <a:avLst/>
          </a:prstGeom>
          <a:noFill/>
        </p:spPr>
        <p:txBody>
          <a:bodyPr wrap="square" rtlCol="0">
            <a:spAutoFit/>
          </a:bodyPr>
          <a:lstStyle/>
          <a:p>
            <a:r>
              <a:rPr lang="en-US" sz="2800" b="1" dirty="0">
                <a:solidFill>
                  <a:srgbClr val="FF0000"/>
                </a:solidFill>
                <a:latin typeface="Times New Roman" panose="02020603050405020304" pitchFamily="18" charset="0"/>
                <a:cs typeface="Times New Roman" panose="02020603050405020304" pitchFamily="18" charset="0"/>
              </a:rPr>
              <a:t>Module 2: </a:t>
            </a:r>
            <a:r>
              <a:rPr lang="en-US" sz="2800" b="1" dirty="0">
                <a:latin typeface="Times New Roman" panose="02020603050405020304" pitchFamily="18" charset="0"/>
                <a:cs typeface="Times New Roman" panose="02020603050405020304" pitchFamily="18" charset="0"/>
              </a:rPr>
              <a:t>Preparation and application of organic inputs</a:t>
            </a:r>
          </a:p>
          <a:p>
            <a:r>
              <a:rPr lang="en-US" sz="2800" b="1" dirty="0">
                <a:solidFill>
                  <a:srgbClr val="FF0000"/>
                </a:solidFill>
                <a:latin typeface="Times New Roman" panose="02020603050405020304" pitchFamily="18" charset="0"/>
                <a:cs typeface="Times New Roman" panose="02020603050405020304" pitchFamily="18" charset="0"/>
              </a:rPr>
              <a:t>Session 8: </a:t>
            </a:r>
            <a:r>
              <a:rPr lang="en-IN" sz="2800" b="1" dirty="0">
                <a:effectLst/>
                <a:latin typeface="Times New Roman" panose="02020603050405020304" pitchFamily="18" charset="0"/>
                <a:ea typeface="Calibri" panose="020F0502020204030204" pitchFamily="34" charset="0"/>
              </a:rPr>
              <a:t>Preparation of </a:t>
            </a:r>
            <a:r>
              <a:rPr lang="en-IN" sz="2800" b="1" dirty="0" err="1">
                <a:effectLst/>
                <a:latin typeface="Times New Roman" panose="02020603050405020304" pitchFamily="18" charset="0"/>
                <a:ea typeface="Calibri" panose="020F0502020204030204" pitchFamily="34" charset="0"/>
              </a:rPr>
              <a:t>panchagavya</a:t>
            </a:r>
            <a:endParaRPr lang="en-US" sz="2800" b="1" dirty="0">
              <a:latin typeface="Times New Roman" panose="02020603050405020304" pitchFamily="18" charset="0"/>
              <a:cs typeface="Times New Roman" panose="02020603050405020304" pitchFamily="18" charset="0"/>
            </a:endParaRPr>
          </a:p>
        </p:txBody>
      </p:sp>
      <p:pic>
        <p:nvPicPr>
          <p:cNvPr id="10" name="Picture 9">
            <a:extLst>
              <a:ext uri="{FF2B5EF4-FFF2-40B4-BE49-F238E27FC236}">
                <a16:creationId xmlns:a16="http://schemas.microsoft.com/office/drawing/2014/main" id="{5DB24EA6-BC4D-4C20-A1AA-6D78159396A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67908" y="1600200"/>
            <a:ext cx="5587897" cy="347508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28945246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D97E6D-FC11-45A0-BB84-31AEBDB39F6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13358EE-EDA6-4647-AFC2-C09C8A700AD9}"/>
              </a:ext>
            </a:extLst>
          </p:cNvPr>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944BE187-7ABF-4A03-9DE0-68B6FC6640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12" y="152400"/>
            <a:ext cx="12360812" cy="6858000"/>
          </a:xfrm>
          <a:prstGeom prst="rect">
            <a:avLst/>
          </a:prstGeom>
        </p:spPr>
      </p:pic>
      <p:sp>
        <p:nvSpPr>
          <p:cNvPr id="5" name="TextBox 4">
            <a:extLst>
              <a:ext uri="{FF2B5EF4-FFF2-40B4-BE49-F238E27FC236}">
                <a16:creationId xmlns:a16="http://schemas.microsoft.com/office/drawing/2014/main" id="{095271C1-996F-4249-8CA0-EC13CEBA2545}"/>
              </a:ext>
            </a:extLst>
          </p:cNvPr>
          <p:cNvSpPr txBox="1"/>
          <p:nvPr/>
        </p:nvSpPr>
        <p:spPr>
          <a:xfrm>
            <a:off x="2532185" y="1137563"/>
            <a:ext cx="9340946" cy="5909310"/>
          </a:xfrm>
          <a:prstGeom prst="rect">
            <a:avLst/>
          </a:prstGeom>
          <a:noFill/>
        </p:spPr>
        <p:txBody>
          <a:bodyPr wrap="square" rtlCol="0">
            <a:spAutoFit/>
          </a:bodyPr>
          <a:lstStyle/>
          <a:p>
            <a:pPr algn="just"/>
            <a:r>
              <a:rPr lang="en-US" sz="2000" b="0" i="0" dirty="0" err="1">
                <a:solidFill>
                  <a:srgbClr val="000000"/>
                </a:solidFill>
                <a:effectLst/>
                <a:latin typeface="Times New Roman" panose="02020603050405020304" pitchFamily="18" charset="0"/>
                <a:cs typeface="Times New Roman" panose="02020603050405020304" pitchFamily="18" charset="0"/>
              </a:rPr>
              <a:t>Panchagavya</a:t>
            </a:r>
            <a:r>
              <a:rPr lang="en-US" sz="2000" b="0" i="0" dirty="0">
                <a:solidFill>
                  <a:srgbClr val="000000"/>
                </a:solidFill>
                <a:effectLst/>
                <a:latin typeface="Times New Roman" panose="02020603050405020304" pitchFamily="18" charset="0"/>
                <a:cs typeface="Times New Roman" panose="02020603050405020304" pitchFamily="18" charset="0"/>
              </a:rPr>
              <a:t>, an organic product has the potential to play the role of promoting growth and providing immunity in plant system. </a:t>
            </a:r>
            <a:r>
              <a:rPr lang="en-US" sz="2000" b="0" i="0" dirty="0" err="1">
                <a:solidFill>
                  <a:srgbClr val="000000"/>
                </a:solidFill>
                <a:effectLst/>
                <a:latin typeface="Times New Roman" panose="02020603050405020304" pitchFamily="18" charset="0"/>
                <a:cs typeface="Times New Roman" panose="02020603050405020304" pitchFamily="18" charset="0"/>
              </a:rPr>
              <a:t>Panchagavya</a:t>
            </a:r>
            <a:r>
              <a:rPr lang="en-US" sz="2000" b="0" i="0" dirty="0">
                <a:solidFill>
                  <a:srgbClr val="000000"/>
                </a:solidFill>
                <a:effectLst/>
                <a:latin typeface="Times New Roman" panose="02020603050405020304" pitchFamily="18" charset="0"/>
                <a:cs typeface="Times New Roman" panose="02020603050405020304" pitchFamily="18" charset="0"/>
              </a:rPr>
              <a:t> consists of nine products viz. cow dung, cow urine, milk, curd, jaggery, ghee, banana, Tender coconut and water. When suitably mixed and used, these have miraculous effects.</a:t>
            </a:r>
          </a:p>
          <a:p>
            <a:pPr lvl="1" algn="just">
              <a:buFont typeface="Arial" panose="020B0604020202020204" pitchFamily="34" charset="0"/>
              <a:buChar char="•"/>
            </a:pPr>
            <a:r>
              <a:rPr lang="en-US" sz="2000" b="0" i="0" dirty="0">
                <a:solidFill>
                  <a:srgbClr val="000000"/>
                </a:solidFill>
                <a:effectLst/>
                <a:latin typeface="Times New Roman" panose="02020603050405020304" pitchFamily="18" charset="0"/>
                <a:cs typeface="Times New Roman" panose="02020603050405020304" pitchFamily="18" charset="0"/>
              </a:rPr>
              <a:t>Cow dung - 7 kg</a:t>
            </a:r>
          </a:p>
          <a:p>
            <a:pPr lvl="1" algn="just">
              <a:buFont typeface="Arial" panose="020B0604020202020204" pitchFamily="34" charset="0"/>
              <a:buChar char="•"/>
            </a:pPr>
            <a:r>
              <a:rPr lang="en-US" sz="2000" b="0" i="0" dirty="0">
                <a:solidFill>
                  <a:srgbClr val="000000"/>
                </a:solidFill>
                <a:effectLst/>
                <a:latin typeface="Times New Roman" panose="02020603050405020304" pitchFamily="18" charset="0"/>
                <a:cs typeface="Times New Roman" panose="02020603050405020304" pitchFamily="18" charset="0"/>
              </a:rPr>
              <a:t>Cow ghee - 1 kg</a:t>
            </a:r>
          </a:p>
          <a:p>
            <a:pPr algn="just"/>
            <a:r>
              <a:rPr lang="en-US" sz="2000" b="0" i="0" dirty="0">
                <a:solidFill>
                  <a:srgbClr val="000000"/>
                </a:solidFill>
                <a:effectLst/>
                <a:latin typeface="Times New Roman" panose="02020603050405020304" pitchFamily="18" charset="0"/>
                <a:cs typeface="Times New Roman" panose="02020603050405020304" pitchFamily="18" charset="0"/>
              </a:rPr>
              <a:t>Mix the above two ingredients thoroughly both in morning and evening hours and keep it for 3 days</a:t>
            </a:r>
          </a:p>
          <a:p>
            <a:pPr lvl="1" algn="just">
              <a:buFont typeface="Arial" panose="020B0604020202020204" pitchFamily="34" charset="0"/>
              <a:buChar char="•"/>
            </a:pPr>
            <a:r>
              <a:rPr lang="en-US" sz="2000" b="0" i="0" dirty="0">
                <a:solidFill>
                  <a:srgbClr val="000000"/>
                </a:solidFill>
                <a:effectLst/>
                <a:latin typeface="Times New Roman" panose="02020603050405020304" pitchFamily="18" charset="0"/>
                <a:cs typeface="Times New Roman" panose="02020603050405020304" pitchFamily="18" charset="0"/>
              </a:rPr>
              <a:t>Cow Urine - 10 liters</a:t>
            </a:r>
          </a:p>
          <a:p>
            <a:pPr lvl="1" algn="just">
              <a:buFont typeface="Arial" panose="020B0604020202020204" pitchFamily="34" charset="0"/>
              <a:buChar char="•"/>
            </a:pPr>
            <a:r>
              <a:rPr lang="en-US" sz="2000" b="0" i="0" dirty="0">
                <a:solidFill>
                  <a:srgbClr val="000000"/>
                </a:solidFill>
                <a:effectLst/>
                <a:latin typeface="Times New Roman" panose="02020603050405020304" pitchFamily="18" charset="0"/>
                <a:cs typeface="Times New Roman" panose="02020603050405020304" pitchFamily="18" charset="0"/>
              </a:rPr>
              <a:t>Water - 10 liters</a:t>
            </a:r>
          </a:p>
          <a:p>
            <a:pPr algn="just"/>
            <a:r>
              <a:rPr lang="en-US" sz="2000" b="0" i="0" dirty="0">
                <a:solidFill>
                  <a:srgbClr val="000000"/>
                </a:solidFill>
                <a:effectLst/>
                <a:latin typeface="Times New Roman" panose="02020603050405020304" pitchFamily="18" charset="0"/>
                <a:cs typeface="Times New Roman" panose="02020603050405020304" pitchFamily="18" charset="0"/>
              </a:rPr>
              <a:t>After 3 days mix cow urine and water and keep it for 15 days with regular mixing both in morning and evening hours. After 15 days mix the following and </a:t>
            </a:r>
            <a:r>
              <a:rPr lang="en-US" sz="2000" b="0" i="0" dirty="0" err="1">
                <a:solidFill>
                  <a:srgbClr val="000000"/>
                </a:solidFill>
                <a:effectLst/>
                <a:latin typeface="Times New Roman" panose="02020603050405020304" pitchFamily="18" charset="0"/>
                <a:cs typeface="Times New Roman" panose="02020603050405020304" pitchFamily="18" charset="0"/>
              </a:rPr>
              <a:t>panchagavya</a:t>
            </a:r>
            <a:r>
              <a:rPr lang="en-US" sz="2000" b="0" i="0" dirty="0">
                <a:solidFill>
                  <a:srgbClr val="000000"/>
                </a:solidFill>
                <a:effectLst/>
                <a:latin typeface="Times New Roman" panose="02020603050405020304" pitchFamily="18" charset="0"/>
                <a:cs typeface="Times New Roman" panose="02020603050405020304" pitchFamily="18" charset="0"/>
              </a:rPr>
              <a:t> will be ready after 30 days.</a:t>
            </a:r>
          </a:p>
          <a:p>
            <a:pPr lvl="1" algn="just">
              <a:buFont typeface="Arial" panose="020B0604020202020204" pitchFamily="34" charset="0"/>
              <a:buChar char="•"/>
            </a:pPr>
            <a:r>
              <a:rPr lang="en-US" sz="2000" b="0" i="0" dirty="0">
                <a:solidFill>
                  <a:srgbClr val="000000"/>
                </a:solidFill>
                <a:effectLst/>
                <a:latin typeface="Times New Roman" panose="02020603050405020304" pitchFamily="18" charset="0"/>
                <a:cs typeface="Times New Roman" panose="02020603050405020304" pitchFamily="18" charset="0"/>
              </a:rPr>
              <a:t>Cow milk - 3 liters</a:t>
            </a:r>
          </a:p>
          <a:p>
            <a:pPr lvl="1" algn="just">
              <a:buFont typeface="Arial" panose="020B0604020202020204" pitchFamily="34" charset="0"/>
              <a:buChar char="•"/>
            </a:pPr>
            <a:r>
              <a:rPr lang="en-US" sz="2000" b="0" i="0" dirty="0">
                <a:solidFill>
                  <a:srgbClr val="000000"/>
                </a:solidFill>
                <a:effectLst/>
                <a:latin typeface="Times New Roman" panose="02020603050405020304" pitchFamily="18" charset="0"/>
                <a:cs typeface="Times New Roman" panose="02020603050405020304" pitchFamily="18" charset="0"/>
              </a:rPr>
              <a:t>Cow curd - 2 liters</a:t>
            </a:r>
          </a:p>
          <a:p>
            <a:pPr lvl="1" algn="just">
              <a:buFont typeface="Arial" panose="020B0604020202020204" pitchFamily="34" charset="0"/>
              <a:buChar char="•"/>
            </a:pPr>
            <a:r>
              <a:rPr lang="en-US" sz="2000" b="0" i="0" dirty="0">
                <a:solidFill>
                  <a:srgbClr val="000000"/>
                </a:solidFill>
                <a:effectLst/>
                <a:latin typeface="Times New Roman" panose="02020603050405020304" pitchFamily="18" charset="0"/>
                <a:cs typeface="Times New Roman" panose="02020603050405020304" pitchFamily="18" charset="0"/>
              </a:rPr>
              <a:t>Tender coconut water - 3 liters</a:t>
            </a:r>
          </a:p>
          <a:p>
            <a:pPr lvl="1" algn="just">
              <a:buFont typeface="Arial" panose="020B0604020202020204" pitchFamily="34" charset="0"/>
              <a:buChar char="•"/>
            </a:pPr>
            <a:r>
              <a:rPr lang="en-US" sz="2000" b="0" i="0" dirty="0">
                <a:solidFill>
                  <a:srgbClr val="000000"/>
                </a:solidFill>
                <a:effectLst/>
                <a:latin typeface="Times New Roman" panose="02020603050405020304" pitchFamily="18" charset="0"/>
                <a:cs typeface="Times New Roman" panose="02020603050405020304" pitchFamily="18" charset="0"/>
              </a:rPr>
              <a:t>Jaggery - 3 kg</a:t>
            </a:r>
          </a:p>
          <a:p>
            <a:pPr lvl="1" algn="just">
              <a:buFont typeface="Arial" panose="020B0604020202020204" pitchFamily="34" charset="0"/>
              <a:buChar char="•"/>
            </a:pPr>
            <a:r>
              <a:rPr lang="en-US" sz="2000" b="0" i="0" dirty="0">
                <a:solidFill>
                  <a:srgbClr val="000000"/>
                </a:solidFill>
                <a:effectLst/>
                <a:latin typeface="Times New Roman" panose="02020603050405020304" pitchFamily="18" charset="0"/>
                <a:cs typeface="Times New Roman" panose="02020603050405020304" pitchFamily="18" charset="0"/>
              </a:rPr>
              <a:t>Well ripened </a:t>
            </a:r>
            <a:r>
              <a:rPr lang="en-US" sz="2000" b="0" i="0" dirty="0" err="1">
                <a:solidFill>
                  <a:srgbClr val="000000"/>
                </a:solidFill>
                <a:effectLst/>
                <a:latin typeface="Times New Roman" panose="02020603050405020304" pitchFamily="18" charset="0"/>
                <a:cs typeface="Times New Roman" panose="02020603050405020304" pitchFamily="18" charset="0"/>
              </a:rPr>
              <a:t>poovan</a:t>
            </a:r>
            <a:r>
              <a:rPr lang="en-US" sz="2000" b="0" i="0" dirty="0">
                <a:solidFill>
                  <a:srgbClr val="000000"/>
                </a:solidFill>
                <a:effectLst/>
                <a:latin typeface="Times New Roman" panose="02020603050405020304" pitchFamily="18" charset="0"/>
                <a:cs typeface="Times New Roman" panose="02020603050405020304" pitchFamily="18" charset="0"/>
              </a:rPr>
              <a:t> banana – 12 </a:t>
            </a:r>
            <a:r>
              <a:rPr lang="en-US" sz="2000" b="0" i="0" dirty="0" err="1">
                <a:solidFill>
                  <a:srgbClr val="000000"/>
                </a:solidFill>
                <a:effectLst/>
                <a:latin typeface="Times New Roman" panose="02020603050405020304" pitchFamily="18" charset="0"/>
                <a:cs typeface="Times New Roman" panose="02020603050405020304" pitchFamily="18" charset="0"/>
              </a:rPr>
              <a:t>nos</a:t>
            </a:r>
            <a:endParaRPr lang="en-US" sz="2000" b="0" i="0" dirty="0">
              <a:solidFill>
                <a:srgbClr val="000000"/>
              </a:solidFill>
              <a:effectLst/>
              <a:latin typeface="Times New Roman" panose="02020603050405020304" pitchFamily="18" charset="0"/>
              <a:cs typeface="Times New Roman" panose="02020603050405020304" pitchFamily="18" charset="0"/>
            </a:endParaRPr>
          </a:p>
          <a:p>
            <a:endParaRPr lang="en-US" dirty="0"/>
          </a:p>
        </p:txBody>
      </p:sp>
      <p:sp>
        <p:nvSpPr>
          <p:cNvPr id="6" name="TextBox 5">
            <a:extLst>
              <a:ext uri="{FF2B5EF4-FFF2-40B4-BE49-F238E27FC236}">
                <a16:creationId xmlns:a16="http://schemas.microsoft.com/office/drawing/2014/main" id="{CFBFF700-7947-49A1-89BD-72D823D25DF9}"/>
              </a:ext>
            </a:extLst>
          </p:cNvPr>
          <p:cNvSpPr txBox="1"/>
          <p:nvPr/>
        </p:nvSpPr>
        <p:spPr>
          <a:xfrm>
            <a:off x="2525738" y="219372"/>
            <a:ext cx="9087728" cy="46166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en-US" sz="2400" dirty="0">
                <a:latin typeface="Times New Roman" panose="02020603050405020304" pitchFamily="18" charset="0"/>
                <a:cs typeface="Times New Roman" panose="02020603050405020304" pitchFamily="18" charset="0"/>
              </a:rPr>
              <a:t>Preparation of </a:t>
            </a:r>
            <a:r>
              <a:rPr lang="en-US" sz="2400" dirty="0" err="1">
                <a:latin typeface="Times New Roman" panose="02020603050405020304" pitchFamily="18" charset="0"/>
                <a:cs typeface="Times New Roman" panose="02020603050405020304" pitchFamily="18" charset="0"/>
              </a:rPr>
              <a:t>Panchagavya</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782442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EF2028-A7AB-43A4-81FB-5BFE1038C00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B1B5052-115D-4E67-83D8-DC771EC8BCBC}"/>
              </a:ext>
            </a:extLst>
          </p:cNvPr>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CD715CED-DFEB-4ECF-965F-3AF21E2F016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12" y="152400"/>
            <a:ext cx="12360812" cy="6858000"/>
          </a:xfrm>
          <a:prstGeom prst="rect">
            <a:avLst/>
          </a:prstGeom>
        </p:spPr>
      </p:pic>
      <p:sp>
        <p:nvSpPr>
          <p:cNvPr id="5" name="TextBox 4">
            <a:extLst>
              <a:ext uri="{FF2B5EF4-FFF2-40B4-BE49-F238E27FC236}">
                <a16:creationId xmlns:a16="http://schemas.microsoft.com/office/drawing/2014/main" id="{F0BCA3DE-CF0B-48FE-B624-5E2385360267}"/>
              </a:ext>
            </a:extLst>
          </p:cNvPr>
          <p:cNvSpPr txBox="1"/>
          <p:nvPr/>
        </p:nvSpPr>
        <p:spPr>
          <a:xfrm>
            <a:off x="2550357" y="681037"/>
            <a:ext cx="9298743" cy="6001643"/>
          </a:xfrm>
          <a:prstGeom prst="rect">
            <a:avLst/>
          </a:prstGeom>
          <a:noFill/>
        </p:spPr>
        <p:txBody>
          <a:bodyPr wrap="square" rtlCol="0">
            <a:spAutoFit/>
          </a:bodyPr>
          <a:lstStyle/>
          <a:p>
            <a:pPr algn="just"/>
            <a:endParaRPr lang="en-US" sz="2400" b="0" i="0" dirty="0">
              <a:solidFill>
                <a:srgbClr val="000000"/>
              </a:solidFill>
              <a:effectLst/>
              <a:latin typeface="Times New Roman" panose="02020603050405020304" pitchFamily="18" charset="0"/>
              <a:cs typeface="Times New Roman" panose="02020603050405020304" pitchFamily="18" charset="0"/>
            </a:endParaRPr>
          </a:p>
          <a:p>
            <a:pPr algn="just"/>
            <a:r>
              <a:rPr lang="en-US" sz="2400" b="0" i="0" dirty="0">
                <a:solidFill>
                  <a:srgbClr val="000000"/>
                </a:solidFill>
                <a:effectLst/>
                <a:latin typeface="Times New Roman" panose="02020603050405020304" pitchFamily="18" charset="0"/>
                <a:cs typeface="Times New Roman" panose="02020603050405020304" pitchFamily="18" charset="0"/>
              </a:rPr>
              <a:t>All the above items can be added to a wide mouthed mud pot, concrete tank or plastic can as per the above order. </a:t>
            </a:r>
          </a:p>
          <a:p>
            <a:pPr algn="just"/>
            <a:endParaRPr lang="en-US" sz="2400" dirty="0">
              <a:solidFill>
                <a:srgbClr val="000000"/>
              </a:solidFill>
              <a:latin typeface="Times New Roman" panose="02020603050405020304" pitchFamily="18" charset="0"/>
              <a:cs typeface="Times New Roman" panose="02020603050405020304" pitchFamily="18" charset="0"/>
            </a:endParaRPr>
          </a:p>
          <a:p>
            <a:pPr algn="just"/>
            <a:r>
              <a:rPr lang="en-US" sz="2400" b="0" i="0" dirty="0">
                <a:solidFill>
                  <a:srgbClr val="000000"/>
                </a:solidFill>
                <a:effectLst/>
                <a:latin typeface="Times New Roman" panose="02020603050405020304" pitchFamily="18" charset="0"/>
                <a:cs typeface="Times New Roman" panose="02020603050405020304" pitchFamily="18" charset="0"/>
              </a:rPr>
              <a:t>The container should be kept open under shade. The content is to be stirred twice a day both in morning and evening. </a:t>
            </a:r>
          </a:p>
          <a:p>
            <a:pPr algn="just"/>
            <a:endParaRPr lang="en-US" sz="2400" dirty="0">
              <a:solidFill>
                <a:srgbClr val="000000"/>
              </a:solidFill>
              <a:latin typeface="Times New Roman" panose="02020603050405020304" pitchFamily="18" charset="0"/>
              <a:cs typeface="Times New Roman" panose="02020603050405020304" pitchFamily="18" charset="0"/>
            </a:endParaRPr>
          </a:p>
          <a:p>
            <a:pPr algn="just"/>
            <a:r>
              <a:rPr lang="en-US" sz="2400" b="0" i="0" dirty="0">
                <a:solidFill>
                  <a:srgbClr val="000000"/>
                </a:solidFill>
                <a:effectLst/>
                <a:latin typeface="Times New Roman" panose="02020603050405020304" pitchFamily="18" charset="0"/>
                <a:cs typeface="Times New Roman" panose="02020603050405020304" pitchFamily="18" charset="0"/>
              </a:rPr>
              <a:t>The </a:t>
            </a:r>
            <a:r>
              <a:rPr lang="en-US" sz="2400" b="0" i="0" dirty="0" err="1">
                <a:solidFill>
                  <a:srgbClr val="000000"/>
                </a:solidFill>
                <a:effectLst/>
                <a:latin typeface="Times New Roman" panose="02020603050405020304" pitchFamily="18" charset="0"/>
                <a:cs typeface="Times New Roman" panose="02020603050405020304" pitchFamily="18" charset="0"/>
              </a:rPr>
              <a:t>Panchagavya</a:t>
            </a:r>
            <a:r>
              <a:rPr lang="en-US" sz="2400" b="0" i="0" dirty="0">
                <a:solidFill>
                  <a:srgbClr val="000000"/>
                </a:solidFill>
                <a:effectLst/>
                <a:latin typeface="Times New Roman" panose="02020603050405020304" pitchFamily="18" charset="0"/>
                <a:cs typeface="Times New Roman" panose="02020603050405020304" pitchFamily="18" charset="0"/>
              </a:rPr>
              <a:t> stock solution will be ready after 30 days. (Care should be taken not to mix buffalo products. The products of local breeds of cow is said to have potency than exotic breeds).</a:t>
            </a:r>
          </a:p>
          <a:p>
            <a:pPr algn="just"/>
            <a:endParaRPr lang="en-US" sz="2400" dirty="0">
              <a:solidFill>
                <a:srgbClr val="000000"/>
              </a:solidFill>
              <a:latin typeface="Times New Roman" panose="02020603050405020304" pitchFamily="18" charset="0"/>
              <a:cs typeface="Times New Roman" panose="02020603050405020304" pitchFamily="18" charset="0"/>
            </a:endParaRPr>
          </a:p>
          <a:p>
            <a:pPr algn="just"/>
            <a:r>
              <a:rPr lang="en-US" sz="2400" b="0" i="0" dirty="0">
                <a:solidFill>
                  <a:srgbClr val="000000"/>
                </a:solidFill>
                <a:effectLst/>
                <a:latin typeface="Times New Roman" panose="02020603050405020304" pitchFamily="18" charset="0"/>
                <a:cs typeface="Times New Roman" panose="02020603050405020304" pitchFamily="18" charset="0"/>
              </a:rPr>
              <a:t> It should be kept in the shade and covered with a wire mesh or plastic mosquito net to prevent houseflies from laying eggs and the formation of maggots in the solution. If sugarcane juice is not available add 500 g of jaggery dissolved in 3 liter of water.</a:t>
            </a: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460678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02DA7F-7EF6-43AE-9F10-A9AEA6B549C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A636F09-B127-42DA-831D-A80CD678C82C}"/>
              </a:ext>
            </a:extLst>
          </p:cNvPr>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62123E74-FEFF-4CDA-B3CE-A255323DE76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12" y="152400"/>
            <a:ext cx="12360812" cy="6858000"/>
          </a:xfrm>
          <a:prstGeom prst="rect">
            <a:avLst/>
          </a:prstGeom>
        </p:spPr>
      </p:pic>
      <p:sp>
        <p:nvSpPr>
          <p:cNvPr id="5" name="TextBox 4">
            <a:extLst>
              <a:ext uri="{FF2B5EF4-FFF2-40B4-BE49-F238E27FC236}">
                <a16:creationId xmlns:a16="http://schemas.microsoft.com/office/drawing/2014/main" id="{E9B52F2B-E14B-4E66-8231-59381B6A2772}"/>
              </a:ext>
            </a:extLst>
          </p:cNvPr>
          <p:cNvSpPr txBox="1"/>
          <p:nvPr/>
        </p:nvSpPr>
        <p:spPr>
          <a:xfrm>
            <a:off x="2433711" y="1503908"/>
            <a:ext cx="5824025" cy="4154984"/>
          </a:xfrm>
          <a:prstGeom prst="rect">
            <a:avLst/>
          </a:prstGeom>
          <a:noFill/>
        </p:spPr>
        <p:txBody>
          <a:bodyPr wrap="square" rtlCol="0">
            <a:spAutoFit/>
          </a:bodyPr>
          <a:lstStyle/>
          <a:p>
            <a:pPr algn="just"/>
            <a:r>
              <a:rPr lang="en-US" sz="2400" b="0" i="0" dirty="0" err="1">
                <a:solidFill>
                  <a:srgbClr val="000000"/>
                </a:solidFill>
                <a:effectLst/>
                <a:latin typeface="Times New Roman" panose="02020603050405020304" pitchFamily="18" charset="0"/>
                <a:cs typeface="Times New Roman" panose="02020603050405020304" pitchFamily="18" charset="0"/>
              </a:rPr>
              <a:t>Physico</a:t>
            </a:r>
            <a:r>
              <a:rPr lang="en-US" sz="2400" b="0" i="0" dirty="0">
                <a:solidFill>
                  <a:srgbClr val="000000"/>
                </a:solidFill>
                <a:effectLst/>
                <a:latin typeface="Times New Roman" panose="02020603050405020304" pitchFamily="18" charset="0"/>
                <a:cs typeface="Times New Roman" panose="02020603050405020304" pitchFamily="18" charset="0"/>
              </a:rPr>
              <a:t>-chemical properties of </a:t>
            </a:r>
            <a:r>
              <a:rPr lang="en-US" sz="2400" b="0" i="0" dirty="0" err="1">
                <a:solidFill>
                  <a:srgbClr val="000000"/>
                </a:solidFill>
                <a:effectLst/>
                <a:latin typeface="Times New Roman" panose="02020603050405020304" pitchFamily="18" charset="0"/>
                <a:cs typeface="Times New Roman" panose="02020603050405020304" pitchFamily="18" charset="0"/>
              </a:rPr>
              <a:t>Panchagavya</a:t>
            </a:r>
            <a:r>
              <a:rPr lang="en-US" sz="2400" b="0" i="0" dirty="0">
                <a:solidFill>
                  <a:srgbClr val="000000"/>
                </a:solidFill>
                <a:effectLst/>
                <a:latin typeface="Times New Roman" panose="02020603050405020304" pitchFamily="18" charset="0"/>
                <a:cs typeface="Times New Roman" panose="02020603050405020304" pitchFamily="18" charset="0"/>
              </a:rPr>
              <a:t> revealed that they possess almost all the major nutrients, micro nutrients and growth </a:t>
            </a:r>
            <a:r>
              <a:rPr lang="en-US" sz="2400" b="0" i="0" dirty="0" err="1">
                <a:solidFill>
                  <a:srgbClr val="000000"/>
                </a:solidFill>
                <a:effectLst/>
                <a:latin typeface="Times New Roman" panose="02020603050405020304" pitchFamily="18" charset="0"/>
                <a:cs typeface="Times New Roman" panose="02020603050405020304" pitchFamily="18" charset="0"/>
              </a:rPr>
              <a:t>harmones</a:t>
            </a:r>
            <a:r>
              <a:rPr lang="en-US" sz="2400" b="0" i="0" dirty="0">
                <a:solidFill>
                  <a:srgbClr val="000000"/>
                </a:solidFill>
                <a:effectLst/>
                <a:latin typeface="Times New Roman" panose="02020603050405020304" pitchFamily="18" charset="0"/>
                <a:cs typeface="Times New Roman" panose="02020603050405020304" pitchFamily="18" charset="0"/>
              </a:rPr>
              <a:t> (IAA &amp; GA) required for crop growth.</a:t>
            </a:r>
          </a:p>
          <a:p>
            <a:pPr algn="just"/>
            <a:endParaRPr lang="en-US" sz="2400" dirty="0">
              <a:solidFill>
                <a:srgbClr val="000000"/>
              </a:solidFill>
              <a:latin typeface="Times New Roman" panose="02020603050405020304" pitchFamily="18" charset="0"/>
              <a:cs typeface="Times New Roman" panose="02020603050405020304" pitchFamily="18" charset="0"/>
            </a:endParaRPr>
          </a:p>
          <a:p>
            <a:pPr algn="just"/>
            <a:r>
              <a:rPr lang="en-US" sz="2400" b="0" i="0" dirty="0">
                <a:solidFill>
                  <a:srgbClr val="000000"/>
                </a:solidFill>
                <a:effectLst/>
                <a:latin typeface="Times New Roman" panose="02020603050405020304" pitchFamily="18" charset="0"/>
                <a:cs typeface="Times New Roman" panose="02020603050405020304" pitchFamily="18" charset="0"/>
              </a:rPr>
              <a:t> Presence of fermentative microorganisms like yeast and lactobacillus might be due to the combined effect of low pH, milk products and addition of jaggery/sugarcane juice as substrate for their growth.</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78666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A8AC7-3550-4129-951F-445EF7184A3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42376D6-F3D0-405E-82ED-B7ACDB0AF220}"/>
              </a:ext>
            </a:extLst>
          </p:cNvPr>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68E6557C-8A32-4411-AEFD-8F5E59E62CB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12" y="152400"/>
            <a:ext cx="12360812" cy="6858000"/>
          </a:xfrm>
          <a:prstGeom prst="rect">
            <a:avLst/>
          </a:prstGeom>
        </p:spPr>
      </p:pic>
      <p:sp>
        <p:nvSpPr>
          <p:cNvPr id="5" name="TextBox 4">
            <a:extLst>
              <a:ext uri="{FF2B5EF4-FFF2-40B4-BE49-F238E27FC236}">
                <a16:creationId xmlns:a16="http://schemas.microsoft.com/office/drawing/2014/main" id="{91AE00AA-F454-42CE-9284-624CA2034219}"/>
              </a:ext>
            </a:extLst>
          </p:cNvPr>
          <p:cNvSpPr txBox="1"/>
          <p:nvPr/>
        </p:nvSpPr>
        <p:spPr>
          <a:xfrm>
            <a:off x="2489982" y="1225689"/>
            <a:ext cx="9359118" cy="5632311"/>
          </a:xfrm>
          <a:prstGeom prst="rect">
            <a:avLst/>
          </a:prstGeom>
          <a:noFill/>
        </p:spPr>
        <p:txBody>
          <a:bodyPr wrap="square" rtlCol="0">
            <a:spAutoFit/>
          </a:bodyPr>
          <a:lstStyle/>
          <a:p>
            <a:pPr algn="just"/>
            <a:r>
              <a:rPr lang="en-US" sz="2000" b="1" i="0" dirty="0">
                <a:solidFill>
                  <a:srgbClr val="000000"/>
                </a:solidFill>
                <a:effectLst/>
                <a:latin typeface="Times New Roman" panose="02020603050405020304" pitchFamily="18" charset="0"/>
                <a:cs typeface="Times New Roman" panose="02020603050405020304" pitchFamily="18" charset="0"/>
              </a:rPr>
              <a:t>Recommended dosage</a:t>
            </a:r>
            <a:endParaRPr lang="en-US" sz="2000" b="0" i="0" dirty="0">
              <a:solidFill>
                <a:srgbClr val="000000"/>
              </a:solidFill>
              <a:effectLst/>
              <a:latin typeface="Times New Roman" panose="02020603050405020304" pitchFamily="18" charset="0"/>
              <a:cs typeface="Times New Roman" panose="02020603050405020304" pitchFamily="18" charset="0"/>
            </a:endParaRPr>
          </a:p>
          <a:p>
            <a:pPr algn="just"/>
            <a:r>
              <a:rPr lang="en-US" sz="2000" b="1" i="0" dirty="0">
                <a:solidFill>
                  <a:srgbClr val="000000"/>
                </a:solidFill>
                <a:effectLst/>
                <a:latin typeface="Times New Roman" panose="02020603050405020304" pitchFamily="18" charset="0"/>
                <a:cs typeface="Times New Roman" panose="02020603050405020304" pitchFamily="18" charset="0"/>
              </a:rPr>
              <a:t>Spray system</a:t>
            </a:r>
            <a:endParaRPr lang="en-US" sz="2000" b="0" i="0" dirty="0">
              <a:solidFill>
                <a:srgbClr val="000000"/>
              </a:solidFill>
              <a:effectLst/>
              <a:latin typeface="Times New Roman" panose="02020603050405020304" pitchFamily="18" charset="0"/>
              <a:cs typeface="Times New Roman" panose="02020603050405020304" pitchFamily="18" charset="0"/>
            </a:endParaRPr>
          </a:p>
          <a:p>
            <a:pPr algn="just"/>
            <a:r>
              <a:rPr lang="en-US" sz="2000" b="0" i="0" dirty="0">
                <a:solidFill>
                  <a:srgbClr val="000000"/>
                </a:solidFill>
                <a:effectLst/>
                <a:latin typeface="Times New Roman" panose="02020603050405020304" pitchFamily="18" charset="0"/>
                <a:cs typeface="Times New Roman" panose="02020603050405020304" pitchFamily="18" charset="0"/>
              </a:rPr>
              <a:t>3% solution was found to be most effective compared to the higher and lower concentrations investigated. Three </a:t>
            </a:r>
            <a:r>
              <a:rPr lang="en-US" sz="2000" b="0" i="0" dirty="0" err="1">
                <a:solidFill>
                  <a:srgbClr val="000000"/>
                </a:solidFill>
                <a:effectLst/>
                <a:latin typeface="Times New Roman" panose="02020603050405020304" pitchFamily="18" charset="0"/>
                <a:cs typeface="Times New Roman" panose="02020603050405020304" pitchFamily="18" charset="0"/>
              </a:rPr>
              <a:t>litres</a:t>
            </a:r>
            <a:r>
              <a:rPr lang="en-US" sz="2000" b="0" i="0" dirty="0">
                <a:solidFill>
                  <a:srgbClr val="000000"/>
                </a:solidFill>
                <a:effectLst/>
                <a:latin typeface="Times New Roman" panose="02020603050405020304" pitchFamily="18" charset="0"/>
                <a:cs typeface="Times New Roman" panose="02020603050405020304" pitchFamily="18" charset="0"/>
              </a:rPr>
              <a:t> of </a:t>
            </a:r>
            <a:r>
              <a:rPr lang="en-US" sz="2000" b="0" i="0" dirty="0" err="1">
                <a:solidFill>
                  <a:srgbClr val="000000"/>
                </a:solidFill>
                <a:effectLst/>
                <a:latin typeface="Times New Roman" panose="02020603050405020304" pitchFamily="18" charset="0"/>
                <a:cs typeface="Times New Roman" panose="02020603050405020304" pitchFamily="18" charset="0"/>
              </a:rPr>
              <a:t>Panchagavya</a:t>
            </a:r>
            <a:r>
              <a:rPr lang="en-US" sz="2000" b="0" i="0" dirty="0">
                <a:solidFill>
                  <a:srgbClr val="000000"/>
                </a:solidFill>
                <a:effectLst/>
                <a:latin typeface="Times New Roman" panose="02020603050405020304" pitchFamily="18" charset="0"/>
                <a:cs typeface="Times New Roman" panose="02020603050405020304" pitchFamily="18" charset="0"/>
              </a:rPr>
              <a:t> to every 100 </a:t>
            </a:r>
            <a:r>
              <a:rPr lang="en-US" sz="2000" b="0" i="0" dirty="0" err="1">
                <a:solidFill>
                  <a:srgbClr val="000000"/>
                </a:solidFill>
                <a:effectLst/>
                <a:latin typeface="Times New Roman" panose="02020603050405020304" pitchFamily="18" charset="0"/>
                <a:cs typeface="Times New Roman" panose="02020603050405020304" pitchFamily="18" charset="0"/>
              </a:rPr>
              <a:t>litres</a:t>
            </a:r>
            <a:r>
              <a:rPr lang="en-US" sz="2000" b="0" i="0" dirty="0">
                <a:solidFill>
                  <a:srgbClr val="000000"/>
                </a:solidFill>
                <a:effectLst/>
                <a:latin typeface="Times New Roman" panose="02020603050405020304" pitchFamily="18" charset="0"/>
                <a:cs typeface="Times New Roman" panose="02020603050405020304" pitchFamily="18" charset="0"/>
              </a:rPr>
              <a:t> of water is ideal for all crops.</a:t>
            </a:r>
          </a:p>
          <a:p>
            <a:pPr algn="just"/>
            <a:endParaRPr lang="en-US" sz="2000" b="0" i="0" dirty="0">
              <a:solidFill>
                <a:srgbClr val="000000"/>
              </a:solidFill>
              <a:effectLst/>
              <a:latin typeface="Times New Roman" panose="02020603050405020304" pitchFamily="18" charset="0"/>
              <a:cs typeface="Times New Roman" panose="02020603050405020304" pitchFamily="18" charset="0"/>
            </a:endParaRPr>
          </a:p>
          <a:p>
            <a:pPr algn="just"/>
            <a:r>
              <a:rPr lang="en-US" sz="2000" b="1" i="0" dirty="0">
                <a:solidFill>
                  <a:srgbClr val="000000"/>
                </a:solidFill>
                <a:effectLst/>
                <a:latin typeface="Times New Roman" panose="02020603050405020304" pitchFamily="18" charset="0"/>
                <a:cs typeface="Times New Roman" panose="02020603050405020304" pitchFamily="18" charset="0"/>
              </a:rPr>
              <a:t>Flow system </a:t>
            </a:r>
            <a:endParaRPr lang="en-US" sz="2000" b="0" i="0" dirty="0">
              <a:solidFill>
                <a:srgbClr val="000000"/>
              </a:solidFill>
              <a:effectLst/>
              <a:latin typeface="Times New Roman" panose="02020603050405020304" pitchFamily="18" charset="0"/>
              <a:cs typeface="Times New Roman" panose="02020603050405020304" pitchFamily="18" charset="0"/>
            </a:endParaRPr>
          </a:p>
          <a:p>
            <a:pPr algn="just"/>
            <a:r>
              <a:rPr lang="en-US" sz="2000" b="0" i="0" dirty="0">
                <a:solidFill>
                  <a:srgbClr val="000000"/>
                </a:solidFill>
                <a:effectLst/>
                <a:latin typeface="Times New Roman" panose="02020603050405020304" pitchFamily="18" charset="0"/>
                <a:cs typeface="Times New Roman" panose="02020603050405020304" pitchFamily="18" charset="0"/>
              </a:rPr>
              <a:t>The solution of </a:t>
            </a:r>
            <a:r>
              <a:rPr lang="en-US" sz="2000" b="0" i="0" dirty="0" err="1">
                <a:solidFill>
                  <a:srgbClr val="000000"/>
                </a:solidFill>
                <a:effectLst/>
                <a:latin typeface="Times New Roman" panose="02020603050405020304" pitchFamily="18" charset="0"/>
                <a:cs typeface="Times New Roman" panose="02020603050405020304" pitchFamily="18" charset="0"/>
              </a:rPr>
              <a:t>Panchagavya</a:t>
            </a:r>
            <a:r>
              <a:rPr lang="en-US" sz="2000" b="0" i="0" dirty="0">
                <a:solidFill>
                  <a:srgbClr val="000000"/>
                </a:solidFill>
                <a:effectLst/>
                <a:latin typeface="Times New Roman" panose="02020603050405020304" pitchFamily="18" charset="0"/>
                <a:cs typeface="Times New Roman" panose="02020603050405020304" pitchFamily="18" charset="0"/>
              </a:rPr>
              <a:t> can be mixed with irrigation water at 50 </a:t>
            </a:r>
            <a:r>
              <a:rPr lang="en-US" sz="2000" b="0" i="0" dirty="0" err="1">
                <a:solidFill>
                  <a:srgbClr val="000000"/>
                </a:solidFill>
                <a:effectLst/>
                <a:latin typeface="Times New Roman" panose="02020603050405020304" pitchFamily="18" charset="0"/>
                <a:cs typeface="Times New Roman" panose="02020603050405020304" pitchFamily="18" charset="0"/>
              </a:rPr>
              <a:t>litres</a:t>
            </a:r>
            <a:r>
              <a:rPr lang="en-US" sz="2000" b="0" i="0" dirty="0">
                <a:solidFill>
                  <a:srgbClr val="000000"/>
                </a:solidFill>
                <a:effectLst/>
                <a:latin typeface="Times New Roman" panose="02020603050405020304" pitchFamily="18" charset="0"/>
                <a:cs typeface="Times New Roman" panose="02020603050405020304" pitchFamily="18" charset="0"/>
              </a:rPr>
              <a:t> per hectare either through drip irrigation or flow irrigation</a:t>
            </a:r>
          </a:p>
          <a:p>
            <a:pPr algn="just"/>
            <a:endParaRPr lang="en-US" sz="2000" b="0" i="0" dirty="0">
              <a:solidFill>
                <a:srgbClr val="000000"/>
              </a:solidFill>
              <a:effectLst/>
              <a:latin typeface="Times New Roman" panose="02020603050405020304" pitchFamily="18" charset="0"/>
              <a:cs typeface="Times New Roman" panose="02020603050405020304" pitchFamily="18" charset="0"/>
            </a:endParaRPr>
          </a:p>
          <a:p>
            <a:pPr algn="just"/>
            <a:r>
              <a:rPr lang="en-US" sz="2000" b="1" i="0" dirty="0">
                <a:solidFill>
                  <a:srgbClr val="000000"/>
                </a:solidFill>
                <a:effectLst/>
                <a:latin typeface="Times New Roman" panose="02020603050405020304" pitchFamily="18" charset="0"/>
                <a:cs typeface="Times New Roman" panose="02020603050405020304" pitchFamily="18" charset="0"/>
              </a:rPr>
              <a:t>Seed/seedling treatment</a:t>
            </a:r>
            <a:endParaRPr lang="en-US" sz="2000" b="0" i="0" dirty="0">
              <a:solidFill>
                <a:srgbClr val="000000"/>
              </a:solidFill>
              <a:effectLst/>
              <a:latin typeface="Times New Roman" panose="02020603050405020304" pitchFamily="18" charset="0"/>
              <a:cs typeface="Times New Roman" panose="02020603050405020304" pitchFamily="18" charset="0"/>
            </a:endParaRPr>
          </a:p>
          <a:p>
            <a:pPr algn="just"/>
            <a:r>
              <a:rPr lang="en-US" sz="2000" b="0" i="0" dirty="0">
                <a:solidFill>
                  <a:srgbClr val="000000"/>
                </a:solidFill>
                <a:effectLst/>
                <a:latin typeface="Times New Roman" panose="02020603050405020304" pitchFamily="18" charset="0"/>
                <a:cs typeface="Times New Roman" panose="02020603050405020304" pitchFamily="18" charset="0"/>
              </a:rPr>
              <a:t>3% solution of </a:t>
            </a:r>
            <a:r>
              <a:rPr lang="en-US" sz="2000" b="0" i="0" dirty="0" err="1">
                <a:solidFill>
                  <a:srgbClr val="000000"/>
                </a:solidFill>
                <a:effectLst/>
                <a:latin typeface="Times New Roman" panose="02020603050405020304" pitchFamily="18" charset="0"/>
                <a:cs typeface="Times New Roman" panose="02020603050405020304" pitchFamily="18" charset="0"/>
              </a:rPr>
              <a:t>Panchagavya</a:t>
            </a:r>
            <a:r>
              <a:rPr lang="en-US" sz="2000" b="0" i="0" dirty="0">
                <a:solidFill>
                  <a:srgbClr val="000000"/>
                </a:solidFill>
                <a:effectLst/>
                <a:latin typeface="Times New Roman" panose="02020603050405020304" pitchFamily="18" charset="0"/>
                <a:cs typeface="Times New Roman" panose="02020603050405020304" pitchFamily="18" charset="0"/>
              </a:rPr>
              <a:t> can be used to soak the seeds or dip the seedlings before planting. Soaking for 20 minutes is sufficient. Rhizomes of Turmeric, Ginger and sets of Sugarcane can be soaked for 30 minutes before planting.</a:t>
            </a:r>
          </a:p>
          <a:p>
            <a:pPr algn="just"/>
            <a:endParaRPr lang="en-US" sz="2000" b="0" i="0" dirty="0">
              <a:solidFill>
                <a:srgbClr val="000000"/>
              </a:solidFill>
              <a:effectLst/>
              <a:latin typeface="Times New Roman" panose="02020603050405020304" pitchFamily="18" charset="0"/>
              <a:cs typeface="Times New Roman" panose="02020603050405020304" pitchFamily="18" charset="0"/>
            </a:endParaRPr>
          </a:p>
          <a:p>
            <a:pPr algn="just"/>
            <a:r>
              <a:rPr lang="en-US" sz="2000" b="1" i="0" dirty="0">
                <a:solidFill>
                  <a:srgbClr val="000000"/>
                </a:solidFill>
                <a:effectLst/>
                <a:latin typeface="Times New Roman" panose="02020603050405020304" pitchFamily="18" charset="0"/>
                <a:cs typeface="Times New Roman" panose="02020603050405020304" pitchFamily="18" charset="0"/>
              </a:rPr>
              <a:t>Seed storage</a:t>
            </a:r>
            <a:endParaRPr lang="en-US" sz="2000" b="0" i="0" dirty="0">
              <a:solidFill>
                <a:srgbClr val="000000"/>
              </a:solidFill>
              <a:effectLst/>
              <a:latin typeface="Times New Roman" panose="02020603050405020304" pitchFamily="18" charset="0"/>
              <a:cs typeface="Times New Roman" panose="02020603050405020304" pitchFamily="18" charset="0"/>
            </a:endParaRPr>
          </a:p>
          <a:p>
            <a:pPr algn="just"/>
            <a:r>
              <a:rPr lang="en-US" sz="2000" b="0" i="0" dirty="0">
                <a:solidFill>
                  <a:srgbClr val="000000"/>
                </a:solidFill>
                <a:effectLst/>
                <a:latin typeface="Times New Roman" panose="02020603050405020304" pitchFamily="18" charset="0"/>
                <a:cs typeface="Times New Roman" panose="02020603050405020304" pitchFamily="18" charset="0"/>
              </a:rPr>
              <a:t>3% of </a:t>
            </a:r>
            <a:r>
              <a:rPr lang="en-US" sz="2000" b="0" i="0" dirty="0" err="1">
                <a:solidFill>
                  <a:srgbClr val="000000"/>
                </a:solidFill>
                <a:effectLst/>
                <a:latin typeface="Times New Roman" panose="02020603050405020304" pitchFamily="18" charset="0"/>
                <a:cs typeface="Times New Roman" panose="02020603050405020304" pitchFamily="18" charset="0"/>
              </a:rPr>
              <a:t>Panchagavya</a:t>
            </a:r>
            <a:r>
              <a:rPr lang="en-US" sz="2000" b="0" i="0" dirty="0">
                <a:solidFill>
                  <a:srgbClr val="000000"/>
                </a:solidFill>
                <a:effectLst/>
                <a:latin typeface="Times New Roman" panose="02020603050405020304" pitchFamily="18" charset="0"/>
                <a:cs typeface="Times New Roman" panose="02020603050405020304" pitchFamily="18" charset="0"/>
              </a:rPr>
              <a:t> solution can be used to dip the seeds before drying and storing them</a:t>
            </a:r>
          </a:p>
          <a:p>
            <a:endParaRPr lang="en-US" sz="2000" dirty="0"/>
          </a:p>
        </p:txBody>
      </p:sp>
    </p:spTree>
    <p:extLst>
      <p:ext uri="{BB962C8B-B14F-4D97-AF65-F5344CB8AC3E}">
        <p14:creationId xmlns:p14="http://schemas.microsoft.com/office/powerpoint/2010/main" val="7005585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CC4EE4-E14B-450A-A5C6-3717311C8A6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DD4D445F-C5F6-4F46-8FDA-443EDF62DE42}"/>
              </a:ext>
            </a:extLst>
          </p:cNvPr>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63DB0875-6183-4E46-8627-9F49DB23CCC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12" y="152400"/>
            <a:ext cx="12360812" cy="6858000"/>
          </a:xfrm>
          <a:prstGeom prst="rect">
            <a:avLst/>
          </a:prstGeom>
        </p:spPr>
      </p:pic>
      <p:sp>
        <p:nvSpPr>
          <p:cNvPr id="5" name="TextBox 4">
            <a:extLst>
              <a:ext uri="{FF2B5EF4-FFF2-40B4-BE49-F238E27FC236}">
                <a16:creationId xmlns:a16="http://schemas.microsoft.com/office/drawing/2014/main" id="{03E24FB1-905C-4490-BD0E-370106078A22}"/>
              </a:ext>
            </a:extLst>
          </p:cNvPr>
          <p:cNvSpPr txBox="1"/>
          <p:nvPr/>
        </p:nvSpPr>
        <p:spPr>
          <a:xfrm>
            <a:off x="2729132" y="1583176"/>
            <a:ext cx="9087730" cy="4185761"/>
          </a:xfrm>
          <a:prstGeom prst="rect">
            <a:avLst/>
          </a:prstGeom>
          <a:noFill/>
        </p:spPr>
        <p:txBody>
          <a:bodyPr wrap="square" rtlCol="0">
            <a:spAutoFit/>
          </a:bodyPr>
          <a:lstStyle/>
          <a:p>
            <a:pPr algn="just"/>
            <a:r>
              <a:rPr lang="en-US" sz="2200" i="0" dirty="0">
                <a:solidFill>
                  <a:srgbClr val="000000"/>
                </a:solidFill>
                <a:effectLst/>
                <a:latin typeface="Times New Roman" panose="02020603050405020304" pitchFamily="18" charset="0"/>
                <a:cs typeface="Times New Roman" panose="02020603050405020304" pitchFamily="18" charset="0"/>
              </a:rPr>
              <a:t>Time of application of </a:t>
            </a:r>
            <a:r>
              <a:rPr lang="en-US" sz="2200" i="0" dirty="0" err="1">
                <a:solidFill>
                  <a:srgbClr val="000000"/>
                </a:solidFill>
                <a:effectLst/>
                <a:latin typeface="Times New Roman" panose="02020603050405020304" pitchFamily="18" charset="0"/>
                <a:cs typeface="Times New Roman" panose="02020603050405020304" pitchFamily="18" charset="0"/>
              </a:rPr>
              <a:t>Panchagavya</a:t>
            </a:r>
            <a:r>
              <a:rPr lang="en-US" sz="2200" i="0" dirty="0">
                <a:solidFill>
                  <a:srgbClr val="000000"/>
                </a:solidFill>
                <a:effectLst/>
                <a:latin typeface="Times New Roman" panose="02020603050405020304" pitchFamily="18" charset="0"/>
                <a:cs typeface="Times New Roman" panose="02020603050405020304" pitchFamily="18" charset="0"/>
              </a:rPr>
              <a:t> for different crops:</a:t>
            </a:r>
          </a:p>
          <a:p>
            <a:pPr algn="just"/>
            <a:endParaRPr lang="en-US" sz="2200" dirty="0">
              <a:solidFill>
                <a:srgbClr val="000000"/>
              </a:solidFill>
              <a:latin typeface="Times New Roman" panose="02020603050405020304" pitchFamily="18" charset="0"/>
              <a:cs typeface="Times New Roman" panose="02020603050405020304" pitchFamily="18" charset="0"/>
            </a:endParaRPr>
          </a:p>
          <a:p>
            <a:pPr algn="just"/>
            <a:r>
              <a:rPr lang="en-US" sz="2200" dirty="0">
                <a:solidFill>
                  <a:srgbClr val="000000"/>
                </a:solidFill>
                <a:latin typeface="Times New Roman" panose="02020603050405020304" pitchFamily="18" charset="0"/>
                <a:cs typeface="Times New Roman" panose="02020603050405020304" pitchFamily="18" charset="0"/>
              </a:rPr>
              <a:t>Rice: 10, 15, 30 and 50</a:t>
            </a:r>
            <a:r>
              <a:rPr lang="en-US" sz="2200" baseline="30000" dirty="0">
                <a:solidFill>
                  <a:srgbClr val="000000"/>
                </a:solidFill>
                <a:latin typeface="Times New Roman" panose="02020603050405020304" pitchFamily="18" charset="0"/>
                <a:cs typeface="Times New Roman" panose="02020603050405020304" pitchFamily="18" charset="0"/>
              </a:rPr>
              <a:t>th</a:t>
            </a:r>
            <a:r>
              <a:rPr lang="en-US" sz="2200" dirty="0">
                <a:solidFill>
                  <a:srgbClr val="000000"/>
                </a:solidFill>
                <a:latin typeface="Times New Roman" panose="02020603050405020304" pitchFamily="18" charset="0"/>
                <a:cs typeface="Times New Roman" panose="02020603050405020304" pitchFamily="18" charset="0"/>
              </a:rPr>
              <a:t> day after transplanting</a:t>
            </a:r>
          </a:p>
          <a:p>
            <a:pPr algn="just"/>
            <a:r>
              <a:rPr lang="en-US" sz="2200" dirty="0">
                <a:solidFill>
                  <a:srgbClr val="000000"/>
                </a:solidFill>
                <a:latin typeface="Times New Roman" panose="02020603050405020304" pitchFamily="18" charset="0"/>
                <a:cs typeface="Times New Roman" panose="02020603050405020304" pitchFamily="18" charset="0"/>
              </a:rPr>
              <a:t>Black gram: </a:t>
            </a:r>
            <a:r>
              <a:rPr lang="en-US" sz="2200" i="0" dirty="0">
                <a:solidFill>
                  <a:srgbClr val="000000"/>
                </a:solidFill>
                <a:effectLst/>
                <a:latin typeface="Times New Roman" panose="02020603050405020304" pitchFamily="18" charset="0"/>
                <a:cs typeface="Times New Roman" panose="02020603050405020304" pitchFamily="18" charset="0"/>
              </a:rPr>
              <a:t>Rainfed: 1st flowering and 15 days after flowering</a:t>
            </a:r>
            <a:br>
              <a:rPr lang="en-US" sz="2200" dirty="0">
                <a:latin typeface="Times New Roman" panose="02020603050405020304" pitchFamily="18" charset="0"/>
                <a:cs typeface="Times New Roman" panose="02020603050405020304" pitchFamily="18" charset="0"/>
              </a:rPr>
            </a:br>
            <a:r>
              <a:rPr lang="en-US" sz="2200" dirty="0">
                <a:latin typeface="Times New Roman" panose="02020603050405020304" pitchFamily="18" charset="0"/>
                <a:cs typeface="Times New Roman" panose="02020603050405020304" pitchFamily="18" charset="0"/>
              </a:rPr>
              <a:t>	</a:t>
            </a:r>
            <a:r>
              <a:rPr lang="en-US" sz="2200" i="0" dirty="0">
                <a:solidFill>
                  <a:srgbClr val="000000"/>
                </a:solidFill>
                <a:effectLst/>
                <a:latin typeface="Times New Roman" panose="02020603050405020304" pitchFamily="18" charset="0"/>
                <a:cs typeface="Times New Roman" panose="02020603050405020304" pitchFamily="18" charset="0"/>
              </a:rPr>
              <a:t>Irrigated: 15, 25 and 40 days after sowing</a:t>
            </a:r>
          </a:p>
          <a:p>
            <a:pPr algn="just"/>
            <a:r>
              <a:rPr lang="en-US" sz="2200" dirty="0">
                <a:solidFill>
                  <a:srgbClr val="000000"/>
                </a:solidFill>
                <a:latin typeface="Times New Roman" panose="02020603050405020304" pitchFamily="18" charset="0"/>
                <a:cs typeface="Times New Roman" panose="02020603050405020304" pitchFamily="18" charset="0"/>
              </a:rPr>
              <a:t>Green gram: </a:t>
            </a:r>
            <a:r>
              <a:rPr lang="en-US" sz="2200" i="0" dirty="0">
                <a:solidFill>
                  <a:srgbClr val="000000"/>
                </a:solidFill>
                <a:effectLst/>
                <a:latin typeface="Times New Roman" panose="02020603050405020304" pitchFamily="18" charset="0"/>
                <a:cs typeface="Times New Roman" panose="02020603050405020304" pitchFamily="18" charset="0"/>
              </a:rPr>
              <a:t>15, 25, 30, 40 and 50 days after sowing</a:t>
            </a:r>
          </a:p>
          <a:p>
            <a:pPr algn="just"/>
            <a:r>
              <a:rPr lang="en-US" sz="2200" i="0" dirty="0">
                <a:solidFill>
                  <a:srgbClr val="000000"/>
                </a:solidFill>
                <a:effectLst/>
                <a:latin typeface="Times New Roman" panose="02020603050405020304" pitchFamily="18" charset="0"/>
                <a:cs typeface="Times New Roman" panose="02020603050405020304" pitchFamily="18" charset="0"/>
              </a:rPr>
              <a:t>Groundnut</a:t>
            </a:r>
            <a:r>
              <a:rPr lang="en-US" sz="2200" dirty="0">
                <a:solidFill>
                  <a:srgbClr val="000000"/>
                </a:solidFill>
                <a:latin typeface="Times New Roman" panose="02020603050405020304" pitchFamily="18" charset="0"/>
                <a:cs typeface="Times New Roman" panose="02020603050405020304" pitchFamily="18" charset="0"/>
              </a:rPr>
              <a:t>: </a:t>
            </a:r>
            <a:r>
              <a:rPr lang="en-US" sz="2200" i="0" dirty="0">
                <a:solidFill>
                  <a:srgbClr val="000000"/>
                </a:solidFill>
                <a:effectLst/>
                <a:latin typeface="Times New Roman" panose="02020603050405020304" pitchFamily="18" charset="0"/>
                <a:cs typeface="Times New Roman" panose="02020603050405020304" pitchFamily="18" charset="0"/>
              </a:rPr>
              <a:t>25 and 30th days after sowing</a:t>
            </a:r>
            <a:endParaRPr lang="en-US" sz="2200" dirty="0">
              <a:solidFill>
                <a:srgbClr val="000000"/>
              </a:solidFill>
              <a:latin typeface="Times New Roman" panose="02020603050405020304" pitchFamily="18" charset="0"/>
              <a:cs typeface="Times New Roman" panose="02020603050405020304" pitchFamily="18" charset="0"/>
            </a:endParaRPr>
          </a:p>
          <a:p>
            <a:pPr algn="just"/>
            <a:r>
              <a:rPr lang="en-US" sz="2200" b="0" i="0" dirty="0">
                <a:solidFill>
                  <a:srgbClr val="000000"/>
                </a:solidFill>
                <a:effectLst/>
                <a:latin typeface="Times New Roman" panose="02020603050405020304" pitchFamily="18" charset="0"/>
                <a:cs typeface="Times New Roman" panose="02020603050405020304" pitchFamily="18" charset="0"/>
              </a:rPr>
              <a:t>Tomato: Nursery and 40 days after transplanting: seed treatment with 1 % for 12 </a:t>
            </a:r>
            <a:r>
              <a:rPr lang="en-US" sz="2200" b="0" i="0" dirty="0" err="1">
                <a:solidFill>
                  <a:srgbClr val="000000"/>
                </a:solidFill>
                <a:effectLst/>
                <a:latin typeface="Times New Roman" panose="02020603050405020304" pitchFamily="18" charset="0"/>
                <a:cs typeface="Times New Roman" panose="02020603050405020304" pitchFamily="18" charset="0"/>
              </a:rPr>
              <a:t>hrs</a:t>
            </a:r>
            <a:endParaRPr lang="en-US" sz="2200" b="0" i="0" dirty="0">
              <a:solidFill>
                <a:srgbClr val="000000"/>
              </a:solidFill>
              <a:effectLst/>
              <a:latin typeface="Times New Roman" panose="02020603050405020304" pitchFamily="18" charset="0"/>
              <a:cs typeface="Times New Roman" panose="02020603050405020304" pitchFamily="18" charset="0"/>
            </a:endParaRPr>
          </a:p>
          <a:p>
            <a:pPr algn="just"/>
            <a:endParaRPr lang="en-US" sz="2200" dirty="0">
              <a:solidFill>
                <a:srgbClr val="000000"/>
              </a:solidFill>
              <a:latin typeface="Times New Roman" panose="02020603050405020304" pitchFamily="18" charset="0"/>
              <a:cs typeface="Times New Roman" panose="02020603050405020304" pitchFamily="18" charset="0"/>
            </a:endParaRPr>
          </a:p>
          <a:p>
            <a:pPr algn="just"/>
            <a:r>
              <a:rPr lang="en-US" sz="2200" dirty="0">
                <a:solidFill>
                  <a:srgbClr val="000000"/>
                </a:solidFill>
                <a:latin typeface="Times New Roman" panose="02020603050405020304" pitchFamily="18" charset="0"/>
                <a:cs typeface="Times New Roman" panose="02020603050405020304" pitchFamily="18" charset="0"/>
              </a:rPr>
              <a:t>Reference: TNAU </a:t>
            </a:r>
            <a:r>
              <a:rPr lang="en-US" sz="2200" dirty="0" err="1">
                <a:solidFill>
                  <a:srgbClr val="000000"/>
                </a:solidFill>
                <a:latin typeface="Times New Roman" panose="02020603050405020304" pitchFamily="18" charset="0"/>
                <a:cs typeface="Times New Roman" panose="02020603050405020304" pitchFamily="18" charset="0"/>
              </a:rPr>
              <a:t>agritech</a:t>
            </a:r>
            <a:r>
              <a:rPr lang="en-US" sz="2200" dirty="0">
                <a:solidFill>
                  <a:srgbClr val="000000"/>
                </a:solidFill>
                <a:latin typeface="Times New Roman" panose="02020603050405020304" pitchFamily="18" charset="0"/>
                <a:cs typeface="Times New Roman" panose="02020603050405020304" pitchFamily="18" charset="0"/>
              </a:rPr>
              <a:t> portal: organic farming</a:t>
            </a:r>
          </a:p>
          <a:p>
            <a:pPr algn="just"/>
            <a:endParaRPr lang="en-US" sz="24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848826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E86F6C-22F4-4208-B615-0817AED7CB6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191AD63-A2DE-48C7-A542-E6A39C09CA7F}"/>
              </a:ext>
            </a:extLst>
          </p:cNvPr>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9A8A38A9-333F-4C43-874D-E963AE6554E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12" y="152400"/>
            <a:ext cx="12360812" cy="6858000"/>
          </a:xfrm>
          <a:prstGeom prst="rect">
            <a:avLst/>
          </a:prstGeom>
        </p:spPr>
      </p:pic>
      <p:sp>
        <p:nvSpPr>
          <p:cNvPr id="5" name="TextBox 4">
            <a:extLst>
              <a:ext uri="{FF2B5EF4-FFF2-40B4-BE49-F238E27FC236}">
                <a16:creationId xmlns:a16="http://schemas.microsoft.com/office/drawing/2014/main" id="{6AADB716-6FE3-403E-945E-1DD4FE489F9C}"/>
              </a:ext>
            </a:extLst>
          </p:cNvPr>
          <p:cNvSpPr txBox="1"/>
          <p:nvPr/>
        </p:nvSpPr>
        <p:spPr>
          <a:xfrm>
            <a:off x="5050302" y="2789089"/>
            <a:ext cx="3089628" cy="830997"/>
          </a:xfrm>
          <a:prstGeom prst="rect">
            <a:avLst/>
          </a:prstGeom>
          <a:noFill/>
        </p:spPr>
        <p:txBody>
          <a:bodyPr wrap="none" rtlCol="0">
            <a:spAutoFit/>
          </a:bodyPr>
          <a:lstStyle/>
          <a:p>
            <a:r>
              <a:rPr lang="en-US" sz="4800" b="1" dirty="0">
                <a:latin typeface="Times New Roman" panose="02020603050405020304" pitchFamily="18" charset="0"/>
                <a:cs typeface="Times New Roman" panose="02020603050405020304" pitchFamily="18" charset="0"/>
              </a:rPr>
              <a:t>Thank You</a:t>
            </a:r>
          </a:p>
        </p:txBody>
      </p:sp>
    </p:spTree>
    <p:extLst>
      <p:ext uri="{BB962C8B-B14F-4D97-AF65-F5344CB8AC3E}">
        <p14:creationId xmlns:p14="http://schemas.microsoft.com/office/powerpoint/2010/main" val="15831116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TotalTime>
  <Words>615</Words>
  <Application>Microsoft Office PowerPoint</Application>
  <PresentationFormat>Widescreen</PresentationFormat>
  <Paragraphs>50</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Subhashisa Praharaj</dc:creator>
  <cp:lastModifiedBy>Subhashisa Praharaj</cp:lastModifiedBy>
  <cp:revision>12</cp:revision>
  <dcterms:created xsi:type="dcterms:W3CDTF">2020-12-04T19:11:26Z</dcterms:created>
  <dcterms:modified xsi:type="dcterms:W3CDTF">2020-12-11T05:03:41Z</dcterms:modified>
</cp:coreProperties>
</file>