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A2ABC-CCF1-4855-AB70-A52059261FEE}" type="datetimeFigureOut">
              <a:rPr lang="en-US" smtClean="0"/>
              <a:t>12/11/2020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147BE-C9B1-4530-A79B-9C670AEA657C}" type="slidenum">
              <a:rPr lang="en-US" smtClean="0"/>
              <a:t>‹#›</a:t>
            </a:fld>
            <a:endParaRPr lang="en-US"/>
          </a:p>
        </p:txBody>
      </p:sp>
    </p:spTree>
    <p:extLst>
      <p:ext uri="{BB962C8B-B14F-4D97-AF65-F5344CB8AC3E}">
        <p14:creationId xmlns:p14="http://schemas.microsoft.com/office/powerpoint/2010/main" val="3365926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A147BE-C9B1-4530-A79B-9C670AEA657C}" type="slidenum">
              <a:rPr lang="en-US" smtClean="0"/>
              <a:t>5</a:t>
            </a:fld>
            <a:endParaRPr lang="en-US"/>
          </a:p>
        </p:txBody>
      </p:sp>
    </p:spTree>
    <p:extLst>
      <p:ext uri="{BB962C8B-B14F-4D97-AF65-F5344CB8AC3E}">
        <p14:creationId xmlns:p14="http://schemas.microsoft.com/office/powerpoint/2010/main" val="1506969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05573-2433-4C45-A27E-24CCB72595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B0DFB8-24BA-4049-80B4-4EB1E9CD92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D2A2B2-3F5E-41BD-A8D9-AFA62A2BA553}"/>
              </a:ext>
            </a:extLst>
          </p:cNvPr>
          <p:cNvSpPr>
            <a:spLocks noGrp="1"/>
          </p:cNvSpPr>
          <p:nvPr>
            <p:ph type="dt" sz="half" idx="10"/>
          </p:nvPr>
        </p:nvSpPr>
        <p:spPr/>
        <p:txBody>
          <a:bodyPr/>
          <a:lstStyle/>
          <a:p>
            <a:fld id="{87498E23-B66D-4CBF-9A51-F4932F298B97}" type="datetimeFigureOut">
              <a:rPr lang="en-US" smtClean="0"/>
              <a:t>12/11/2020</a:t>
            </a:fld>
            <a:endParaRPr lang="en-US"/>
          </a:p>
        </p:txBody>
      </p:sp>
      <p:sp>
        <p:nvSpPr>
          <p:cNvPr id="5" name="Footer Placeholder 4">
            <a:extLst>
              <a:ext uri="{FF2B5EF4-FFF2-40B4-BE49-F238E27FC236}">
                <a16:creationId xmlns:a16="http://schemas.microsoft.com/office/drawing/2014/main" id="{2AE39104-8BE1-41C9-AE4B-A616E39EC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7A430-7B71-4ED5-8B03-24F085C2ABE2}"/>
              </a:ext>
            </a:extLst>
          </p:cNvPr>
          <p:cNvSpPr>
            <a:spLocks noGrp="1"/>
          </p:cNvSpPr>
          <p:nvPr>
            <p:ph type="sldNum" sz="quarter" idx="12"/>
          </p:nvPr>
        </p:nvSpPr>
        <p:spPr/>
        <p:txBody>
          <a:bodyPr/>
          <a:lstStyle/>
          <a:p>
            <a:fld id="{445F590B-6AA3-461E-B3DA-E86189EDEC75}" type="slidenum">
              <a:rPr lang="en-US" smtClean="0"/>
              <a:t>‹#›</a:t>
            </a:fld>
            <a:endParaRPr lang="en-US"/>
          </a:p>
        </p:txBody>
      </p:sp>
    </p:spTree>
    <p:extLst>
      <p:ext uri="{BB962C8B-B14F-4D97-AF65-F5344CB8AC3E}">
        <p14:creationId xmlns:p14="http://schemas.microsoft.com/office/powerpoint/2010/main" val="1142426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FE92B-D286-462C-9DCF-CFEA02C861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7C72B6-A566-483C-899B-665B278545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1A196-0B4C-4A4A-8A1D-2C011A989B50}"/>
              </a:ext>
            </a:extLst>
          </p:cNvPr>
          <p:cNvSpPr>
            <a:spLocks noGrp="1"/>
          </p:cNvSpPr>
          <p:nvPr>
            <p:ph type="dt" sz="half" idx="10"/>
          </p:nvPr>
        </p:nvSpPr>
        <p:spPr/>
        <p:txBody>
          <a:bodyPr/>
          <a:lstStyle/>
          <a:p>
            <a:fld id="{87498E23-B66D-4CBF-9A51-F4932F298B97}" type="datetimeFigureOut">
              <a:rPr lang="en-US" smtClean="0"/>
              <a:t>12/11/2020</a:t>
            </a:fld>
            <a:endParaRPr lang="en-US"/>
          </a:p>
        </p:txBody>
      </p:sp>
      <p:sp>
        <p:nvSpPr>
          <p:cNvPr id="5" name="Footer Placeholder 4">
            <a:extLst>
              <a:ext uri="{FF2B5EF4-FFF2-40B4-BE49-F238E27FC236}">
                <a16:creationId xmlns:a16="http://schemas.microsoft.com/office/drawing/2014/main" id="{9529B2D7-0295-4EE1-97A2-2C1E37300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E29FFA-D49A-44FE-98A6-E6A84798C106}"/>
              </a:ext>
            </a:extLst>
          </p:cNvPr>
          <p:cNvSpPr>
            <a:spLocks noGrp="1"/>
          </p:cNvSpPr>
          <p:nvPr>
            <p:ph type="sldNum" sz="quarter" idx="12"/>
          </p:nvPr>
        </p:nvSpPr>
        <p:spPr/>
        <p:txBody>
          <a:bodyPr/>
          <a:lstStyle/>
          <a:p>
            <a:fld id="{445F590B-6AA3-461E-B3DA-E86189EDEC75}" type="slidenum">
              <a:rPr lang="en-US" smtClean="0"/>
              <a:t>‹#›</a:t>
            </a:fld>
            <a:endParaRPr lang="en-US"/>
          </a:p>
        </p:txBody>
      </p:sp>
    </p:spTree>
    <p:extLst>
      <p:ext uri="{BB962C8B-B14F-4D97-AF65-F5344CB8AC3E}">
        <p14:creationId xmlns:p14="http://schemas.microsoft.com/office/powerpoint/2010/main" val="746385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F4E02D-DB3D-4C52-8986-5CF6AE93B3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F408EA-5A27-4322-8A9B-0553EA0552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8D709D-FEBD-4D3E-B5E4-BE7BA7F9A050}"/>
              </a:ext>
            </a:extLst>
          </p:cNvPr>
          <p:cNvSpPr>
            <a:spLocks noGrp="1"/>
          </p:cNvSpPr>
          <p:nvPr>
            <p:ph type="dt" sz="half" idx="10"/>
          </p:nvPr>
        </p:nvSpPr>
        <p:spPr/>
        <p:txBody>
          <a:bodyPr/>
          <a:lstStyle/>
          <a:p>
            <a:fld id="{87498E23-B66D-4CBF-9A51-F4932F298B97}" type="datetimeFigureOut">
              <a:rPr lang="en-US" smtClean="0"/>
              <a:t>12/11/2020</a:t>
            </a:fld>
            <a:endParaRPr lang="en-US"/>
          </a:p>
        </p:txBody>
      </p:sp>
      <p:sp>
        <p:nvSpPr>
          <p:cNvPr id="5" name="Footer Placeholder 4">
            <a:extLst>
              <a:ext uri="{FF2B5EF4-FFF2-40B4-BE49-F238E27FC236}">
                <a16:creationId xmlns:a16="http://schemas.microsoft.com/office/drawing/2014/main" id="{367F3334-DAA3-4A37-A4F4-3BEE5317D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E3538-0144-4675-A184-E010AD4BBC43}"/>
              </a:ext>
            </a:extLst>
          </p:cNvPr>
          <p:cNvSpPr>
            <a:spLocks noGrp="1"/>
          </p:cNvSpPr>
          <p:nvPr>
            <p:ph type="sldNum" sz="quarter" idx="12"/>
          </p:nvPr>
        </p:nvSpPr>
        <p:spPr/>
        <p:txBody>
          <a:bodyPr/>
          <a:lstStyle/>
          <a:p>
            <a:fld id="{445F590B-6AA3-461E-B3DA-E86189EDEC75}" type="slidenum">
              <a:rPr lang="en-US" smtClean="0"/>
              <a:t>‹#›</a:t>
            </a:fld>
            <a:endParaRPr lang="en-US"/>
          </a:p>
        </p:txBody>
      </p:sp>
    </p:spTree>
    <p:extLst>
      <p:ext uri="{BB962C8B-B14F-4D97-AF65-F5344CB8AC3E}">
        <p14:creationId xmlns:p14="http://schemas.microsoft.com/office/powerpoint/2010/main" val="3663283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053F-5998-4460-88F9-7CFDEA68B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B0FC12-421A-4467-BC88-3B6E12664E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8232EA-DDF1-4F42-9F68-CCD7B5AD7642}"/>
              </a:ext>
            </a:extLst>
          </p:cNvPr>
          <p:cNvSpPr>
            <a:spLocks noGrp="1"/>
          </p:cNvSpPr>
          <p:nvPr>
            <p:ph type="dt" sz="half" idx="10"/>
          </p:nvPr>
        </p:nvSpPr>
        <p:spPr/>
        <p:txBody>
          <a:bodyPr/>
          <a:lstStyle/>
          <a:p>
            <a:fld id="{87498E23-B66D-4CBF-9A51-F4932F298B97}" type="datetimeFigureOut">
              <a:rPr lang="en-US" smtClean="0"/>
              <a:t>12/11/2020</a:t>
            </a:fld>
            <a:endParaRPr lang="en-US"/>
          </a:p>
        </p:txBody>
      </p:sp>
      <p:sp>
        <p:nvSpPr>
          <p:cNvPr id="5" name="Footer Placeholder 4">
            <a:extLst>
              <a:ext uri="{FF2B5EF4-FFF2-40B4-BE49-F238E27FC236}">
                <a16:creationId xmlns:a16="http://schemas.microsoft.com/office/drawing/2014/main" id="{4830FBA1-4B27-4E37-9034-9713D72DDB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9A0D41-D366-428D-846B-154FEB8766A0}"/>
              </a:ext>
            </a:extLst>
          </p:cNvPr>
          <p:cNvSpPr>
            <a:spLocks noGrp="1"/>
          </p:cNvSpPr>
          <p:nvPr>
            <p:ph type="sldNum" sz="quarter" idx="12"/>
          </p:nvPr>
        </p:nvSpPr>
        <p:spPr/>
        <p:txBody>
          <a:bodyPr/>
          <a:lstStyle/>
          <a:p>
            <a:fld id="{445F590B-6AA3-461E-B3DA-E86189EDEC75}" type="slidenum">
              <a:rPr lang="en-US" smtClean="0"/>
              <a:t>‹#›</a:t>
            </a:fld>
            <a:endParaRPr lang="en-US"/>
          </a:p>
        </p:txBody>
      </p:sp>
    </p:spTree>
    <p:extLst>
      <p:ext uri="{BB962C8B-B14F-4D97-AF65-F5344CB8AC3E}">
        <p14:creationId xmlns:p14="http://schemas.microsoft.com/office/powerpoint/2010/main" val="3386101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A696A-F740-4375-9580-3526F9CE28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60AC3B-9899-48FC-8516-DBCE1D4150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C13B72-7D3B-4B10-90D1-477964FB634F}"/>
              </a:ext>
            </a:extLst>
          </p:cNvPr>
          <p:cNvSpPr>
            <a:spLocks noGrp="1"/>
          </p:cNvSpPr>
          <p:nvPr>
            <p:ph type="dt" sz="half" idx="10"/>
          </p:nvPr>
        </p:nvSpPr>
        <p:spPr/>
        <p:txBody>
          <a:bodyPr/>
          <a:lstStyle/>
          <a:p>
            <a:fld id="{87498E23-B66D-4CBF-9A51-F4932F298B97}" type="datetimeFigureOut">
              <a:rPr lang="en-US" smtClean="0"/>
              <a:t>12/11/2020</a:t>
            </a:fld>
            <a:endParaRPr lang="en-US"/>
          </a:p>
        </p:txBody>
      </p:sp>
      <p:sp>
        <p:nvSpPr>
          <p:cNvPr id="5" name="Footer Placeholder 4">
            <a:extLst>
              <a:ext uri="{FF2B5EF4-FFF2-40B4-BE49-F238E27FC236}">
                <a16:creationId xmlns:a16="http://schemas.microsoft.com/office/drawing/2014/main" id="{3967C46E-1086-468B-BB75-E51F6A8280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65F1FE-1907-4293-BABA-F5F1E5C8F8E1}"/>
              </a:ext>
            </a:extLst>
          </p:cNvPr>
          <p:cNvSpPr>
            <a:spLocks noGrp="1"/>
          </p:cNvSpPr>
          <p:nvPr>
            <p:ph type="sldNum" sz="quarter" idx="12"/>
          </p:nvPr>
        </p:nvSpPr>
        <p:spPr/>
        <p:txBody>
          <a:bodyPr/>
          <a:lstStyle/>
          <a:p>
            <a:fld id="{445F590B-6AA3-461E-B3DA-E86189EDEC75}" type="slidenum">
              <a:rPr lang="en-US" smtClean="0"/>
              <a:t>‹#›</a:t>
            </a:fld>
            <a:endParaRPr lang="en-US"/>
          </a:p>
        </p:txBody>
      </p:sp>
    </p:spTree>
    <p:extLst>
      <p:ext uri="{BB962C8B-B14F-4D97-AF65-F5344CB8AC3E}">
        <p14:creationId xmlns:p14="http://schemas.microsoft.com/office/powerpoint/2010/main" val="361139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305C9-1572-44DB-8546-BB5DFCFE91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C68A84-F2CF-4A3F-8116-EC0F53B127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24123C-F155-4D32-9A6E-4A70A9E84A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94C50C-78FE-4E60-91B0-D744D344AEA1}"/>
              </a:ext>
            </a:extLst>
          </p:cNvPr>
          <p:cNvSpPr>
            <a:spLocks noGrp="1"/>
          </p:cNvSpPr>
          <p:nvPr>
            <p:ph type="dt" sz="half" idx="10"/>
          </p:nvPr>
        </p:nvSpPr>
        <p:spPr/>
        <p:txBody>
          <a:bodyPr/>
          <a:lstStyle/>
          <a:p>
            <a:fld id="{87498E23-B66D-4CBF-9A51-F4932F298B97}" type="datetimeFigureOut">
              <a:rPr lang="en-US" smtClean="0"/>
              <a:t>12/11/2020</a:t>
            </a:fld>
            <a:endParaRPr lang="en-US"/>
          </a:p>
        </p:txBody>
      </p:sp>
      <p:sp>
        <p:nvSpPr>
          <p:cNvPr id="6" name="Footer Placeholder 5">
            <a:extLst>
              <a:ext uri="{FF2B5EF4-FFF2-40B4-BE49-F238E27FC236}">
                <a16:creationId xmlns:a16="http://schemas.microsoft.com/office/drawing/2014/main" id="{FDB7ABEE-0863-46B3-8FA8-63207C396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8E2244-9497-4334-8F1F-F02CC8159907}"/>
              </a:ext>
            </a:extLst>
          </p:cNvPr>
          <p:cNvSpPr>
            <a:spLocks noGrp="1"/>
          </p:cNvSpPr>
          <p:nvPr>
            <p:ph type="sldNum" sz="quarter" idx="12"/>
          </p:nvPr>
        </p:nvSpPr>
        <p:spPr/>
        <p:txBody>
          <a:bodyPr/>
          <a:lstStyle/>
          <a:p>
            <a:fld id="{445F590B-6AA3-461E-B3DA-E86189EDEC75}" type="slidenum">
              <a:rPr lang="en-US" smtClean="0"/>
              <a:t>‹#›</a:t>
            </a:fld>
            <a:endParaRPr lang="en-US"/>
          </a:p>
        </p:txBody>
      </p:sp>
    </p:spTree>
    <p:extLst>
      <p:ext uri="{BB962C8B-B14F-4D97-AF65-F5344CB8AC3E}">
        <p14:creationId xmlns:p14="http://schemas.microsoft.com/office/powerpoint/2010/main" val="1962055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EC8FC-4B32-416E-BFF6-66E7246615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535362-E2FF-4511-8A7E-F614F93FE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256D8B-FBFF-435A-8B36-23C0EEF20A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0C75CD-175B-4781-B9ED-BD48BDA3B1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A4FBF1-DAF5-4211-8E77-6302286A8A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231235-A172-4A2D-AAB1-451E61C15702}"/>
              </a:ext>
            </a:extLst>
          </p:cNvPr>
          <p:cNvSpPr>
            <a:spLocks noGrp="1"/>
          </p:cNvSpPr>
          <p:nvPr>
            <p:ph type="dt" sz="half" idx="10"/>
          </p:nvPr>
        </p:nvSpPr>
        <p:spPr/>
        <p:txBody>
          <a:bodyPr/>
          <a:lstStyle/>
          <a:p>
            <a:fld id="{87498E23-B66D-4CBF-9A51-F4932F298B97}" type="datetimeFigureOut">
              <a:rPr lang="en-US" smtClean="0"/>
              <a:t>12/11/2020</a:t>
            </a:fld>
            <a:endParaRPr lang="en-US"/>
          </a:p>
        </p:txBody>
      </p:sp>
      <p:sp>
        <p:nvSpPr>
          <p:cNvPr id="8" name="Footer Placeholder 7">
            <a:extLst>
              <a:ext uri="{FF2B5EF4-FFF2-40B4-BE49-F238E27FC236}">
                <a16:creationId xmlns:a16="http://schemas.microsoft.com/office/drawing/2014/main" id="{0CE1271D-69F0-4D9A-95E6-03B9297DF4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FC9F18-3296-45E7-A909-16639E2F8332}"/>
              </a:ext>
            </a:extLst>
          </p:cNvPr>
          <p:cNvSpPr>
            <a:spLocks noGrp="1"/>
          </p:cNvSpPr>
          <p:nvPr>
            <p:ph type="sldNum" sz="quarter" idx="12"/>
          </p:nvPr>
        </p:nvSpPr>
        <p:spPr/>
        <p:txBody>
          <a:bodyPr/>
          <a:lstStyle/>
          <a:p>
            <a:fld id="{445F590B-6AA3-461E-B3DA-E86189EDEC75}" type="slidenum">
              <a:rPr lang="en-US" smtClean="0"/>
              <a:t>‹#›</a:t>
            </a:fld>
            <a:endParaRPr lang="en-US"/>
          </a:p>
        </p:txBody>
      </p:sp>
    </p:spTree>
    <p:extLst>
      <p:ext uri="{BB962C8B-B14F-4D97-AF65-F5344CB8AC3E}">
        <p14:creationId xmlns:p14="http://schemas.microsoft.com/office/powerpoint/2010/main" val="3185209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0D5FB-32C8-4CEE-B86C-BE331C8C98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066EA9-BDC9-4F14-9479-E76838BB066D}"/>
              </a:ext>
            </a:extLst>
          </p:cNvPr>
          <p:cNvSpPr>
            <a:spLocks noGrp="1"/>
          </p:cNvSpPr>
          <p:nvPr>
            <p:ph type="dt" sz="half" idx="10"/>
          </p:nvPr>
        </p:nvSpPr>
        <p:spPr/>
        <p:txBody>
          <a:bodyPr/>
          <a:lstStyle/>
          <a:p>
            <a:fld id="{87498E23-B66D-4CBF-9A51-F4932F298B97}" type="datetimeFigureOut">
              <a:rPr lang="en-US" smtClean="0"/>
              <a:t>12/11/2020</a:t>
            </a:fld>
            <a:endParaRPr lang="en-US"/>
          </a:p>
        </p:txBody>
      </p:sp>
      <p:sp>
        <p:nvSpPr>
          <p:cNvPr id="4" name="Footer Placeholder 3">
            <a:extLst>
              <a:ext uri="{FF2B5EF4-FFF2-40B4-BE49-F238E27FC236}">
                <a16:creationId xmlns:a16="http://schemas.microsoft.com/office/drawing/2014/main" id="{E74A1BA1-95B9-4664-9B7C-58B6C5C9DF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EFBE7C-A7F8-4E85-B89A-B38FBA74D01B}"/>
              </a:ext>
            </a:extLst>
          </p:cNvPr>
          <p:cNvSpPr>
            <a:spLocks noGrp="1"/>
          </p:cNvSpPr>
          <p:nvPr>
            <p:ph type="sldNum" sz="quarter" idx="12"/>
          </p:nvPr>
        </p:nvSpPr>
        <p:spPr/>
        <p:txBody>
          <a:bodyPr/>
          <a:lstStyle/>
          <a:p>
            <a:fld id="{445F590B-6AA3-461E-B3DA-E86189EDEC75}" type="slidenum">
              <a:rPr lang="en-US" smtClean="0"/>
              <a:t>‹#›</a:t>
            </a:fld>
            <a:endParaRPr lang="en-US"/>
          </a:p>
        </p:txBody>
      </p:sp>
    </p:spTree>
    <p:extLst>
      <p:ext uri="{BB962C8B-B14F-4D97-AF65-F5344CB8AC3E}">
        <p14:creationId xmlns:p14="http://schemas.microsoft.com/office/powerpoint/2010/main" val="528116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D968B6-CAAC-49B6-8D79-548EE440BD1C}"/>
              </a:ext>
            </a:extLst>
          </p:cNvPr>
          <p:cNvSpPr>
            <a:spLocks noGrp="1"/>
          </p:cNvSpPr>
          <p:nvPr>
            <p:ph type="dt" sz="half" idx="10"/>
          </p:nvPr>
        </p:nvSpPr>
        <p:spPr/>
        <p:txBody>
          <a:bodyPr/>
          <a:lstStyle/>
          <a:p>
            <a:fld id="{87498E23-B66D-4CBF-9A51-F4932F298B97}" type="datetimeFigureOut">
              <a:rPr lang="en-US" smtClean="0"/>
              <a:t>12/11/2020</a:t>
            </a:fld>
            <a:endParaRPr lang="en-US"/>
          </a:p>
        </p:txBody>
      </p:sp>
      <p:sp>
        <p:nvSpPr>
          <p:cNvPr id="3" name="Footer Placeholder 2">
            <a:extLst>
              <a:ext uri="{FF2B5EF4-FFF2-40B4-BE49-F238E27FC236}">
                <a16:creationId xmlns:a16="http://schemas.microsoft.com/office/drawing/2014/main" id="{640C2C1A-11FD-4BBB-823D-80CFC5BE9F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65E511-4485-499B-A48A-E456209EF969}"/>
              </a:ext>
            </a:extLst>
          </p:cNvPr>
          <p:cNvSpPr>
            <a:spLocks noGrp="1"/>
          </p:cNvSpPr>
          <p:nvPr>
            <p:ph type="sldNum" sz="quarter" idx="12"/>
          </p:nvPr>
        </p:nvSpPr>
        <p:spPr/>
        <p:txBody>
          <a:bodyPr/>
          <a:lstStyle/>
          <a:p>
            <a:fld id="{445F590B-6AA3-461E-B3DA-E86189EDEC75}" type="slidenum">
              <a:rPr lang="en-US" smtClean="0"/>
              <a:t>‹#›</a:t>
            </a:fld>
            <a:endParaRPr lang="en-US"/>
          </a:p>
        </p:txBody>
      </p:sp>
    </p:spTree>
    <p:extLst>
      <p:ext uri="{BB962C8B-B14F-4D97-AF65-F5344CB8AC3E}">
        <p14:creationId xmlns:p14="http://schemas.microsoft.com/office/powerpoint/2010/main" val="1401065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C4F7C-8A4D-4D4E-B958-F0E6A3933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7E26F8-6C04-41FA-ABE2-0CAE4AC720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BE7098-A4EE-422E-B638-F8D632BC9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BE8558-2332-43F3-91DE-609A5462C5B4}"/>
              </a:ext>
            </a:extLst>
          </p:cNvPr>
          <p:cNvSpPr>
            <a:spLocks noGrp="1"/>
          </p:cNvSpPr>
          <p:nvPr>
            <p:ph type="dt" sz="half" idx="10"/>
          </p:nvPr>
        </p:nvSpPr>
        <p:spPr/>
        <p:txBody>
          <a:bodyPr/>
          <a:lstStyle/>
          <a:p>
            <a:fld id="{87498E23-B66D-4CBF-9A51-F4932F298B97}" type="datetimeFigureOut">
              <a:rPr lang="en-US" smtClean="0"/>
              <a:t>12/11/2020</a:t>
            </a:fld>
            <a:endParaRPr lang="en-US"/>
          </a:p>
        </p:txBody>
      </p:sp>
      <p:sp>
        <p:nvSpPr>
          <p:cNvPr id="6" name="Footer Placeholder 5">
            <a:extLst>
              <a:ext uri="{FF2B5EF4-FFF2-40B4-BE49-F238E27FC236}">
                <a16:creationId xmlns:a16="http://schemas.microsoft.com/office/drawing/2014/main" id="{BAD6B302-BA5C-499A-A611-B6B0FA2371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EDB44-28A8-4A9A-8C04-5FF79744A075}"/>
              </a:ext>
            </a:extLst>
          </p:cNvPr>
          <p:cNvSpPr>
            <a:spLocks noGrp="1"/>
          </p:cNvSpPr>
          <p:nvPr>
            <p:ph type="sldNum" sz="quarter" idx="12"/>
          </p:nvPr>
        </p:nvSpPr>
        <p:spPr/>
        <p:txBody>
          <a:bodyPr/>
          <a:lstStyle/>
          <a:p>
            <a:fld id="{445F590B-6AA3-461E-B3DA-E86189EDEC75}" type="slidenum">
              <a:rPr lang="en-US" smtClean="0"/>
              <a:t>‹#›</a:t>
            </a:fld>
            <a:endParaRPr lang="en-US"/>
          </a:p>
        </p:txBody>
      </p:sp>
    </p:spTree>
    <p:extLst>
      <p:ext uri="{BB962C8B-B14F-4D97-AF65-F5344CB8AC3E}">
        <p14:creationId xmlns:p14="http://schemas.microsoft.com/office/powerpoint/2010/main" val="2585576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C4AC4-D80E-4ED2-B358-4CAC01AC8F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549E92-80E8-48F1-BDDD-1EFAA97188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07311D-BB1F-4ACE-9C5A-D23994D3C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09835-2892-4AC9-BD4C-47531E9A07B5}"/>
              </a:ext>
            </a:extLst>
          </p:cNvPr>
          <p:cNvSpPr>
            <a:spLocks noGrp="1"/>
          </p:cNvSpPr>
          <p:nvPr>
            <p:ph type="dt" sz="half" idx="10"/>
          </p:nvPr>
        </p:nvSpPr>
        <p:spPr/>
        <p:txBody>
          <a:bodyPr/>
          <a:lstStyle/>
          <a:p>
            <a:fld id="{87498E23-B66D-4CBF-9A51-F4932F298B97}" type="datetimeFigureOut">
              <a:rPr lang="en-US" smtClean="0"/>
              <a:t>12/11/2020</a:t>
            </a:fld>
            <a:endParaRPr lang="en-US"/>
          </a:p>
        </p:txBody>
      </p:sp>
      <p:sp>
        <p:nvSpPr>
          <p:cNvPr id="6" name="Footer Placeholder 5">
            <a:extLst>
              <a:ext uri="{FF2B5EF4-FFF2-40B4-BE49-F238E27FC236}">
                <a16:creationId xmlns:a16="http://schemas.microsoft.com/office/drawing/2014/main" id="{11D9C70A-5BA4-4EBD-ABE5-B17DE96D7E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FFA594-DD4B-4F65-99B4-9735D9993FD1}"/>
              </a:ext>
            </a:extLst>
          </p:cNvPr>
          <p:cNvSpPr>
            <a:spLocks noGrp="1"/>
          </p:cNvSpPr>
          <p:nvPr>
            <p:ph type="sldNum" sz="quarter" idx="12"/>
          </p:nvPr>
        </p:nvSpPr>
        <p:spPr/>
        <p:txBody>
          <a:bodyPr/>
          <a:lstStyle/>
          <a:p>
            <a:fld id="{445F590B-6AA3-461E-B3DA-E86189EDEC75}" type="slidenum">
              <a:rPr lang="en-US" smtClean="0"/>
              <a:t>‹#›</a:t>
            </a:fld>
            <a:endParaRPr lang="en-US"/>
          </a:p>
        </p:txBody>
      </p:sp>
    </p:spTree>
    <p:extLst>
      <p:ext uri="{BB962C8B-B14F-4D97-AF65-F5344CB8AC3E}">
        <p14:creationId xmlns:p14="http://schemas.microsoft.com/office/powerpoint/2010/main" val="4267440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8F01CD-90AA-4BE7-98F5-C3B53F0F87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824D45-9F11-4681-A3A3-7270D6CDE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9A458E-1B48-4FF2-85EF-7976B64005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98E23-B66D-4CBF-9A51-F4932F298B97}" type="datetimeFigureOut">
              <a:rPr lang="en-US" smtClean="0"/>
              <a:t>12/11/2020</a:t>
            </a:fld>
            <a:endParaRPr lang="en-US"/>
          </a:p>
        </p:txBody>
      </p:sp>
      <p:sp>
        <p:nvSpPr>
          <p:cNvPr id="5" name="Footer Placeholder 4">
            <a:extLst>
              <a:ext uri="{FF2B5EF4-FFF2-40B4-BE49-F238E27FC236}">
                <a16:creationId xmlns:a16="http://schemas.microsoft.com/office/drawing/2014/main" id="{00246E8D-1462-494B-9201-EFBE2CF82E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10EDC-4EAF-4C13-8345-0DC2945F99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F590B-6AA3-461E-B3DA-E86189EDEC75}" type="slidenum">
              <a:rPr lang="en-US" smtClean="0"/>
              <a:t>‹#›</a:t>
            </a:fld>
            <a:endParaRPr lang="en-US"/>
          </a:p>
        </p:txBody>
      </p:sp>
    </p:spTree>
    <p:extLst>
      <p:ext uri="{BB962C8B-B14F-4D97-AF65-F5344CB8AC3E}">
        <p14:creationId xmlns:p14="http://schemas.microsoft.com/office/powerpoint/2010/main" val="140100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7F497-CD86-49F5-A37D-5055709ED6F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BB7A9C3-AB1B-487F-8BFC-ED61090D0355}"/>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A7824EE-530E-49C7-9CF0-241E328F6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 y="152400"/>
            <a:ext cx="12360812" cy="6858000"/>
          </a:xfrm>
          <a:prstGeom prst="rect">
            <a:avLst/>
          </a:prstGeom>
        </p:spPr>
      </p:pic>
      <p:sp>
        <p:nvSpPr>
          <p:cNvPr id="8" name="TextBox 7">
            <a:extLst>
              <a:ext uri="{FF2B5EF4-FFF2-40B4-BE49-F238E27FC236}">
                <a16:creationId xmlns:a16="http://schemas.microsoft.com/office/drawing/2014/main" id="{A021838E-6729-4B9B-A2B3-8025DE648F35}"/>
              </a:ext>
            </a:extLst>
          </p:cNvPr>
          <p:cNvSpPr txBox="1"/>
          <p:nvPr/>
        </p:nvSpPr>
        <p:spPr>
          <a:xfrm>
            <a:off x="4099443" y="367978"/>
            <a:ext cx="5325432" cy="1354217"/>
          </a:xfrm>
          <a:prstGeom prst="rect">
            <a:avLst/>
          </a:prstGeom>
          <a:noFill/>
        </p:spPr>
        <p:txBody>
          <a:bodyPr wrap="non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Center for Smart Agriculture</a:t>
            </a:r>
          </a:p>
          <a:p>
            <a:pPr algn="ct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a:solidFill>
                  <a:schemeClr val="accent1"/>
                </a:solidFill>
                <a:latin typeface="Times New Roman" panose="02020603050405020304" pitchFamily="18" charset="0"/>
                <a:cs typeface="Times New Roman" panose="02020603050405020304" pitchFamily="18" charset="0"/>
              </a:rPr>
              <a:t>Organic Farming</a:t>
            </a:r>
          </a:p>
          <a:p>
            <a:endParaRPr 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920BB8E-3853-4488-9507-9CCC0143A860}"/>
              </a:ext>
            </a:extLst>
          </p:cNvPr>
          <p:cNvSpPr txBox="1"/>
          <p:nvPr/>
        </p:nvSpPr>
        <p:spPr>
          <a:xfrm>
            <a:off x="1531714" y="5258348"/>
            <a:ext cx="10660286" cy="954107"/>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Module 2: </a:t>
            </a:r>
            <a:r>
              <a:rPr lang="en-US" sz="2800" b="1" dirty="0">
                <a:latin typeface="Times New Roman" panose="02020603050405020304" pitchFamily="18" charset="0"/>
                <a:cs typeface="Times New Roman" panose="02020603050405020304" pitchFamily="18" charset="0"/>
              </a:rPr>
              <a:t>Preparation and application of organic inputs</a:t>
            </a:r>
          </a:p>
          <a:p>
            <a:r>
              <a:rPr lang="en-US" sz="2800" b="1" dirty="0">
                <a:solidFill>
                  <a:srgbClr val="FF0000"/>
                </a:solidFill>
                <a:latin typeface="Times New Roman" panose="02020603050405020304" pitchFamily="18" charset="0"/>
                <a:cs typeface="Times New Roman" panose="02020603050405020304" pitchFamily="18" charset="0"/>
              </a:rPr>
              <a:t>Session 9: </a:t>
            </a:r>
            <a:r>
              <a:rPr lang="en-US" sz="2800" b="1" dirty="0">
                <a:latin typeface="Times New Roman" panose="02020603050405020304" pitchFamily="18" charset="0"/>
                <a:cs typeface="Times New Roman" panose="02020603050405020304" pitchFamily="18" charset="0"/>
              </a:rPr>
              <a:t>NADEP composting</a:t>
            </a:r>
          </a:p>
        </p:txBody>
      </p:sp>
      <p:pic>
        <p:nvPicPr>
          <p:cNvPr id="10" name="Picture 9">
            <a:extLst>
              <a:ext uri="{FF2B5EF4-FFF2-40B4-BE49-F238E27FC236}">
                <a16:creationId xmlns:a16="http://schemas.microsoft.com/office/drawing/2014/main" id="{5DB24EA6-BC4D-4C20-A1AA-6D7815939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452" y="1600200"/>
            <a:ext cx="5587897" cy="3475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29773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C9F48-591A-4288-B883-11DB567A8122}"/>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6E0DA863-DE75-470D-ADE7-871E9817FC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3896751"/>
            <a:ext cx="5801784" cy="2280212"/>
          </a:xfrm>
        </p:spPr>
      </p:pic>
      <p:pic>
        <p:nvPicPr>
          <p:cNvPr id="4" name="Picture 3">
            <a:extLst>
              <a:ext uri="{FF2B5EF4-FFF2-40B4-BE49-F238E27FC236}">
                <a16:creationId xmlns:a16="http://schemas.microsoft.com/office/drawing/2014/main" id="{DCF868EC-F845-46B7-BB56-D12A23296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474"/>
            <a:ext cx="12360812" cy="6858000"/>
          </a:xfrm>
          <a:prstGeom prst="rect">
            <a:avLst/>
          </a:prstGeom>
        </p:spPr>
      </p:pic>
      <p:sp>
        <p:nvSpPr>
          <p:cNvPr id="5" name="TextBox 4">
            <a:extLst>
              <a:ext uri="{FF2B5EF4-FFF2-40B4-BE49-F238E27FC236}">
                <a16:creationId xmlns:a16="http://schemas.microsoft.com/office/drawing/2014/main" id="{DCBEE274-96F1-462F-93E5-4DA0F748EB37}"/>
              </a:ext>
            </a:extLst>
          </p:cNvPr>
          <p:cNvSpPr txBox="1"/>
          <p:nvPr/>
        </p:nvSpPr>
        <p:spPr>
          <a:xfrm>
            <a:off x="2360832" y="144120"/>
            <a:ext cx="9540436" cy="4062651"/>
          </a:xfrm>
          <a:prstGeom prst="rect">
            <a:avLst/>
          </a:prstGeom>
          <a:noFill/>
        </p:spPr>
        <p:txBody>
          <a:bodyPr wrap="square" rtlCol="0">
            <a:spAutoFit/>
          </a:bodyPr>
          <a:lstStyle/>
          <a:p>
            <a:pPr marL="285750" marR="0" algn="just">
              <a:lnSpc>
                <a:spcPct val="150000"/>
              </a:lnSpc>
              <a:spcBef>
                <a:spcPts val="0"/>
              </a:spcBef>
              <a:spcAft>
                <a:spcPts val="0"/>
              </a:spcAft>
            </a:pPr>
            <a:r>
              <a:rPr lang="en-IN" sz="2000" b="1" dirty="0">
                <a:effectLst/>
                <a:latin typeface="Times New Roman" panose="02020603050405020304" pitchFamily="18" charset="0"/>
                <a:ea typeface="Calibri" panose="020F0502020204030204" pitchFamily="34" charset="0"/>
                <a:cs typeface="Times New Roman" panose="02020603050405020304" pitchFamily="18" charset="0"/>
              </a:rPr>
              <a:t>Construction of NADEP tank:</a:t>
            </a: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marL="628650" marR="0" indent="-342900" algn="just">
              <a:lnSpc>
                <a:spcPct val="150000"/>
              </a:lnSpc>
              <a:spcBef>
                <a:spcPts val="0"/>
              </a:spcBef>
              <a:spcAft>
                <a:spcPts val="0"/>
              </a:spcAft>
              <a:buFont typeface="Wingdings" panose="05000000000000000000" pitchFamily="2" charset="2"/>
              <a:buChar char="§"/>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The inside dimensions of the tank are as follows: Length: 3 metres Width: 2 metres Height: 1 metre</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628650" marR="0" indent="-342900" algn="just">
              <a:lnSpc>
                <a:spcPct val="150000"/>
              </a:lnSpc>
              <a:spcBef>
                <a:spcPts val="0"/>
              </a:spcBef>
              <a:spcAft>
                <a:spcPts val="0"/>
              </a:spcAft>
              <a:buFont typeface="Wingdings" panose="05000000000000000000" pitchFamily="2" charset="2"/>
              <a:buChar char="§"/>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The floor of the tank is made of bricks laid on the ground and covered with a layer of cement.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628650" marR="0" indent="-342900" algn="just">
              <a:lnSpc>
                <a:spcPct val="150000"/>
              </a:lnSpc>
              <a:spcBef>
                <a:spcPts val="0"/>
              </a:spcBef>
              <a:spcAft>
                <a:spcPts val="0"/>
              </a:spcAft>
              <a:buFont typeface="Wingdings" panose="05000000000000000000" pitchFamily="2" charset="2"/>
              <a:buChar char="§"/>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Each of the four walls has three rows of holes or gaps between the bricks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628650" marR="0" indent="-342900" algn="just">
              <a:lnSpc>
                <a:spcPct val="150000"/>
              </a:lnSpc>
              <a:spcBef>
                <a:spcPts val="0"/>
              </a:spcBef>
              <a:spcAft>
                <a:spcPts val="0"/>
              </a:spcAft>
              <a:buFont typeface="Wingdings" panose="05000000000000000000" pitchFamily="2" charset="2"/>
              <a:buChar char="§"/>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After the tank is built, the walls and floor are covered with a light plaster of fresh cow dung mixed with water, and then the plaster is left to dry.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9" name="Picture 8">
            <a:extLst>
              <a:ext uri="{FF2B5EF4-FFF2-40B4-BE49-F238E27FC236}">
                <a16:creationId xmlns:a16="http://schemas.microsoft.com/office/drawing/2014/main" id="{5FCDE31E-F9AB-4DE4-AF4B-F5576F2416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2005" y="3858983"/>
            <a:ext cx="6777519" cy="2854898"/>
          </a:xfrm>
          <a:prstGeom prst="rect">
            <a:avLst/>
          </a:prstGeom>
        </p:spPr>
      </p:pic>
    </p:spTree>
    <p:extLst>
      <p:ext uri="{BB962C8B-B14F-4D97-AF65-F5344CB8AC3E}">
        <p14:creationId xmlns:p14="http://schemas.microsoft.com/office/powerpoint/2010/main" val="2519613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D7EDB-9DC1-4B86-8393-935C6BBBB3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D8976D-EB2C-459B-A750-FA56E151C39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B268A7C-CECC-4953-A261-096540D6FF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12" y="0"/>
            <a:ext cx="12360812" cy="6858000"/>
          </a:xfrm>
          <a:prstGeom prst="rect">
            <a:avLst/>
          </a:prstGeom>
        </p:spPr>
      </p:pic>
      <p:sp>
        <p:nvSpPr>
          <p:cNvPr id="5" name="TextBox 4">
            <a:extLst>
              <a:ext uri="{FF2B5EF4-FFF2-40B4-BE49-F238E27FC236}">
                <a16:creationId xmlns:a16="http://schemas.microsoft.com/office/drawing/2014/main" id="{AF641379-8F3A-410E-8066-0B61851707D5}"/>
              </a:ext>
            </a:extLst>
          </p:cNvPr>
          <p:cNvSpPr txBox="1"/>
          <p:nvPr/>
        </p:nvSpPr>
        <p:spPr>
          <a:xfrm>
            <a:off x="2181423" y="1181051"/>
            <a:ext cx="9313054" cy="5121274"/>
          </a:xfrm>
          <a:prstGeom prst="rect">
            <a:avLst/>
          </a:prstGeom>
          <a:noFill/>
        </p:spPr>
        <p:txBody>
          <a:bodyPr wrap="square" rtlCol="0">
            <a:spAutoFit/>
          </a:bodyPr>
          <a:lstStyle/>
          <a:p>
            <a:pPr marL="285750" marR="0" algn="just">
              <a:lnSpc>
                <a:spcPct val="150000"/>
              </a:lnSpc>
              <a:spcBef>
                <a:spcPts val="0"/>
              </a:spcBef>
              <a:spcAft>
                <a:spcPts val="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Filling the Tank NADEP tank is filled in one or two days of hard work. It has to be done by a team. Before filling the tank, the following materials must be collected together: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algn="just">
              <a:lnSpc>
                <a:spcPct val="150000"/>
              </a:lnSpc>
              <a:spcBef>
                <a:spcPts val="0"/>
              </a:spcBef>
              <a:spcAft>
                <a:spcPts val="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1. Dry and green plant materials: 1400–1500 kg is needed. Grass, hay or straw that has left over from feeding animals, or that has been damaged by rain, is very suitable.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algn="just">
              <a:lnSpc>
                <a:spcPct val="150000"/>
              </a:lnSpc>
              <a:spcBef>
                <a:spcPts val="0"/>
              </a:spcBef>
              <a:spcAft>
                <a:spcPts val="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2. Cow dung or partly dried bio slurry (the discharge from a biogas digester): 90–100 kg or 10 sacks.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algn="just">
              <a:lnSpc>
                <a:spcPct val="150000"/>
              </a:lnSpc>
              <a:spcBef>
                <a:spcPts val="0"/>
              </a:spcBef>
              <a:spcAft>
                <a:spcPts val="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3. Dried soil that has been collected from cattle pens, cleaning drains, paths, etc.: 1750 kg are needed. The soil should be sieved to remove old tins, plastic, glass, stones, etc. 				(Contd..)</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algn="just">
              <a:lnSpc>
                <a:spcPct val="150000"/>
              </a:lnSpc>
              <a:spcBef>
                <a:spcPts val="0"/>
              </a:spcBef>
              <a:spcAft>
                <a:spcPts val="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3591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DE7DD-9DF7-4834-842B-BF5A7C5F08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EEE10E-4A08-44B8-9EC7-31FB656DCBC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DE40048-C36D-4C0B-8B56-0ED7E9E3E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 y="25788"/>
            <a:ext cx="12360812" cy="6858000"/>
          </a:xfrm>
          <a:prstGeom prst="rect">
            <a:avLst/>
          </a:prstGeom>
        </p:spPr>
      </p:pic>
      <p:sp>
        <p:nvSpPr>
          <p:cNvPr id="5" name="TextBox 4">
            <a:extLst>
              <a:ext uri="{FF2B5EF4-FFF2-40B4-BE49-F238E27FC236}">
                <a16:creationId xmlns:a16="http://schemas.microsoft.com/office/drawing/2014/main" id="{F8F8189E-01C2-44F5-876B-1233ED7988FB}"/>
              </a:ext>
            </a:extLst>
          </p:cNvPr>
          <p:cNvSpPr txBox="1"/>
          <p:nvPr/>
        </p:nvSpPr>
        <p:spPr>
          <a:xfrm>
            <a:off x="2690725" y="1667094"/>
            <a:ext cx="8360229" cy="3828612"/>
          </a:xfrm>
          <a:prstGeom prst="rect">
            <a:avLst/>
          </a:prstGeom>
          <a:noFill/>
        </p:spPr>
        <p:txBody>
          <a:bodyPr wrap="square" rtlCol="0">
            <a:spAutoFit/>
          </a:bodyPr>
          <a:lstStyle/>
          <a:p>
            <a:pPr marL="285750" marR="0" algn="just">
              <a:lnSpc>
                <a:spcPct val="150000"/>
              </a:lnSpc>
              <a:spcBef>
                <a:spcPts val="0"/>
              </a:spcBef>
              <a:spcAft>
                <a:spcPts val="0"/>
              </a:spcAf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4. </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Water: amount varies with the season and the proportion of dry to green plant materials available. However, usually an equivalent amount to plant materials is needed, i.e. 140–150 litres.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algn="just">
              <a:lnSpc>
                <a:spcPct val="150000"/>
              </a:lnSpc>
              <a:spcBef>
                <a:spcPts val="0"/>
              </a:spcBef>
              <a:spcAft>
                <a:spcPts val="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5. If urine from cattle and/or people is available, it should be diluted in the proportion of 1 part urine for 10 parts water (1 jug of urine put into 10 jugs of water in a bucket).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algn="just">
              <a:lnSpc>
                <a:spcPct val="150000"/>
              </a:lnSpc>
              <a:spcBef>
                <a:spcPts val="0"/>
              </a:spcBef>
              <a:spcAft>
                <a:spcPts val="10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6. Before starting to fill the tank, sides and floor of the tank are thoroughly wetted with slurry made from fresh cow dung mixed into water</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821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B27AB-9E81-440F-A429-747AF7B030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A1445F-A736-438D-9652-D184BD856C3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A9EC397-0398-451D-8FDD-1705A422C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2" y="152400"/>
            <a:ext cx="12360812" cy="6858000"/>
          </a:xfrm>
          <a:prstGeom prst="rect">
            <a:avLst/>
          </a:prstGeom>
        </p:spPr>
      </p:pic>
      <p:sp>
        <p:nvSpPr>
          <p:cNvPr id="5" name="TextBox 4">
            <a:extLst>
              <a:ext uri="{FF2B5EF4-FFF2-40B4-BE49-F238E27FC236}">
                <a16:creationId xmlns:a16="http://schemas.microsoft.com/office/drawing/2014/main" id="{52F77C0E-7735-4920-BFE0-E6F8C3E46841}"/>
              </a:ext>
            </a:extLst>
          </p:cNvPr>
          <p:cNvSpPr txBox="1"/>
          <p:nvPr/>
        </p:nvSpPr>
        <p:spPr>
          <a:xfrm>
            <a:off x="2264897" y="507357"/>
            <a:ext cx="9650437" cy="6044603"/>
          </a:xfrm>
          <a:prstGeom prst="rect">
            <a:avLst/>
          </a:prstGeom>
          <a:noFill/>
        </p:spPr>
        <p:txBody>
          <a:bodyPr wrap="square" rtlCol="0">
            <a:spAutoFit/>
          </a:bodyPr>
          <a:lstStyle/>
          <a:p>
            <a:pPr marL="571500" marR="0" indent="-285750" algn="just">
              <a:lnSpc>
                <a:spcPct val="150000"/>
              </a:lnSpc>
              <a:spcBef>
                <a:spcPts val="0"/>
              </a:spcBef>
              <a:spcAft>
                <a:spcPts val="0"/>
              </a:spcAft>
              <a:buFont typeface="Arial" panose="020B0604020202020204" pitchFamily="34" charset="0"/>
              <a:buChar char="•"/>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The three layers used to fill the tank are as follows: First layer: use 100–150 kg of dry or mixed dry and green plant materials to make a layer 15–25 cm thick at the sides, and slightly thicker in the middle. Second layer: mix 4 kg of cow dung or 10 kg of fresh biogas slurry in 25–50 litres of water and sprinkle or scatter it over the plant materials so they get completely moistened. Third layer: cover the wet plant waste and cow dung or slurry layer with 50–60 kg of clean, sieved top soil.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571500" marR="0" indent="-285750" algn="just">
              <a:lnSpc>
                <a:spcPct val="150000"/>
              </a:lnSpc>
              <a:spcBef>
                <a:spcPts val="0"/>
              </a:spcBef>
              <a:spcAft>
                <a:spcPts val="0"/>
              </a:spcAft>
              <a:buFont typeface="Arial" panose="020B0604020202020204" pitchFamily="34" charset="0"/>
              <a:buChar char="•"/>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Continue to fill the tank like a sandwich with these three layers put in sequence. Put more materials in the middle of the tank than around the sides. This will give a dome shape to the filled tank with the centre 30–50 cm higher than the sides.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571500" marR="0" indent="-285750" algn="just">
              <a:lnSpc>
                <a:spcPct val="150000"/>
              </a:lnSpc>
              <a:spcBef>
                <a:spcPts val="0"/>
              </a:spcBef>
              <a:spcAft>
                <a:spcPts val="0"/>
              </a:spcAft>
              <a:buFont typeface="Arial" panose="020B0604020202020204" pitchFamily="34" charset="0"/>
              <a:buChar char="•"/>
            </a:pPr>
            <a:r>
              <a:rPr lang="en-IN" sz="2000" dirty="0">
                <a:effectLst/>
                <a:latin typeface="Times New Roman" panose="02020603050405020304" pitchFamily="18" charset="0"/>
                <a:ea typeface="Calibri" panose="020F0502020204030204" pitchFamily="34" charset="0"/>
              </a:rPr>
              <a:t>Cover the last layer of plant materials with a layer of soil 7–8 cm thick. Make a cow dung plaster and cover the soil so that there are no cracks showing. The top of the filled tank can also be covered with plastic, particularly to protect the compost making process during rainy seasons</a:t>
            </a:r>
            <a:endParaRPr lang="en-US" sz="2000" b="1" dirty="0"/>
          </a:p>
        </p:txBody>
      </p:sp>
    </p:spTree>
    <p:extLst>
      <p:ext uri="{BB962C8B-B14F-4D97-AF65-F5344CB8AC3E}">
        <p14:creationId xmlns:p14="http://schemas.microsoft.com/office/powerpoint/2010/main" val="701443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5EC8A-B398-4E10-A062-B783DD1102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42401A-6978-4665-9195-DAFE8AEA0E4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C8785CE-5F3E-46A3-8716-D2811B22B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 y="152400"/>
            <a:ext cx="12360812" cy="6858000"/>
          </a:xfrm>
          <a:prstGeom prst="rect">
            <a:avLst/>
          </a:prstGeom>
        </p:spPr>
      </p:pic>
      <p:sp>
        <p:nvSpPr>
          <p:cNvPr id="5" name="TextBox 4">
            <a:extLst>
              <a:ext uri="{FF2B5EF4-FFF2-40B4-BE49-F238E27FC236}">
                <a16:creationId xmlns:a16="http://schemas.microsoft.com/office/drawing/2014/main" id="{32301B3D-DAC8-44DA-85AD-2F215CA2E24D}"/>
              </a:ext>
            </a:extLst>
          </p:cNvPr>
          <p:cNvSpPr txBox="1"/>
          <p:nvPr/>
        </p:nvSpPr>
        <p:spPr>
          <a:xfrm>
            <a:off x="2268025" y="1300015"/>
            <a:ext cx="9408160" cy="4985980"/>
          </a:xfrm>
          <a:prstGeom prst="rect">
            <a:avLst/>
          </a:prstGeom>
          <a:noFill/>
        </p:spPr>
        <p:txBody>
          <a:bodyPr wrap="square" rtlCol="0">
            <a:spAutoFit/>
          </a:bodyPr>
          <a:lstStyle/>
          <a:p>
            <a:pPr marL="628650" marR="0" indent="-342900" algn="just">
              <a:lnSpc>
                <a:spcPct val="150000"/>
              </a:lnSpc>
              <a:spcBef>
                <a:spcPts val="0"/>
              </a:spcBef>
              <a:spcAft>
                <a:spcPts val="0"/>
              </a:spcAft>
              <a:buFont typeface="Wingdings" panose="05000000000000000000" pitchFamily="2" charset="2"/>
              <a:buChar char="§"/>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After the tank is filled, the progress of compost making can be tested by pushing a stick into the tank through the gaps in the wall.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628650" marR="0" indent="-342900" algn="just">
              <a:lnSpc>
                <a:spcPct val="150000"/>
              </a:lnSpc>
              <a:spcBef>
                <a:spcPts val="0"/>
              </a:spcBef>
              <a:spcAft>
                <a:spcPts val="0"/>
              </a:spcAft>
              <a:buFont typeface="Wingdings" panose="05000000000000000000" pitchFamily="2" charset="2"/>
              <a:buChar char="§"/>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628650" marR="0" indent="-342900" algn="just">
              <a:lnSpc>
                <a:spcPct val="150000"/>
              </a:lnSpc>
              <a:spcBef>
                <a:spcPts val="0"/>
              </a:spcBef>
              <a:spcAft>
                <a:spcPts val="0"/>
              </a:spcAft>
              <a:buFont typeface="Wingdings" panose="05000000000000000000" pitchFamily="2" charset="2"/>
              <a:buChar char="§"/>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As the materials decompose in the compost making process, the top of the filled tank will shrink down below the sides of the tank</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628650" marR="0" indent="-342900" algn="just">
              <a:lnSpc>
                <a:spcPct val="150000"/>
              </a:lnSpc>
              <a:spcBef>
                <a:spcPts val="0"/>
              </a:spcBef>
              <a:spcAft>
                <a:spcPts val="0"/>
              </a:spcAft>
              <a:buFont typeface="Wingdings" panose="05000000000000000000" pitchFamily="2" charset="2"/>
              <a:buChar char="§"/>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628650" marR="0" indent="-342900" algn="just">
              <a:lnSpc>
                <a:spcPct val="150000"/>
              </a:lnSpc>
              <a:spcBef>
                <a:spcPts val="0"/>
              </a:spcBef>
              <a:spcAft>
                <a:spcPts val="0"/>
              </a:spcAft>
              <a:buFont typeface="Wingdings" panose="05000000000000000000" pitchFamily="2" charset="2"/>
              <a:buChar char="§"/>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When the compost pit has been filled or the piling of materials is complete, it should be checked regularly to make sure that there is enough but not too much moisture, and that it is getting hot, at least in the first two to three weeks (</a:t>
            </a:r>
            <a:r>
              <a:rPr lang="en-IN" sz="2000" dirty="0" err="1">
                <a:effectLst/>
                <a:latin typeface="Times New Roman" panose="02020603050405020304" pitchFamily="18" charset="0"/>
                <a:ea typeface="Calibri" panose="020F0502020204030204" pitchFamily="34" charset="0"/>
                <a:cs typeface="Times New Roman" panose="02020603050405020304" pitchFamily="18" charset="0"/>
              </a:rPr>
              <a:t>Kumawat</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000" i="1" dirty="0">
                <a:effectLst/>
                <a:latin typeface="Times New Roman" panose="02020603050405020304" pitchFamily="18" charset="0"/>
                <a:ea typeface="Calibri" panose="020F0502020204030204" pitchFamily="34" charset="0"/>
                <a:cs typeface="Times New Roman" panose="02020603050405020304" pitchFamily="18" charset="0"/>
              </a:rPr>
              <a:t>et al</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2017).</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93739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D18D6-2C22-40C7-B97A-95A8587FD8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130547F-390C-4642-8621-F8936BD829C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01ED2BA-D1A1-4274-9354-D617380B3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 y="152400"/>
            <a:ext cx="12360812" cy="6858000"/>
          </a:xfrm>
          <a:prstGeom prst="rect">
            <a:avLst/>
          </a:prstGeom>
        </p:spPr>
      </p:pic>
      <p:sp>
        <p:nvSpPr>
          <p:cNvPr id="6" name="TextBox 5">
            <a:extLst>
              <a:ext uri="{FF2B5EF4-FFF2-40B4-BE49-F238E27FC236}">
                <a16:creationId xmlns:a16="http://schemas.microsoft.com/office/drawing/2014/main" id="{E5F9C4BC-0140-4010-9940-31332BC99DD7}"/>
              </a:ext>
            </a:extLst>
          </p:cNvPr>
          <p:cNvSpPr txBox="1"/>
          <p:nvPr/>
        </p:nvSpPr>
        <p:spPr>
          <a:xfrm>
            <a:off x="4403188" y="3429000"/>
            <a:ext cx="3089628" cy="830997"/>
          </a:xfrm>
          <a:prstGeom prst="rect">
            <a:avLst/>
          </a:prstGeom>
          <a:noFill/>
        </p:spPr>
        <p:txBody>
          <a:bodyPr wrap="none" rtlCol="0">
            <a:spAutoFit/>
          </a:bodyPr>
          <a:lstStyle/>
          <a:p>
            <a:pPr algn="ctr"/>
            <a:r>
              <a:rPr lang="en-US" sz="4800" b="1"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1585889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699</Words>
  <Application>Microsoft Office PowerPoint</Application>
  <PresentationFormat>Widescreen</PresentationFormat>
  <Paragraphs>27</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Subhashisa Praharaj</dc:creator>
  <cp:lastModifiedBy>Subhashisa Praharaj</cp:lastModifiedBy>
  <cp:revision>10</cp:revision>
  <dcterms:created xsi:type="dcterms:W3CDTF">2020-12-04T19:12:38Z</dcterms:created>
  <dcterms:modified xsi:type="dcterms:W3CDTF">2020-12-11T04:53:00Z</dcterms:modified>
</cp:coreProperties>
</file>