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3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Microgrid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1"/>
            <a:ext cx="7848600" cy="49247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696200" cy="49104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772400" cy="4757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848600" cy="48627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696200" cy="48913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4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star</cp:lastModifiedBy>
  <cp:revision>8</cp:revision>
  <dcterms:created xsi:type="dcterms:W3CDTF">2006-08-16T00:00:00Z</dcterms:created>
  <dcterms:modified xsi:type="dcterms:W3CDTF">2021-02-17T02:03:30Z</dcterms:modified>
</cp:coreProperties>
</file>