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1336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Basics of Battery, Charge controller &amp; Inverter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Batteries are the delicate part of the solar system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Battery is a tank of charge. When charge goes down in a battery we have to refill it again.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Battery charge capacity is given in Ampere-hour(Ah).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Battery charge capacity that is available in the market are 2Ah, 10Ah, 100Ah, 200Ah etc.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Small battery charge capacity is given in terms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mAh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Example:- Mobile battery ratings are 1000mAh, 4000mAh, 5000mAh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Battery has got two terminals. Positive and negative. Terminal voltage is the potential difference between two terminal of battery. Bigger terminal voltage indicates higher driving force.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batteries available in the market have terminal voltage of 2V, 4V, 6V, 12V.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Energy stored in the battery is the product of terminal voltage and Charge capacity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effectLst/>
                <a:latin typeface="Times New Roman" pitchFamily="18" charset="0"/>
                <a:cs typeface="Times New Roman" pitchFamily="18" charset="0"/>
              </a:rPr>
              <a:t>Battery</a:t>
            </a:r>
            <a:endParaRPr lang="en-US" sz="4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name of battery technology is based on the name of the material used to make battery cell.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are 2 commonly used technologies: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Lead-acid batteries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These are used for large applications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Depth of discharge is 50 %.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It’s battery life is 3 to 5 years.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It’s price is 8 to 10 Rs per Wh.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Lithium-ion batteries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These are used for small applications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Depth of discharge is 80-90 %.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It’s battery life is 4 to 8 years.</a:t>
            </a:r>
          </a:p>
          <a:p>
            <a:pPr lvl="2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It’s price is 17 to 20 Rs per Wh.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Battery Technologies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Inverter converts DC power into AC power.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rating of Inverter should be sum of power of all appliances.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Inverter power rating is given in terms of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i.e. 1kVA, 2kVA,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kVA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Efficiency of Typical inverter is 80-90 %.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Cost of Inverter is Rs. 4 to 8 per Watt.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role of Inverter is as follows:-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helps to extract maximum power from solar panel.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helps to protect battery from over-charge and over-discharge.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helps to supply right voltage and current to appliances.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Inverter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manages DC power in and DC output power.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Power rating of charge controller should be sum of power of all DC appliances.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Efficiency of charge controller is higher than inverter i.e. 85 to 95 %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role of charge controller is as follows:-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extracts maximum power from panel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manages the battery to be over-charged or over-discharged.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provides appropriate DC power to appliances.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effectLst/>
                <a:latin typeface="Times New Roman" pitchFamily="18" charset="0"/>
                <a:cs typeface="Times New Roman" pitchFamily="18" charset="0"/>
              </a:rPr>
              <a:t>Charge Controller</a:t>
            </a:r>
            <a:endParaRPr lang="en-US" sz="4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</TotalTime>
  <Words>419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Slide 1</vt:lpstr>
      <vt:lpstr>Battery</vt:lpstr>
      <vt:lpstr>Battery Technologies</vt:lpstr>
      <vt:lpstr>Inverter</vt:lpstr>
      <vt:lpstr>Charge Controller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</dc:creator>
  <cp:lastModifiedBy>star</cp:lastModifiedBy>
  <cp:revision>22</cp:revision>
  <dcterms:created xsi:type="dcterms:W3CDTF">2006-08-16T00:00:00Z</dcterms:created>
  <dcterms:modified xsi:type="dcterms:W3CDTF">2021-02-26T18:00:37Z</dcterms:modified>
</cp:coreProperties>
</file>