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057400"/>
            <a:ext cx="594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Protective Devices used in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Microgrid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System: Lightning Arrestor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14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Lightning Arrestor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device used on power systems of above 1000V to protect other equipment from Lightning &amp; Switching surges.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Other devices similar to Lightning Arrestors are : 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SPD (Surge Protective Device) This is also a surge diverter, but generally for voltages well below 1000 volts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TVSS (Transient Voltage Surge Suppressor) Again this is also a surge diverter, but generally for voltages well below 1000 volts.</a:t>
            </a:r>
          </a:p>
        </p:txBody>
      </p:sp>
    </p:spTree>
    <p:extLst>
      <p:ext uri="{BB962C8B-B14F-4D97-AF65-F5344CB8AC3E}">
        <p14:creationId xmlns:p14="http://schemas.microsoft.com/office/powerpoint/2010/main" val="222930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Lightning Arrestor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does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absorb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Lightning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stop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Lightning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ivert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Lightning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ground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lamp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(limit) the Voltage produced by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Lightning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It Only protects equipment electrically in parallel with it.</a:t>
            </a:r>
          </a:p>
        </p:txBody>
      </p:sp>
    </p:spTree>
    <p:extLst>
      <p:ext uri="{BB962C8B-B14F-4D97-AF65-F5344CB8AC3E}">
        <p14:creationId xmlns:p14="http://schemas.microsoft.com/office/powerpoint/2010/main" val="1646600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228600"/>
            <a:ext cx="7024744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Types of Lightning Arresters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96423"/>
            <a:ext cx="6777317" cy="4499577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lightning arrestor is mainly classified into twelve types. These types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:-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Road Gap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Arrester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Sphere Gap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Arrester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Horn Gap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Arrester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Multiple-Gap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Arrester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Impulse Protective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Gap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Electrolytic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Arrester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Expulsion Type Lightning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Arrester</a:t>
            </a:r>
          </a:p>
          <a:p>
            <a:pPr lvl="1"/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Valve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Type Lightning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Arresters</a:t>
            </a:r>
          </a:p>
          <a:p>
            <a:pPr lvl="1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Thyrite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Lightning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Arrester</a:t>
            </a:r>
          </a:p>
          <a:p>
            <a:pPr lvl="1"/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Auto valve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Arrester</a:t>
            </a:r>
          </a:p>
          <a:p>
            <a:pPr lvl="1"/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Oxide Film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Arrester</a:t>
            </a:r>
          </a:p>
          <a:p>
            <a:pPr lvl="1"/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Metal Oxide Lightning Arresters</a:t>
            </a:r>
          </a:p>
          <a:p>
            <a:pPr lvl="1"/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829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89</TotalTime>
  <Words>183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PowerPoint Presentation</vt:lpstr>
      <vt:lpstr>Lightning Arrestor</vt:lpstr>
      <vt:lpstr>Function Lightning Arrestor</vt:lpstr>
      <vt:lpstr>Types of Lightning Arresters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CUTM</dc:creator>
  <cp:lastModifiedBy>CUTM</cp:lastModifiedBy>
  <cp:revision>10</cp:revision>
  <dcterms:created xsi:type="dcterms:W3CDTF">2006-08-16T00:00:00Z</dcterms:created>
  <dcterms:modified xsi:type="dcterms:W3CDTF">2021-02-17T09:59:42Z</dcterms:modified>
</cp:coreProperties>
</file>