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828800"/>
            <a:ext cx="5638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Basic knowledge regarding Voltage, current, resistance and power, Ohm’s Law</a:t>
            </a:r>
          </a:p>
        </p:txBody>
      </p:sp>
    </p:spTree>
    <p:extLst>
      <p:ext uri="{BB962C8B-B14F-4D97-AF65-F5344CB8AC3E}">
        <p14:creationId xmlns:p14="http://schemas.microsoft.com/office/powerpoint/2010/main" xmlns="" val="4048124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 unit of voltage is the volt (V)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volt is the potential difference (voltage) between two points when one joule of energy is used to move one coulomb of charge from one point to the other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V=W/Q </a:t>
            </a:r>
          </a:p>
          <a:p>
            <a:pPr marL="0" indent="0" algn="just"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much energy is used to move 50 C from one point in a circuit to another when the voltage between the two points is 12 V?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W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 Q × V = 50 × 12 J = 600 J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Voltage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010936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The movement of free electrons from negative to positive is electrical current (I)</a:t>
            </a:r>
          </a:p>
          <a:p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electrical current is the rate of flow of charge </a:t>
            </a:r>
          </a:p>
          <a:p>
            <a:pPr marL="0" indent="0">
              <a:buNone/>
            </a:pP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	I=Q/t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Current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00150" y="3810000"/>
            <a:ext cx="6743700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6459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The property of a material that restricts the flow of electrons is called 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resistance (R)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Where 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there is current through any material that has resistance, 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heat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is produced by the collisions of electrons and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atoms</a:t>
            </a:r>
          </a:p>
          <a:p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One ohm 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of resistance exists if there is one ampere of current in a material when one volt is applied across the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material.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Resistance</a:t>
            </a:r>
          </a:p>
        </p:txBody>
      </p:sp>
    </p:spTree>
    <p:extLst>
      <p:ext uri="{BB962C8B-B14F-4D97-AF65-F5344CB8AC3E}">
        <p14:creationId xmlns:p14="http://schemas.microsoft.com/office/powerpoint/2010/main" xmlns="" val="3042826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>
                <a:latin typeface="Times New Roman" pitchFamily="18" charset="0"/>
                <a:cs typeface="Times New Roman" pitchFamily="18" charset="0"/>
              </a:rPr>
              <a:t>Ohm's Law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is a formula used to calculate the relationship between voltage, current and resistance in an electrical circuit.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students of electronics,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Ohm's Law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(E = IR) is as fundamentally important as Einstein's Relativity equation (E = mc²) is to physicists.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 I x 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Ohm's Law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14612" y="5362575"/>
            <a:ext cx="39147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418930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</TotalTime>
  <Words>148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Slide 1</vt:lpstr>
      <vt:lpstr>Voltage </vt:lpstr>
      <vt:lpstr>Current</vt:lpstr>
      <vt:lpstr>Resistance</vt:lpstr>
      <vt:lpstr>Ohm's Law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CUTM</dc:creator>
  <cp:lastModifiedBy>star</cp:lastModifiedBy>
  <cp:revision>4</cp:revision>
  <dcterms:created xsi:type="dcterms:W3CDTF">2006-08-16T00:00:00Z</dcterms:created>
  <dcterms:modified xsi:type="dcterms:W3CDTF">2021-02-16T17:59:49Z</dcterms:modified>
</cp:coreProperties>
</file>