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786" y="2709762"/>
            <a:ext cx="4858428" cy="14384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8" y="471074"/>
            <a:ext cx="7802064" cy="59158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73" y="666364"/>
            <a:ext cx="7544854" cy="5525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89" y="728285"/>
            <a:ext cx="7497222" cy="54014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15" y="809259"/>
            <a:ext cx="7297169" cy="52394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52" y="728285"/>
            <a:ext cx="7487696" cy="54014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15" y="509180"/>
            <a:ext cx="7659169" cy="5839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57" y="604443"/>
            <a:ext cx="7954486" cy="56491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88" y="599680"/>
            <a:ext cx="8040223" cy="565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68" y="671127"/>
            <a:ext cx="7621064" cy="55157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star</dc:creator>
  <cp:lastModifiedBy>star</cp:lastModifiedBy>
  <cp:revision>2</cp:revision>
  <dcterms:created xsi:type="dcterms:W3CDTF">2006-08-16T00:00:00Z</dcterms:created>
  <dcterms:modified xsi:type="dcterms:W3CDTF">2021-02-16T18:30:20Z</dcterms:modified>
</cp:coreProperties>
</file>