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1336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Solar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System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a scaled-down version of the centralized power system. It can generate, distribute, and control power in a small community.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reliable and flexible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more secure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resilient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save money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store and incorporate renewable energy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spite of potential benefits, the development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have various challenges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costs of distributed energy resources (high installation cost)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Technical difficulties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Absence of standards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Administrative and legal barriers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Market monopoly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Microgrid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Many technical challenges are associated with the operation and the control of MGs.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Energy management is very important for the achievement of good energy efficiencies by optimizing production and consumption.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management of instantaneous active and reactive power balancing is a key challenge of the MGs.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Transitions from interconnected operation to islanding operation are likely to cause large mismatches between generations and loads and cause severe frequency and voltage control problems. </a:t>
            </a: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Maintaining stability and power quality in the islanding mode of operation requires the development of sophisticated control strategies.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Technical Challenges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187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Slide 1</vt:lpstr>
      <vt:lpstr>Microgrid</vt:lpstr>
      <vt:lpstr>Challenges of Microgrid </vt:lpstr>
      <vt:lpstr>Technical Challenges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star</dc:creator>
  <cp:lastModifiedBy>star</cp:lastModifiedBy>
  <cp:revision>6</cp:revision>
  <dcterms:created xsi:type="dcterms:W3CDTF">2006-08-16T00:00:00Z</dcterms:created>
  <dcterms:modified xsi:type="dcterms:W3CDTF">2021-02-17T00:50:02Z</dcterms:modified>
</cp:coreProperties>
</file>