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1336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Microgrid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System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09" y="533400"/>
            <a:ext cx="8278381" cy="52009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8839200" cy="44898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1"/>
            <a:ext cx="9144000" cy="49281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9144000" cy="497752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4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star</dc:creator>
  <cp:lastModifiedBy>star</cp:lastModifiedBy>
  <cp:revision>7</cp:revision>
  <dcterms:created xsi:type="dcterms:W3CDTF">2006-08-16T00:00:00Z</dcterms:created>
  <dcterms:modified xsi:type="dcterms:W3CDTF">2021-02-17T01:37:54Z</dcterms:modified>
</cp:coreProperties>
</file>