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57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Sizing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System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5" y="533400"/>
            <a:ext cx="859274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7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25" y="609600"/>
            <a:ext cx="8773749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8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457200"/>
            <a:ext cx="8659433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25" y="533400"/>
            <a:ext cx="841174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5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83" y="609600"/>
            <a:ext cx="847843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4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0" y="685800"/>
            <a:ext cx="8487960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1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7" y="838200"/>
            <a:ext cx="813548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1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0" y="533400"/>
            <a:ext cx="848796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4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CUTM</cp:lastModifiedBy>
  <cp:revision>3</cp:revision>
  <dcterms:created xsi:type="dcterms:W3CDTF">2006-08-16T00:00:00Z</dcterms:created>
  <dcterms:modified xsi:type="dcterms:W3CDTF">2021-02-17T07:48:16Z</dcterms:modified>
</cp:coreProperties>
</file>