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D8BD707-D9CF-40AE-B4C6-C98DA3205C09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2057400"/>
            <a:ext cx="594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Capacity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Solar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System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214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" y="1223654"/>
            <a:ext cx="8001001" cy="4410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764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104575"/>
            <a:ext cx="7924800" cy="4991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474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071233"/>
            <a:ext cx="8001000" cy="4948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9095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037891"/>
            <a:ext cx="7848600" cy="4782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6763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037891"/>
            <a:ext cx="7924800" cy="4981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7937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095049"/>
            <a:ext cx="8001000" cy="4667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56628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20</TotalTime>
  <Words>4</Words>
  <Application>Microsoft Office PowerPoint</Application>
  <PresentationFormat>On-screen Show (4:3)</PresentationFormat>
  <Paragraphs>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Austin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CUTM</dc:creator>
  <cp:lastModifiedBy>CUTM</cp:lastModifiedBy>
  <cp:revision>5</cp:revision>
  <dcterms:created xsi:type="dcterms:W3CDTF">2006-08-16T00:00:00Z</dcterms:created>
  <dcterms:modified xsi:type="dcterms:W3CDTF">2021-02-17T08:47:36Z</dcterms:modified>
</cp:coreProperties>
</file>