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1426"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ECB1A00-6206-447F-B60C-9F2432F6CC8C}"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E19FF7-8DE7-4C2F-9C42-43D4A60BC35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CB1A00-6206-447F-B60C-9F2432F6CC8C}"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E19FF7-8DE7-4C2F-9C42-43D4A60BC35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CB1A00-6206-447F-B60C-9F2432F6CC8C}"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E19FF7-8DE7-4C2F-9C42-43D4A60BC35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CB1A00-6206-447F-B60C-9F2432F6CC8C}"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E19FF7-8DE7-4C2F-9C42-43D4A60BC35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ECB1A00-6206-447F-B60C-9F2432F6CC8C}"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E19FF7-8DE7-4C2F-9C42-43D4A60BC35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ECB1A00-6206-447F-B60C-9F2432F6CC8C}"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E19FF7-8DE7-4C2F-9C42-43D4A60BC35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ECB1A00-6206-447F-B60C-9F2432F6CC8C}" type="datetimeFigureOut">
              <a:rPr lang="en-US" smtClean="0"/>
              <a:t>2/23/2021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E19FF7-8DE7-4C2F-9C42-43D4A60BC35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ECB1A00-6206-447F-B60C-9F2432F6CC8C}" type="datetimeFigureOut">
              <a:rPr lang="en-US" smtClean="0"/>
              <a:t>2/23/2021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E19FF7-8DE7-4C2F-9C42-43D4A60BC35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CB1A00-6206-447F-B60C-9F2432F6CC8C}" type="datetimeFigureOut">
              <a:rPr lang="en-US" smtClean="0"/>
              <a:t>2/23/2021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E19FF7-8DE7-4C2F-9C42-43D4A60BC35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CB1A00-6206-447F-B60C-9F2432F6CC8C}"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E19FF7-8DE7-4C2F-9C42-43D4A60BC35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CB1A00-6206-447F-B60C-9F2432F6CC8C}"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E19FF7-8DE7-4C2F-9C42-43D4A60BC35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CB1A00-6206-447F-B60C-9F2432F6CC8C}" type="datetimeFigureOut">
              <a:rPr lang="en-US" smtClean="0"/>
              <a:t>2/23/2021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E19FF7-8DE7-4C2F-9C42-43D4A60BC35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Computer Network Components</a:t>
            </a:r>
            <a:br>
              <a:rPr lang="en-US" dirty="0"/>
            </a:br>
            <a:endParaRPr lang="en-US" dirty="0"/>
          </a:p>
        </p:txBody>
      </p:sp>
      <p:sp>
        <p:nvSpPr>
          <p:cNvPr id="3" name="Subtitle 2"/>
          <p:cNvSpPr>
            <a:spLocks noGrp="1"/>
          </p:cNvSpPr>
          <p:nvPr>
            <p:ph type="subTitle" idx="1"/>
          </p:nvPr>
        </p:nvSpPr>
        <p:spPr/>
        <p:txBody>
          <a:bodyPr/>
          <a:lstStyle/>
          <a:p>
            <a:r>
              <a:rPr lang="en-IN" dirty="0" smtClean="0"/>
              <a:t>By </a:t>
            </a:r>
            <a:r>
              <a:rPr lang="en-IN" dirty="0" err="1" smtClean="0"/>
              <a:t>N.Jeevaratnam</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2"/>
          <a:srcRect/>
          <a:stretch>
            <a:fillRect/>
          </a:stretch>
        </p:blipFill>
        <p:spPr bwMode="auto">
          <a:xfrm>
            <a:off x="1270000" y="2209800"/>
            <a:ext cx="6604000" cy="2438400"/>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Approaches Of Packet Switching</a:t>
            </a:r>
            <a:r>
              <a:rPr lang="en-US" dirty="0" smtClean="0"/>
              <a:t>:</a:t>
            </a:r>
            <a:endParaRPr lang="en-US" dirty="0"/>
          </a:p>
        </p:txBody>
      </p:sp>
      <p:sp>
        <p:nvSpPr>
          <p:cNvPr id="3" name="Content Placeholder 2"/>
          <p:cNvSpPr>
            <a:spLocks noGrp="1"/>
          </p:cNvSpPr>
          <p:nvPr>
            <p:ph idx="1"/>
          </p:nvPr>
        </p:nvSpPr>
        <p:spPr/>
        <p:txBody>
          <a:bodyPr>
            <a:normAutofit fontScale="70000" lnSpcReduction="20000"/>
          </a:bodyPr>
          <a:lstStyle/>
          <a:p>
            <a:r>
              <a:rPr lang="en-US" dirty="0"/>
              <a:t>There are two approaches to Packet Switching:</a:t>
            </a:r>
          </a:p>
          <a:p>
            <a:r>
              <a:rPr lang="en-US" dirty="0"/>
              <a:t>Datagram Packet switching:</a:t>
            </a:r>
          </a:p>
          <a:p>
            <a:r>
              <a:rPr lang="en-US" dirty="0"/>
              <a:t>It is a packet switching technology in which packet is known as a datagram, is considered as an independent entity. Each packet contains the information about the destination and switch uses this information to forward the packet to the correct destination.</a:t>
            </a:r>
          </a:p>
          <a:p>
            <a:r>
              <a:rPr lang="en-US" dirty="0"/>
              <a:t>The packets are reassembled at the receiving end in correct order.</a:t>
            </a:r>
          </a:p>
          <a:p>
            <a:r>
              <a:rPr lang="en-US" dirty="0"/>
              <a:t>In Datagram Packet Switching technique, the path is not fixed.</a:t>
            </a:r>
          </a:p>
          <a:p>
            <a:r>
              <a:rPr lang="en-US" dirty="0"/>
              <a:t>Intermediate nodes take the routing decisions to forward the packets.</a:t>
            </a:r>
          </a:p>
          <a:p>
            <a:r>
              <a:rPr lang="en-US" dirty="0"/>
              <a:t>Datagram Packet Switching is also known as connectionless switching.</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Virtual Circuit Switching</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Virtual </a:t>
            </a:r>
            <a:r>
              <a:rPr lang="en-US" dirty="0"/>
              <a:t>Circuit Switching is also known as connection-oriented switching.</a:t>
            </a:r>
          </a:p>
          <a:p>
            <a:r>
              <a:rPr lang="en-US" dirty="0"/>
              <a:t>In the case of Virtual circuit switching, a preplanned route is established before the messages are sent.</a:t>
            </a:r>
          </a:p>
          <a:p>
            <a:r>
              <a:rPr lang="en-US" dirty="0"/>
              <a:t>Call request and call accept packets are used to establish the connection between sender and receiver.</a:t>
            </a:r>
          </a:p>
          <a:p>
            <a:r>
              <a:rPr lang="en-US" dirty="0"/>
              <a:t>In this case, the path is fixed for the duration of a logical connection.</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2050" name="Picture 2"/>
          <p:cNvPicPr>
            <a:picLocks noChangeAspect="1" noChangeArrowheads="1"/>
          </p:cNvPicPr>
          <p:nvPr/>
        </p:nvPicPr>
        <p:blipFill>
          <a:blip r:embed="rId2"/>
          <a:srcRect/>
          <a:stretch>
            <a:fillRect/>
          </a:stretch>
        </p:blipFill>
        <p:spPr bwMode="auto">
          <a:xfrm>
            <a:off x="2028825" y="1657350"/>
            <a:ext cx="5086350" cy="3543300"/>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Computer network components are the </a:t>
            </a:r>
            <a:r>
              <a:rPr lang="en-US" i="1" dirty="0"/>
              <a:t>major parts</a:t>
            </a:r>
            <a:r>
              <a:rPr lang="en-US" dirty="0"/>
              <a:t> which are needed to </a:t>
            </a:r>
            <a:r>
              <a:rPr lang="en-US" i="1" dirty="0"/>
              <a:t>install the software</a:t>
            </a:r>
            <a:r>
              <a:rPr lang="en-US" dirty="0"/>
              <a:t>. Some important network components are </a:t>
            </a:r>
            <a:r>
              <a:rPr lang="en-US" b="1" dirty="0"/>
              <a:t>NIC</a:t>
            </a:r>
            <a:r>
              <a:rPr lang="en-US" dirty="0"/>
              <a:t>, </a:t>
            </a:r>
            <a:r>
              <a:rPr lang="en-US" b="1" dirty="0"/>
              <a:t>switch</a:t>
            </a:r>
            <a:r>
              <a:rPr lang="en-US" dirty="0"/>
              <a:t>, </a:t>
            </a:r>
            <a:r>
              <a:rPr lang="en-US" b="1" dirty="0"/>
              <a:t>cable</a:t>
            </a:r>
            <a:r>
              <a:rPr lang="en-US" dirty="0"/>
              <a:t>, </a:t>
            </a:r>
            <a:r>
              <a:rPr lang="en-US" b="1" dirty="0"/>
              <a:t>hub</a:t>
            </a:r>
            <a:r>
              <a:rPr lang="en-US" dirty="0"/>
              <a:t>, </a:t>
            </a:r>
            <a:r>
              <a:rPr lang="en-US" b="1" dirty="0"/>
              <a:t>router</a:t>
            </a:r>
            <a:r>
              <a:rPr lang="en-US" dirty="0"/>
              <a:t>, and </a:t>
            </a:r>
            <a:r>
              <a:rPr lang="en-US" b="1" dirty="0"/>
              <a:t>modem</a:t>
            </a:r>
            <a:r>
              <a:rPr lang="en-US" dirty="0"/>
              <a:t>. Depending on the type of network that we need to install, some network components can also be removed. For example, the wireless network does not require a cable.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NIC</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r>
              <a:rPr lang="en-US" dirty="0"/>
              <a:t>NIC stands for network interface card.</a:t>
            </a:r>
          </a:p>
          <a:p>
            <a:r>
              <a:rPr lang="en-US" dirty="0"/>
              <a:t>NIC is a hardware component used to connect a computer with another computer onto a network</a:t>
            </a:r>
          </a:p>
          <a:p>
            <a:r>
              <a:rPr lang="en-US" dirty="0"/>
              <a:t>It can support a transfer rate of 10,100 to 1000 Mb/s.</a:t>
            </a:r>
          </a:p>
          <a:p>
            <a:r>
              <a:rPr lang="en-US" dirty="0"/>
              <a:t>The MAC address or physical address is encoded on the network card chip which is assigned by the IEEE to identify a network card uniquely. The MAC address is stored in the PROM (Programmable read-only memory).</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There are two types of NIC:</a:t>
            </a:r>
          </a:p>
          <a:p>
            <a:r>
              <a:rPr lang="en-US" dirty="0"/>
              <a:t>Wired NIC</a:t>
            </a:r>
          </a:p>
          <a:p>
            <a:r>
              <a:rPr lang="en-US" dirty="0"/>
              <a:t>Wireless NIC</a:t>
            </a:r>
          </a:p>
          <a:p>
            <a:r>
              <a:rPr lang="en-US" b="1" dirty="0"/>
              <a:t>Wired NIC:</a:t>
            </a:r>
            <a:r>
              <a:rPr lang="en-US" dirty="0"/>
              <a:t> The Wired NIC is present inside the motherboard. Cables and connectors are used with wired NIC to transfer data.</a:t>
            </a:r>
          </a:p>
          <a:p>
            <a:r>
              <a:rPr lang="en-US" b="1" dirty="0"/>
              <a:t>Wireless NIC:</a:t>
            </a:r>
            <a:r>
              <a:rPr lang="en-US" dirty="0"/>
              <a:t> The wireless NIC contains the antenna to obtain the connection over the wireless network. For example, laptop computer contains the wireless NIC.</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Hub</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r>
              <a:rPr lang="en-US" dirty="0"/>
              <a:t>A Hub is a hardware device that divides the network connection among multiple devices. When computer requests for some information from a network, it first sends the request to the Hub through cable. Hub will broadcast this request to the entire network. All the devices will check whether the request belongs to them or not. If not, the request will be dropped.</a:t>
            </a:r>
          </a:p>
          <a:p>
            <a:r>
              <a:rPr lang="en-US" dirty="0"/>
              <a:t>The process used by the Hub consumes more bandwidth and limits the amount of communication. Nowadays, the use of hub is obsolete, and it is replaced by more advanced computer network components such as Switches, Routers.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Switch</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r>
              <a:rPr lang="en-US" dirty="0"/>
              <a:t>A switch is a hardware device that connects multiple devices on a computer network. A Switch contains more advanced features than Hub. The Switch contains the updated table that decides where the data is transmitted or not. Switch delivers the message to the correct destination based on the physical address present in the incoming message. A Switch does not broadcast the message to the entire network like the Hub. It determines the device to whom the message is to be transmitted. Therefore, we can say that switch provides a direct connection between the source and destination. It increases the speed of the network.</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Router</a:t>
            </a:r>
            <a:endParaRPr lang="en-US" dirty="0"/>
          </a:p>
        </p:txBody>
      </p:sp>
      <p:sp>
        <p:nvSpPr>
          <p:cNvPr id="3" name="Content Placeholder 2"/>
          <p:cNvSpPr>
            <a:spLocks noGrp="1"/>
          </p:cNvSpPr>
          <p:nvPr>
            <p:ph idx="1"/>
          </p:nvPr>
        </p:nvSpPr>
        <p:spPr/>
        <p:txBody>
          <a:bodyPr>
            <a:normAutofit fontScale="92500" lnSpcReduction="10000"/>
          </a:bodyPr>
          <a:lstStyle/>
          <a:p>
            <a:r>
              <a:rPr lang="en-US" dirty="0"/>
              <a:t> router is a hardware device which is used to connect a LAN with an internet connection. It is used to receive, analyze and forward the incoming packets to another network.</a:t>
            </a:r>
          </a:p>
          <a:p>
            <a:r>
              <a:rPr lang="en-US" dirty="0"/>
              <a:t>A router works in a </a:t>
            </a:r>
            <a:r>
              <a:rPr lang="en-US" b="1" dirty="0"/>
              <a:t>Layer 3 (Network layer)</a:t>
            </a:r>
            <a:r>
              <a:rPr lang="en-US" dirty="0"/>
              <a:t> of the OSI Reference model.</a:t>
            </a:r>
          </a:p>
          <a:p>
            <a:r>
              <a:rPr lang="en-US" dirty="0"/>
              <a:t>A router forwards the packet based on the information available in the routing table.</a:t>
            </a:r>
          </a:p>
          <a:p>
            <a:r>
              <a:rPr lang="en-US" dirty="0"/>
              <a:t>It determines the best path from the available paths for the transmission of the packet.</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Advantages Of Router:</a:t>
            </a:r>
            <a:endParaRPr lang="en-US" dirty="0"/>
          </a:p>
        </p:txBody>
      </p:sp>
      <p:sp>
        <p:nvSpPr>
          <p:cNvPr id="3" name="Content Placeholder 2"/>
          <p:cNvSpPr>
            <a:spLocks noGrp="1"/>
          </p:cNvSpPr>
          <p:nvPr>
            <p:ph idx="1"/>
          </p:nvPr>
        </p:nvSpPr>
        <p:spPr/>
        <p:txBody>
          <a:bodyPr>
            <a:normAutofit fontScale="70000" lnSpcReduction="20000"/>
          </a:bodyPr>
          <a:lstStyle/>
          <a:p>
            <a:r>
              <a:rPr lang="en-US" b="1" dirty="0" smtClean="0"/>
              <a:t>Security</a:t>
            </a:r>
            <a:r>
              <a:rPr lang="en-US" b="1" dirty="0"/>
              <a:t>:</a:t>
            </a:r>
            <a:r>
              <a:rPr lang="en-US" dirty="0"/>
              <a:t> The information which is transmitted to the network will traverse the entire cable, but the only specified device which has been addressed can read the data.</a:t>
            </a:r>
          </a:p>
          <a:p>
            <a:r>
              <a:rPr lang="en-US" b="1" dirty="0"/>
              <a:t>Reliability:</a:t>
            </a:r>
            <a:r>
              <a:rPr lang="en-US" dirty="0"/>
              <a:t> If the server has stopped functioning, the network goes down, but no other networks are affected that are served by the router.</a:t>
            </a:r>
          </a:p>
          <a:p>
            <a:r>
              <a:rPr lang="en-US" b="1" dirty="0"/>
              <a:t>Performance:</a:t>
            </a:r>
            <a:r>
              <a:rPr lang="en-US" dirty="0"/>
              <a:t> Router enhances the overall performance of the network. Suppose there are 24 workstations in a network generates a same amount of traffic. This increases the traffic load on the network. Router splits the single network into two networks of 12 workstations each, reduces the traffic load by half.</a:t>
            </a:r>
          </a:p>
          <a:p>
            <a:r>
              <a:rPr lang="en-US" b="1" dirty="0"/>
              <a:t>Network range</a:t>
            </a:r>
            <a:endParaRPr lang="en-US"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Packet </a:t>
            </a:r>
            <a:r>
              <a:rPr lang="en-US" dirty="0" smtClean="0"/>
              <a:t>Switching</a:t>
            </a:r>
            <a:endParaRPr lang="en-US" dirty="0"/>
          </a:p>
        </p:txBody>
      </p:sp>
      <p:sp>
        <p:nvSpPr>
          <p:cNvPr id="3" name="Content Placeholder 2"/>
          <p:cNvSpPr>
            <a:spLocks noGrp="1"/>
          </p:cNvSpPr>
          <p:nvPr>
            <p:ph idx="1"/>
          </p:nvPr>
        </p:nvSpPr>
        <p:spPr/>
        <p:txBody>
          <a:bodyPr>
            <a:normAutofit fontScale="62500" lnSpcReduction="20000"/>
          </a:bodyPr>
          <a:lstStyle/>
          <a:p>
            <a:r>
              <a:rPr lang="en-US" dirty="0"/>
              <a:t>The packet switching is a switching technique in which the message is sent in one go, but it is divided into smaller pieces, and they are sent individually.</a:t>
            </a:r>
          </a:p>
          <a:p>
            <a:r>
              <a:rPr lang="en-US" dirty="0"/>
              <a:t>The message splits into smaller pieces known as packets and packets are given a unique number to identify their order at the receiving end.</a:t>
            </a:r>
          </a:p>
          <a:p>
            <a:r>
              <a:rPr lang="en-US" dirty="0"/>
              <a:t>Every packet contains some information in its headers such as source address, destination address and sequence number.</a:t>
            </a:r>
          </a:p>
          <a:p>
            <a:r>
              <a:rPr lang="en-US" dirty="0"/>
              <a:t>Packets will travel across the network, taking the shortest path as possible.</a:t>
            </a:r>
          </a:p>
          <a:p>
            <a:r>
              <a:rPr lang="en-US" dirty="0"/>
              <a:t>All the packets are reassembled at the receiving end in correct order.</a:t>
            </a:r>
          </a:p>
          <a:p>
            <a:r>
              <a:rPr lang="en-US" dirty="0"/>
              <a:t>If any packet is missing or corrupted, then the message will be sent to resend the message.</a:t>
            </a:r>
          </a:p>
          <a:p>
            <a:r>
              <a:rPr lang="en-US" dirty="0"/>
              <a:t>If the correct order of the packets is reached, then the acknowledgment message will be sent.</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642</Words>
  <Application>Microsoft Office PowerPoint</Application>
  <PresentationFormat>On-screen Show (4:3)</PresentationFormat>
  <Paragraphs>49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Computer Network Components </vt:lpstr>
      <vt:lpstr>Slide 2</vt:lpstr>
      <vt:lpstr>NIC </vt:lpstr>
      <vt:lpstr>Slide 4</vt:lpstr>
      <vt:lpstr>Hub </vt:lpstr>
      <vt:lpstr>Switch </vt:lpstr>
      <vt:lpstr>Router</vt:lpstr>
      <vt:lpstr>Advantages Of Router:</vt:lpstr>
      <vt:lpstr>Packet Switching</vt:lpstr>
      <vt:lpstr>Slide 10</vt:lpstr>
      <vt:lpstr>Approaches Of Packet Switching:</vt:lpstr>
      <vt:lpstr>Virtual Circuit Switching</vt:lpstr>
      <vt:lpstr>Slide 13</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 Network Components </dc:title>
  <dc:creator>JEEVANJALI</dc:creator>
  <cp:lastModifiedBy>JEEVANJALI</cp:lastModifiedBy>
  <cp:revision>5</cp:revision>
  <dcterms:created xsi:type="dcterms:W3CDTF">2021-02-23T09:07:13Z</dcterms:created>
  <dcterms:modified xsi:type="dcterms:W3CDTF">2021-02-23T09:18:25Z</dcterms:modified>
</cp:coreProperties>
</file>