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63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24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3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4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en-US" dirty="0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0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9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5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1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19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20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2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2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2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25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26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2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28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2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3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3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8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9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9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3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3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36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37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3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3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4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0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 smtClean="0"/>
              <a:t>Click icon to add picture</a:t>
            </a:r>
            <a:endParaRPr lang="en-US" dirty="0"/>
          </a:p>
        </p:txBody>
      </p:sp>
      <p:sp>
        <p:nvSpPr>
          <p:cNvPr id="104860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0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0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0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/>
              <a:t>Basic Electricity</a:t>
            </a:r>
          </a:p>
        </p:txBody>
      </p:sp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/>
              <a:t>Presented by</a:t>
            </a:r>
          </a:p>
          <a:p>
            <a:r>
              <a:rPr lang="en-US" altLang="zh-CN"/>
              <a:t>Prof. Nimay Chandra Giri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Title 104864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</a:t>
            </a:r>
            <a:endParaRPr lang="en-IN"/>
          </a:p>
        </p:txBody>
      </p:sp>
      <p:sp>
        <p:nvSpPr>
          <p:cNvPr id="1048648" name="Content Placeholder 104864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Electricity, phenomenon associated with stationary or moving electric charges. </a:t>
            </a:r>
          </a:p>
          <a:p>
            <a:r>
              <a:rPr lang="en-IN"/>
              <a:t> In electricity the particle involved is the electron, which carries a charge designated, by convention, as negative.</a:t>
            </a:r>
          </a:p>
          <a:p>
            <a:r>
              <a:rPr lang="en-IN"/>
              <a:t> Thus, the various manifestations of electricity are the result of the accumulation or motion of numbers of electrons.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Title 104865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Representation</a:t>
            </a:r>
            <a:endParaRPr lang="en-IN"/>
          </a:p>
        </p:txBody>
      </p:sp>
      <p:pic>
        <p:nvPicPr>
          <p:cNvPr id="2097153" name="Picture 209715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33167" y="1465039"/>
            <a:ext cx="7841629" cy="485162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le 104864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Importance</a:t>
            </a:r>
            <a:endParaRPr lang="en-IN"/>
          </a:p>
        </p:txBody>
      </p:sp>
      <p:sp>
        <p:nvSpPr>
          <p:cNvPr id="1048650" name="Content Placeholder 104864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Electricity is a form of energy and we need it for just about everything! Almost all of our modern conveniences are electrically powered.</a:t>
            </a:r>
          </a:p>
          <a:p>
            <a:r>
              <a:rPr lang="en-US"/>
              <a:t>It</a:t>
            </a:r>
            <a:r>
              <a:rPr lang="en-IN"/>
              <a:t> is basically a no-loss energy. It converts energy into useful power without losses and without pollution. </a:t>
            </a:r>
          </a:p>
          <a:p>
            <a:r>
              <a:rPr lang="en-US"/>
              <a:t>Smart</a:t>
            </a:r>
            <a:r>
              <a:rPr lang="en-IN"/>
              <a:t> electrification will allow us to make better use of energy, reduce emissions and ultimately help mitigate climate change.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Title 104865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</a:t>
            </a:r>
            <a:endParaRPr lang="en-IN"/>
          </a:p>
        </p:txBody>
      </p:sp>
      <p:sp>
        <p:nvSpPr>
          <p:cNvPr id="1048652" name="Content Placeholder 1048651"/>
          <p:cNvSpPr>
            <a:spLocks noGrp="1"/>
          </p:cNvSpPr>
          <p:nvPr>
            <p:ph idx="1"/>
          </p:nvPr>
        </p:nvSpPr>
        <p:spPr/>
        <p:txBody>
          <a:bodyPr>
            <a:normAutofit fontScale="92857" lnSpcReduction="20000"/>
          </a:bodyPr>
          <a:lstStyle/>
          <a:p>
            <a:r>
              <a:rPr lang="en-IN"/>
              <a:t>Heating.</a:t>
            </a:r>
          </a:p>
          <a:p>
            <a:r>
              <a:rPr lang="en-IN"/>
              <a:t>Cooling.</a:t>
            </a:r>
          </a:p>
          <a:p>
            <a:r>
              <a:rPr lang="en-IN"/>
              <a:t>Water Heater.</a:t>
            </a:r>
          </a:p>
          <a:p>
            <a:r>
              <a:rPr lang="en-IN"/>
              <a:t>Washer and Dryer.</a:t>
            </a:r>
          </a:p>
          <a:p>
            <a:r>
              <a:rPr lang="en-IN"/>
              <a:t>Lights.</a:t>
            </a:r>
          </a:p>
          <a:p>
            <a:r>
              <a:rPr lang="en-IN"/>
              <a:t>Refrigerator.</a:t>
            </a:r>
          </a:p>
          <a:p>
            <a:r>
              <a:rPr lang="en-IN"/>
              <a:t>Electric Oven.</a:t>
            </a:r>
          </a:p>
          <a:p>
            <a:r>
              <a:rPr lang="en-US"/>
              <a:t>Charging</a:t>
            </a:r>
            <a:endParaRPr lang="en-IN"/>
          </a:p>
          <a:p>
            <a:r>
              <a:rPr lang="en-US"/>
              <a:t>Machines operation</a:t>
            </a:r>
            <a:endParaRPr lang="en-I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Title 10486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Parameters</a:t>
            </a:r>
            <a:endParaRPr lang="en-IN"/>
          </a:p>
        </p:txBody>
      </p:sp>
      <p:sp>
        <p:nvSpPr>
          <p:cNvPr id="1048654" name="Content Placeholder 1048653"/>
          <p:cNvSpPr>
            <a:spLocks noGrp="1"/>
          </p:cNvSpPr>
          <p:nvPr>
            <p:ph idx="1"/>
          </p:nvPr>
        </p:nvSpPr>
        <p:spPr/>
        <p:txBody>
          <a:bodyPr>
            <a:normAutofit fontScale="64286" lnSpcReduction="20000"/>
          </a:bodyPr>
          <a:lstStyle/>
          <a:p>
            <a:r>
              <a:rPr lang="en-IN"/>
              <a:t>Voltage: An electromotive force or potential difference between two points. Unit- Volts (V).</a:t>
            </a:r>
          </a:p>
          <a:p>
            <a:r>
              <a:rPr lang="en-IN"/>
              <a:t>Current: An electric current is a flow of electric charge. Unit- Ampere (A)</a:t>
            </a:r>
          </a:p>
          <a:p>
            <a:r>
              <a:rPr lang="en-IN"/>
              <a:t>Resistance: is the opposition to the flow of electric current. Unit- Ohm </a:t>
            </a:r>
          </a:p>
          <a:p>
            <a:r>
              <a:rPr lang="en-IN"/>
              <a:t>Electromagnetic: it describe the electrical and magnetic forces or effects produced by an electric current.</a:t>
            </a:r>
          </a:p>
          <a:p>
            <a:r>
              <a:rPr lang="en-IN"/>
              <a:t>Work: In physics, work is related to the amount of energy transferred to or from a system by a force. It is a scalar-valued quantity with SI units of Joule.</a:t>
            </a:r>
          </a:p>
          <a:p>
            <a:r>
              <a:rPr lang="en-IN"/>
              <a:t>Power: Power is defined to be the rate at which work is performed, or the derivative of work </a:t>
            </a:r>
            <a:r>
              <a:rPr lang="en-US"/>
              <a:t>o</a:t>
            </a:r>
            <a:r>
              <a:rPr lang="en-IN"/>
              <a:t>ver time or the ability or capacity to do something in a particular way. The SI unit for power is the watt.</a:t>
            </a:r>
          </a:p>
          <a:p>
            <a:r>
              <a:rPr lang="en-IN"/>
              <a:t>Energy: Ability to do Work. It has the same units as work, the Joule (J).</a:t>
            </a:r>
            <a:r>
              <a:rPr lang="en-US"/>
              <a:t> Energy</a:t>
            </a:r>
            <a:r>
              <a:rPr lang="en-IN"/>
              <a:t> Efficiency- the amount of energy extracted from a system divided by the total energy you put into the system.</a:t>
            </a:r>
          </a:p>
          <a:p>
            <a:endParaRPr lang="en-I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Title 104865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Ohm's Law</a:t>
            </a:r>
            <a:endParaRPr lang="en-IN"/>
          </a:p>
        </p:txBody>
      </p:sp>
      <p:sp>
        <p:nvSpPr>
          <p:cNvPr id="1048656" name="Content Placeholder 1048655"/>
          <p:cNvSpPr>
            <a:spLocks noGrp="1"/>
          </p:cNvSpPr>
          <p:nvPr>
            <p:ph idx="1"/>
          </p:nvPr>
        </p:nvSpPr>
        <p:spPr>
          <a:xfrm>
            <a:off x="628649" y="1321799"/>
            <a:ext cx="7886700" cy="2671793"/>
          </a:xfrm>
        </p:spPr>
        <p:txBody>
          <a:bodyPr/>
          <a:lstStyle/>
          <a:p>
            <a:r>
              <a:rPr lang="en-IN"/>
              <a:t>Ohm's law says that in an electrical circuit, the current passing through a resistor between two points, is related to the voltage difference between the two points, and are related to the electrical resistance between the two points.</a:t>
            </a:r>
          </a:p>
          <a:p>
            <a:r>
              <a:rPr lang="en-US"/>
              <a:t>Three forms are -V = IR, I = V/R, and R= V/I.  </a:t>
            </a:r>
            <a:endParaRPr lang="en-IN"/>
          </a:p>
        </p:txBody>
      </p:sp>
      <p:pic>
        <p:nvPicPr>
          <p:cNvPr id="2097152" name="Picture 2097151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322335" y="3862422"/>
            <a:ext cx="5859766" cy="299557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400</Words>
  <Application>WPS Office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Basic Electricity</vt:lpstr>
      <vt:lpstr>Definition</vt:lpstr>
      <vt:lpstr>Representation</vt:lpstr>
      <vt:lpstr>Importance</vt:lpstr>
      <vt:lpstr>Use</vt:lpstr>
      <vt:lpstr>Parameters</vt:lpstr>
      <vt:lpstr>Ohm's Law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Electricity</dc:title>
  <dc:creator>Redmi Note 7S</dc:creator>
  <cp:lastModifiedBy>USER</cp:lastModifiedBy>
  <cp:revision>1</cp:revision>
  <dcterms:created xsi:type="dcterms:W3CDTF">2015-05-11T22:30:45Z</dcterms:created>
  <dcterms:modified xsi:type="dcterms:W3CDTF">2020-12-12T05:20:53Z</dcterms:modified>
</cp:coreProperties>
</file>