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0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7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4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44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45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1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1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Solar PV System</a:t>
            </a:r>
          </a:p>
        </p:txBody>
      </p:sp>
      <p:sp>
        <p:nvSpPr>
          <p:cNvPr id="10485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04859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600" name="Content Placeholder 1048599"/>
          <p:cNvSpPr>
            <a:spLocks noGrp="1"/>
          </p:cNvSpPr>
          <p:nvPr>
            <p:ph idx="1"/>
          </p:nvPr>
        </p:nvSpPr>
        <p:spPr/>
        <p:txBody>
          <a:bodyPr>
            <a:normAutofit fontScale="85714" lnSpcReduction="20000"/>
          </a:bodyPr>
          <a:lstStyle/>
          <a:p>
            <a:r>
              <a:rPr lang="en-IN"/>
              <a:t>Solar PV system consists of - Solar panel, Controller/ Inverter, Battery and Electrical appliances. </a:t>
            </a:r>
          </a:p>
          <a:p>
            <a:r>
              <a:rPr lang="en-IN"/>
              <a:t>PV Modules: Converts sunlight into DC electricity.</a:t>
            </a:r>
          </a:p>
          <a:p>
            <a:r>
              <a:rPr lang="en-IN"/>
              <a:t>Solar Charge Controller:  Regulates the voltage and current coming from the PV panels going to battery and prevents battery overcharging and prolongs the battery life.</a:t>
            </a:r>
          </a:p>
          <a:p>
            <a:r>
              <a:rPr lang="en-IN"/>
              <a:t>Inverter: Converts DC output of PV panels into a clean AC current for AC  appliances or fed back into grid line.</a:t>
            </a:r>
          </a:p>
          <a:p>
            <a:r>
              <a:rPr lang="en-IN"/>
              <a:t>Battery: Stores energy for supplying to electrical appliances when there is a demand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0485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</a:t>
            </a:r>
            <a:endParaRPr lang="en-IN"/>
          </a:p>
        </p:txBody>
      </p:sp>
      <p:pic>
        <p:nvPicPr>
          <p:cNvPr id="2097154" name="Picture 209715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042582" y="2393065"/>
            <a:ext cx="7016755" cy="38761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 Diagram: On-grid system</a:t>
            </a:r>
            <a:endParaRPr lang="en-IN"/>
          </a:p>
        </p:txBody>
      </p:sp>
      <p:pic>
        <p:nvPicPr>
          <p:cNvPr id="2097155" name="Picture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6676"/>
            <a:ext cx="9144000" cy="47559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 Diagram: Off-grid system</a:t>
            </a:r>
            <a:endParaRPr lang="en-IN"/>
          </a:p>
        </p:txBody>
      </p:sp>
      <p:pic>
        <p:nvPicPr>
          <p:cNvPr id="2097156" name="Picture 209715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80948" y="2198827"/>
            <a:ext cx="7061105" cy="41005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04858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39693"/>
            <a:ext cx="4027508" cy="5119244"/>
          </a:xfrm>
          <a:prstGeom prst="rect">
            <a:avLst/>
          </a:prstGeom>
        </p:spPr>
      </p:pic>
      <p:pic>
        <p:nvPicPr>
          <p:cNvPr id="2097153" name="Picture 209715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014658" y="1539692"/>
            <a:ext cx="5129342" cy="512787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04858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</a:t>
            </a:r>
            <a:endParaRPr lang="en-IN"/>
          </a:p>
        </p:txBody>
      </p:sp>
      <p:sp>
        <p:nvSpPr>
          <p:cNvPr id="1048589" name="Content Placeholder 104858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Renewable energy</a:t>
            </a:r>
            <a:endParaRPr lang="en-IN"/>
          </a:p>
          <a:p>
            <a:r>
              <a:rPr lang="en-US"/>
              <a:t>Environment friendly</a:t>
            </a:r>
            <a:endParaRPr lang="en-IN"/>
          </a:p>
          <a:p>
            <a:r>
              <a:rPr lang="en-US"/>
              <a:t>Easy to install</a:t>
            </a:r>
            <a:endParaRPr lang="en-IN"/>
          </a:p>
          <a:p>
            <a:r>
              <a:rPr lang="en-US"/>
              <a:t>Minimum O&amp;M required</a:t>
            </a:r>
            <a:endParaRPr lang="en-IN"/>
          </a:p>
          <a:p>
            <a:r>
              <a:rPr lang="en-US"/>
              <a:t>Reduce the electricity bill</a:t>
            </a:r>
            <a:endParaRPr lang="en-IN"/>
          </a:p>
          <a:p>
            <a:r>
              <a:rPr lang="en-US"/>
              <a:t>Extra power can be fed to the grid</a:t>
            </a:r>
            <a:endParaRPr lang="en-IN"/>
          </a:p>
          <a:p>
            <a:r>
              <a:rPr lang="en-US"/>
              <a:t>Creat employbility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  <a:endParaRPr lang="en-IN"/>
          </a:p>
        </p:txBody>
      </p:sp>
      <p:sp>
        <p:nvSpPr>
          <p:cNvPr id="1048587" name="Content Placeholder 104858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Installed in rooftops, Industry premises, School, Medicals, Railway etc.</a:t>
            </a:r>
          </a:p>
          <a:p>
            <a:r>
              <a:rPr lang="en-IN"/>
              <a:t>Saving Commercial Units.</a:t>
            </a:r>
          </a:p>
          <a:p>
            <a:r>
              <a:rPr lang="en-IN"/>
              <a:t>Backup Power supply.</a:t>
            </a:r>
          </a:p>
          <a:p>
            <a:r>
              <a:rPr lang="en-IN"/>
              <a:t>Environmental Friendly.</a:t>
            </a:r>
          </a:p>
          <a:p>
            <a:r>
              <a:rPr lang="en-IN"/>
              <a:t>Ever Green System.</a:t>
            </a:r>
          </a:p>
          <a:p>
            <a:r>
              <a:rPr lang="en-US"/>
              <a:t>Agricultural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WPS Office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Solar PV System</vt:lpstr>
      <vt:lpstr>Definition</vt:lpstr>
      <vt:lpstr>Types</vt:lpstr>
      <vt:lpstr>Block Diagram: On-grid system</vt:lpstr>
      <vt:lpstr>Block Diagram: Off-grid system</vt:lpstr>
      <vt:lpstr>Photographs</vt:lpstr>
      <vt:lpstr>Advantages</vt:lpstr>
      <vt:lpstr>Applications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PV System</dc:title>
  <dc:creator>Redmi Note 7S</dc:creator>
  <cp:lastModifiedBy>USER</cp:lastModifiedBy>
  <cp:revision>1</cp:revision>
  <dcterms:created xsi:type="dcterms:W3CDTF">2015-05-11T00:30:45Z</dcterms:created>
  <dcterms:modified xsi:type="dcterms:W3CDTF">2020-12-12T05:28:11Z</dcterms:modified>
</cp:coreProperties>
</file>