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Solar Battery</a:t>
            </a: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Presented by </a:t>
            </a:r>
          </a:p>
          <a:p>
            <a:r>
              <a:rPr lang="en-US" altLang="zh-CN"/>
              <a:t>Prof. Nimay Chandra Giri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0486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  <a:endParaRPr lang="en-IN"/>
          </a:p>
        </p:txBody>
      </p:sp>
      <p:sp>
        <p:nvSpPr>
          <p:cNvPr id="1048648" name="Content Placeholder 104864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container</a:t>
            </a:r>
            <a:r>
              <a:rPr lang="en-IN"/>
              <a:t> consisting of one or more cells, in which chemical energy is converted into electricity and used as a source of power.</a:t>
            </a:r>
          </a:p>
          <a:p>
            <a:r>
              <a:rPr lang="en-IN"/>
              <a:t>A device that reserves energy for later consumption that is charged by a connected solar system</a:t>
            </a:r>
            <a:r>
              <a:rPr lang="en-US"/>
              <a:t>, is known as Solar Battery.</a:t>
            </a:r>
            <a:endParaRPr lang="en-IN"/>
          </a:p>
          <a:p>
            <a:r>
              <a:rPr lang="en-US"/>
              <a:t>Rated in Volt Ampere Hours (V Ah) C10</a:t>
            </a:r>
            <a:endParaRPr lang="en-IN"/>
          </a:p>
          <a:p>
            <a:r>
              <a:rPr lang="en-US"/>
              <a:t>Capacity - Ah</a:t>
            </a:r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04864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</a:t>
            </a:r>
            <a:endParaRPr lang="en-IN"/>
          </a:p>
        </p:txBody>
      </p:sp>
      <p:sp>
        <p:nvSpPr>
          <p:cNvPr id="1048650" name="Content Placeholder 104864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Maintenance free battery: come sealed for life from the factory, and do not require maintenance of the electrolyte levels.</a:t>
            </a:r>
            <a:endParaRPr lang="en-IN"/>
          </a:p>
          <a:p>
            <a:r>
              <a:rPr lang="en-US"/>
              <a:t>Efficiency - 75-80%</a:t>
            </a:r>
            <a:endParaRPr lang="en-IN"/>
          </a:p>
          <a:p>
            <a:r>
              <a:rPr lang="en-US"/>
              <a:t> It is a secondary cell, meaning that it is rechargeable. Pure lead or lead oxide used for the electrodes. Efficiency - 80-90%.</a:t>
            </a:r>
            <a:endParaRPr lang="en-IN"/>
          </a:p>
          <a:p>
            <a:r>
              <a:rPr lang="en-US"/>
              <a:t>  Lithium-ion battery: rechargeable battery that uses lithium ions as the primary component of its electrolyte. Efficiency - 90-98%. </a:t>
            </a:r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04865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Photographs</a:t>
            </a:r>
            <a:endParaRPr lang="en-IN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4179"/>
            <a:ext cx="3837368" cy="2738014"/>
          </a:xfrm>
          <a:prstGeom prst="rect">
            <a:avLst/>
          </a:prstGeom>
        </p:spPr>
      </p:pic>
      <p:pic>
        <p:nvPicPr>
          <p:cNvPr id="2097155" name="Picture 209715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896204" y="1281969"/>
            <a:ext cx="4548136" cy="2667912"/>
          </a:xfrm>
          <a:prstGeom prst="rect">
            <a:avLst/>
          </a:prstGeom>
        </p:spPr>
      </p:pic>
      <p:pic>
        <p:nvPicPr>
          <p:cNvPr id="2097156" name="Picture 2097155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2722456" y="4082193"/>
            <a:ext cx="4010223" cy="268983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0486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Calculation</a:t>
            </a:r>
            <a:endParaRPr lang="en-IN"/>
          </a:p>
        </p:txBody>
      </p:sp>
      <p:sp>
        <p:nvSpPr>
          <p:cNvPr id="1048654" name="Content Placeholder 104865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Charging of battery: Example: Take 100 AH battery. If the applied Current is 10 Amperes</a:t>
            </a:r>
            <a:r>
              <a:rPr lang="en-US"/>
              <a:t> from Solar panel</a:t>
            </a:r>
            <a:r>
              <a:rPr lang="en-IN"/>
              <a:t>, then it would be 100Ah/10A= 10 hrs approximately. </a:t>
            </a:r>
          </a:p>
          <a:p>
            <a:r>
              <a:rPr lang="en-IN"/>
              <a:t>Discharge time is basically the Ah or mAh rating divided by the current.</a:t>
            </a:r>
          </a:p>
          <a:p>
            <a:r>
              <a:rPr lang="en-IN"/>
              <a:t>So for a </a:t>
            </a:r>
            <a:r>
              <a:rPr lang="en-US"/>
              <a:t>100</a:t>
            </a:r>
            <a:r>
              <a:rPr lang="en-IN"/>
              <a:t>Ah battery with a load that draws </a:t>
            </a:r>
            <a:r>
              <a:rPr lang="en-US"/>
              <a:t>10</a:t>
            </a:r>
            <a:r>
              <a:rPr lang="en-IN"/>
              <a:t>A you have:</a:t>
            </a:r>
            <a:r>
              <a:rPr lang="en-US"/>
              <a:t> 100Ah/10A</a:t>
            </a:r>
            <a:r>
              <a:rPr lang="en-IN"/>
              <a:t>=</a:t>
            </a:r>
            <a:r>
              <a:rPr lang="en-US"/>
              <a:t> 10 hours takes.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0486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</a:t>
            </a:r>
            <a:endParaRPr lang="en-IN"/>
          </a:p>
        </p:txBody>
      </p:sp>
      <p:sp>
        <p:nvSpPr>
          <p:cNvPr id="1048656" name="Content Placeholder 104865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Store energy</a:t>
            </a:r>
            <a:endParaRPr lang="en-IN"/>
          </a:p>
          <a:p>
            <a:r>
              <a:rPr lang="en-US"/>
              <a:t>Compatible</a:t>
            </a:r>
            <a:endParaRPr lang="en-IN"/>
          </a:p>
          <a:p>
            <a:r>
              <a:rPr lang="en-US"/>
              <a:t>Portable</a:t>
            </a:r>
            <a:endParaRPr lang="en-IN"/>
          </a:p>
          <a:p>
            <a:r>
              <a:rPr lang="en-US"/>
              <a:t>Low maintenance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0486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</a:t>
            </a:r>
            <a:endParaRPr lang="en-IN"/>
          </a:p>
        </p:txBody>
      </p:sp>
      <p:sp>
        <p:nvSpPr>
          <p:cNvPr id="1048658" name="Content Placeholder 104865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 run emergency light</a:t>
            </a:r>
            <a:endParaRPr lang="en-IN"/>
          </a:p>
          <a:p>
            <a:r>
              <a:rPr lang="en-US"/>
              <a:t>To run study light </a:t>
            </a:r>
            <a:endParaRPr lang="en-IN"/>
          </a:p>
          <a:p>
            <a:r>
              <a:rPr lang="en-US"/>
              <a:t>To run street light</a:t>
            </a:r>
            <a:endParaRPr lang="en-IN"/>
          </a:p>
          <a:p>
            <a:r>
              <a:rPr lang="en-US"/>
              <a:t>To run Camera</a:t>
            </a:r>
            <a:endParaRPr lang="en-IN"/>
          </a:p>
          <a:p>
            <a:r>
              <a:rPr lang="en-US"/>
              <a:t>To run Phone</a:t>
            </a:r>
            <a:endParaRPr lang="en-IN"/>
          </a:p>
          <a:p>
            <a:r>
              <a:rPr lang="en-US"/>
              <a:t>To run Laptop</a:t>
            </a:r>
            <a:endParaRPr lang="en-IN"/>
          </a:p>
          <a:p>
            <a:r>
              <a:rPr lang="en-US"/>
              <a:t>To run Electronic circuit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WPS Office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Solar Battery</vt:lpstr>
      <vt:lpstr>Definition</vt:lpstr>
      <vt:lpstr>Types</vt:lpstr>
      <vt:lpstr>Photographs</vt:lpstr>
      <vt:lpstr>Calculation</vt:lpstr>
      <vt:lpstr>Advantages</vt:lpstr>
      <vt:lpstr>Applications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Battery</dc:title>
  <dc:creator>Redmi Note 7S</dc:creator>
  <cp:lastModifiedBy>USER</cp:lastModifiedBy>
  <cp:revision>1</cp:revision>
  <dcterms:created xsi:type="dcterms:W3CDTF">2015-05-11T22:30:45Z</dcterms:created>
  <dcterms:modified xsi:type="dcterms:W3CDTF">2020-12-12T05:28:35Z</dcterms:modified>
</cp:coreProperties>
</file>