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24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4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5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46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47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589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smtClean="0"/>
              <a:t>Click to edit Master subtitle style</a:t>
            </a:r>
            <a:endParaRPr lang="en-US" dirty="0"/>
          </a:p>
        </p:txBody>
      </p:sp>
      <p:sp>
        <p:nvSpPr>
          <p:cNvPr id="10485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5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11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00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0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0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0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5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16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1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1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21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22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2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2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2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27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28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2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30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3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3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3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59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59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9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3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3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38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639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4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4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4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605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 smtClean="0"/>
              <a:t>Click icon to add picture</a:t>
            </a:r>
            <a:endParaRPr lang="en-US" dirty="0"/>
          </a:p>
        </p:txBody>
      </p:sp>
      <p:sp>
        <p:nvSpPr>
          <p:cNvPr id="1048606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04860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60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0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lang="zh-CN" altLang="en-US" smtClean="0"/>
              <a:pPr/>
              <a:t>2020/12/12</a:t>
            </a:fld>
            <a:endParaRPr lang="zh-CN" alt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/>
              <a:t>Solar Charge Controller</a:t>
            </a:r>
          </a:p>
        </p:txBody>
      </p:sp>
      <p:sp>
        <p:nvSpPr>
          <p:cNvPr id="1048594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/>
              <a:t>Presented by</a:t>
            </a:r>
          </a:p>
          <a:p>
            <a:r>
              <a:rPr lang="en-US" altLang="zh-CN"/>
              <a:t>Prof. Nimay Chandra Giri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04858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</a:t>
            </a:r>
            <a:endParaRPr lang="en-IN"/>
          </a:p>
        </p:txBody>
      </p:sp>
      <p:sp>
        <p:nvSpPr>
          <p:cNvPr id="1048587" name="Content Placeholder 1048586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860672"/>
          </a:xfrm>
        </p:spPr>
        <p:txBody>
          <a:bodyPr>
            <a:normAutofit/>
          </a:bodyPr>
          <a:lstStyle/>
          <a:p>
            <a:r>
              <a:rPr lang="en-US"/>
              <a:t>CCR is a electrical device, which is used to control the flow of current in the circuit.</a:t>
            </a:r>
            <a:endParaRPr lang="en-IN"/>
          </a:p>
          <a:p>
            <a:r>
              <a:rPr lang="en-US"/>
              <a:t>It also control voltage from/to the Panel and also from/to the Battery.</a:t>
            </a:r>
            <a:endParaRPr lang="en-IN"/>
          </a:p>
          <a:p>
            <a:r>
              <a:rPr lang="en-US"/>
              <a:t> A solar charge controller is available in two different technologies, PWM and MPPT.</a:t>
            </a:r>
            <a:endParaRPr lang="en-IN"/>
          </a:p>
          <a:p>
            <a:r>
              <a:rPr lang="en-US"/>
              <a:t>MPPT has higher efficiency than PWM type.</a:t>
            </a:r>
            <a:endParaRPr lang="en-IN"/>
          </a:p>
          <a:p>
            <a:r>
              <a:rPr lang="en-US"/>
              <a:t>PWM is preferable for Home applications but MPPT is for industrial applications.</a:t>
            </a:r>
            <a:endParaRPr lang="en-IN"/>
          </a:p>
          <a:p>
            <a:r>
              <a:rPr lang="en-US"/>
              <a:t>Rating : Volt Ampere (DC).</a:t>
            </a:r>
            <a:endParaRPr lang="en-I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Title 104864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Function</a:t>
            </a:r>
            <a:endParaRPr lang="en-IN"/>
          </a:p>
        </p:txBody>
      </p:sp>
      <p:sp>
        <p:nvSpPr>
          <p:cNvPr id="1048650" name="Content Placeholder 104864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/>
              <a:t>A charge controller or charge regulator is basically a voltage and/or current regulator to keep batteries from overcharging.</a:t>
            </a:r>
          </a:p>
          <a:p>
            <a:r>
              <a:rPr lang="en-IN"/>
              <a:t> It regulates the voltage and current coming from the solar panels going to the battery</a:t>
            </a:r>
            <a:r>
              <a:rPr lang="en-US"/>
              <a:t>.</a:t>
            </a:r>
            <a:endParaRPr lang="en-IN"/>
          </a:p>
          <a:p>
            <a:r>
              <a:rPr lang="en-US"/>
              <a:t>It also control the flow of current to the load.</a:t>
            </a:r>
            <a:endParaRPr lang="en-I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Title 1048650"/>
          <p:cNvSpPr>
            <a:spLocks noGrp="1"/>
          </p:cNvSpPr>
          <p:nvPr>
            <p:ph type="title"/>
          </p:nvPr>
        </p:nvSpPr>
        <p:spPr>
          <a:xfrm>
            <a:off x="628649" y="0"/>
            <a:ext cx="7886700" cy="1325563"/>
          </a:xfrm>
        </p:spPr>
        <p:txBody>
          <a:bodyPr/>
          <a:lstStyle/>
          <a:p>
            <a:r>
              <a:rPr lang="en-US"/>
              <a:t>Congratulation : PWM</a:t>
            </a:r>
            <a:endParaRPr lang="en-IN"/>
          </a:p>
        </p:txBody>
      </p:sp>
      <p:sp>
        <p:nvSpPr>
          <p:cNvPr id="1048652" name="Content Placeholder 1048651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084168"/>
          </a:xfrm>
        </p:spPr>
        <p:txBody>
          <a:bodyPr/>
          <a:lstStyle/>
          <a:p>
            <a:r>
              <a:rPr lang="en-IN"/>
              <a:t>12V solar panel can charge a 12V battery. A 24V solar panel or solar array (two 12V panels wired in series) is needed for a 24V battery bank, and 48V array is needed for 48V bank. If you try to charge a 12V battery with a 24V solar panel, you will be throwing over half of the panel’s power away. If you try to charge a 24V battery bank with a 12V solar panel, you will be throwing away 100% of the panel’s potential, and may actually drain the battery as well.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Title 10486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Photographs</a:t>
            </a:r>
            <a:endParaRPr lang="en-IN"/>
          </a:p>
        </p:txBody>
      </p:sp>
      <p:pic>
        <p:nvPicPr>
          <p:cNvPr id="2097153" name="Picture 2097152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4919"/>
            <a:ext cx="2573521" cy="5364527"/>
          </a:xfrm>
          <a:prstGeom prst="rect">
            <a:avLst/>
          </a:prstGeom>
        </p:spPr>
      </p:pic>
      <p:pic>
        <p:nvPicPr>
          <p:cNvPr id="2097154" name="Picture 2097153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2584174" y="1294919"/>
            <a:ext cx="6559826" cy="539515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Title 104865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Congratulations : MPPT</a:t>
            </a:r>
            <a:endParaRPr lang="en-IN"/>
          </a:p>
        </p:txBody>
      </p:sp>
      <p:sp>
        <p:nvSpPr>
          <p:cNvPr id="1048656" name="Content Placeholder 104865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/>
              <a:t>With a 20V solar panel, you can charge a 12V battery bank, or two in series can charge up to a 24V battery bank, and three in series can charge up to a 48V battery bank. This opens up a whole wide range of solar panels that now can be used for your off-grid solar system</a:t>
            </a:r>
            <a:r>
              <a:rPr lang="en-US"/>
              <a:t>.</a:t>
            </a:r>
            <a:endParaRPr lang="en-I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Title 104865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Photographs</a:t>
            </a:r>
            <a:endParaRPr lang="en-IN"/>
          </a:p>
        </p:txBody>
      </p:sp>
      <p:pic>
        <p:nvPicPr>
          <p:cNvPr id="2097152" name="Picture 2097151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33042"/>
            <a:ext cx="3119474" cy="5247994"/>
          </a:xfrm>
          <a:prstGeom prst="rect">
            <a:avLst/>
          </a:prstGeom>
        </p:spPr>
      </p:pic>
      <p:pic>
        <p:nvPicPr>
          <p:cNvPr id="2097155" name="Picture 2097154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042602" y="1433041"/>
            <a:ext cx="6101398" cy="530364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307</Words>
  <Application>WPS Office</Application>
  <PresentationFormat>On-screen Show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Solar Charge Controller</vt:lpstr>
      <vt:lpstr>Definition</vt:lpstr>
      <vt:lpstr>Function</vt:lpstr>
      <vt:lpstr>Congratulation : PWM</vt:lpstr>
      <vt:lpstr>Photographs</vt:lpstr>
      <vt:lpstr>Congratulations : MPPT</vt:lpstr>
      <vt:lpstr>Photographs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Solar Charge Controller</dc:title>
  <dc:creator>Redmi Note 7S</dc:creator>
  <cp:lastModifiedBy>USER</cp:lastModifiedBy>
  <cp:revision>1</cp:revision>
  <dcterms:created xsi:type="dcterms:W3CDTF">2015-05-11T00:30:45Z</dcterms:created>
  <dcterms:modified xsi:type="dcterms:W3CDTF">2020-12-12T05:28:56Z</dcterms:modified>
</cp:coreProperties>
</file>