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B62D7C-4E75-45D6-AF6C-8A1B3F51BCC5}"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E8780-D5B6-4ABB-8AD7-5AFE00FEE10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B62D7C-4E75-45D6-AF6C-8A1B3F51BCC5}"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E8780-D5B6-4ABB-8AD7-5AFE00FEE10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B62D7C-4E75-45D6-AF6C-8A1B3F51BCC5}"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E8780-D5B6-4ABB-8AD7-5AFE00FEE10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B62D7C-4E75-45D6-AF6C-8A1B3F51BCC5}"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E8780-D5B6-4ABB-8AD7-5AFE00FEE10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B62D7C-4E75-45D6-AF6C-8A1B3F51BCC5}"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E8780-D5B6-4ABB-8AD7-5AFE00FEE10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B62D7C-4E75-45D6-AF6C-8A1B3F51BCC5}"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EE8780-D5B6-4ABB-8AD7-5AFE00FEE10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B62D7C-4E75-45D6-AF6C-8A1B3F51BCC5}" type="datetimeFigureOut">
              <a:rPr lang="en-US" smtClean="0"/>
              <a:t>2/23/2021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EE8780-D5B6-4ABB-8AD7-5AFE00FEE10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B62D7C-4E75-45D6-AF6C-8A1B3F51BCC5}" type="datetimeFigureOut">
              <a:rPr lang="en-US" smtClean="0"/>
              <a:t>2/23/2021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EE8780-D5B6-4ABB-8AD7-5AFE00FEE10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B62D7C-4E75-45D6-AF6C-8A1B3F51BCC5}" type="datetimeFigureOut">
              <a:rPr lang="en-US" smtClean="0"/>
              <a:t>2/23/2021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EE8780-D5B6-4ABB-8AD7-5AFE00FEE10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B62D7C-4E75-45D6-AF6C-8A1B3F51BCC5}"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EE8780-D5B6-4ABB-8AD7-5AFE00FEE10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B62D7C-4E75-45D6-AF6C-8A1B3F51BCC5}"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EE8780-D5B6-4ABB-8AD7-5AFE00FEE10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B62D7C-4E75-45D6-AF6C-8A1B3F51BCC5}" type="datetimeFigureOut">
              <a:rPr lang="en-US" smtClean="0"/>
              <a:t>2/23/2021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EE8780-D5B6-4ABB-8AD7-5AFE00FEE10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javatpoint.com/ip-full-form" TargetMode="External"/><Relationship Id="rId2" Type="http://schemas.openxmlformats.org/officeDocument/2006/relationships/hyperlink" Target="https://www.javatpoint.com/tcp-ip-full-for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IP4</a:t>
            </a:r>
            <a:endParaRPr lang="en-US" dirty="0"/>
          </a:p>
        </p:txBody>
      </p:sp>
      <p:sp>
        <p:nvSpPr>
          <p:cNvPr id="3" name="Subtitle 2"/>
          <p:cNvSpPr>
            <a:spLocks noGrp="1"/>
          </p:cNvSpPr>
          <p:nvPr>
            <p:ph type="subTitle" idx="1"/>
          </p:nvPr>
        </p:nvSpPr>
        <p:spPr/>
        <p:txBody>
          <a:bodyPr/>
          <a:lstStyle/>
          <a:p>
            <a:r>
              <a:rPr lang="en-IN" dirty="0" smtClean="0"/>
              <a:t>By </a:t>
            </a:r>
            <a:r>
              <a:rPr lang="en-IN" dirty="0" err="1" smtClean="0"/>
              <a:t>N.Jeevaratnam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IP?</a:t>
            </a:r>
            <a:br>
              <a:rPr lang="en-US" dirty="0" smtClean="0"/>
            </a:br>
            <a:endParaRPr lang="en-US" dirty="0"/>
          </a:p>
        </p:txBody>
      </p:sp>
      <p:sp>
        <p:nvSpPr>
          <p:cNvPr id="3" name="Content Placeholder 2"/>
          <p:cNvSpPr>
            <a:spLocks noGrp="1"/>
          </p:cNvSpPr>
          <p:nvPr>
            <p:ph idx="1"/>
          </p:nvPr>
        </p:nvSpPr>
        <p:spPr/>
        <p:txBody>
          <a:bodyPr>
            <a:normAutofit fontScale="62500" lnSpcReduction="20000"/>
          </a:bodyPr>
          <a:lstStyle/>
          <a:p>
            <a:pPr>
              <a:buNone/>
            </a:pPr>
            <a:endParaRPr lang="en-US" dirty="0"/>
          </a:p>
          <a:p>
            <a:r>
              <a:rPr lang="en-US" dirty="0"/>
              <a:t>An IP stands for internet protocol. An IP address is assigned to each device connected to a network. Each device uses an IP address for communication. It also behaves as an identifier as this address is used to identify the device on a network. It defines the technical format of the packets. Mainly, both the networks, i.e., IP and TCP, are combined together, so together, they are referred to as a </a:t>
            </a:r>
            <a:r>
              <a:rPr lang="en-US" dirty="0">
                <a:hlinkClick r:id="rId2"/>
              </a:rPr>
              <a:t>TCP/IP</a:t>
            </a:r>
            <a:r>
              <a:rPr lang="en-US" dirty="0"/>
              <a:t>. It creates a virtual connection between the source and the destination.</a:t>
            </a:r>
          </a:p>
          <a:p>
            <a:r>
              <a:rPr lang="en-US" dirty="0"/>
              <a:t>We can also define an IP address as a numeric address assigned to each device on a network. An IP address is assigned to each device so that the device on a network can be identified uniquely. To facilitate the routing of packets, TCP/IP protocol uses a 32-bit logical address known as IPv4(Internet Protocol version 4).</a:t>
            </a:r>
          </a:p>
          <a:p>
            <a:r>
              <a:rPr lang="en-US" dirty="0"/>
              <a:t>An </a:t>
            </a:r>
            <a:r>
              <a:rPr lang="en-US" dirty="0">
                <a:hlinkClick r:id="rId3"/>
              </a:rPr>
              <a:t>IP</a:t>
            </a:r>
            <a:r>
              <a:rPr lang="en-US" dirty="0"/>
              <a:t> address consists of two parts, i.e., the first one is a network address, and the other one is a host address.</a:t>
            </a:r>
          </a:p>
          <a:p>
            <a:r>
              <a:rPr lang="en-US" dirty="0"/>
              <a:t/>
            </a:r>
            <a:br>
              <a:rPr lang="en-US"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There are two types of IP addresses:</a:t>
            </a:r>
          </a:p>
          <a:p>
            <a:r>
              <a:rPr lang="en-US" dirty="0"/>
              <a:t>IPv4</a:t>
            </a:r>
          </a:p>
          <a:p>
            <a:r>
              <a:rPr lang="en-US" dirty="0"/>
              <a:t>IPv6</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IPv4?</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IPv4 </a:t>
            </a:r>
            <a:r>
              <a:rPr lang="en-US" dirty="0"/>
              <a:t>is a version 4 of IP. It is a current version and the most commonly used IP address. It is a 32-bit address written in four numbers separated by 'dot', i.e., periods. This address is unique for each device.</a:t>
            </a:r>
          </a:p>
          <a:p>
            <a:r>
              <a:rPr lang="en-US" dirty="0"/>
              <a:t>For example, </a:t>
            </a:r>
            <a:r>
              <a:rPr lang="en-US" b="1" dirty="0"/>
              <a:t>66.94.29.13</a:t>
            </a:r>
            <a:endParaRPr lang="en-US" dirty="0"/>
          </a:p>
          <a:p>
            <a:r>
              <a:rPr lang="en-US" dirty="0"/>
              <a:t>The above example represents the IP address in which each group of numbers separated by periods is called an Octet. Each number in an octet is in the range from 0-255. This address can produce 4,294,967,296 possible unique addresses.</a:t>
            </a:r>
          </a:p>
          <a:p>
            <a:r>
              <a:rPr lang="en-US" dirty="0"/>
              <a:t>In today's computer network world, computers do not understand the IP addresses in the standard numeric format as the computers understand the numbers in binary form only. The binary number can be either 1 or 0. The IPv4 consists of four sets, and these sets represent the octet. The bits in each octet represent a number.</a:t>
            </a:r>
          </a:p>
          <a:p>
            <a:r>
              <a:rPr lang="en-US" dirty="0"/>
              <a:t>Each bit in an octet can be either 1 or 0. If the bit the 1, then the number it represents will count, and if the bit is 0, then the number it represents does not count.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857224" y="571480"/>
            <a:ext cx="6267450" cy="146685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500034" y="2428868"/>
            <a:ext cx="7969250" cy="1733550"/>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a:srcRect/>
          <a:stretch>
            <a:fillRect/>
          </a:stretch>
        </p:blipFill>
        <p:spPr bwMode="auto">
          <a:xfrm>
            <a:off x="571472" y="4429132"/>
            <a:ext cx="8013700" cy="168275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2"/>
          <a:srcRect/>
          <a:stretch>
            <a:fillRect/>
          </a:stretch>
        </p:blipFill>
        <p:spPr bwMode="auto">
          <a:xfrm>
            <a:off x="428596" y="285728"/>
            <a:ext cx="8013700" cy="1657350"/>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357158" y="1928802"/>
            <a:ext cx="8501122" cy="1631950"/>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Drawback of IPv4</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Currently</a:t>
            </a:r>
            <a:r>
              <a:rPr lang="en-US" dirty="0"/>
              <a:t>, the population of the world is 7.6 billion. Every user is having more than one device connected with the internet, and private companies also rely on the internet. As we know that IPv4 produces 4 billion addresses, which are not enough for each device connected to the internet on a planet. Although the various techniques were invented, such as variable- length mask, network address translation, port address translation, classes, inter-domain translation, to conserve the bandwidth of IP address and slow down the depletion of an IP address. In these techniques, public IP is converted into a private IP due to which the user having public IP can also use the internet. But still, this was not so efficient, so it gave rise to the development of the next generation of IP addresses, i.e., IPv6.</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310</Words>
  <Application>Microsoft Office PowerPoint</Application>
  <PresentationFormat>On-screen Show (4:3)</PresentationFormat>
  <Paragraphs>19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IP4</vt:lpstr>
      <vt:lpstr>What is IP? </vt:lpstr>
      <vt:lpstr>Slide 3</vt:lpstr>
      <vt:lpstr>What is IPv4?</vt:lpstr>
      <vt:lpstr>Slide 5</vt:lpstr>
      <vt:lpstr>Slide 6</vt:lpstr>
      <vt:lpstr>Drawback of IPv4</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IP4</dc:title>
  <dc:creator>JEEVANJALI</dc:creator>
  <cp:lastModifiedBy>JEEVANJALI</cp:lastModifiedBy>
  <cp:revision>4</cp:revision>
  <dcterms:created xsi:type="dcterms:W3CDTF">2021-02-23T09:23:08Z</dcterms:created>
  <dcterms:modified xsi:type="dcterms:W3CDTF">2021-02-23T09:37:58Z</dcterms:modified>
</cp:coreProperties>
</file>