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3" d="100"/>
          <a:sy n="83" d="100"/>
        </p:scale>
        <p:origin x="-1426" y="-7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6FA44FD-D927-439C-8658-10C7C65D4D53}" type="datetimeFigureOut">
              <a:rPr lang="en-US" smtClean="0"/>
              <a:t>2/23/2021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F0368A-874F-4DA5-A526-82B3B4E6E8B6}"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6FA44FD-D927-439C-8658-10C7C65D4D53}" type="datetimeFigureOut">
              <a:rPr lang="en-US" smtClean="0"/>
              <a:t>2/23/2021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F0368A-874F-4DA5-A526-82B3B4E6E8B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6FA44FD-D927-439C-8658-10C7C65D4D53}" type="datetimeFigureOut">
              <a:rPr lang="en-US" smtClean="0"/>
              <a:t>2/23/2021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F0368A-874F-4DA5-A526-82B3B4E6E8B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6FA44FD-D927-439C-8658-10C7C65D4D53}" type="datetimeFigureOut">
              <a:rPr lang="en-US" smtClean="0"/>
              <a:t>2/23/2021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F0368A-874F-4DA5-A526-82B3B4E6E8B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6FA44FD-D927-439C-8658-10C7C65D4D53}" type="datetimeFigureOut">
              <a:rPr lang="en-US" smtClean="0"/>
              <a:t>2/23/2021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F0368A-874F-4DA5-A526-82B3B4E6E8B6}"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6FA44FD-D927-439C-8658-10C7C65D4D53}" type="datetimeFigureOut">
              <a:rPr lang="en-US" smtClean="0"/>
              <a:t>2/23/2021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F0368A-874F-4DA5-A526-82B3B4E6E8B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6FA44FD-D927-439C-8658-10C7C65D4D53}" type="datetimeFigureOut">
              <a:rPr lang="en-US" smtClean="0"/>
              <a:t>2/23/2021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6F0368A-874F-4DA5-A526-82B3B4E6E8B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6FA44FD-D927-439C-8658-10C7C65D4D53}" type="datetimeFigureOut">
              <a:rPr lang="en-US" smtClean="0"/>
              <a:t>2/23/2021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6F0368A-874F-4DA5-A526-82B3B4E6E8B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FA44FD-D927-439C-8658-10C7C65D4D53}" type="datetimeFigureOut">
              <a:rPr lang="en-US" smtClean="0"/>
              <a:t>2/23/2021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6F0368A-874F-4DA5-A526-82B3B4E6E8B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6FA44FD-D927-439C-8658-10C7C65D4D53}" type="datetimeFigureOut">
              <a:rPr lang="en-US" smtClean="0"/>
              <a:t>2/23/2021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F0368A-874F-4DA5-A526-82B3B4E6E8B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6FA44FD-D927-439C-8658-10C7C65D4D53}" type="datetimeFigureOut">
              <a:rPr lang="en-US" smtClean="0"/>
              <a:t>2/23/2021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F0368A-874F-4DA5-A526-82B3B4E6E8B6}"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FA44FD-D927-439C-8658-10C7C65D4D53}" type="datetimeFigureOut">
              <a:rPr lang="en-US" smtClean="0"/>
              <a:t>2/23/2021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F0368A-874F-4DA5-A526-82B3B4E6E8B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What is IPv6</a:t>
            </a:r>
          </a:p>
        </p:txBody>
      </p:sp>
      <p:sp>
        <p:nvSpPr>
          <p:cNvPr id="3" name="Subtitle 2"/>
          <p:cNvSpPr>
            <a:spLocks noGrp="1"/>
          </p:cNvSpPr>
          <p:nvPr>
            <p:ph type="subTitle" idx="1"/>
          </p:nvPr>
        </p:nvSpPr>
        <p:spPr/>
        <p:txBody>
          <a:bodyPr/>
          <a:lstStyle/>
          <a:p>
            <a:r>
              <a:rPr lang="en-IN" dirty="0" smtClean="0"/>
              <a:t>By </a:t>
            </a:r>
            <a:r>
              <a:rPr lang="en-IN" dirty="0" err="1" smtClean="0"/>
              <a:t>N.Jeevaratnam</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is IPv6?</a:t>
            </a:r>
            <a:br>
              <a:rPr lang="en-US" dirty="0" smtClean="0"/>
            </a:br>
            <a:endParaRPr lang="en-US" dirty="0"/>
          </a:p>
        </p:txBody>
      </p:sp>
      <p:sp>
        <p:nvSpPr>
          <p:cNvPr id="3" name="Content Placeholder 2"/>
          <p:cNvSpPr>
            <a:spLocks noGrp="1"/>
          </p:cNvSpPr>
          <p:nvPr>
            <p:ph idx="1"/>
          </p:nvPr>
        </p:nvSpPr>
        <p:spPr/>
        <p:txBody>
          <a:bodyPr>
            <a:normAutofit lnSpcReduction="10000"/>
          </a:bodyPr>
          <a:lstStyle/>
          <a:p>
            <a:r>
              <a:rPr lang="en-US" dirty="0" smtClean="0"/>
              <a:t>IPv4 </a:t>
            </a:r>
            <a:r>
              <a:rPr lang="en-US" dirty="0"/>
              <a:t>produces 4 billion addresses, and the developers think that these addresses are enough, but they were wrong. IPv6 is the next generation of IP addresses. The main difference between IPv4 and IPv6 is the address size of IP addresses. The IPv4 is a 32-bit address, whereas IPv6 is a 128-bit hexadecimal address. IPv6 provides a large address space, and it contains a simple header as compared to IPv4.</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r>
              <a:rPr lang="en-US" dirty="0"/>
              <a:t>It provides transition strategies that convert IPv4 into IPv6, and these strategies are as follows:</a:t>
            </a:r>
          </a:p>
          <a:p>
            <a:r>
              <a:rPr lang="en-US" b="1" dirty="0"/>
              <a:t>Dual stacking:</a:t>
            </a:r>
            <a:r>
              <a:rPr lang="en-US" dirty="0"/>
              <a:t> It allows us to have both the versions, i.e., IPv4 and IPv6, on the same device.</a:t>
            </a:r>
          </a:p>
          <a:p>
            <a:r>
              <a:rPr lang="en-US" b="1" dirty="0"/>
              <a:t>Tunneling:</a:t>
            </a:r>
            <a:r>
              <a:rPr lang="en-US" dirty="0"/>
              <a:t> In this approach, all the users have IPv6 communicates with an IPv4 network to reach IPv6.</a:t>
            </a:r>
          </a:p>
          <a:p>
            <a:r>
              <a:rPr lang="en-US" b="1" dirty="0"/>
              <a:t>Network Address Translation:</a:t>
            </a:r>
            <a:r>
              <a:rPr lang="en-US" dirty="0"/>
              <a:t> The translation allows the communication between the hosts having a different version of IP.</a:t>
            </a:r>
          </a:p>
          <a:p>
            <a:r>
              <a:rPr lang="en-US" dirty="0"/>
              <a:t>This hexadecimal address contains both numbers and alphabets. Due to the usage of both the numbers and alphabets, IPv6 is capable of producing over 340 </a:t>
            </a:r>
            <a:r>
              <a:rPr lang="en-US" dirty="0" err="1"/>
              <a:t>undecillion</a:t>
            </a:r>
            <a:r>
              <a:rPr lang="en-US" dirty="0"/>
              <a:t> (3.4*10</a:t>
            </a:r>
            <a:r>
              <a:rPr lang="en-US" baseline="30000" dirty="0"/>
              <a:t>38</a:t>
            </a:r>
            <a:r>
              <a:rPr lang="en-US" dirty="0"/>
              <a:t>) addresses.</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IPv6 is a 128-bit hexadecimal address made up of 8 sets of 16 bits each, and these 8 sets are separated by a colon. In IPv6, each hexadecimal character represents 4 bits. So, we need to convert 4 bits to a hexadecimal number at a time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Address format</a:t>
            </a:r>
          </a:p>
        </p:txBody>
      </p:sp>
      <p:sp>
        <p:nvSpPr>
          <p:cNvPr id="3" name="Content Placeholder 2"/>
          <p:cNvSpPr>
            <a:spLocks noGrp="1"/>
          </p:cNvSpPr>
          <p:nvPr>
            <p:ph idx="1"/>
          </p:nvPr>
        </p:nvSpPr>
        <p:spPr/>
        <p:txBody>
          <a:bodyPr/>
          <a:lstStyle/>
          <a:p>
            <a:endParaRPr lang="en-US"/>
          </a:p>
        </p:txBody>
      </p:sp>
      <p:pic>
        <p:nvPicPr>
          <p:cNvPr id="1026" name="Picture 2"/>
          <p:cNvPicPr>
            <a:picLocks noChangeAspect="1" noChangeArrowheads="1"/>
          </p:cNvPicPr>
          <p:nvPr/>
        </p:nvPicPr>
        <p:blipFill>
          <a:blip r:embed="rId2"/>
          <a:srcRect/>
          <a:stretch>
            <a:fillRect/>
          </a:stretch>
        </p:blipFill>
        <p:spPr bwMode="auto">
          <a:xfrm>
            <a:off x="500063" y="1643063"/>
            <a:ext cx="8143875" cy="3571875"/>
          </a:xfrm>
          <a:prstGeom prst="rect">
            <a:avLst/>
          </a:prstGeom>
          <a:noFill/>
          <a:ln w="9525">
            <a:noFill/>
            <a:miter lim="800000"/>
            <a:headEnd/>
            <a:tailEnd/>
          </a:ln>
          <a:effec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The </a:t>
            </a:r>
            <a:r>
              <a:rPr lang="en-US" dirty="0" smtClean="0"/>
              <a:t> </a:t>
            </a:r>
            <a:r>
              <a:rPr lang="en-US" dirty="0"/>
              <a:t>diagram shows the address format of IPv4 and IPv6. An IPv4 is a 32-bit decimal address. It contains 4 octets or fields separated by 'dot', and each field is 8-bit in size. The number that each field contains should be in the range of 0-255. Whereas an IPv6 is a 128-bit hexadecimal address. It contains 8 fields separated by a colon, and each field is 16-bit in size.</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237</Words>
  <Application>Microsoft Office PowerPoint</Application>
  <PresentationFormat>On-screen Show (4:3)</PresentationFormat>
  <Paragraphs>12</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What is IPv6</vt:lpstr>
      <vt:lpstr>What is IPv6? </vt:lpstr>
      <vt:lpstr>Slide 3</vt:lpstr>
      <vt:lpstr>Slide 4</vt:lpstr>
      <vt:lpstr>Address format</vt:lpstr>
      <vt:lpstr>Slide 6</vt:lpstr>
    </vt:vector>
  </TitlesOfParts>
  <Company>HP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is IPv6</dc:title>
  <dc:creator>JEEVANJALI</dc:creator>
  <cp:lastModifiedBy>JEEVANJALI</cp:lastModifiedBy>
  <cp:revision>2</cp:revision>
  <dcterms:created xsi:type="dcterms:W3CDTF">2021-02-23T09:38:08Z</dcterms:created>
  <dcterms:modified xsi:type="dcterms:W3CDTF">2021-02-23T09:42:07Z</dcterms:modified>
</cp:coreProperties>
</file>