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4" r:id="rId2"/>
    <p:sldId id="265" r:id="rId3"/>
    <p:sldId id="266" r:id="rId4"/>
    <p:sldId id="26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0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5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4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9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10486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Work, Power &amp; Energy </a:t>
            </a:r>
          </a:p>
        </p:txBody>
      </p:sp>
      <p:sp>
        <p:nvSpPr>
          <p:cNvPr id="104859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Presented by</a:t>
            </a:r>
          </a:p>
          <a:p>
            <a:r>
              <a:rPr lang="en-US" altLang="zh-CN"/>
              <a:t>Prof. Nimay Chandra Giri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04858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  <a:endParaRPr lang="en-IN"/>
          </a:p>
        </p:txBody>
      </p:sp>
      <p:sp>
        <p:nvSpPr>
          <p:cNvPr id="1048591" name="Content Placeholder 1048590"/>
          <p:cNvSpPr>
            <a:spLocks noGrp="1"/>
          </p:cNvSpPr>
          <p:nvPr>
            <p:ph idx="1"/>
          </p:nvPr>
        </p:nvSpPr>
        <p:spPr/>
        <p:txBody>
          <a:bodyPr>
            <a:normAutofit fontScale="89286" lnSpcReduction="20000"/>
          </a:bodyPr>
          <a:lstStyle/>
          <a:p>
            <a:r>
              <a:rPr lang="en-IN"/>
              <a:t>Work: In physics, work is related to the amount of energy transferred to or from a system by a </a:t>
            </a:r>
            <a:r>
              <a:rPr lang="en-US"/>
              <a:t>f</a:t>
            </a:r>
            <a:r>
              <a:rPr lang="en-IN"/>
              <a:t>orce. It is a scalar-valued quantity with SI units of Joule.</a:t>
            </a:r>
          </a:p>
          <a:p>
            <a:r>
              <a:rPr lang="en-IN"/>
              <a:t>Power: Power is defined to be the rate at which work is performed, or the derivative of work over time or the ability or capacity to do something in a particular way. The SI unit for power is the watt.</a:t>
            </a:r>
          </a:p>
          <a:p>
            <a:r>
              <a:rPr lang="en-IN"/>
              <a:t> Energy cannot be created or destroyed; it can only be converted from one form to another. It can only change its form. Energy (E): in physics, the ability to do work. (E = mc2). E is measured in joules (J) &amp; Power (P) is measured in watts (W), 1 W = 1 J s-1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04858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Calculation</a:t>
            </a:r>
            <a:endParaRPr lang="en-IN"/>
          </a:p>
        </p:txBody>
      </p:sp>
      <p:sp>
        <p:nvSpPr>
          <p:cNvPr id="1048587" name="Content Placeholder 1048586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277569"/>
          </a:xfrm>
        </p:spPr>
        <p:txBody>
          <a:bodyPr/>
          <a:lstStyle/>
          <a:p>
            <a:r>
              <a:rPr lang="en-US"/>
              <a:t>Energy formula: Power x Time in Joule </a:t>
            </a:r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828864" y="3275391"/>
            <a:ext cx="7010084" cy="358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04858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n-IN"/>
          </a:p>
        </p:txBody>
      </p:sp>
      <p:sp>
        <p:nvSpPr>
          <p:cNvPr id="1048589" name="Content Placeholder 1048588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90164"/>
          </a:xfrm>
        </p:spPr>
        <p:txBody>
          <a:bodyPr>
            <a:normAutofit fontScale="82143" lnSpcReduction="20000"/>
          </a:bodyPr>
          <a:lstStyle/>
          <a:p>
            <a:r>
              <a:rPr lang="en-US"/>
              <a:t>If a solar panel have Voltage - 12 V, Current - 2 A and avg hours of sunlight, find out the Power and Energy of the System.</a:t>
            </a:r>
            <a:endParaRPr lang="en-IN"/>
          </a:p>
          <a:p>
            <a:r>
              <a:rPr lang="en-US"/>
              <a:t>Ans- Power = VxI =12*2=24 Watt</a:t>
            </a:r>
            <a:endParaRPr lang="en-IN"/>
          </a:p>
          <a:p>
            <a:r>
              <a:rPr lang="en-US"/>
              <a:t> Energy=PxT=24*5=120 J</a:t>
            </a:r>
            <a:endParaRPr lang="en-IN"/>
          </a:p>
          <a:p>
            <a:r>
              <a:rPr lang="en-US"/>
              <a:t>Output of a Solar Panel= panel watts x average hours of sunlight x 75% = daily watt-hours</a:t>
            </a:r>
            <a:endParaRPr lang="en-IN"/>
          </a:p>
          <a:p>
            <a:r>
              <a:rPr lang="en-US"/>
              <a:t>As an example, let’s say you have 250-watt solar panels and live in a place where you get 5 hours of sunlight per day. What’s that 75 percent for? That’s to account for all those variables we've been going over.</a:t>
            </a:r>
            <a:endParaRPr lang="en-IN"/>
          </a:p>
          <a:p>
            <a:r>
              <a:rPr lang="en-US"/>
              <a:t>250 watts x 5 hours x .75 = 937.5 daily watt hours,To round up and make it pretty, that’s 0.94 kilowatt-hours per solar panel.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WPS Office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Work, Power &amp; Energy </vt:lpstr>
      <vt:lpstr>Definition</vt:lpstr>
      <vt:lpstr>Calculation</vt:lpstr>
      <vt:lpstr>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Work, Power &amp; Energy </dc:title>
  <dc:creator>Redmi Note 7S</dc:creator>
  <cp:lastModifiedBy>USER</cp:lastModifiedBy>
  <cp:revision>1</cp:revision>
  <dcterms:created xsi:type="dcterms:W3CDTF">2015-05-11T00:30:45Z</dcterms:created>
  <dcterms:modified xsi:type="dcterms:W3CDTF">2020-12-12T05:23:32Z</dcterms:modified>
</cp:coreProperties>
</file>