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981200" y="1447800"/>
            <a:ext cx="6477000" cy="181588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Lecture 10</a:t>
            </a:r>
            <a:endParaRPr lang="en-US" sz="2800" dirty="0" smtClean="0"/>
          </a:p>
          <a:p>
            <a:pPr algn="ctr"/>
            <a:r>
              <a:rPr lang="en-US" sz="2800" b="1" dirty="0" smtClean="0"/>
              <a:t>Identification of crops and their suitability to hydroponics system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409382" y="2448528"/>
          <a:ext cx="6325235" cy="2829306"/>
        </p:xfrm>
        <a:graphic>
          <a:graphicData uri="http://schemas.openxmlformats.org/drawingml/2006/table">
            <a:tbl>
              <a:tblPr/>
              <a:tblGrid>
                <a:gridCol w="2938780"/>
                <a:gridCol w="3386455"/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Warm Season Crops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Cool Season Crops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Spinach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Broccoli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Baby Spinach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Lettuce - all varieties of lettuce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Coriander , parsley , Celery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Cauliflower &amp; cabbage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988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Amaranthus ( Red,Green&amp; Bi-color variety 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Strawberry - Perennial in nature , requires, cool season for flowering and fruiting.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Swisschard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Kale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Mint and most of Indian herb varieties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Bokchoy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, Watercress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057400" y="457200"/>
          <a:ext cx="6248400" cy="5832292"/>
        </p:xfrm>
        <a:graphic>
          <a:graphicData uri="http://schemas.openxmlformats.org/drawingml/2006/table">
            <a:tbl>
              <a:tblPr/>
              <a:tblGrid>
                <a:gridCol w="2902911"/>
                <a:gridCol w="3345489"/>
              </a:tblGrid>
              <a:tr h="6491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Warm Season Crops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Cool Season Crops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91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Spinach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Broccoli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91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Baby Spinach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Lettuce - all varieties of lettuce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91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Coriander , parsley , Celery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Cauliflower &amp; cabbage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89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Amaranthus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Red,Green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&amp; Bi-color variety )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Strawberry - Perennial in nature , requires, cool season for flowering and fruiting.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91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Swisschard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Kale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140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Mint and most of Indian herb varieties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Bokchoy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, Watercress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1915" marR="81915" marT="81915" marB="819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33600" y="1524000"/>
            <a:ext cx="65532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en-US" sz="2400" dirty="0" smtClean="0"/>
              <a:t>By seeing the growing season of different vegetable crops ,  plan in a staggered manner  so that you can have at least uniform weekly harvest of all vegetable crops for the kitchen.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981200" y="1600200"/>
            <a:ext cx="678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en-US" sz="2400" dirty="0" smtClean="0"/>
              <a:t>Successive plantings are desirable if you wish to have a continuous fresh supply of certain vegetables. Don't plant too much of a crop at any one time. Two or three small plantings of leaf lettuce and radishes may be made a week to 10 days apart.</a:t>
            </a:r>
          </a:p>
          <a:p>
            <a:pPr algn="just"/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828800" y="1828800"/>
            <a:ext cx="6858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en-US" sz="2400" dirty="0" smtClean="0"/>
              <a:t>Tomatoes and </a:t>
            </a:r>
            <a:r>
              <a:rPr lang="en-US" sz="2400" dirty="0" err="1" smtClean="0"/>
              <a:t>Chillies</a:t>
            </a:r>
            <a:r>
              <a:rPr lang="en-US" sz="2400" dirty="0" smtClean="0"/>
              <a:t> may be planted every two weeks until you have used up all your </a:t>
            </a:r>
            <a:r>
              <a:rPr lang="en-US" sz="2400" dirty="0" err="1" smtClean="0"/>
              <a:t>dutch</a:t>
            </a:r>
            <a:r>
              <a:rPr lang="en-US" sz="2400" dirty="0" smtClean="0"/>
              <a:t> buckets reserved for that plant variety. At least two plantings of other vegetable varieties should be made on a monthly basis to have enough produce. Several plantings can be done throughout the season based on your requirement.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Thank You Ppt PowerPoint Presentation Professional Format - PowerPoint  Templat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1524000"/>
            <a:ext cx="5334000" cy="4000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243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</cp:lastModifiedBy>
  <cp:revision>4</cp:revision>
  <dcterms:created xsi:type="dcterms:W3CDTF">2006-08-16T00:00:00Z</dcterms:created>
  <dcterms:modified xsi:type="dcterms:W3CDTF">2020-12-05T05:25:54Z</dcterms:modified>
</cp:coreProperties>
</file>