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057400" y="1066800"/>
            <a:ext cx="6705600" cy="181588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Lecture 12</a:t>
            </a:r>
            <a:endParaRPr lang="en-US" sz="2800" dirty="0" smtClean="0"/>
          </a:p>
          <a:p>
            <a:pPr algn="ctr"/>
            <a:r>
              <a:rPr lang="en-US" sz="2800" b="1" dirty="0" smtClean="0"/>
              <a:t>Assessment of water quality, principal factors involving EC and pH</a:t>
            </a:r>
            <a:endParaRPr lang="en-US" sz="2800" dirty="0" smtClean="0"/>
          </a:p>
          <a:p>
            <a:pPr algn="ctr"/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905000" y="609600"/>
            <a:ext cx="67056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Total Dissolved Solids (TDS)or Electrical Conductivity (EC)in Hydroponics</a:t>
            </a:r>
            <a:endParaRPr lang="en-US" sz="2400" dirty="0" smtClean="0"/>
          </a:p>
          <a:p>
            <a:pPr lvl="0">
              <a:buFont typeface="Wingdings" pitchFamily="2" charset="2"/>
              <a:buChar char="v"/>
            </a:pPr>
            <a:r>
              <a:rPr lang="en-US" sz="2400" dirty="0" smtClean="0"/>
              <a:t>Conductivity is really a measure of the nutrients in the solution.</a:t>
            </a:r>
          </a:p>
          <a:p>
            <a:pPr lvl="0">
              <a:buFont typeface="Wingdings" pitchFamily="2" charset="2"/>
              <a:buChar char="v"/>
            </a:pPr>
            <a:r>
              <a:rPr lang="en-US" sz="2400" dirty="0" smtClean="0"/>
              <a:t> Low conductivity implies a low nutrient concentration, which usually results in nutritional deficiencies and slow growth rates of plants.</a:t>
            </a:r>
          </a:p>
          <a:p>
            <a:pPr lvl="0">
              <a:buFont typeface="Wingdings" pitchFamily="2" charset="2"/>
              <a:buChar char="v"/>
            </a:pPr>
            <a:r>
              <a:rPr lang="en-US" sz="2400" dirty="0" smtClean="0"/>
              <a:t>However, Be careful of very high level as these can burn and or kill the plants.</a:t>
            </a:r>
          </a:p>
          <a:p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4114800"/>
            <a:ext cx="46482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59" y="1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4267200"/>
            <a:ext cx="6019800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1981200" y="533400"/>
            <a:ext cx="63246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Importance of pH in Hydroponics</a:t>
            </a:r>
            <a:endParaRPr lang="en-US" sz="2400" dirty="0" smtClean="0"/>
          </a:p>
          <a:p>
            <a:pPr lvl="0"/>
            <a:r>
              <a:rPr lang="en-US" sz="2400" b="1" dirty="0" smtClean="0"/>
              <a:t>pH (hydrogen ion concentration)</a:t>
            </a:r>
            <a:endParaRPr lang="en-US" sz="2400" dirty="0" smtClean="0"/>
          </a:p>
          <a:p>
            <a:pPr lvl="0"/>
            <a:r>
              <a:rPr lang="en-US" sz="2400" dirty="0" smtClean="0"/>
              <a:t>It is a numeric scale used to specify the acidity or </a:t>
            </a:r>
            <a:r>
              <a:rPr lang="en-US" sz="2400" dirty="0" err="1" smtClean="0"/>
              <a:t>basicity</a:t>
            </a:r>
            <a:r>
              <a:rPr lang="en-US" sz="2400" dirty="0" smtClean="0"/>
              <a:t> of an aqueous solution.</a:t>
            </a:r>
          </a:p>
          <a:p>
            <a:pPr lvl="0"/>
            <a:r>
              <a:rPr lang="en-US" sz="2400" dirty="0" smtClean="0"/>
              <a:t> pH is very important in hydroponics and organic as well as regular soil gardening. </a:t>
            </a:r>
          </a:p>
          <a:p>
            <a:pPr lvl="0"/>
            <a:r>
              <a:rPr lang="en-US" sz="2400" dirty="0" smtClean="0"/>
              <a:t>pH is measured on the scale of 1 to 14 with 7 being neutral.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 descr="C:\Users\User\Downloads\PICS , HYDROPONICS\L12\ph-meter-with-combined-electrode-500x5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90750" y="1047750"/>
            <a:ext cx="4762500" cy="47625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124200" y="457200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pH Meter</a:t>
            </a:r>
            <a:endParaRPr lang="en-US" sz="32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>
            <a:extLst>
              <a:ext uri="{FF2B5EF4-FFF2-40B4-BE49-F238E27FC236}">
                <a16:creationId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6="http://schemas.microsoft.com/office/drawing/2014/main" xmlns:lc="http://schemas.openxmlformats.org/drawingml/2006/lockedCanvas" id="{CFFBB1C9-6FFA-4F4E-B1B0-D84D44ADCB2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2130742" y="762000"/>
            <a:ext cx="6175058" cy="5791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0"/>
            <a:ext cx="6934200" cy="6858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How to adjust PH…..?</a:t>
            </a:r>
            <a:endParaRPr lang="en-US" sz="3600" dirty="0" smtClean="0"/>
          </a:p>
          <a:p>
            <a:pPr lvl="0"/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pH can be adjusted by natural products like lemon or also with chemical like phosphoric acid or potassium hydroxide. </a:t>
            </a:r>
          </a:p>
          <a:p>
            <a:pPr lvl="0"/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Preparing a phosphoric acid or potassium Hydroxide: add small quantity of these acids to a glass of warm water and stir well before adding it to the nutrient solution. Once in the solution, Stir well again, or leave for 75 minutes before testing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</a:rPr>
              <a:t>pH.</a:t>
            </a:r>
            <a:endParaRPr lang="en-US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0"/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In soft water areas very little pH adjustment (if any) will be needed but in hard water areas the pH will rise gradually.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4" name="Picture 2" descr="Thank You Ppt PowerPoint Presentation Professional Format - PowerPoint  Templat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1676400"/>
            <a:ext cx="5334000" cy="40005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236</Words>
  <Application>Microsoft Office PowerPoint</Application>
  <PresentationFormat>On-screen Show (4:3)</PresentationFormat>
  <Paragraphs>16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Microsoft</cp:lastModifiedBy>
  <cp:revision>4</cp:revision>
  <dcterms:created xsi:type="dcterms:W3CDTF">2006-08-16T00:00:00Z</dcterms:created>
  <dcterms:modified xsi:type="dcterms:W3CDTF">2020-12-05T05:48:11Z</dcterms:modified>
</cp:coreProperties>
</file>