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1" d="100"/>
          <a:sy n="51" d="100"/>
        </p:scale>
        <p:origin x="-184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05000" y="1371600"/>
            <a:ext cx="6781800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Lecture 14</a:t>
            </a:r>
            <a:endParaRPr lang="en-US" sz="2400" dirty="0" smtClean="0"/>
          </a:p>
          <a:p>
            <a:pPr algn="ctr"/>
            <a:r>
              <a:rPr lang="en-US" sz="2400" b="1" dirty="0" smtClean="0"/>
              <a:t>Monitoring of plant health, hydroponic environment, nutrient solution, perform routine maintenance checks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057400" y="381001"/>
            <a:ext cx="6324600" cy="5791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During the plant cultivation, several steps including temperature, humidity,</a:t>
            </a:r>
          </a:p>
          <a:p>
            <a:pPr algn="just"/>
            <a:r>
              <a:rPr lang="en-US" sz="2400" b="1" dirty="0" smtClean="0"/>
              <a:t>light intensity, water nutrient solution level, pH and EC value, CO2 concentration, atomization time, and atomization interval</a:t>
            </a:r>
          </a:p>
          <a:p>
            <a:pPr algn="just"/>
            <a:r>
              <a:rPr lang="en-US" sz="2400" b="1" dirty="0" smtClean="0"/>
              <a:t>time require proper attention for flourishing plant growth. Therefore, the object of this review study was to provide significant</a:t>
            </a:r>
          </a:p>
          <a:p>
            <a:pPr algn="just"/>
            <a:r>
              <a:rPr lang="en-US" sz="2400" b="1" dirty="0" smtClean="0"/>
              <a:t>knowledge about early fault detection and diagnosis in </a:t>
            </a:r>
            <a:r>
              <a:rPr lang="en-US" sz="2400" b="1" dirty="0" err="1" smtClean="0"/>
              <a:t>aeroponics</a:t>
            </a:r>
            <a:r>
              <a:rPr lang="en-US" sz="2400" b="1" dirty="0" smtClean="0"/>
              <a:t> using intelligent techniques (wireless sensors). So, the farmer</a:t>
            </a:r>
          </a:p>
          <a:p>
            <a:pPr algn="just"/>
            <a:r>
              <a:rPr lang="en-US" sz="2400" b="1" dirty="0" smtClean="0"/>
              <a:t>could monitor several </a:t>
            </a:r>
            <a:r>
              <a:rPr lang="en-US" sz="2400" b="1" dirty="0" err="1" smtClean="0"/>
              <a:t>paraments</a:t>
            </a:r>
            <a:r>
              <a:rPr lang="en-US" sz="2400" b="1" dirty="0" smtClean="0"/>
              <a:t> without using laboratory instruments, and the farmer could control the entire system</a:t>
            </a:r>
          </a:p>
          <a:p>
            <a:pPr algn="just"/>
            <a:r>
              <a:rPr lang="en-US" sz="2400" b="1" dirty="0" smtClean="0"/>
              <a:t>remotely.</a:t>
            </a:r>
            <a:endParaRPr 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Hydroponics &amp; Nutrient Application - Greenhouse Product New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8096" y="990600"/>
            <a:ext cx="6095129" cy="5333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4" name="AutoShape 2" descr="Advantages and Disadvantages of Hydroponics Farm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Advantages and Disadvantages of Hydroponics Farm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447800"/>
            <a:ext cx="60960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17526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111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3</cp:revision>
  <dcterms:created xsi:type="dcterms:W3CDTF">2006-08-16T00:00:00Z</dcterms:created>
  <dcterms:modified xsi:type="dcterms:W3CDTF">2020-12-05T06:21:27Z</dcterms:modified>
</cp:coreProperties>
</file>