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48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12/5/2020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12/5/2020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12/5/2020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12/5/2020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80" y="0"/>
            <a:ext cx="9138241" cy="6857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TextBox 4"/>
          <p:cNvSpPr txBox="1"/>
          <p:nvPr/>
        </p:nvSpPr>
        <p:spPr>
          <a:xfrm>
            <a:off x="2438400" y="2438400"/>
            <a:ext cx="5486400" cy="954107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/>
              <a:t>Lecture 15</a:t>
            </a:r>
            <a:endParaRPr lang="en-US" sz="2800" dirty="0" smtClean="0"/>
          </a:p>
          <a:p>
            <a:pPr algn="ctr"/>
            <a:r>
              <a:rPr lang="en-US" sz="2800" b="1" dirty="0" smtClean="0"/>
              <a:t>Common pests and diseases, IPM</a:t>
            </a:r>
            <a:endParaRPr lang="en-US" sz="2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80" y="0"/>
            <a:ext cx="9138241" cy="6857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TextBox 4"/>
          <p:cNvSpPr txBox="1"/>
          <p:nvPr/>
        </p:nvSpPr>
        <p:spPr>
          <a:xfrm>
            <a:off x="2362200" y="838200"/>
            <a:ext cx="601980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chemeClr val="tx2"/>
                </a:solidFill>
              </a:rPr>
              <a:t>Common pests in hydroponics</a:t>
            </a:r>
            <a:endParaRPr lang="en-US" sz="3200" dirty="0" smtClean="0">
              <a:solidFill>
                <a:schemeClr val="tx2"/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en-US" sz="3200" dirty="0" smtClean="0">
                <a:solidFill>
                  <a:schemeClr val="accent2">
                    <a:lumMod val="75000"/>
                  </a:schemeClr>
                </a:solidFill>
              </a:rPr>
              <a:t>Aphid</a:t>
            </a:r>
          </a:p>
          <a:p>
            <a:pPr>
              <a:buFont typeface="Arial" pitchFamily="34" charset="0"/>
              <a:buChar char="•"/>
            </a:pPr>
            <a:r>
              <a:rPr lang="en-US" sz="3200" dirty="0" smtClean="0">
                <a:solidFill>
                  <a:schemeClr val="accent2">
                    <a:lumMod val="75000"/>
                  </a:schemeClr>
                </a:solidFill>
              </a:rPr>
              <a:t> Fungus</a:t>
            </a:r>
          </a:p>
          <a:p>
            <a:pPr>
              <a:buFont typeface="Arial" pitchFamily="34" charset="0"/>
              <a:buChar char="•"/>
            </a:pPr>
            <a:r>
              <a:rPr lang="en-US" sz="3200" dirty="0" smtClean="0">
                <a:solidFill>
                  <a:schemeClr val="accent2">
                    <a:lumMod val="75000"/>
                  </a:schemeClr>
                </a:solidFill>
              </a:rPr>
              <a:t> Gnat</a:t>
            </a:r>
          </a:p>
          <a:p>
            <a:pPr>
              <a:buFont typeface="Arial" pitchFamily="34" charset="0"/>
              <a:buChar char="•"/>
            </a:pPr>
            <a:r>
              <a:rPr lang="en-US" sz="3200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n-US" sz="3200" dirty="0" err="1" smtClean="0">
                <a:solidFill>
                  <a:schemeClr val="accent2">
                    <a:lumMod val="75000"/>
                  </a:schemeClr>
                </a:solidFill>
              </a:rPr>
              <a:t>Shorefly</a:t>
            </a:r>
            <a:endParaRPr lang="en-US" sz="3200" dirty="0" smtClean="0">
              <a:solidFill>
                <a:schemeClr val="accent2">
                  <a:lumMod val="75000"/>
                </a:schemeClr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en-US" sz="3200" dirty="0" smtClean="0">
                <a:solidFill>
                  <a:schemeClr val="accent2">
                    <a:lumMod val="75000"/>
                  </a:schemeClr>
                </a:solidFill>
              </a:rPr>
              <a:t> Spider mite</a:t>
            </a:r>
          </a:p>
          <a:p>
            <a:pPr>
              <a:buFont typeface="Arial" pitchFamily="34" charset="0"/>
              <a:buChar char="•"/>
            </a:pPr>
            <a:r>
              <a:rPr lang="en-US" sz="3200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n-US" sz="3200" dirty="0" err="1" smtClean="0">
                <a:solidFill>
                  <a:schemeClr val="accent2">
                    <a:lumMod val="75000"/>
                  </a:schemeClr>
                </a:solidFill>
              </a:rPr>
              <a:t>Thrips</a:t>
            </a:r>
            <a:endParaRPr lang="en-US" sz="3200" dirty="0" smtClean="0">
              <a:solidFill>
                <a:schemeClr val="accent2">
                  <a:lumMod val="75000"/>
                </a:schemeClr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en-US" sz="3200" dirty="0" smtClean="0">
                <a:solidFill>
                  <a:schemeClr val="accent2">
                    <a:lumMod val="75000"/>
                  </a:schemeClr>
                </a:solidFill>
              </a:rPr>
              <a:t> Whitefly </a:t>
            </a:r>
          </a:p>
          <a:p>
            <a:pPr>
              <a:buFont typeface="Arial" pitchFamily="34" charset="0"/>
              <a:buChar char="•"/>
            </a:pPr>
            <a:r>
              <a:rPr lang="en-US" sz="3200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n-US" sz="3200" dirty="0" err="1" smtClean="0">
                <a:solidFill>
                  <a:schemeClr val="accent2">
                    <a:lumMod val="75000"/>
                  </a:schemeClr>
                </a:solidFill>
              </a:rPr>
              <a:t>Mealybug</a:t>
            </a:r>
            <a:endParaRPr lang="en-US" sz="3200" dirty="0" smtClean="0">
              <a:solidFill>
                <a:schemeClr val="accent2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80" y="0"/>
            <a:ext cx="9138241" cy="6857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TextBox 4"/>
          <p:cNvSpPr txBox="1"/>
          <p:nvPr/>
        </p:nvSpPr>
        <p:spPr>
          <a:xfrm>
            <a:off x="3124200" y="1905000"/>
            <a:ext cx="373380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7030A0"/>
                </a:solidFill>
              </a:rPr>
              <a:t>Natural enemies</a:t>
            </a:r>
            <a:endParaRPr lang="en-US" sz="3200" dirty="0" smtClean="0">
              <a:solidFill>
                <a:srgbClr val="7030A0"/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en-US" sz="2400" dirty="0" smtClean="0"/>
              <a:t>Lady bird beetle</a:t>
            </a:r>
          </a:p>
          <a:p>
            <a:pPr>
              <a:buFont typeface="Arial" pitchFamily="34" charset="0"/>
              <a:buChar char="•"/>
            </a:pPr>
            <a:r>
              <a:rPr lang="en-US" sz="2400" dirty="0" smtClean="0"/>
              <a:t> </a:t>
            </a:r>
            <a:r>
              <a:rPr lang="en-US" sz="2400" dirty="0" err="1" smtClean="0"/>
              <a:t>Syrphid</a:t>
            </a:r>
            <a:r>
              <a:rPr lang="en-US" sz="2400" dirty="0" smtClean="0"/>
              <a:t> fly </a:t>
            </a:r>
          </a:p>
          <a:p>
            <a:pPr>
              <a:buFont typeface="Arial" pitchFamily="34" charset="0"/>
              <a:buChar char="•"/>
            </a:pPr>
            <a:r>
              <a:rPr lang="en-US" sz="2400" dirty="0" smtClean="0"/>
              <a:t> Lacewings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80" y="0"/>
            <a:ext cx="9138241" cy="6857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TextBox 4"/>
          <p:cNvSpPr txBox="1"/>
          <p:nvPr/>
        </p:nvSpPr>
        <p:spPr>
          <a:xfrm>
            <a:off x="2286000" y="2057400"/>
            <a:ext cx="6400800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buFont typeface="Arial" pitchFamily="34" charset="0"/>
              <a:buChar char="•"/>
            </a:pPr>
            <a:r>
              <a:rPr lang="en-US" sz="2400" b="1" dirty="0" smtClean="0"/>
              <a:t>Use Yellow and blue sticky traps for early pest and disease detection</a:t>
            </a:r>
          </a:p>
          <a:p>
            <a:pPr lvl="0">
              <a:buFont typeface="Arial" pitchFamily="34" charset="0"/>
              <a:buChar char="•"/>
            </a:pPr>
            <a:r>
              <a:rPr lang="en-US" sz="2400" b="1" dirty="0" smtClean="0"/>
              <a:t>Remove dried and affected plant parts</a:t>
            </a:r>
          </a:p>
          <a:p>
            <a:pPr lvl="0">
              <a:buFont typeface="Arial" pitchFamily="34" charset="0"/>
              <a:buChar char="•"/>
            </a:pPr>
            <a:r>
              <a:rPr lang="en-US" sz="2400" b="1" dirty="0" err="1" smtClean="0"/>
              <a:t>Neem</a:t>
            </a:r>
            <a:r>
              <a:rPr lang="en-US" sz="2400" b="1" dirty="0" smtClean="0"/>
              <a:t>-oil extract</a:t>
            </a:r>
          </a:p>
          <a:p>
            <a:pPr lvl="0">
              <a:buFont typeface="Arial" pitchFamily="34" charset="0"/>
              <a:buChar char="•"/>
            </a:pPr>
            <a:r>
              <a:rPr lang="en-US" sz="2400" b="1" dirty="0" smtClean="0"/>
              <a:t>Pyrethrum spray</a:t>
            </a:r>
          </a:p>
          <a:p>
            <a:pPr lvl="0">
              <a:buFont typeface="Arial" pitchFamily="34" charset="0"/>
              <a:buChar char="•"/>
            </a:pPr>
            <a:r>
              <a:rPr lang="en-US" sz="2400" b="1" dirty="0" err="1" smtClean="0"/>
              <a:t>Pongamia</a:t>
            </a:r>
            <a:r>
              <a:rPr lang="en-US" sz="2400" b="1" dirty="0" smtClean="0"/>
              <a:t> extract</a:t>
            </a:r>
          </a:p>
          <a:p>
            <a:pPr lvl="0">
              <a:buFont typeface="Arial" pitchFamily="34" charset="0"/>
              <a:buChar char="•"/>
            </a:pPr>
            <a:r>
              <a:rPr lang="en-US" sz="2400" b="1" dirty="0" smtClean="0"/>
              <a:t>Alcohol spray at minor concentration</a:t>
            </a:r>
          </a:p>
          <a:p>
            <a:pPr lvl="0">
              <a:buFont typeface="Arial" pitchFamily="34" charset="0"/>
              <a:buChar char="•"/>
            </a:pPr>
            <a:r>
              <a:rPr lang="en-US" sz="2400" b="1" dirty="0" smtClean="0"/>
              <a:t>Herbal water spray</a:t>
            </a:r>
          </a:p>
          <a:p>
            <a:pPr lvl="0">
              <a:buFont typeface="Arial" pitchFamily="34" charset="0"/>
              <a:buChar char="•"/>
            </a:pPr>
            <a:r>
              <a:rPr lang="en-US" sz="2400" b="1" dirty="0" smtClean="0"/>
              <a:t>Garlic / pepper spray</a:t>
            </a:r>
          </a:p>
          <a:p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2514600" y="1219200"/>
            <a:ext cx="5334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7030A0"/>
                </a:solidFill>
              </a:rPr>
              <a:t>INTEGRATED PEST MANAGEMENT</a:t>
            </a:r>
            <a:endParaRPr lang="en-US" sz="2400" b="1" dirty="0">
              <a:solidFill>
                <a:srgbClr val="7030A0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80" y="0"/>
            <a:ext cx="9138241" cy="6857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0" name="Picture 2" descr="Thank You Ppt PowerPoint Presentation Professional Format - PowerPoint  Templates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362200" y="1600200"/>
            <a:ext cx="5334000" cy="400050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77</Words>
  <Application>Microsoft Office PowerPoint</Application>
  <PresentationFormat>On-screen Show (4:3)</PresentationFormat>
  <Paragraphs>24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Slide 1</vt:lpstr>
      <vt:lpstr>Slide 2</vt:lpstr>
      <vt:lpstr>Slide 3</vt:lpstr>
      <vt:lpstr>Slide 4</vt:lpstr>
      <vt:lpstr>Slide 5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Microsoft</cp:lastModifiedBy>
  <cp:revision>3</cp:revision>
  <dcterms:created xsi:type="dcterms:W3CDTF">2006-08-16T00:00:00Z</dcterms:created>
  <dcterms:modified xsi:type="dcterms:W3CDTF">2020-12-05T06:48:24Z</dcterms:modified>
</cp:coreProperties>
</file>