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610600" cy="2868168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Lecture 2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Plant Growth Requirements, Importance of light, temperature and humidity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900" y="0"/>
            <a:ext cx="91061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ser\Downloads\PICS , HYDROPONICS\L2\plantregulatio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81000"/>
            <a:ext cx="48006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68580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Importance of light to the plants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828800"/>
            <a:ext cx="6172200" cy="46269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Light is an essential factor in maintaining plants. </a:t>
            </a:r>
          </a:p>
          <a:p>
            <a:r>
              <a:rPr lang="en-US" dirty="0" smtClean="0"/>
              <a:t>The rate of growth and length of time a plant remains active is dependent on the amount of light it receives. </a:t>
            </a:r>
          </a:p>
          <a:p>
            <a:r>
              <a:rPr lang="en-US" dirty="0" smtClean="0"/>
              <a:t>Light energy is used in photosynthesis, the plant’s most basic metabolic process. </a:t>
            </a:r>
          </a:p>
          <a:p>
            <a:r>
              <a:rPr lang="en-US" dirty="0" smtClean="0"/>
              <a:t>When determining the effect of light on plant growth there are three areas to consider: intensity, duration and quality.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9144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Importance of temperature on crop plants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810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Temperature</a:t>
            </a:r>
            <a:endParaRPr lang="en-US" sz="2000" b="1" dirty="0"/>
          </a:p>
        </p:txBody>
      </p:sp>
      <p:sp>
        <p:nvSpPr>
          <p:cNvPr id="5" name="Arc 4"/>
          <p:cNvSpPr/>
          <p:nvPr/>
        </p:nvSpPr>
        <p:spPr>
          <a:xfrm>
            <a:off x="0" y="2133600"/>
            <a:ext cx="2057400" cy="3733800"/>
          </a:xfrm>
          <a:prstGeom prst="arc">
            <a:avLst>
              <a:gd name="adj1" fmla="val 16200000"/>
              <a:gd name="adj2" fmla="val 5780025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</p:cNvCxnSpPr>
          <p:nvPr/>
        </p:nvCxnSpPr>
        <p:spPr>
          <a:xfrm rot="10800000" flipH="1">
            <a:off x="1028702" y="1676400"/>
            <a:ext cx="1485898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752600" y="2514600"/>
            <a:ext cx="1676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057400" y="3733800"/>
            <a:ext cx="213360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81200" y="4876800"/>
            <a:ext cx="144780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H="1" flipV="1">
            <a:off x="914400" y="5867400"/>
            <a:ext cx="2006482" cy="2259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43200" y="14478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Growth and development </a:t>
            </a:r>
            <a:endParaRPr 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505200" y="23622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Leaf production, expansion and flowering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419600" y="33528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and chemical processes within the plants </a:t>
            </a:r>
            <a:endParaRPr lang="en-US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10000" y="47244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Enzymatic activities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124200" y="58674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Biochemical reactions in crops 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01000" cy="457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 Black" pitchFamily="34" charset="0"/>
              </a:rPr>
              <a:t>Effects of humidity on crops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810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Humidity</a:t>
            </a:r>
            <a:endParaRPr lang="en-US" sz="2000" b="1" dirty="0"/>
          </a:p>
        </p:txBody>
      </p:sp>
      <p:sp>
        <p:nvSpPr>
          <p:cNvPr id="5" name="Arc 4"/>
          <p:cNvSpPr/>
          <p:nvPr/>
        </p:nvSpPr>
        <p:spPr>
          <a:xfrm>
            <a:off x="0" y="2133600"/>
            <a:ext cx="2057400" cy="3733800"/>
          </a:xfrm>
          <a:prstGeom prst="arc">
            <a:avLst>
              <a:gd name="adj1" fmla="val 16200000"/>
              <a:gd name="adj2" fmla="val 5780025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23" idx="1"/>
          </p:cNvCxnSpPr>
          <p:nvPr/>
        </p:nvCxnSpPr>
        <p:spPr>
          <a:xfrm rot="10800000" flipH="1">
            <a:off x="1028702" y="1647856"/>
            <a:ext cx="1714498" cy="4857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1585928" y="2043128"/>
            <a:ext cx="1552545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1200" y="3276600"/>
            <a:ext cx="1524000" cy="838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905000" y="4114800"/>
            <a:ext cx="160020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66800" y="5867400"/>
            <a:ext cx="1930282" cy="2259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43200" y="14478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Keeping the stomata open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657600" y="37338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Cooling of the plant</a:t>
            </a:r>
            <a:endParaRPr lang="en-US" sz="2000" b="1" dirty="0"/>
          </a:p>
        </p:txBody>
      </p:sp>
      <p:cxnSp>
        <p:nvCxnSpPr>
          <p:cNvPr id="33" name="Straight Connector 32"/>
          <p:cNvCxnSpPr/>
          <p:nvPr/>
        </p:nvCxnSpPr>
        <p:spPr>
          <a:xfrm rot="16200000" flipH="1">
            <a:off x="1828800" y="4953000"/>
            <a:ext cx="1219200" cy="1066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200400" y="57912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Reduce transpiration loss</a:t>
            </a:r>
            <a:endParaRPr lang="en-US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Improving the microclimate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69342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improve the microclimate, you can keep extra humidity in the plants by providing good coverage. </a:t>
            </a:r>
          </a:p>
          <a:p>
            <a:r>
              <a:rPr lang="en-US" dirty="0" smtClean="0"/>
              <a:t>In addition, the microclimate can also be improved by watering. </a:t>
            </a:r>
          </a:p>
          <a:p>
            <a:r>
              <a:rPr lang="en-US" dirty="0" smtClean="0"/>
              <a:t>An irrigation pipe is the best option to moisten the top layer of the substrate than an irrigation tube. </a:t>
            </a:r>
          </a:p>
          <a:p>
            <a:r>
              <a:rPr lang="en-US" dirty="0" smtClean="0"/>
              <a:t>Especially for countries with a warmer climate, it is therefore necessary to have an irrigation pipe to improve the microclimate.</a:t>
            </a:r>
          </a:p>
          <a:p>
            <a:r>
              <a:rPr lang="en-US" dirty="0" smtClean="0"/>
              <a:t> By moistening the top layer of the substrate, water from the substrate can evaporate better, which improves the microclimate.</a:t>
            </a:r>
          </a:p>
          <a:p>
            <a:r>
              <a:rPr lang="en-US" dirty="0" smtClean="0"/>
              <a:t> By irrigating more often with smaller quantities, the microclimate around the plant will be kept moister during the day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hank You Ppt PowerPoint Presentation File Portrait - PowerPoint Templat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</TotalTime>
  <Words>234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Lecture 2 Plant Growth Requirements, Importance of light, temperature and humidity</vt:lpstr>
      <vt:lpstr>Slide 2</vt:lpstr>
      <vt:lpstr>               Importance of light to the plants  </vt:lpstr>
      <vt:lpstr>Importance of temperature on crop plants </vt:lpstr>
      <vt:lpstr>Effects of humidity on crops</vt:lpstr>
      <vt:lpstr>Improving the microclimate 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 Plant Growth Requirements, Importance of light, temperature and humidity</dc:title>
  <dc:creator>User</dc:creator>
  <cp:lastModifiedBy>Microsoft</cp:lastModifiedBy>
  <cp:revision>14</cp:revision>
  <dcterms:created xsi:type="dcterms:W3CDTF">2006-08-16T00:00:00Z</dcterms:created>
  <dcterms:modified xsi:type="dcterms:W3CDTF">2020-12-05T06:48:18Z</dcterms:modified>
</cp:coreProperties>
</file>