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78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0"/>
            <a:ext cx="6934200" cy="2590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Lecture 4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Plant structure, photosynthesis, characteristics of different root‐zone factors and their application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685801"/>
            <a:ext cx="6781800" cy="18619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28528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Plant Cell Structures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Structures found in plant cells but not animal cells include a large central vacuole, cell wall, and plastids such as chloroplasts.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Basic Unit of Life: Plant Cell Structure and Functions - Biology Wi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51070"/>
            <a:ext cx="4401044" cy="430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Photosynthesis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5362" name="Picture 2" descr="What is photosynthesis? – Science Experiments for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14400"/>
            <a:ext cx="6172200" cy="4114800"/>
          </a:xfrm>
          <a:prstGeom prst="rect">
            <a:avLst/>
          </a:prstGeom>
          <a:noFill/>
        </p:spPr>
      </p:pic>
      <p:pic>
        <p:nvPicPr>
          <p:cNvPr id="7" name="Picture 6" descr="Chemical equation.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7010400" cy="76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The Roots: 4 zones -Zone of maturation: cells differentiate into different  types of cells. -Zone of elongation: a… | Parts of a plant, Epidermis,  Different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54488"/>
            <a:ext cx="6858000" cy="5803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457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Root Zones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Simple Thank you slide for PowerPoint Presentation- Slide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16793"/>
            <a:ext cx="6019800" cy="431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Lecture 4 Plant structure, photosynthesis, characteristics of different root‐zone factors and their application 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Lecture 4 Plant structure, photosynthesis, characteristics of different root‐zone factors and their application </dc:title>
  <dc:creator>User</dc:creator>
  <cp:lastModifiedBy>Microsoft</cp:lastModifiedBy>
  <cp:revision>21</cp:revision>
  <dcterms:created xsi:type="dcterms:W3CDTF">2006-08-16T00:00:00Z</dcterms:created>
  <dcterms:modified xsi:type="dcterms:W3CDTF">2020-12-04T15:17:13Z</dcterms:modified>
</cp:coreProperties>
</file>