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981200" y="1752600"/>
            <a:ext cx="6629400" cy="15696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Lecture5</a:t>
            </a:r>
            <a:endParaRPr lang="en-US" sz="3200" dirty="0" smtClean="0"/>
          </a:p>
          <a:p>
            <a:pPr algn="ctr"/>
            <a:r>
              <a:rPr lang="en-US" sz="3200" b="1" dirty="0" smtClean="0"/>
              <a:t>Hydroponic Growing Systems ‑ basic concepts and designs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ser\Downloads\PICS , HYDROPONICS\L6\IMG_239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990600"/>
            <a:ext cx="7010400" cy="58674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905000" y="1524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Types of Hydroponics</a:t>
            </a:r>
            <a:endParaRPr lang="en-US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ser\Downloads\PICS , HYDROPONICS\L5\nf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905000"/>
            <a:ext cx="7010400" cy="4953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905000" y="990600"/>
            <a:ext cx="6477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1. Nutrient film technique systems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057400" y="762000"/>
            <a:ext cx="6705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Pros of a nutrient film technique system</a:t>
            </a:r>
            <a:endParaRPr lang="en-US" sz="2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1676400"/>
            <a:ext cx="6096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7030A0"/>
                </a:solidFill>
              </a:rPr>
              <a:t>Low consumption</a:t>
            </a:r>
          </a:p>
          <a:p>
            <a:endParaRPr lang="en-US" sz="2800" b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7030A0"/>
                </a:solidFill>
              </a:rPr>
              <a:t>Modular design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3657600"/>
            <a:ext cx="6324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Cons of nutrient film technique system</a:t>
            </a:r>
            <a:endParaRPr lang="en-US" sz="2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2800" b="1" dirty="0" smtClean="0"/>
          </a:p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7030A0"/>
                </a:solidFill>
              </a:rPr>
              <a:t>Pump failure</a:t>
            </a:r>
          </a:p>
          <a:p>
            <a:pPr>
              <a:buFont typeface="Wingdings" pitchFamily="2" charset="2"/>
              <a:buChar char="Ø"/>
            </a:pPr>
            <a:endParaRPr lang="en-US" sz="2800" b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7030A0"/>
                </a:solidFill>
              </a:rPr>
              <a:t>Overcrowding</a:t>
            </a:r>
            <a:endParaRPr lang="en-US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Thank You Ppt PowerPoint Presentation Professional Format - PowerPoint  Templat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914400"/>
            <a:ext cx="6858000" cy="5276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38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</cp:lastModifiedBy>
  <cp:revision>5</cp:revision>
  <dcterms:created xsi:type="dcterms:W3CDTF">2006-08-16T00:00:00Z</dcterms:created>
  <dcterms:modified xsi:type="dcterms:W3CDTF">2020-12-04T15:38:22Z</dcterms:modified>
</cp:coreProperties>
</file>