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882" autoAdjust="0"/>
    <p:restoredTop sz="94660"/>
  </p:normalViewPr>
  <p:slideViewPr>
    <p:cSldViewPr>
      <p:cViewPr varScale="1">
        <p:scale>
          <a:sx n="64" d="100"/>
          <a:sy n="64" d="100"/>
        </p:scale>
        <p:origin x="-147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noChangeArrowheads="1"/>
          </p:cNvPicPr>
          <p:nvPr/>
        </p:nvPicPr>
        <p:blipFill>
          <a:blip r:embed="rId2"/>
          <a:srcRect/>
          <a:stretch>
            <a:fillRect/>
          </a:stretch>
        </p:blipFill>
        <p:spPr bwMode="auto">
          <a:xfrm>
            <a:off x="2880" y="0"/>
            <a:ext cx="9138241" cy="6857999"/>
          </a:xfrm>
          <a:prstGeom prst="rect">
            <a:avLst/>
          </a:prstGeom>
          <a:noFill/>
          <a:ln w="9525">
            <a:noFill/>
            <a:miter lim="800000"/>
            <a:headEnd/>
            <a:tailEnd/>
          </a:ln>
          <a:effectLst/>
        </p:spPr>
      </p:pic>
      <p:sp>
        <p:nvSpPr>
          <p:cNvPr id="5" name="TextBox 4"/>
          <p:cNvSpPr txBox="1"/>
          <p:nvPr/>
        </p:nvSpPr>
        <p:spPr>
          <a:xfrm>
            <a:off x="2514600" y="1219200"/>
            <a:ext cx="6096000" cy="1846659"/>
          </a:xfrm>
          <a:prstGeom prst="rect">
            <a:avLst/>
          </a:prstGeom>
          <a:solidFill>
            <a:schemeClr val="accent5">
              <a:lumMod val="40000"/>
              <a:lumOff val="60000"/>
            </a:schemeClr>
          </a:solidFill>
        </p:spPr>
        <p:txBody>
          <a:bodyPr wrap="square" rtlCol="0">
            <a:spAutoFit/>
          </a:bodyPr>
          <a:lstStyle/>
          <a:p>
            <a:r>
              <a:rPr lang="en-IN" b="1" dirty="0" smtClean="0"/>
              <a:t> </a:t>
            </a:r>
            <a:endParaRPr lang="en-US" dirty="0" smtClean="0"/>
          </a:p>
          <a:p>
            <a:pPr algn="ctr"/>
            <a:r>
              <a:rPr lang="en-IN" sz="3200" b="1" dirty="0" smtClean="0"/>
              <a:t>Lecture 6</a:t>
            </a:r>
            <a:endParaRPr lang="en-US" sz="3200" dirty="0" smtClean="0"/>
          </a:p>
          <a:p>
            <a:pPr algn="ctr"/>
            <a:r>
              <a:rPr lang="en-IN" sz="3200" b="1" dirty="0" smtClean="0"/>
              <a:t>Deep water culture, Ebb &amp; Flow,</a:t>
            </a:r>
            <a:endParaRPr lang="en-US" sz="3200" dirty="0" smtClean="0"/>
          </a:p>
          <a:p>
            <a:pPr algn="ctr"/>
            <a:endParaRPr lang="en-US"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noChangeArrowheads="1"/>
          </p:cNvPicPr>
          <p:nvPr/>
        </p:nvPicPr>
        <p:blipFill>
          <a:blip r:embed="rId2"/>
          <a:srcRect/>
          <a:stretch>
            <a:fillRect/>
          </a:stretch>
        </p:blipFill>
        <p:spPr bwMode="auto">
          <a:xfrm>
            <a:off x="2880" y="0"/>
            <a:ext cx="9138241" cy="6857999"/>
          </a:xfrm>
          <a:prstGeom prst="rect">
            <a:avLst/>
          </a:prstGeom>
          <a:noFill/>
          <a:ln w="9525">
            <a:noFill/>
            <a:miter lim="800000"/>
            <a:headEnd/>
            <a:tailEnd/>
          </a:ln>
          <a:effectLst/>
        </p:spPr>
      </p:pic>
      <p:sp>
        <p:nvSpPr>
          <p:cNvPr id="5" name="TextBox 4"/>
          <p:cNvSpPr txBox="1"/>
          <p:nvPr/>
        </p:nvSpPr>
        <p:spPr>
          <a:xfrm>
            <a:off x="1905000" y="1371600"/>
            <a:ext cx="6858000" cy="5293757"/>
          </a:xfrm>
          <a:prstGeom prst="rect">
            <a:avLst/>
          </a:prstGeom>
          <a:noFill/>
        </p:spPr>
        <p:txBody>
          <a:bodyPr wrap="square" rtlCol="0">
            <a:spAutoFit/>
          </a:bodyPr>
          <a:lstStyle/>
          <a:p>
            <a:pPr algn="just"/>
            <a:r>
              <a:rPr lang="en-US" sz="3200" b="1" dirty="0" smtClean="0">
                <a:solidFill>
                  <a:srgbClr val="00B050"/>
                </a:solidFill>
              </a:rPr>
              <a:t>2. Deep water culture </a:t>
            </a:r>
            <a:r>
              <a:rPr lang="en-US" sz="3200" b="1" dirty="0" smtClean="0">
                <a:solidFill>
                  <a:srgbClr val="00B050"/>
                </a:solidFill>
              </a:rPr>
              <a:t>systems</a:t>
            </a:r>
          </a:p>
          <a:p>
            <a:pPr algn="just"/>
            <a:r>
              <a:rPr lang="en-US" sz="2400" dirty="0" smtClean="0"/>
              <a:t> </a:t>
            </a:r>
          </a:p>
          <a:p>
            <a:pPr algn="just"/>
            <a:r>
              <a:rPr lang="en-US" sz="2400" dirty="0" smtClean="0"/>
              <a:t>Deep water culture hydroponics are simply plants suspended in aerated water. Deep water culture systems, also known as a DWC system, are one of the easiest and most popular methods of hydroponics on the market. A DWC system dangles net pots holding plants over a deep reservoir of oxygen-rich nutrient solution. The plant’s roots are submerged in the solution, providing it with perpetual access to nutrition, water, and oxygen. Deep water culture is considered by some to be the purest form of hydroponics.</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noChangeArrowheads="1"/>
          </p:cNvPicPr>
          <p:nvPr/>
        </p:nvPicPr>
        <p:blipFill>
          <a:blip r:embed="rId2"/>
          <a:srcRect/>
          <a:stretch>
            <a:fillRect/>
          </a:stretch>
        </p:blipFill>
        <p:spPr bwMode="auto">
          <a:xfrm>
            <a:off x="2880" y="0"/>
            <a:ext cx="9138241" cy="6857999"/>
          </a:xfrm>
          <a:prstGeom prst="rect">
            <a:avLst/>
          </a:prstGeom>
          <a:noFill/>
          <a:ln w="9525">
            <a:noFill/>
            <a:miter lim="800000"/>
            <a:headEnd/>
            <a:tailEnd/>
          </a:ln>
          <a:effectLst/>
        </p:spPr>
      </p:pic>
      <p:pic>
        <p:nvPicPr>
          <p:cNvPr id="1026" name="Picture 2" descr="C:\Users\User\Downloads\PICS , HYDROPONICS\L6\deep-water-culture-system.jpg"/>
          <p:cNvPicPr>
            <a:picLocks noChangeAspect="1" noChangeArrowheads="1"/>
          </p:cNvPicPr>
          <p:nvPr/>
        </p:nvPicPr>
        <p:blipFill>
          <a:blip r:embed="rId3"/>
          <a:srcRect/>
          <a:stretch>
            <a:fillRect/>
          </a:stretch>
        </p:blipFill>
        <p:spPr bwMode="auto">
          <a:xfrm>
            <a:off x="1905000" y="685800"/>
            <a:ext cx="6934200" cy="49530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noChangeArrowheads="1"/>
          </p:cNvPicPr>
          <p:nvPr/>
        </p:nvPicPr>
        <p:blipFill>
          <a:blip r:embed="rId2"/>
          <a:srcRect/>
          <a:stretch>
            <a:fillRect/>
          </a:stretch>
        </p:blipFill>
        <p:spPr bwMode="auto">
          <a:xfrm>
            <a:off x="2880" y="0"/>
            <a:ext cx="9138241" cy="6857999"/>
          </a:xfrm>
          <a:prstGeom prst="rect">
            <a:avLst/>
          </a:prstGeom>
          <a:noFill/>
          <a:ln w="9525">
            <a:noFill/>
            <a:miter lim="800000"/>
            <a:headEnd/>
            <a:tailEnd/>
          </a:ln>
          <a:effectLst/>
        </p:spPr>
      </p:pic>
      <p:sp>
        <p:nvSpPr>
          <p:cNvPr id="5" name="TextBox 4"/>
          <p:cNvSpPr txBox="1"/>
          <p:nvPr/>
        </p:nvSpPr>
        <p:spPr>
          <a:xfrm>
            <a:off x="1828800" y="1295400"/>
            <a:ext cx="6934200" cy="3539430"/>
          </a:xfrm>
          <a:prstGeom prst="rect">
            <a:avLst/>
          </a:prstGeom>
          <a:noFill/>
        </p:spPr>
        <p:txBody>
          <a:bodyPr wrap="square" rtlCol="0">
            <a:spAutoFit/>
          </a:bodyPr>
          <a:lstStyle/>
          <a:p>
            <a:r>
              <a:rPr lang="en-US" sz="3200" b="1" dirty="0" smtClean="0">
                <a:solidFill>
                  <a:srgbClr val="002060"/>
                </a:solidFill>
              </a:rPr>
              <a:t>Pros of deep water culture systems</a:t>
            </a:r>
            <a:endParaRPr lang="en-US" sz="3200" b="1" i="1" dirty="0" smtClean="0">
              <a:solidFill>
                <a:srgbClr val="002060"/>
              </a:solidFill>
            </a:endParaRPr>
          </a:p>
          <a:p>
            <a:pPr>
              <a:buFont typeface="Wingdings" pitchFamily="2" charset="2"/>
              <a:buChar char="v"/>
            </a:pPr>
            <a:r>
              <a:rPr lang="en-US" sz="3200" dirty="0" smtClean="0"/>
              <a:t>Low </a:t>
            </a:r>
            <a:r>
              <a:rPr lang="en-US" sz="3200" dirty="0" smtClean="0"/>
              <a:t>maintenance</a:t>
            </a:r>
          </a:p>
          <a:p>
            <a:pPr>
              <a:buFont typeface="Wingdings" pitchFamily="2" charset="2"/>
              <a:buChar char="v"/>
            </a:pPr>
            <a:r>
              <a:rPr lang="en-US" sz="3200" dirty="0" smtClean="0"/>
              <a:t>DIY </a:t>
            </a:r>
            <a:r>
              <a:rPr lang="en-US" sz="3200" dirty="0" smtClean="0"/>
              <a:t>appeal</a:t>
            </a:r>
          </a:p>
          <a:p>
            <a:endParaRPr lang="en-US" sz="3200" dirty="0" smtClean="0"/>
          </a:p>
          <a:p>
            <a:r>
              <a:rPr lang="en-US" sz="3200" b="1" dirty="0" smtClean="0">
                <a:solidFill>
                  <a:srgbClr val="002060"/>
                </a:solidFill>
              </a:rPr>
              <a:t>Cons of deep water culture systems</a:t>
            </a:r>
            <a:endParaRPr lang="en-US" sz="3200" b="1" i="1" dirty="0" smtClean="0">
              <a:solidFill>
                <a:srgbClr val="002060"/>
              </a:solidFill>
            </a:endParaRPr>
          </a:p>
          <a:p>
            <a:pPr>
              <a:buFont typeface="Wingdings" pitchFamily="2" charset="2"/>
              <a:buChar char="v"/>
            </a:pPr>
            <a:r>
              <a:rPr lang="en-US" sz="3200" dirty="0" smtClean="0"/>
              <a:t>Limitations</a:t>
            </a:r>
          </a:p>
          <a:p>
            <a:pPr>
              <a:buFont typeface="Wingdings" pitchFamily="2" charset="2"/>
              <a:buChar char="v"/>
            </a:pPr>
            <a:r>
              <a:rPr lang="en-US" sz="3200" dirty="0" smtClean="0"/>
              <a:t>Temperature control</a:t>
            </a:r>
            <a:endParaRPr lang="en-US"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noChangeArrowheads="1"/>
          </p:cNvPicPr>
          <p:nvPr/>
        </p:nvPicPr>
        <p:blipFill>
          <a:blip r:embed="rId2"/>
          <a:srcRect/>
          <a:stretch>
            <a:fillRect/>
          </a:stretch>
        </p:blipFill>
        <p:spPr bwMode="auto">
          <a:xfrm>
            <a:off x="0" y="0"/>
            <a:ext cx="9138241" cy="6857999"/>
          </a:xfrm>
          <a:prstGeom prst="rect">
            <a:avLst/>
          </a:prstGeom>
          <a:noFill/>
          <a:ln w="9525">
            <a:noFill/>
            <a:miter lim="800000"/>
            <a:headEnd/>
            <a:tailEnd/>
          </a:ln>
          <a:effectLst/>
        </p:spPr>
      </p:pic>
      <p:sp>
        <p:nvSpPr>
          <p:cNvPr id="5" name="TextBox 4"/>
          <p:cNvSpPr txBox="1"/>
          <p:nvPr/>
        </p:nvSpPr>
        <p:spPr>
          <a:xfrm>
            <a:off x="2438400" y="838200"/>
            <a:ext cx="5791200" cy="800219"/>
          </a:xfrm>
          <a:prstGeom prst="rect">
            <a:avLst/>
          </a:prstGeom>
          <a:noFill/>
        </p:spPr>
        <p:txBody>
          <a:bodyPr wrap="square" rtlCol="0">
            <a:spAutoFit/>
          </a:bodyPr>
          <a:lstStyle/>
          <a:p>
            <a:r>
              <a:rPr lang="en-US" sz="2800" b="1" dirty="0" smtClean="0"/>
              <a:t>3. Ebb and flow systems</a:t>
            </a:r>
          </a:p>
          <a:p>
            <a:endParaRPr lang="en-US" dirty="0"/>
          </a:p>
        </p:txBody>
      </p:sp>
      <p:pic>
        <p:nvPicPr>
          <p:cNvPr id="2050" name="Picture 2"/>
          <p:cNvPicPr>
            <a:picLocks noChangeAspect="1" noChangeArrowheads="1"/>
          </p:cNvPicPr>
          <p:nvPr/>
        </p:nvPicPr>
        <p:blipFill>
          <a:blip r:embed="rId3"/>
          <a:srcRect/>
          <a:stretch>
            <a:fillRect/>
          </a:stretch>
        </p:blipFill>
        <p:spPr bwMode="auto">
          <a:xfrm>
            <a:off x="2133600" y="1905000"/>
            <a:ext cx="6172199" cy="4236270"/>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noChangeArrowheads="1"/>
          </p:cNvPicPr>
          <p:nvPr/>
        </p:nvPicPr>
        <p:blipFill>
          <a:blip r:embed="rId2"/>
          <a:srcRect/>
          <a:stretch>
            <a:fillRect/>
          </a:stretch>
        </p:blipFill>
        <p:spPr bwMode="auto">
          <a:xfrm>
            <a:off x="0" y="0"/>
            <a:ext cx="9138241" cy="6857999"/>
          </a:xfrm>
          <a:prstGeom prst="rect">
            <a:avLst/>
          </a:prstGeom>
          <a:noFill/>
          <a:ln w="9525">
            <a:noFill/>
            <a:miter lim="800000"/>
            <a:headEnd/>
            <a:tailEnd/>
          </a:ln>
          <a:effectLst/>
        </p:spPr>
      </p:pic>
      <p:sp>
        <p:nvSpPr>
          <p:cNvPr id="5" name="TextBox 4"/>
          <p:cNvSpPr txBox="1"/>
          <p:nvPr/>
        </p:nvSpPr>
        <p:spPr>
          <a:xfrm>
            <a:off x="1828800" y="1295400"/>
            <a:ext cx="6934200" cy="4524315"/>
          </a:xfrm>
          <a:prstGeom prst="rect">
            <a:avLst/>
          </a:prstGeom>
          <a:noFill/>
        </p:spPr>
        <p:txBody>
          <a:bodyPr wrap="square" rtlCol="0">
            <a:spAutoFit/>
          </a:bodyPr>
          <a:lstStyle/>
          <a:p>
            <a:r>
              <a:rPr lang="en-US" sz="3200" b="1" dirty="0" smtClean="0">
                <a:solidFill>
                  <a:srgbClr val="002060"/>
                </a:solidFill>
              </a:rPr>
              <a:t>Pros of Ebb and flow systems</a:t>
            </a:r>
          </a:p>
          <a:p>
            <a:endParaRPr lang="en-US" sz="3200" b="1" i="1" dirty="0" smtClean="0">
              <a:solidFill>
                <a:srgbClr val="002060"/>
              </a:solidFill>
            </a:endParaRPr>
          </a:p>
          <a:p>
            <a:pPr>
              <a:buFont typeface="Wingdings" pitchFamily="2" charset="2"/>
              <a:buChar char="v"/>
            </a:pPr>
            <a:r>
              <a:rPr lang="en-US" sz="3200" dirty="0" smtClean="0"/>
              <a:t>Versatility</a:t>
            </a:r>
          </a:p>
          <a:p>
            <a:pPr>
              <a:buFont typeface="Wingdings" pitchFamily="2" charset="2"/>
              <a:buChar char="v"/>
            </a:pPr>
            <a:r>
              <a:rPr lang="en-US" sz="3200" dirty="0" smtClean="0"/>
              <a:t>DIY appeal</a:t>
            </a:r>
          </a:p>
          <a:p>
            <a:endParaRPr lang="en-US" sz="3200" dirty="0" smtClean="0"/>
          </a:p>
          <a:p>
            <a:r>
              <a:rPr lang="en-US" sz="3200" b="1" dirty="0" smtClean="0">
                <a:solidFill>
                  <a:srgbClr val="002060"/>
                </a:solidFill>
              </a:rPr>
              <a:t>Cons of Ebb and flow systems</a:t>
            </a:r>
          </a:p>
          <a:p>
            <a:endParaRPr lang="en-US" sz="3200" b="1" i="1" dirty="0" smtClean="0">
              <a:solidFill>
                <a:srgbClr val="002060"/>
              </a:solidFill>
            </a:endParaRPr>
          </a:p>
          <a:p>
            <a:pPr>
              <a:buFont typeface="Wingdings" pitchFamily="2" charset="2"/>
              <a:buChar char="v"/>
            </a:pPr>
            <a:r>
              <a:rPr lang="en-US" sz="3200" dirty="0" smtClean="0"/>
              <a:t>Pump </a:t>
            </a:r>
            <a:r>
              <a:rPr lang="en-US" sz="3200" dirty="0" smtClean="0"/>
              <a:t>failure</a:t>
            </a:r>
          </a:p>
          <a:p>
            <a:pPr>
              <a:buFont typeface="Wingdings" pitchFamily="2" charset="2"/>
              <a:buChar char="v"/>
            </a:pPr>
            <a:r>
              <a:rPr lang="en-US" sz="3200" dirty="0" smtClean="0"/>
              <a:t>Rot &amp; disease</a:t>
            </a:r>
            <a:endParaRPr lang="en-US"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noChangeArrowheads="1"/>
          </p:cNvPicPr>
          <p:nvPr/>
        </p:nvPicPr>
        <p:blipFill>
          <a:blip r:embed="rId2"/>
          <a:srcRect/>
          <a:stretch>
            <a:fillRect/>
          </a:stretch>
        </p:blipFill>
        <p:spPr bwMode="auto">
          <a:xfrm>
            <a:off x="0" y="0"/>
            <a:ext cx="9138241" cy="6857999"/>
          </a:xfrm>
          <a:prstGeom prst="rect">
            <a:avLst/>
          </a:prstGeom>
          <a:noFill/>
          <a:ln w="9525">
            <a:noFill/>
            <a:miter lim="800000"/>
            <a:headEnd/>
            <a:tailEnd/>
          </a:ln>
          <a:effectLst/>
        </p:spPr>
      </p:pic>
      <p:pic>
        <p:nvPicPr>
          <p:cNvPr id="3074" name="Picture 2" descr="Thank You Ppt PowerPoint Presentation Professional Format - PowerPoint  Templates"/>
          <p:cNvPicPr>
            <a:picLocks noChangeAspect="1" noChangeArrowheads="1"/>
          </p:cNvPicPr>
          <p:nvPr/>
        </p:nvPicPr>
        <p:blipFill>
          <a:blip r:embed="rId3"/>
          <a:srcRect/>
          <a:stretch>
            <a:fillRect/>
          </a:stretch>
        </p:blipFill>
        <p:spPr bwMode="auto">
          <a:xfrm>
            <a:off x="2362200" y="1752600"/>
            <a:ext cx="5334000" cy="4000501"/>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755</TotalTime>
  <Words>51</Words>
  <Application>Microsoft Office PowerPoint</Application>
  <PresentationFormat>On-screen Show (4:3)</PresentationFormat>
  <Paragraphs>23</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Slide 1</vt:lpstr>
      <vt:lpstr>Slide 2</vt:lpstr>
      <vt:lpstr>Slide 3</vt:lpstr>
      <vt:lpstr>Slide 4</vt:lpstr>
      <vt:lpstr>Slide 5</vt:lpstr>
      <vt:lpstr>Slide 6</vt:lpstr>
      <vt:lpstr>Slide 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Microsoft</cp:lastModifiedBy>
  <cp:revision>4</cp:revision>
  <dcterms:created xsi:type="dcterms:W3CDTF">2006-08-16T00:00:00Z</dcterms:created>
  <dcterms:modified xsi:type="dcterms:W3CDTF">2020-12-05T04:15:51Z</dcterms:modified>
</cp:coreProperties>
</file>