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05000" y="1447800"/>
            <a:ext cx="6781800" cy="16619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Lecture 7</a:t>
            </a:r>
            <a:endParaRPr lang="en-US" sz="2800" dirty="0" smtClean="0"/>
          </a:p>
          <a:p>
            <a:pPr algn="ctr"/>
            <a:r>
              <a:rPr lang="en-US" sz="2800" b="1" dirty="0" smtClean="0"/>
              <a:t>Other Techniques ‑ wick systems, flood &amp; drain, bag culture, </a:t>
            </a:r>
            <a:r>
              <a:rPr lang="en-US" sz="2800" b="1" dirty="0" err="1" smtClean="0"/>
              <a:t>aeroponics</a:t>
            </a:r>
            <a:r>
              <a:rPr lang="en-US" sz="2800" b="1" dirty="0" smtClean="0"/>
              <a:t>, etc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05000" y="3048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4. Wick systems 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User\Downloads\PICS , HYDROPONICS\L7\mvF8YtUY-696x74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762000"/>
            <a:ext cx="6629400" cy="5848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33600" y="1219200"/>
            <a:ext cx="6324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Pros of a wick system</a:t>
            </a:r>
            <a:endParaRPr lang="en-US" sz="3200" b="1" i="1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Simplicity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Space-efficient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Cons of a wick system</a:t>
            </a:r>
            <a:endParaRPr lang="en-US" sz="3200" b="1" i="1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Limitations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Susceptible to rot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19400" y="5334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5. Drip systems</a:t>
            </a:r>
            <a:r>
              <a:rPr lang="en-US" sz="3200" b="1" dirty="0" smtClean="0">
                <a:solidFill>
                  <a:schemeClr val="accent2"/>
                </a:solidFill>
              </a:rPr>
              <a:t> </a:t>
            </a:r>
          </a:p>
          <a:p>
            <a:endParaRPr lang="en-US" dirty="0"/>
          </a:p>
        </p:txBody>
      </p:sp>
      <p:pic>
        <p:nvPicPr>
          <p:cNvPr id="2050" name="Picture 2" descr="C:\Users\User\Downloads\PICS , HYDROPONICS\L7\15457063bc5f8336836b1b879709550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219200"/>
            <a:ext cx="6096000" cy="546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33600" y="1219200"/>
            <a:ext cx="6324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Pros of a drip system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Variety of plant </a:t>
            </a:r>
            <a:r>
              <a:rPr lang="en-US" sz="3200" dirty="0" smtClean="0"/>
              <a:t>options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Scale</a:t>
            </a:r>
          </a:p>
          <a:p>
            <a:pPr>
              <a:buFont typeface="Wingdings" pitchFamily="2" charset="2"/>
              <a:buChar char="v"/>
            </a:pPr>
            <a:endParaRPr lang="en-US" sz="3200" dirty="0" smtClean="0"/>
          </a:p>
          <a:p>
            <a:endParaRPr lang="en-US" sz="3200" dirty="0" smtClean="0"/>
          </a:p>
          <a:p>
            <a:r>
              <a:rPr lang="en-US" sz="3200" b="1" dirty="0" smtClean="0"/>
              <a:t>Cons of a drip system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Maintenance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Complexity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286000" y="3810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6. </a:t>
            </a:r>
            <a:r>
              <a:rPr lang="en-US" sz="3200" b="1" dirty="0" err="1" smtClean="0"/>
              <a:t>Aeroponics</a:t>
            </a:r>
            <a:r>
              <a:rPr lang="en-US" sz="3200" b="1" dirty="0" smtClean="0"/>
              <a:t> </a:t>
            </a:r>
          </a:p>
          <a:p>
            <a:endParaRPr lang="en-US" sz="3200" dirty="0"/>
          </a:p>
        </p:txBody>
      </p:sp>
      <p:pic>
        <p:nvPicPr>
          <p:cNvPr id="3074" name="Picture 2" descr="C:\Users\User\Downloads\PICS , HYDROPONICS\L7\b37a7f5450356881a818567e01e11a5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447800"/>
            <a:ext cx="6934199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33600" y="1219200"/>
            <a:ext cx="6324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Pros of an </a:t>
            </a:r>
            <a:r>
              <a:rPr lang="en-US" sz="3200" b="1" dirty="0" err="1" smtClean="0"/>
              <a:t>aeroponics</a:t>
            </a:r>
            <a:r>
              <a:rPr lang="en-US" sz="3200" b="1" dirty="0" smtClean="0"/>
              <a:t> system</a:t>
            </a:r>
            <a:endParaRPr lang="en-US" sz="3200" b="1" i="1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Oxygen </a:t>
            </a:r>
            <a:r>
              <a:rPr lang="en-US" sz="3200" dirty="0" smtClean="0"/>
              <a:t>surplus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Mobility</a:t>
            </a:r>
          </a:p>
          <a:p>
            <a:endParaRPr lang="en-US" sz="3200" dirty="0" smtClean="0"/>
          </a:p>
          <a:p>
            <a:r>
              <a:rPr lang="en-US" sz="3200" b="1" dirty="0" smtClean="0"/>
              <a:t>Cons of an </a:t>
            </a:r>
            <a:r>
              <a:rPr lang="en-US" sz="3200" b="1" dirty="0" err="1" smtClean="0"/>
              <a:t>aeroponics</a:t>
            </a:r>
            <a:r>
              <a:rPr lang="en-US" sz="3200" b="1" dirty="0" smtClean="0"/>
              <a:t> system</a:t>
            </a:r>
            <a:endParaRPr lang="en-US" sz="3200" b="1" i="1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Expensive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/>
              <a:t>Maintenance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12954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76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10</cp:revision>
  <dcterms:created xsi:type="dcterms:W3CDTF">2006-08-16T00:00:00Z</dcterms:created>
  <dcterms:modified xsi:type="dcterms:W3CDTF">2020-12-05T04:31:15Z</dcterms:modified>
</cp:coreProperties>
</file>