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057400" y="1295400"/>
            <a:ext cx="6248400" cy="166199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Lecture 8</a:t>
            </a:r>
            <a:endParaRPr lang="en-US" sz="2800" dirty="0" smtClean="0"/>
          </a:p>
          <a:p>
            <a:pPr algn="ctr"/>
            <a:r>
              <a:rPr lang="en-US" sz="2800" b="1" dirty="0" smtClean="0"/>
              <a:t>Familiarize with the electrical equipment available in a hydroponic unit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590800" y="838200"/>
            <a:ext cx="457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Water Pump</a:t>
            </a:r>
            <a:endParaRPr lang="en-US" sz="3200" dirty="0" smtClean="0"/>
          </a:p>
          <a:p>
            <a:pPr algn="ctr"/>
            <a:endParaRPr lang="en-US" sz="3200" dirty="0"/>
          </a:p>
        </p:txBody>
      </p:sp>
      <p:sp>
        <p:nvSpPr>
          <p:cNvPr id="6146" name="AutoShape 2" descr="Water Pumps for Hydroponics - [Reviews: List of the best Submersible Pumps]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AutoShape 4" descr="Water Pumps for Hydroponics - [Reviews: List of the best Submersible Pumps]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50" name="Picture 6" descr="Top 5 Hydroponics Water Pumps Indoor Gardens - Hydro Blosso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1828800"/>
            <a:ext cx="4495800" cy="42383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819400" y="533400"/>
            <a:ext cx="3352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Artificial Lights</a:t>
            </a:r>
            <a:endParaRPr lang="en-US" sz="2800" dirty="0" smtClean="0"/>
          </a:p>
          <a:p>
            <a:endParaRPr lang="en-US" dirty="0"/>
          </a:p>
        </p:txBody>
      </p:sp>
      <p:pic>
        <p:nvPicPr>
          <p:cNvPr id="5122" name="Picture 2" descr="Light | Homegrown Hydroponic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1828800"/>
            <a:ext cx="571500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438400" y="609600"/>
            <a:ext cx="411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Isolation Circuit</a:t>
            </a:r>
            <a:endParaRPr lang="en-US" sz="3200" dirty="0" smtClean="0"/>
          </a:p>
          <a:p>
            <a:endParaRPr lang="en-US" sz="3200" dirty="0"/>
          </a:p>
        </p:txBody>
      </p:sp>
      <p:pic>
        <p:nvPicPr>
          <p:cNvPr id="4098" name="Picture 2" descr="GSM Pump Motor Controller Circuit using Arduino | Circuit projects,  Arduino, Homemade hydroponic syste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143000"/>
            <a:ext cx="6096000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667000" y="304800"/>
            <a:ext cx="3352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RTC Circuit</a:t>
            </a:r>
            <a:endParaRPr lang="en-US" sz="2800" dirty="0" smtClean="0"/>
          </a:p>
          <a:p>
            <a:endParaRPr lang="en-US" dirty="0"/>
          </a:p>
        </p:txBody>
      </p:sp>
      <p:pic>
        <p:nvPicPr>
          <p:cNvPr id="3074" name="Picture 2" descr="IoT based hydroponics system using Deep Neural Networks - ScienceDirec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78042" y="838200"/>
            <a:ext cx="6961158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Best Air Conditioners For Grow Room &amp; Grow Tent: Choose The Right Siz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676400"/>
            <a:ext cx="6991350" cy="4953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86000" y="838200"/>
            <a:ext cx="5867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Air Conditioner (AC) Controlling Subsystem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Thank You Ppt PowerPoint Presentation Professional Format - PowerPoint  Templat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1524000"/>
            <a:ext cx="5334000" cy="4000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</cp:lastModifiedBy>
  <cp:revision>2</cp:revision>
  <dcterms:created xsi:type="dcterms:W3CDTF">2006-08-16T00:00:00Z</dcterms:created>
  <dcterms:modified xsi:type="dcterms:W3CDTF">2020-12-05T04:47:21Z</dcterms:modified>
</cp:coreProperties>
</file>