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362200" y="1143000"/>
            <a:ext cx="5943600" cy="138499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Lecture 9</a:t>
            </a:r>
            <a:endParaRPr lang="en-US" sz="2800" dirty="0" smtClean="0"/>
          </a:p>
          <a:p>
            <a:pPr algn="ctr"/>
            <a:r>
              <a:rPr lang="en-US" sz="2800" b="1" dirty="0" smtClean="0"/>
              <a:t>Growing Media types, properties, uses</a:t>
            </a:r>
            <a:endParaRPr lang="en-US" sz="2800" dirty="0" smtClean="0"/>
          </a:p>
          <a:p>
            <a:pPr algn="ctr"/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743200" y="914400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Rockwool</a:t>
            </a:r>
            <a:endParaRPr lang="en-US" sz="3200" dirty="0"/>
          </a:p>
        </p:txBody>
      </p:sp>
      <p:pic>
        <p:nvPicPr>
          <p:cNvPr id="1026" name="Picture 2" descr="C:\Users\User\Downloads\PICS , HYDROPONICS\L9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10200" y="1752600"/>
            <a:ext cx="3048000" cy="3429000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57400" y="1676400"/>
            <a:ext cx="31242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59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4114800" y="1371600"/>
            <a:ext cx="2667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Coco coir</a:t>
            </a:r>
            <a:endParaRPr lang="en-US" sz="2800" dirty="0"/>
          </a:p>
        </p:txBody>
      </p:sp>
      <p:pic>
        <p:nvPicPr>
          <p:cNvPr id="2050" name="Picture 2" descr="C:\Users\User\Downloads\PICS , HYDROPONICS\L9\download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10200" y="2514600"/>
            <a:ext cx="3276600" cy="3429000"/>
          </a:xfrm>
          <a:prstGeom prst="rect">
            <a:avLst/>
          </a:prstGeom>
          <a:noFill/>
        </p:spPr>
      </p:pic>
      <p:pic>
        <p:nvPicPr>
          <p:cNvPr id="2051" name="Picture 3" descr="C:\Users\User\Downloads\PICS , HYDROPONICS\L9\s-l40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33600" y="2514600"/>
            <a:ext cx="3048000" cy="3403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971800" y="1143000"/>
            <a:ext cx="350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/>
              <a:t>Perlite</a:t>
            </a:r>
            <a:endParaRPr lang="en-US" sz="4000" dirty="0"/>
          </a:p>
        </p:txBody>
      </p:sp>
      <p:pic>
        <p:nvPicPr>
          <p:cNvPr id="3074" name="Picture 2" descr="C:\Users\User\Downloads\PICS , HYDROPONICS\L9\514zKg2ZJ6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0" y="2057400"/>
            <a:ext cx="3276600" cy="3829050"/>
          </a:xfrm>
          <a:prstGeom prst="rect">
            <a:avLst/>
          </a:prstGeom>
          <a:noFill/>
        </p:spPr>
      </p:pic>
      <p:pic>
        <p:nvPicPr>
          <p:cNvPr id="3075" name="Picture 3" descr="C:\Users\User\Downloads\PICS , HYDROPONICS\L9\download (2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86400" y="2133600"/>
            <a:ext cx="327660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3657600" y="1066800"/>
            <a:ext cx="216551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Vermiculite</a:t>
            </a:r>
            <a:endParaRPr lang="en-US" sz="2800" dirty="0"/>
          </a:p>
        </p:txBody>
      </p:sp>
      <p:pic>
        <p:nvPicPr>
          <p:cNvPr id="4098" name="Picture 2" descr="C:\Users\User\Downloads\PICS , HYDROPONICS\L9\download (3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1828800"/>
            <a:ext cx="5105400" cy="4191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3352801" y="1524000"/>
            <a:ext cx="23102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Oasis Cubes </a:t>
            </a:r>
            <a:endParaRPr lang="en-US" sz="3200" dirty="0"/>
          </a:p>
        </p:txBody>
      </p:sp>
      <p:pic>
        <p:nvPicPr>
          <p:cNvPr id="5122" name="Picture 2" descr="C:\Users\User\Downloads\PICS , HYDROPONICS\L9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2362200"/>
            <a:ext cx="3200400" cy="3581400"/>
          </a:xfrm>
          <a:prstGeom prst="rect">
            <a:avLst/>
          </a:prstGeom>
          <a:noFill/>
        </p:spPr>
      </p:pic>
      <p:pic>
        <p:nvPicPr>
          <p:cNvPr id="5124" name="Picture 4" descr="Horticubes | Oasis Grower Solution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2286000"/>
            <a:ext cx="3667125" cy="36671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3581399" y="1371600"/>
            <a:ext cx="22860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/>
              <a:t>Sand </a:t>
            </a:r>
            <a:endParaRPr lang="en-US" sz="3200" dirty="0"/>
          </a:p>
        </p:txBody>
      </p:sp>
      <p:pic>
        <p:nvPicPr>
          <p:cNvPr id="6145" name="Picture 1" descr="C:\Users\User\Downloads\PICS , HYDROPONICS\L9\human-people-person-hand-clothing-footwea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2514600"/>
            <a:ext cx="2895600" cy="2950318"/>
          </a:xfrm>
          <a:prstGeom prst="rect">
            <a:avLst/>
          </a:prstGeom>
          <a:noFill/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05400" y="2590800"/>
            <a:ext cx="3200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3276600" y="990600"/>
            <a:ext cx="3352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Rice Hulls</a:t>
            </a:r>
            <a:endParaRPr lang="en-US" sz="3200" dirty="0" smtClean="0"/>
          </a:p>
          <a:p>
            <a:pPr algn="ctr"/>
            <a:endParaRPr lang="en-US" sz="3200" dirty="0"/>
          </a:p>
        </p:txBody>
      </p:sp>
      <p:pic>
        <p:nvPicPr>
          <p:cNvPr id="21507" name="Picture 3" descr="C:\Users\User\Downloads\PICS , HYDROPONICS\L9\4efed322b606712c74b905260f93c1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2438400"/>
            <a:ext cx="3505200" cy="2870200"/>
          </a:xfrm>
          <a:prstGeom prst="rect">
            <a:avLst/>
          </a:prstGeom>
          <a:noFill/>
        </p:spPr>
      </p:pic>
      <p:pic>
        <p:nvPicPr>
          <p:cNvPr id="21508" name="Picture 4" descr="C:\Users\User\Downloads\PICS , HYDROPONICS\L9\6ad92cb25d6c0ac2f5391522592cd83f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86400" y="2438400"/>
            <a:ext cx="3181413" cy="2895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2" name="Picture 2" descr="Thank You Ppt PowerPoint Presentation Professional Format - PowerPoint  Templat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1524000"/>
            <a:ext cx="5334000" cy="40005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19</Words>
  <Application>Microsoft Office PowerPoint</Application>
  <PresentationFormat>On-screen Show 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Microsoft</cp:lastModifiedBy>
  <cp:revision>4</cp:revision>
  <dcterms:created xsi:type="dcterms:W3CDTF">2006-08-16T00:00:00Z</dcterms:created>
  <dcterms:modified xsi:type="dcterms:W3CDTF">2020-12-05T05:05:19Z</dcterms:modified>
</cp:coreProperties>
</file>