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8A7465-E0E2-4744-BFD5-A869586FE17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A7465-E0E2-4744-BFD5-A869586FE17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A7465-E0E2-4744-BFD5-A869586FE17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A7465-E0E2-4744-BFD5-A869586FE17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A7465-E0E2-4744-BFD5-A869586FE17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8A7465-E0E2-4744-BFD5-A869586FE173}"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A7465-E0E2-4744-BFD5-A869586FE173}"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8A7465-E0E2-4744-BFD5-A869586FE173}"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A7465-E0E2-4744-BFD5-A869586FE173}"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A7465-E0E2-4744-BFD5-A869586FE173}"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A7465-E0E2-4744-BFD5-A869586FE173}"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6A1F5-DC48-4453-95E0-42464C5FB83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A7465-E0E2-4744-BFD5-A869586FE173}" type="datetimeFigureOut">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6A1F5-DC48-4453-95E0-42464C5FB8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Modules and Sensors Interfacing</a:t>
            </a:r>
            <a:endParaRPr lang="en-US" dirty="0"/>
          </a:p>
        </p:txBody>
      </p:sp>
      <p:sp>
        <p:nvSpPr>
          <p:cNvPr id="3" name="Subtitle 2"/>
          <p:cNvSpPr>
            <a:spLocks noGrp="1"/>
          </p:cNvSpPr>
          <p:nvPr>
            <p:ph type="subTitle" idx="1"/>
          </p:nvPr>
        </p:nvSpPr>
        <p:spPr/>
        <p:txBody>
          <a:bodyPr/>
          <a:lstStyle/>
          <a:p>
            <a:r>
              <a:rPr lang="en-IN" dirty="0" smtClean="0"/>
              <a:t>By</a:t>
            </a:r>
          </a:p>
          <a:p>
            <a:r>
              <a:rPr lang="en-IN" dirty="0" err="1" smtClean="0"/>
              <a:t>N.Jeevaratnam</a:t>
            </a:r>
            <a:endParaRPr lang="en-IN" dirty="0" smtClean="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133350" y="285728"/>
            <a:ext cx="8877300" cy="614366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3. After installing the DHT library from </a:t>
            </a:r>
            <a:r>
              <a:rPr lang="en-US" dirty="0" err="1"/>
              <a:t>Adafruit</a:t>
            </a:r>
            <a:r>
              <a:rPr lang="en-US" dirty="0"/>
              <a:t>, type “</a:t>
            </a:r>
            <a:r>
              <a:rPr lang="en-US" b="1" dirty="0" err="1"/>
              <a:t>Adafruit</a:t>
            </a:r>
            <a:r>
              <a:rPr lang="en-US" b="1" dirty="0"/>
              <a:t> Unified Sensor</a:t>
            </a:r>
            <a:r>
              <a:rPr lang="en-US" dirty="0"/>
              <a:t>” in the search box. Scroll all the way down to find the library and install it</a:t>
            </a:r>
            <a:r>
              <a:rPr lang="en-US" dirty="0" smtClean="0"/>
              <a:t>.</a:t>
            </a:r>
          </a:p>
          <a:p>
            <a:pPr>
              <a:buNone/>
            </a:pPr>
            <a:r>
              <a:rPr lang="en-US" dirty="0"/>
              <a:t>After installing the libraries, restart your </a:t>
            </a:r>
            <a:r>
              <a:rPr lang="en-US" dirty="0" err="1"/>
              <a:t>Arduino</a:t>
            </a:r>
            <a:r>
              <a:rPr lang="en-US" dirty="0"/>
              <a:t> IDE.</a:t>
            </a:r>
          </a:p>
          <a:p>
            <a:pPr>
              <a:buNone/>
            </a:pPr>
            <a:r>
              <a:rPr lang="en-US" dirty="0" smtClean="0"/>
              <a:t/>
            </a:r>
            <a:br>
              <a:rPr lang="en-US" dirty="0" smtClean="0"/>
            </a:b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119063" y="214290"/>
            <a:ext cx="8905875" cy="572931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ESP8266 Asynchronous Web </a:t>
            </a:r>
            <a:r>
              <a:rPr lang="en-US" b="1" dirty="0" smtClean="0"/>
              <a:t>Server</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CODE</a:t>
            </a:r>
            <a:endParaRPr lang="en-US" dirty="0"/>
          </a:p>
        </p:txBody>
      </p:sp>
      <p:sp>
        <p:nvSpPr>
          <p:cNvPr id="3" name="Content Placeholder 2"/>
          <p:cNvSpPr>
            <a:spLocks noGrp="1"/>
          </p:cNvSpPr>
          <p:nvPr>
            <p:ph idx="1"/>
          </p:nvPr>
        </p:nvSpPr>
        <p:spPr/>
        <p:txBody>
          <a:bodyPr>
            <a:normAutofit fontScale="32500" lnSpcReduction="20000"/>
          </a:bodyPr>
          <a:lstStyle/>
          <a:p>
            <a:r>
              <a:rPr lang="en-US" dirty="0" smtClean="0"/>
              <a:t>/********* </a:t>
            </a:r>
            <a:r>
              <a:rPr lang="en-US" dirty="0" err="1" smtClean="0"/>
              <a:t>Rui</a:t>
            </a:r>
            <a:r>
              <a:rPr lang="en-US" dirty="0" smtClean="0"/>
              <a:t> Santos Complete project details at https://randomnerdtutorials.com/esp8266-dht11dht22-temperature-and-humidity-web-server-with-arduino-ide/ *********/ // Import required libraries #include &lt;</a:t>
            </a:r>
            <a:r>
              <a:rPr lang="en-US" dirty="0" err="1" smtClean="0"/>
              <a:t>Arduino.h</a:t>
            </a:r>
            <a:r>
              <a:rPr lang="en-US" dirty="0" smtClean="0"/>
              <a:t>&gt; #include &lt;ESP8266WiFi.h&gt; #include &lt;</a:t>
            </a:r>
            <a:r>
              <a:rPr lang="en-US" dirty="0" err="1" smtClean="0"/>
              <a:t>Hash.h</a:t>
            </a:r>
            <a:r>
              <a:rPr lang="en-US" dirty="0" smtClean="0"/>
              <a:t>&gt; #include &lt;</a:t>
            </a:r>
            <a:r>
              <a:rPr lang="en-US" dirty="0" err="1" smtClean="0"/>
              <a:t>ESPAsyncTCP.h</a:t>
            </a:r>
            <a:r>
              <a:rPr lang="en-US" dirty="0" smtClean="0"/>
              <a:t>&gt; #include &lt;</a:t>
            </a:r>
            <a:r>
              <a:rPr lang="en-US" dirty="0" err="1" smtClean="0"/>
              <a:t>ESPAsyncWebServer.h</a:t>
            </a:r>
            <a:r>
              <a:rPr lang="en-US" dirty="0" smtClean="0"/>
              <a:t>&gt; #include &lt;</a:t>
            </a:r>
            <a:r>
              <a:rPr lang="en-US" dirty="0" err="1" smtClean="0"/>
              <a:t>Adafruit_Sensor.h</a:t>
            </a:r>
            <a:r>
              <a:rPr lang="en-US" dirty="0" smtClean="0"/>
              <a:t>&gt; #include &lt;</a:t>
            </a:r>
            <a:r>
              <a:rPr lang="en-US" dirty="0" err="1" smtClean="0"/>
              <a:t>DHT.h</a:t>
            </a:r>
            <a:r>
              <a:rPr lang="en-US" dirty="0" smtClean="0"/>
              <a:t>&gt; // Replace with your network credentials const char* </a:t>
            </a:r>
            <a:r>
              <a:rPr lang="en-US" dirty="0" err="1" smtClean="0"/>
              <a:t>ssid</a:t>
            </a:r>
            <a:r>
              <a:rPr lang="en-US" dirty="0" smtClean="0"/>
              <a:t> = "REPLACE_WITH_YOUR_SSID"; const char* password = "REPLACE_WITH_YOUR_PASSWORD"; #define DHTPIN 5 // Digital pin connected to the DHT sensor // Uncomment the type of sensor in use: //#define DHTTYPE DHT11 // DHT 11 #define DHTTYPE DHT22 // DHT 22 (AM2302) //#define DHTTYPE DHT21 // DHT 21 (AM2301) DHT </a:t>
            </a:r>
            <a:r>
              <a:rPr lang="en-US" dirty="0" err="1" smtClean="0"/>
              <a:t>dht</a:t>
            </a:r>
            <a:r>
              <a:rPr lang="en-US" dirty="0" smtClean="0"/>
              <a:t>(DHTPIN, DHTTYPE); // current temperature &amp; humidity, updated in loop() float t = 0.0; float h = 0.0; // Create </a:t>
            </a:r>
            <a:r>
              <a:rPr lang="en-US" dirty="0" err="1" smtClean="0"/>
              <a:t>AsyncWebServer</a:t>
            </a:r>
            <a:r>
              <a:rPr lang="en-US" dirty="0" smtClean="0"/>
              <a:t> object on port 80 </a:t>
            </a:r>
            <a:r>
              <a:rPr lang="en-US" dirty="0" err="1" smtClean="0"/>
              <a:t>AsyncWebServer</a:t>
            </a:r>
            <a:r>
              <a:rPr lang="en-US" dirty="0" smtClean="0"/>
              <a:t> server(80); // Generally, you should use "unsigned long" for variables that hold time // The value will quickly become too large for an </a:t>
            </a:r>
            <a:r>
              <a:rPr lang="en-US" dirty="0" err="1" smtClean="0"/>
              <a:t>int</a:t>
            </a:r>
            <a:r>
              <a:rPr lang="en-US" dirty="0" smtClean="0"/>
              <a:t> to store unsigned long </a:t>
            </a:r>
            <a:r>
              <a:rPr lang="en-US" dirty="0" err="1" smtClean="0"/>
              <a:t>previousMillis</a:t>
            </a:r>
            <a:r>
              <a:rPr lang="en-US" dirty="0" smtClean="0"/>
              <a:t> = 0; // will store last time DHT was updated // Updates DHT readings every 10 seconds const long interval = 10000; const char </a:t>
            </a:r>
            <a:r>
              <a:rPr lang="en-US" dirty="0" err="1" smtClean="0"/>
              <a:t>index_html</a:t>
            </a:r>
            <a:r>
              <a:rPr lang="en-US" dirty="0" smtClean="0"/>
              <a:t>[] PROGMEM = </a:t>
            </a:r>
            <a:r>
              <a:rPr lang="en-US" dirty="0" err="1" smtClean="0"/>
              <a:t>R"rawliteral</a:t>
            </a:r>
            <a:r>
              <a:rPr lang="en-US" dirty="0" smtClean="0"/>
              <a:t>( &lt;!DOCTYPE HTML&gt;&lt;html&gt; &lt;head&gt; &lt;meta name="viewport" content="width=device-width, initial-scale=1"&gt; &lt;link </a:t>
            </a:r>
            <a:r>
              <a:rPr lang="en-US" dirty="0" err="1" smtClean="0"/>
              <a:t>rel</a:t>
            </a:r>
            <a:r>
              <a:rPr lang="en-US" dirty="0" smtClean="0"/>
              <a:t>="</a:t>
            </a:r>
            <a:r>
              <a:rPr lang="en-US" dirty="0" err="1" smtClean="0"/>
              <a:t>stylesheet</a:t>
            </a:r>
            <a:r>
              <a:rPr lang="en-US" dirty="0" smtClean="0"/>
              <a:t>" </a:t>
            </a:r>
            <a:r>
              <a:rPr lang="en-US" dirty="0" err="1" smtClean="0"/>
              <a:t>href</a:t>
            </a:r>
            <a:r>
              <a:rPr lang="en-US" dirty="0" smtClean="0"/>
              <a:t>="https://use.fontawesome.com/releases/v5.7.2/css/all.css" integrity="sha384-fnmOCqbTlWIlj8LyTjo7mOUStjsKC4pOpQbqyi7RrhN7udi9RwhKkMHpvLbHG9Sr" </a:t>
            </a:r>
            <a:r>
              <a:rPr lang="en-US" dirty="0" err="1" smtClean="0"/>
              <a:t>crossorigin</a:t>
            </a:r>
            <a:r>
              <a:rPr lang="en-US" dirty="0" smtClean="0"/>
              <a:t>="anonymous"&gt; &lt;style&gt; html { font-family: Arial; display: inline-block; margin: 0px auto; text-align: center; } h2 { font-size: 3.0rem; } p { font-size: 3.0rem; } .units { font-size: 1.2rem; } .</a:t>
            </a:r>
            <a:r>
              <a:rPr lang="en-US" dirty="0" err="1" smtClean="0"/>
              <a:t>dht</a:t>
            </a:r>
            <a:r>
              <a:rPr lang="en-US" dirty="0" smtClean="0"/>
              <a:t>-labels{ font-size: 1.5rem; vertical-</a:t>
            </a:r>
            <a:r>
              <a:rPr lang="en-US" dirty="0" err="1" smtClean="0"/>
              <a:t>align:middle</a:t>
            </a:r>
            <a:r>
              <a:rPr lang="en-US" dirty="0" smtClean="0"/>
              <a:t>; padding-bottom: 15px; } &lt;/style&gt; &lt;/head&gt; &lt;body&gt; &lt;h2&gt;ESP8266 DHT Server&lt;/h2&gt; &lt;p&gt; &lt;</a:t>
            </a:r>
            <a:r>
              <a:rPr lang="en-US" dirty="0" err="1" smtClean="0"/>
              <a:t>i</a:t>
            </a:r>
            <a:r>
              <a:rPr lang="en-US" dirty="0" smtClean="0"/>
              <a:t> class="</a:t>
            </a:r>
            <a:r>
              <a:rPr lang="en-US" dirty="0" err="1" smtClean="0"/>
              <a:t>fas</a:t>
            </a:r>
            <a:r>
              <a:rPr lang="en-US" dirty="0" smtClean="0"/>
              <a:t> </a:t>
            </a:r>
            <a:r>
              <a:rPr lang="en-US" dirty="0" err="1" smtClean="0"/>
              <a:t>fa</a:t>
            </a:r>
            <a:r>
              <a:rPr lang="en-US" dirty="0" smtClean="0"/>
              <a:t>-thermometer-half" style="color:#059e8a;"&gt;&lt;/</a:t>
            </a:r>
            <a:r>
              <a:rPr lang="en-US" dirty="0" err="1" smtClean="0"/>
              <a:t>i</a:t>
            </a:r>
            <a:r>
              <a:rPr lang="en-US" dirty="0" smtClean="0"/>
              <a:t>&gt; &lt;span class="</a:t>
            </a:r>
            <a:r>
              <a:rPr lang="en-US" dirty="0" err="1" smtClean="0"/>
              <a:t>dht</a:t>
            </a:r>
            <a:r>
              <a:rPr lang="en-US" dirty="0" smtClean="0"/>
              <a:t>-labels"&gt;Temperature&lt;/span&gt; &lt;span id="temperature"&gt;%TEMPERATURE%&lt;/span&gt; &lt;sup class="units"&gt;&amp;</a:t>
            </a:r>
            <a:r>
              <a:rPr lang="en-US" dirty="0" err="1" smtClean="0"/>
              <a:t>deg;C</a:t>
            </a:r>
            <a:r>
              <a:rPr lang="en-US" dirty="0" smtClean="0"/>
              <a:t>&lt;/sup&gt; &lt;/p&gt; &lt;p&gt; &lt;</a:t>
            </a:r>
            <a:r>
              <a:rPr lang="en-US" dirty="0" err="1" smtClean="0"/>
              <a:t>i</a:t>
            </a:r>
            <a:r>
              <a:rPr lang="en-US" dirty="0" smtClean="0"/>
              <a:t> class="</a:t>
            </a:r>
            <a:r>
              <a:rPr lang="en-US" dirty="0" err="1" smtClean="0"/>
              <a:t>fas</a:t>
            </a:r>
            <a:r>
              <a:rPr lang="en-US" dirty="0" smtClean="0"/>
              <a:t> </a:t>
            </a:r>
            <a:r>
              <a:rPr lang="en-US" dirty="0" err="1" smtClean="0"/>
              <a:t>fa</a:t>
            </a:r>
            <a:r>
              <a:rPr lang="en-US" dirty="0" smtClean="0"/>
              <a:t>-tint" style="color:#00add6;"&gt;&lt;/</a:t>
            </a:r>
            <a:r>
              <a:rPr lang="en-US" dirty="0" err="1" smtClean="0"/>
              <a:t>i</a:t>
            </a:r>
            <a:r>
              <a:rPr lang="en-US" dirty="0" smtClean="0"/>
              <a:t>&gt; &lt;span class="</a:t>
            </a:r>
            <a:r>
              <a:rPr lang="en-US" dirty="0" err="1" smtClean="0"/>
              <a:t>dht</a:t>
            </a:r>
            <a:r>
              <a:rPr lang="en-US" dirty="0" smtClean="0"/>
              <a:t>-labels"&gt;Humidity&lt;/span&gt; &lt;span id="humidity"&gt;%HUMIDITY%&lt;/span&gt; &lt;sup class="units"&gt;%&lt;/sup&gt; &lt;/p&gt; &lt;/body&gt; &lt;script&gt; </a:t>
            </a:r>
            <a:r>
              <a:rPr lang="en-US" dirty="0" err="1" smtClean="0"/>
              <a:t>setInterval</a:t>
            </a:r>
            <a:r>
              <a:rPr lang="en-US" dirty="0" smtClean="0"/>
              <a:t>(function ( ) { </a:t>
            </a:r>
            <a:r>
              <a:rPr lang="en-US" dirty="0" err="1" smtClean="0"/>
              <a:t>var</a:t>
            </a:r>
            <a:r>
              <a:rPr lang="en-US" dirty="0" smtClean="0"/>
              <a:t> </a:t>
            </a:r>
            <a:r>
              <a:rPr lang="en-US" dirty="0" err="1" smtClean="0"/>
              <a:t>xhttp</a:t>
            </a:r>
            <a:r>
              <a:rPr lang="en-US" dirty="0" smtClean="0"/>
              <a:t> = new </a:t>
            </a:r>
            <a:r>
              <a:rPr lang="en-US" dirty="0" err="1" smtClean="0"/>
              <a:t>XMLHttpRequest</a:t>
            </a:r>
            <a:r>
              <a:rPr lang="en-US" dirty="0" smtClean="0"/>
              <a:t>(); </a:t>
            </a:r>
            <a:r>
              <a:rPr lang="en-US" dirty="0" err="1" smtClean="0"/>
              <a:t>xhttp.onreadystatechange</a:t>
            </a:r>
            <a:r>
              <a:rPr lang="en-US" dirty="0" smtClean="0"/>
              <a:t> = function() { if (</a:t>
            </a:r>
            <a:r>
              <a:rPr lang="en-US" dirty="0" err="1" smtClean="0"/>
              <a:t>this.readyState</a:t>
            </a:r>
            <a:r>
              <a:rPr lang="en-US" dirty="0" smtClean="0"/>
              <a:t> == 4 &amp;&amp; </a:t>
            </a:r>
            <a:r>
              <a:rPr lang="en-US" dirty="0" err="1" smtClean="0"/>
              <a:t>this.status</a:t>
            </a:r>
            <a:r>
              <a:rPr lang="en-US" dirty="0" smtClean="0"/>
              <a:t> == 200) { </a:t>
            </a:r>
            <a:r>
              <a:rPr lang="en-US" dirty="0" err="1" smtClean="0"/>
              <a:t>document.getElementById</a:t>
            </a:r>
            <a:r>
              <a:rPr lang="en-US" dirty="0" smtClean="0"/>
              <a:t>("temperature").</a:t>
            </a:r>
            <a:r>
              <a:rPr lang="en-US" dirty="0" err="1" smtClean="0"/>
              <a:t>innerHTML</a:t>
            </a:r>
            <a:r>
              <a:rPr lang="en-US" dirty="0" smtClean="0"/>
              <a:t> = </a:t>
            </a:r>
            <a:r>
              <a:rPr lang="en-US" dirty="0" err="1" smtClean="0"/>
              <a:t>this.responseText</a:t>
            </a:r>
            <a:r>
              <a:rPr lang="en-US" dirty="0" smtClean="0"/>
              <a:t>; } }; </a:t>
            </a:r>
            <a:r>
              <a:rPr lang="en-US" dirty="0" err="1" smtClean="0"/>
              <a:t>xhttp.open</a:t>
            </a:r>
            <a:r>
              <a:rPr lang="en-US" dirty="0" smtClean="0"/>
              <a:t>("GET", "/temperature", true); </a:t>
            </a:r>
            <a:r>
              <a:rPr lang="en-US" dirty="0" err="1" smtClean="0"/>
              <a:t>xhttp.send</a:t>
            </a:r>
            <a:r>
              <a:rPr lang="en-US" dirty="0" smtClean="0"/>
              <a:t>(); }, 10000 ) ; </a:t>
            </a:r>
            <a:r>
              <a:rPr lang="en-US" dirty="0" err="1" smtClean="0"/>
              <a:t>setInterval</a:t>
            </a:r>
            <a:r>
              <a:rPr lang="en-US" dirty="0" smtClean="0"/>
              <a:t>(function ( ) { </a:t>
            </a:r>
            <a:r>
              <a:rPr lang="en-US" dirty="0" err="1" smtClean="0"/>
              <a:t>var</a:t>
            </a:r>
            <a:r>
              <a:rPr lang="en-US" dirty="0" smtClean="0"/>
              <a:t> </a:t>
            </a:r>
            <a:r>
              <a:rPr lang="en-US" dirty="0" err="1" smtClean="0"/>
              <a:t>xhttp</a:t>
            </a:r>
            <a:r>
              <a:rPr lang="en-US" dirty="0" smtClean="0"/>
              <a:t> = new </a:t>
            </a:r>
            <a:r>
              <a:rPr lang="en-US" dirty="0" err="1" smtClean="0"/>
              <a:t>XMLHttpRequest</a:t>
            </a:r>
            <a:r>
              <a:rPr lang="en-US" dirty="0" smtClean="0"/>
              <a:t>(); </a:t>
            </a:r>
            <a:r>
              <a:rPr lang="en-US" dirty="0" err="1" smtClean="0"/>
              <a:t>xhttp.onreadystatechange</a:t>
            </a:r>
            <a:r>
              <a:rPr lang="en-US" dirty="0" smtClean="0"/>
              <a:t> = function() { if (</a:t>
            </a:r>
            <a:r>
              <a:rPr lang="en-US" dirty="0" err="1" smtClean="0"/>
              <a:t>this.readyState</a:t>
            </a:r>
            <a:r>
              <a:rPr lang="en-US" dirty="0" smtClean="0"/>
              <a:t> == 4 &amp;&amp; </a:t>
            </a:r>
            <a:r>
              <a:rPr lang="en-US" dirty="0" err="1" smtClean="0"/>
              <a:t>this.status</a:t>
            </a:r>
            <a:r>
              <a:rPr lang="en-US" dirty="0" smtClean="0"/>
              <a:t> == 200) { </a:t>
            </a:r>
            <a:r>
              <a:rPr lang="en-US" dirty="0" err="1" smtClean="0"/>
              <a:t>document.getElementById</a:t>
            </a:r>
            <a:r>
              <a:rPr lang="en-US" dirty="0" smtClean="0"/>
              <a:t>("humidity").</a:t>
            </a:r>
            <a:r>
              <a:rPr lang="en-US" dirty="0" err="1" smtClean="0"/>
              <a:t>innerHTML</a:t>
            </a:r>
            <a:r>
              <a:rPr lang="en-US" dirty="0" smtClean="0"/>
              <a:t> = </a:t>
            </a:r>
            <a:r>
              <a:rPr lang="en-US" dirty="0" err="1" smtClean="0"/>
              <a:t>this.responseText</a:t>
            </a:r>
            <a:r>
              <a:rPr lang="en-US" dirty="0" smtClean="0"/>
              <a:t>; } }; </a:t>
            </a:r>
            <a:r>
              <a:rPr lang="en-US" dirty="0" err="1" smtClean="0"/>
              <a:t>xhttp.open</a:t>
            </a:r>
            <a:r>
              <a:rPr lang="en-US" dirty="0" smtClean="0"/>
              <a:t>("GET", "/humidity", true); </a:t>
            </a:r>
            <a:r>
              <a:rPr lang="en-US" dirty="0" err="1" smtClean="0"/>
              <a:t>xhttp.send</a:t>
            </a:r>
            <a:r>
              <a:rPr lang="en-US" dirty="0" smtClean="0"/>
              <a:t>(); }, 10000 ) ; &lt;/script&gt; &lt;/html&gt;)</a:t>
            </a:r>
            <a:r>
              <a:rPr lang="en-US" dirty="0" err="1" smtClean="0"/>
              <a:t>rawliteral</a:t>
            </a:r>
            <a:r>
              <a:rPr lang="en-US" dirty="0" smtClean="0"/>
              <a:t>"; // Replaces placeholder with DHT values String processor(const String&amp; </a:t>
            </a:r>
            <a:r>
              <a:rPr lang="en-US" dirty="0" err="1" smtClean="0"/>
              <a:t>var</a:t>
            </a:r>
            <a:r>
              <a:rPr lang="en-US" dirty="0" smtClean="0"/>
              <a:t>){ //</a:t>
            </a:r>
            <a:r>
              <a:rPr lang="en-US" dirty="0" err="1" smtClean="0"/>
              <a:t>Serial.println</a:t>
            </a:r>
            <a:r>
              <a:rPr lang="en-US" dirty="0" smtClean="0"/>
              <a:t>(</a:t>
            </a:r>
            <a:r>
              <a:rPr lang="en-US" dirty="0" err="1" smtClean="0"/>
              <a:t>var</a:t>
            </a:r>
            <a:r>
              <a:rPr lang="en-US" dirty="0" smtClean="0"/>
              <a:t>); if(</a:t>
            </a:r>
            <a:r>
              <a:rPr lang="en-US" dirty="0" err="1" smtClean="0"/>
              <a:t>var</a:t>
            </a:r>
            <a:r>
              <a:rPr lang="en-US" dirty="0" smtClean="0"/>
              <a:t> == "TEMPERATURE"){ return String(t); } else if(</a:t>
            </a:r>
            <a:r>
              <a:rPr lang="en-US" dirty="0" err="1" smtClean="0"/>
              <a:t>var</a:t>
            </a:r>
            <a:r>
              <a:rPr lang="en-US" dirty="0" smtClean="0"/>
              <a:t> == "HUMIDITY"){ return String(h); } return String(); } void setup(){ // Serial port for debugging purposes </a:t>
            </a:r>
            <a:r>
              <a:rPr lang="en-US" dirty="0" err="1" smtClean="0"/>
              <a:t>Serial.begin</a:t>
            </a:r>
            <a:r>
              <a:rPr lang="en-US" dirty="0" smtClean="0"/>
              <a:t>(115200); </a:t>
            </a:r>
            <a:r>
              <a:rPr lang="en-US" dirty="0" err="1" smtClean="0"/>
              <a:t>dht.begin</a:t>
            </a:r>
            <a:r>
              <a:rPr lang="en-US" dirty="0" smtClean="0"/>
              <a:t>(); // Connect to Wi-Fi </a:t>
            </a:r>
            <a:r>
              <a:rPr lang="en-US" dirty="0" err="1" smtClean="0"/>
              <a:t>WiFi.begin</a:t>
            </a:r>
            <a:r>
              <a:rPr lang="en-US" dirty="0" smtClean="0"/>
              <a:t>(</a:t>
            </a:r>
            <a:r>
              <a:rPr lang="en-US" dirty="0" err="1" smtClean="0"/>
              <a:t>ssid</a:t>
            </a:r>
            <a:r>
              <a:rPr lang="en-US" dirty="0" smtClean="0"/>
              <a:t>, password); </a:t>
            </a:r>
            <a:r>
              <a:rPr lang="en-US" dirty="0" err="1" smtClean="0"/>
              <a:t>Serial.println</a:t>
            </a:r>
            <a:r>
              <a:rPr lang="en-US" dirty="0" smtClean="0"/>
              <a:t>("Connecting to </a:t>
            </a:r>
            <a:r>
              <a:rPr lang="en-US" dirty="0" err="1" smtClean="0"/>
              <a:t>WiFi</a:t>
            </a:r>
            <a:r>
              <a:rPr lang="en-US" dirty="0" smtClean="0"/>
              <a:t>"); while (</a:t>
            </a:r>
            <a:r>
              <a:rPr lang="en-US" dirty="0" err="1" smtClean="0"/>
              <a:t>WiFi.status</a:t>
            </a:r>
            <a:r>
              <a:rPr lang="en-US" dirty="0" smtClean="0"/>
              <a:t>() != WL_CONNECTED) { delay(1000); </a:t>
            </a:r>
            <a:r>
              <a:rPr lang="en-US" dirty="0" err="1" smtClean="0"/>
              <a:t>Serial.println</a:t>
            </a:r>
            <a:r>
              <a:rPr lang="en-US" dirty="0" smtClean="0"/>
              <a:t>("."); } // Print ESP8266 Local IP Address </a:t>
            </a:r>
            <a:r>
              <a:rPr lang="en-US" dirty="0" err="1" smtClean="0"/>
              <a:t>Serial.println</a:t>
            </a:r>
            <a:r>
              <a:rPr lang="en-US" dirty="0" smtClean="0"/>
              <a:t>(</a:t>
            </a:r>
            <a:r>
              <a:rPr lang="en-US" dirty="0" err="1" smtClean="0"/>
              <a:t>WiFi.localIP</a:t>
            </a:r>
            <a:r>
              <a:rPr lang="en-US" dirty="0" smtClean="0"/>
              <a:t>()); // Route for root / web page </a:t>
            </a:r>
            <a:r>
              <a:rPr lang="en-US" dirty="0" err="1" smtClean="0"/>
              <a:t>server.on</a:t>
            </a:r>
            <a:r>
              <a:rPr lang="en-US" dirty="0" smtClean="0"/>
              <a:t>("/", HTTP_GET, [](</a:t>
            </a:r>
            <a:r>
              <a:rPr lang="en-US" dirty="0" err="1" smtClean="0"/>
              <a:t>AsyncWebServerRequest</a:t>
            </a:r>
            <a:r>
              <a:rPr lang="en-US" dirty="0" smtClean="0"/>
              <a:t> *request){ request-&gt;</a:t>
            </a:r>
            <a:r>
              <a:rPr lang="en-US" dirty="0" err="1" smtClean="0"/>
              <a:t>send_P</a:t>
            </a:r>
            <a:r>
              <a:rPr lang="en-US" dirty="0" smtClean="0"/>
              <a:t>(200, "text/html", </a:t>
            </a:r>
            <a:r>
              <a:rPr lang="en-US" dirty="0" err="1" smtClean="0"/>
              <a:t>index_html</a:t>
            </a:r>
            <a:r>
              <a:rPr lang="en-US" dirty="0" smtClean="0"/>
              <a:t>, processor); }); </a:t>
            </a:r>
            <a:r>
              <a:rPr lang="en-US" dirty="0" err="1" smtClean="0"/>
              <a:t>server.on</a:t>
            </a:r>
            <a:r>
              <a:rPr lang="en-US" dirty="0" smtClean="0"/>
              <a:t>("/temperature", HTTP_GET, [](</a:t>
            </a:r>
            <a:r>
              <a:rPr lang="en-US" dirty="0" err="1" smtClean="0"/>
              <a:t>AsyncWebServerRequest</a:t>
            </a:r>
            <a:r>
              <a:rPr lang="en-US" dirty="0" smtClean="0"/>
              <a:t> *request){ request-&gt;</a:t>
            </a:r>
            <a:r>
              <a:rPr lang="en-US" dirty="0" err="1" smtClean="0"/>
              <a:t>send_P</a:t>
            </a:r>
            <a:r>
              <a:rPr lang="en-US" dirty="0" smtClean="0"/>
              <a:t>(200, "text/plain", String(t).</a:t>
            </a:r>
            <a:r>
              <a:rPr lang="en-US" dirty="0" err="1" smtClean="0"/>
              <a:t>c_str</a:t>
            </a:r>
            <a:r>
              <a:rPr lang="en-US" dirty="0" smtClean="0"/>
              <a:t>()); }); </a:t>
            </a:r>
            <a:r>
              <a:rPr lang="en-US" dirty="0" err="1" smtClean="0"/>
              <a:t>server.on</a:t>
            </a:r>
            <a:r>
              <a:rPr lang="en-US" dirty="0" smtClean="0"/>
              <a:t>("/humidity", HTTP_GET, [](</a:t>
            </a:r>
            <a:r>
              <a:rPr lang="en-US" dirty="0" err="1" smtClean="0"/>
              <a:t>AsyncWebServerRequest</a:t>
            </a:r>
            <a:r>
              <a:rPr lang="en-US" dirty="0" smtClean="0"/>
              <a:t> *request){ request-&gt;</a:t>
            </a:r>
            <a:r>
              <a:rPr lang="en-US" dirty="0" err="1" smtClean="0"/>
              <a:t>send_P</a:t>
            </a:r>
            <a:r>
              <a:rPr lang="en-US" dirty="0" smtClean="0"/>
              <a:t>(200, "text/plain", String(h).</a:t>
            </a:r>
            <a:r>
              <a:rPr lang="en-US" dirty="0" err="1" smtClean="0"/>
              <a:t>c_str</a:t>
            </a:r>
            <a:r>
              <a:rPr lang="en-US" dirty="0" smtClean="0"/>
              <a:t>()); }); // Start server </a:t>
            </a:r>
            <a:r>
              <a:rPr lang="en-US" dirty="0" err="1" smtClean="0"/>
              <a:t>server.begin</a:t>
            </a:r>
            <a:r>
              <a:rPr lang="en-US" dirty="0" smtClean="0"/>
              <a:t>(); } void loop(){ unsigned long </a:t>
            </a:r>
            <a:r>
              <a:rPr lang="en-US" dirty="0" err="1" smtClean="0"/>
              <a:t>currentMillis</a:t>
            </a:r>
            <a:r>
              <a:rPr lang="en-US" dirty="0" smtClean="0"/>
              <a:t> = </a:t>
            </a:r>
            <a:r>
              <a:rPr lang="en-US" dirty="0" err="1" smtClean="0"/>
              <a:t>millis</a:t>
            </a:r>
            <a:r>
              <a:rPr lang="en-US" dirty="0" smtClean="0"/>
              <a:t>(); if (</a:t>
            </a:r>
            <a:r>
              <a:rPr lang="en-US" dirty="0" err="1" smtClean="0"/>
              <a:t>currentMillis</a:t>
            </a:r>
            <a:r>
              <a:rPr lang="en-US" dirty="0" smtClean="0"/>
              <a:t> - </a:t>
            </a:r>
            <a:r>
              <a:rPr lang="en-US" dirty="0" err="1" smtClean="0"/>
              <a:t>previousMillis</a:t>
            </a:r>
            <a:r>
              <a:rPr lang="en-US" dirty="0" smtClean="0"/>
              <a:t> &gt;= interval) { // save the last time you updated the DHT values </a:t>
            </a:r>
            <a:r>
              <a:rPr lang="en-US" dirty="0" err="1" smtClean="0"/>
              <a:t>previousMillis</a:t>
            </a:r>
            <a:r>
              <a:rPr lang="en-US" dirty="0" smtClean="0"/>
              <a:t> = </a:t>
            </a:r>
            <a:r>
              <a:rPr lang="en-US" dirty="0" err="1" smtClean="0"/>
              <a:t>currentMillis</a:t>
            </a:r>
            <a:r>
              <a:rPr lang="en-US" dirty="0" smtClean="0"/>
              <a:t>; // Read temperature as Celsius (the default) float </a:t>
            </a:r>
            <a:r>
              <a:rPr lang="en-US" dirty="0" err="1" smtClean="0"/>
              <a:t>newT</a:t>
            </a:r>
            <a:r>
              <a:rPr lang="en-US" dirty="0" smtClean="0"/>
              <a:t> = </a:t>
            </a:r>
            <a:r>
              <a:rPr lang="en-US" dirty="0" err="1" smtClean="0"/>
              <a:t>dht.readTemperature</a:t>
            </a:r>
            <a:r>
              <a:rPr lang="en-US" dirty="0" smtClean="0"/>
              <a:t>(); // Read temperature as Fahrenheit (</a:t>
            </a:r>
            <a:r>
              <a:rPr lang="en-US" dirty="0" err="1" smtClean="0"/>
              <a:t>isFahrenheit</a:t>
            </a:r>
            <a:r>
              <a:rPr lang="en-US" dirty="0" smtClean="0"/>
              <a:t> = true) //float </a:t>
            </a:r>
            <a:r>
              <a:rPr lang="en-US" dirty="0" err="1" smtClean="0"/>
              <a:t>newT</a:t>
            </a:r>
            <a:r>
              <a:rPr lang="en-US" dirty="0" smtClean="0"/>
              <a:t> = </a:t>
            </a:r>
            <a:r>
              <a:rPr lang="en-US" dirty="0" err="1" smtClean="0"/>
              <a:t>dht.readTemperature</a:t>
            </a:r>
            <a:r>
              <a:rPr lang="en-US" dirty="0" smtClean="0"/>
              <a:t>(true); // if temperature read failed, don't change t value if (</a:t>
            </a:r>
            <a:r>
              <a:rPr lang="en-US" dirty="0" err="1" smtClean="0"/>
              <a:t>isnan</a:t>
            </a:r>
            <a:r>
              <a:rPr lang="en-US" dirty="0" smtClean="0"/>
              <a:t>(</a:t>
            </a:r>
            <a:r>
              <a:rPr lang="en-US" dirty="0" err="1" smtClean="0"/>
              <a:t>newT</a:t>
            </a:r>
            <a:r>
              <a:rPr lang="en-US" dirty="0" smtClean="0"/>
              <a:t>)) { </a:t>
            </a:r>
            <a:r>
              <a:rPr lang="en-US" dirty="0" err="1" smtClean="0"/>
              <a:t>Serial.println</a:t>
            </a:r>
            <a:r>
              <a:rPr lang="en-US" dirty="0" smtClean="0"/>
              <a:t>("Failed to read from DHT sensor!"); } else { t = </a:t>
            </a:r>
            <a:r>
              <a:rPr lang="en-US" dirty="0" err="1" smtClean="0"/>
              <a:t>newT</a:t>
            </a:r>
            <a:r>
              <a:rPr lang="en-US" dirty="0" smtClean="0"/>
              <a:t>; </a:t>
            </a:r>
            <a:r>
              <a:rPr lang="en-US" dirty="0" err="1" smtClean="0"/>
              <a:t>Serial.println</a:t>
            </a:r>
            <a:r>
              <a:rPr lang="en-US" dirty="0" smtClean="0"/>
              <a:t>(t); } // Read Humidity float </a:t>
            </a:r>
            <a:r>
              <a:rPr lang="en-US" dirty="0" err="1" smtClean="0"/>
              <a:t>newH</a:t>
            </a:r>
            <a:r>
              <a:rPr lang="en-US" dirty="0" smtClean="0"/>
              <a:t> = </a:t>
            </a:r>
            <a:r>
              <a:rPr lang="en-US" dirty="0" err="1" smtClean="0"/>
              <a:t>dht.readHumidity</a:t>
            </a:r>
            <a:r>
              <a:rPr lang="en-US" dirty="0" smtClean="0"/>
              <a:t>(); // if humidity read failed, don't change h value if (</a:t>
            </a:r>
            <a:r>
              <a:rPr lang="en-US" dirty="0" err="1" smtClean="0"/>
              <a:t>isnan</a:t>
            </a:r>
            <a:r>
              <a:rPr lang="en-US" dirty="0" smtClean="0"/>
              <a:t>(</a:t>
            </a:r>
            <a:r>
              <a:rPr lang="en-US" dirty="0" err="1" smtClean="0"/>
              <a:t>newH</a:t>
            </a:r>
            <a:r>
              <a:rPr lang="en-US" dirty="0" smtClean="0"/>
              <a:t>)) { </a:t>
            </a:r>
            <a:r>
              <a:rPr lang="en-US" dirty="0" err="1" smtClean="0"/>
              <a:t>Serial.println</a:t>
            </a:r>
            <a:r>
              <a:rPr lang="en-US" dirty="0" smtClean="0"/>
              <a:t>("Failed to read from DHT sensor!"); } else { h = </a:t>
            </a:r>
            <a:r>
              <a:rPr lang="en-US" dirty="0" err="1" smtClean="0"/>
              <a:t>newH</a:t>
            </a:r>
            <a:r>
              <a:rPr lang="en-US" dirty="0" smtClean="0"/>
              <a:t>; </a:t>
            </a:r>
            <a:r>
              <a:rPr lang="en-US" dirty="0" err="1" smtClean="0"/>
              <a:t>Serial.println</a:t>
            </a:r>
            <a:r>
              <a:rPr lang="en-US" dirty="0" smtClean="0"/>
              <a:t>(h); } }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Insert your network credentials in the following variables and the code will work straight away.</a:t>
            </a:r>
          </a:p>
          <a:p>
            <a:r>
              <a:rPr lang="en-US" dirty="0"/>
              <a:t>const</a:t>
            </a:r>
            <a:r>
              <a:rPr lang="en-US" dirty="0" smtClean="0"/>
              <a:t> </a:t>
            </a:r>
            <a:r>
              <a:rPr lang="en-US" dirty="0"/>
              <a:t>char*</a:t>
            </a:r>
            <a:r>
              <a:rPr lang="en-US" dirty="0" smtClean="0"/>
              <a:t> </a:t>
            </a:r>
            <a:r>
              <a:rPr lang="en-US" dirty="0" err="1" smtClean="0"/>
              <a:t>ssid</a:t>
            </a:r>
            <a:r>
              <a:rPr lang="en-US" dirty="0" smtClean="0"/>
              <a:t> </a:t>
            </a:r>
            <a:r>
              <a:rPr lang="en-US" dirty="0"/>
              <a:t>=</a:t>
            </a:r>
            <a:r>
              <a:rPr lang="en-US" dirty="0" smtClean="0"/>
              <a:t> </a:t>
            </a:r>
            <a:r>
              <a:rPr lang="en-US" dirty="0"/>
              <a:t>"REPLACE_WITH_YOUR_SSID";</a:t>
            </a:r>
            <a:r>
              <a:rPr lang="en-US" dirty="0" smtClean="0"/>
              <a:t> </a:t>
            </a:r>
            <a:r>
              <a:rPr lang="en-US" dirty="0"/>
              <a:t>const</a:t>
            </a:r>
            <a:r>
              <a:rPr lang="en-US" dirty="0" smtClean="0"/>
              <a:t> </a:t>
            </a:r>
            <a:r>
              <a:rPr lang="en-US" dirty="0"/>
              <a:t>char*</a:t>
            </a:r>
            <a:r>
              <a:rPr lang="en-US" dirty="0" smtClean="0"/>
              <a:t> password </a:t>
            </a:r>
            <a:r>
              <a:rPr lang="en-US" dirty="0"/>
              <a:t>=</a:t>
            </a:r>
            <a:r>
              <a:rPr lang="en-US" dirty="0" smtClean="0"/>
              <a:t> </a:t>
            </a:r>
            <a:r>
              <a:rPr lang="en-US" dirty="0"/>
              <a:t>"REPLACE_WITH_YOUR_PASSWORD";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Uploading the </a:t>
            </a:r>
            <a:r>
              <a:rPr lang="en-US" b="1" dirty="0" smtClean="0"/>
              <a:t>cod</a:t>
            </a:r>
            <a:endParaRPr lang="en-US" dirty="0"/>
          </a:p>
        </p:txBody>
      </p:sp>
      <p:sp>
        <p:nvSpPr>
          <p:cNvPr id="3" name="Content Placeholder 2"/>
          <p:cNvSpPr>
            <a:spLocks noGrp="1"/>
          </p:cNvSpPr>
          <p:nvPr>
            <p:ph idx="1"/>
          </p:nvPr>
        </p:nvSpPr>
        <p:spPr/>
        <p:txBody>
          <a:bodyPr/>
          <a:lstStyle/>
          <a:p>
            <a:r>
              <a:rPr lang="en-US" dirty="0" err="1"/>
              <a:t>fter</a:t>
            </a:r>
            <a:r>
              <a:rPr lang="en-US" dirty="0"/>
              <a:t> modifying the sketch with the necessary changes, if needed, upload the code to your </a:t>
            </a:r>
            <a:r>
              <a:rPr lang="en-US" dirty="0" smtClean="0"/>
              <a:t>ESP8266.</a:t>
            </a:r>
            <a:endParaRPr lang="en-US" dirty="0"/>
          </a:p>
          <a:p>
            <a:r>
              <a:rPr lang="en-US" dirty="0"/>
              <a:t>Make sure you have the right board and COM port select. Go to </a:t>
            </a:r>
            <a:r>
              <a:rPr lang="en-US" b="1" dirty="0"/>
              <a:t>Tools&gt; Board </a:t>
            </a:r>
            <a:r>
              <a:rPr lang="en-US" dirty="0"/>
              <a:t>and select the ESP8266 model you’re using. In our case, we’re using the ESP8266 12-E </a:t>
            </a:r>
            <a:r>
              <a:rPr lang="en-US" dirty="0" err="1"/>
              <a:t>NodeMCU</a:t>
            </a:r>
            <a:r>
              <a:rPr lang="en-US" dirty="0"/>
              <a:t> Kit.</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srcRect/>
          <a:stretch>
            <a:fillRect/>
          </a:stretch>
        </p:blipFill>
        <p:spPr bwMode="auto">
          <a:xfrm>
            <a:off x="500034" y="242679"/>
            <a:ext cx="8143932" cy="557392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Go to </a:t>
            </a:r>
            <a:r>
              <a:rPr lang="en-US" b="1" dirty="0"/>
              <a:t>Tools </a:t>
            </a:r>
            <a:r>
              <a:rPr lang="en-US" dirty="0"/>
              <a:t>&gt; </a:t>
            </a:r>
            <a:r>
              <a:rPr lang="en-US" b="1" dirty="0"/>
              <a:t>Port </a:t>
            </a:r>
            <a:r>
              <a:rPr lang="en-US" dirty="0"/>
              <a:t>and select the COM port the ESP8266 is connected 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500034" y="261678"/>
            <a:ext cx="6297641" cy="602484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ESP8266 DHT11/DHT22 Temperature and Humidity Web Server with </a:t>
            </a:r>
            <a:r>
              <a:rPr lang="en-US" sz="2800" b="1" dirty="0" err="1"/>
              <a:t>Arduino</a:t>
            </a:r>
            <a:r>
              <a:rPr lang="en-US" sz="2800" b="1" dirty="0"/>
              <a:t> IDE</a:t>
            </a:r>
            <a:br>
              <a:rPr lang="en-US" sz="2800" b="1" dirty="0"/>
            </a:br>
            <a:endParaRPr lang="en-US" sz="2800" dirty="0"/>
          </a:p>
        </p:txBody>
      </p:sp>
      <p:sp>
        <p:nvSpPr>
          <p:cNvPr id="3" name="Content Placeholder 2"/>
          <p:cNvSpPr>
            <a:spLocks noGrp="1"/>
          </p:cNvSpPr>
          <p:nvPr>
            <p:ph idx="1"/>
          </p:nvPr>
        </p:nvSpPr>
        <p:spPr/>
        <p:txBody>
          <a:bodyPr/>
          <a:lstStyle/>
          <a:p>
            <a:r>
              <a:rPr lang="en-US" dirty="0"/>
              <a:t>ESP8266 that displays the temperature and humidity with a DHT11 or DHT22 sensor using the </a:t>
            </a:r>
            <a:r>
              <a:rPr lang="en-US" dirty="0" err="1"/>
              <a:t>Arduino</a:t>
            </a:r>
            <a:r>
              <a:rPr lang="en-US" dirty="0"/>
              <a:t> IDE. The web server you’ll build can be accessed with any device that has a browser on your local network.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Press the </a:t>
            </a:r>
            <a:r>
              <a:rPr lang="en-US" dirty="0" err="1"/>
              <a:t>Arduino</a:t>
            </a:r>
            <a:r>
              <a:rPr lang="en-US" dirty="0"/>
              <a:t> IDE upload button.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ESP8266 IP </a:t>
            </a:r>
            <a:r>
              <a:rPr lang="en-US" b="1" dirty="0" smtClean="0"/>
              <a:t>Address</a:t>
            </a:r>
            <a:endParaRPr lang="en-US" dirty="0"/>
          </a:p>
        </p:txBody>
      </p:sp>
      <p:sp>
        <p:nvSpPr>
          <p:cNvPr id="3" name="Content Placeholder 2"/>
          <p:cNvSpPr>
            <a:spLocks noGrp="1"/>
          </p:cNvSpPr>
          <p:nvPr>
            <p:ph idx="1"/>
          </p:nvPr>
        </p:nvSpPr>
        <p:spPr/>
        <p:txBody>
          <a:bodyPr/>
          <a:lstStyle/>
          <a:p>
            <a:r>
              <a:rPr lang="en-US" dirty="0"/>
              <a:t>After uploading the code, open the Serial Monitor at a baud rate of 115200. Press the ESP8266 reset button. The ESP8266 IP address will be printed in the serial monitor as shown in the following figure.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28588" y="285728"/>
            <a:ext cx="8886825" cy="635798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Demonstration</a:t>
            </a:r>
            <a:endParaRPr lang="en-US" dirty="0"/>
          </a:p>
        </p:txBody>
      </p:sp>
      <p:sp>
        <p:nvSpPr>
          <p:cNvPr id="3" name="Content Placeholder 2"/>
          <p:cNvSpPr>
            <a:spLocks noGrp="1"/>
          </p:cNvSpPr>
          <p:nvPr>
            <p:ph idx="1"/>
          </p:nvPr>
        </p:nvSpPr>
        <p:spPr/>
        <p:txBody>
          <a:bodyPr/>
          <a:lstStyle/>
          <a:p>
            <a:r>
              <a:rPr lang="en-US" dirty="0"/>
              <a:t>In your local network, go to a browser and type the ESP8266 IP address. It should display the following web page with the latest sensor readings.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500034" y="78421"/>
            <a:ext cx="8215369" cy="602710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temperature and humidity readings update automatically every 10 seconds without the need to refresh the web page.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308242" y="357166"/>
            <a:ext cx="8407162" cy="595402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28596" y="214290"/>
            <a:ext cx="7358114" cy="442915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Recommended resources:</a:t>
            </a:r>
            <a:endParaRPr lang="en-US" dirty="0"/>
          </a:p>
          <a:p>
            <a:r>
              <a:rPr lang="en-US" dirty="0"/>
              <a:t>How to Install the ESP8266 Board in </a:t>
            </a:r>
            <a:r>
              <a:rPr lang="en-US" dirty="0" err="1"/>
              <a:t>Arduino</a:t>
            </a:r>
            <a:r>
              <a:rPr lang="en-US" dirty="0"/>
              <a:t> IDE</a:t>
            </a:r>
          </a:p>
          <a:p>
            <a:r>
              <a:rPr lang="en-US" dirty="0"/>
              <a:t>ESP8266 Web Server</a:t>
            </a:r>
          </a:p>
          <a:p>
            <a:r>
              <a:rPr lang="en-US" dirty="0"/>
              <a:t>ESP8266 Boards Comparison</a:t>
            </a:r>
          </a:p>
          <a:p>
            <a:r>
              <a:rPr lang="en-US" dirty="0"/>
              <a:t>DHT11/DHT22 Humidity and Temperature Sensor with </a:t>
            </a:r>
            <a:r>
              <a:rPr lang="en-US" dirty="0" err="1"/>
              <a:t>Arduino</a:t>
            </a:r>
            <a:endParaRPr lang="en-US" dirty="0"/>
          </a:p>
          <a:p>
            <a:r>
              <a:rPr lang="en-US" dirty="0"/>
              <a:t>ESP8266 </a:t>
            </a:r>
            <a:r>
              <a:rPr lang="en-US" dirty="0" err="1"/>
              <a:t>Pinout</a:t>
            </a:r>
            <a:r>
              <a:rPr lang="en-US" dirty="0"/>
              <a:t>: Ultimate GPIOs Guide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Parts </a:t>
            </a:r>
            <a:r>
              <a:rPr lang="en-US" b="1" dirty="0" smtClean="0"/>
              <a:t>Required</a:t>
            </a:r>
            <a:endParaRPr lang="en-US" dirty="0"/>
          </a:p>
        </p:txBody>
      </p:sp>
      <p:sp>
        <p:nvSpPr>
          <p:cNvPr id="3" name="Content Placeholder 2"/>
          <p:cNvSpPr>
            <a:spLocks noGrp="1"/>
          </p:cNvSpPr>
          <p:nvPr>
            <p:ph idx="1"/>
          </p:nvPr>
        </p:nvSpPr>
        <p:spPr/>
        <p:txBody>
          <a:bodyPr>
            <a:normAutofit fontScale="92500" lnSpcReduction="10000"/>
          </a:bodyPr>
          <a:lstStyle/>
          <a:p>
            <a:r>
              <a:rPr lang="en-US" dirty="0"/>
              <a:t>To build this project, you need the following parts:</a:t>
            </a:r>
          </a:p>
          <a:p>
            <a:r>
              <a:rPr lang="en-US" dirty="0"/>
              <a:t>ESP8266 development board (read ESP8266 development boards comparison)</a:t>
            </a:r>
          </a:p>
          <a:p>
            <a:r>
              <a:rPr lang="en-US" dirty="0"/>
              <a:t>DHT22 or DHT11 Temperature and Humidity Sensor</a:t>
            </a:r>
          </a:p>
          <a:p>
            <a:r>
              <a:rPr lang="en-US" dirty="0"/>
              <a:t>4.7k Ohm Resistor</a:t>
            </a:r>
          </a:p>
          <a:p>
            <a:r>
              <a:rPr lang="en-US" dirty="0"/>
              <a:t>Breadboard</a:t>
            </a:r>
          </a:p>
          <a:p>
            <a:r>
              <a:rPr lang="en-US" dirty="0"/>
              <a:t>Jumper wires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28596" y="214290"/>
            <a:ext cx="3429000" cy="22193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929058" y="285728"/>
            <a:ext cx="1628775" cy="15906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715008" y="285728"/>
            <a:ext cx="1733550" cy="17145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642910" y="2714620"/>
            <a:ext cx="3990975" cy="1752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Schematic </a:t>
            </a:r>
            <a:r>
              <a:rPr lang="en-US" b="1" dirty="0" smtClean="0"/>
              <a:t>Diagram</a:t>
            </a:r>
            <a:endParaRPr lang="en-US" dirty="0"/>
          </a:p>
        </p:txBody>
      </p:sp>
      <p:pic>
        <p:nvPicPr>
          <p:cNvPr id="4" name="Content Placeholder 3" descr="esp8266-dht.png"/>
          <p:cNvPicPr>
            <a:picLocks noGrp="1" noChangeAspect="1"/>
          </p:cNvPicPr>
          <p:nvPr>
            <p:ph idx="1"/>
          </p:nvPr>
        </p:nvPicPr>
        <p:blipFill>
          <a:blip r:embed="rId2"/>
          <a:stretch>
            <a:fillRect/>
          </a:stretch>
        </p:blipFill>
        <p:spPr>
          <a:xfrm>
            <a:off x="1357290" y="1600200"/>
            <a:ext cx="6143668"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this example, we’re wiring the DHT data pin to GPIO5 (D1), but you can use any other suitable GPIO. Read our ESP8266 GPIO Reference Guide to learn more about the ESP8266 GPIOs.</a:t>
            </a:r>
          </a:p>
          <a:p>
            <a:pPr>
              <a:buNone/>
            </a:pPr>
            <a:r>
              <a:rPr lang="en-US" dirty="0" smtClean="0"/>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Installing the DHT Library for </a:t>
            </a:r>
            <a:r>
              <a:rPr lang="en-US" b="1" dirty="0" smtClean="0"/>
              <a:t>ESP8266</a:t>
            </a:r>
            <a:endParaRPr lang="en-US" dirty="0"/>
          </a:p>
        </p:txBody>
      </p:sp>
      <p:sp>
        <p:nvSpPr>
          <p:cNvPr id="3" name="Content Placeholder 2"/>
          <p:cNvSpPr>
            <a:spLocks noGrp="1"/>
          </p:cNvSpPr>
          <p:nvPr>
            <p:ph idx="1"/>
          </p:nvPr>
        </p:nvSpPr>
        <p:spPr/>
        <p:txBody>
          <a:bodyPr>
            <a:normAutofit fontScale="92500" lnSpcReduction="20000"/>
          </a:bodyPr>
          <a:lstStyle/>
          <a:p>
            <a:r>
              <a:rPr lang="en-US" dirty="0"/>
              <a:t>To read from the DHT sensor, we’ll use the DHT library from </a:t>
            </a:r>
            <a:r>
              <a:rPr lang="en-US" dirty="0" err="1"/>
              <a:t>Adafruit</a:t>
            </a:r>
            <a:r>
              <a:rPr lang="en-US" dirty="0"/>
              <a:t>. To use this library you also need to install the </a:t>
            </a:r>
            <a:r>
              <a:rPr lang="en-US" dirty="0" err="1"/>
              <a:t>Adafruit</a:t>
            </a:r>
            <a:r>
              <a:rPr lang="en-US" dirty="0"/>
              <a:t> Unified Sensor library. Follow the next steps to install those libraries.</a:t>
            </a:r>
          </a:p>
          <a:p>
            <a:r>
              <a:rPr lang="en-US" dirty="0"/>
              <a:t>1. Open your </a:t>
            </a:r>
            <a:r>
              <a:rPr lang="en-US" dirty="0" err="1"/>
              <a:t>Arduino</a:t>
            </a:r>
            <a:r>
              <a:rPr lang="en-US" dirty="0"/>
              <a:t> IDE and go to </a:t>
            </a:r>
            <a:r>
              <a:rPr lang="en-US" b="1" dirty="0"/>
              <a:t>Sketch </a:t>
            </a:r>
            <a:r>
              <a:rPr lang="en-US" dirty="0"/>
              <a:t>&gt; </a:t>
            </a:r>
            <a:r>
              <a:rPr lang="en-US" b="1" dirty="0"/>
              <a:t>Include Library</a:t>
            </a:r>
            <a:r>
              <a:rPr lang="en-US" dirty="0"/>
              <a:t> &gt; </a:t>
            </a:r>
            <a:r>
              <a:rPr lang="en-US" b="1" dirty="0"/>
              <a:t>Manage Libraries</a:t>
            </a:r>
            <a:r>
              <a:rPr lang="en-US" dirty="0"/>
              <a:t>. The Library Manager should open.</a:t>
            </a:r>
          </a:p>
          <a:p>
            <a:r>
              <a:rPr lang="en-US" dirty="0"/>
              <a:t>2. Search for “</a:t>
            </a:r>
            <a:r>
              <a:rPr lang="en-US" b="1" dirty="0"/>
              <a:t>DHT</a:t>
            </a:r>
            <a:r>
              <a:rPr lang="en-US" dirty="0"/>
              <a:t>” on the Search box and install the DHT library from </a:t>
            </a:r>
            <a:r>
              <a:rPr lang="en-US" dirty="0" err="1"/>
              <a:t>Adafruit</a:t>
            </a:r>
            <a:r>
              <a:rPr lang="en-US" dirty="0"/>
              <a:t>.</a:t>
            </a:r>
          </a:p>
          <a:p>
            <a:pPr>
              <a:buNone/>
            </a:pPr>
            <a:r>
              <a:rPr lang="en-US" dirty="0" smtClean="0"/>
              <a:t/>
            </a:r>
            <a:br>
              <a:rPr lang="en-US" dirty="0" smtClean="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1201</Words>
  <Application>Microsoft Office PowerPoint</Application>
  <PresentationFormat>On-screen Show (4:3)</PresentationFormat>
  <Paragraphs>44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Modules and Sensors Interfacing</vt:lpstr>
      <vt:lpstr>ESP8266 DHT11/DHT22 Temperature and Humidity Web Server with Arduino IDE </vt:lpstr>
      <vt:lpstr>Slide 3</vt:lpstr>
      <vt:lpstr>Slide 4</vt:lpstr>
      <vt:lpstr>Parts Required</vt:lpstr>
      <vt:lpstr>Slide 6</vt:lpstr>
      <vt:lpstr>Schematic Diagram</vt:lpstr>
      <vt:lpstr>Slide 8</vt:lpstr>
      <vt:lpstr>Installing the DHT Library for ESP8266</vt:lpstr>
      <vt:lpstr>Slide 10</vt:lpstr>
      <vt:lpstr>Slide 11</vt:lpstr>
      <vt:lpstr>Slide 12</vt:lpstr>
      <vt:lpstr> ESP8266 Asynchronous Web Server</vt:lpstr>
      <vt:lpstr>CODE</vt:lpstr>
      <vt:lpstr>Slide 15</vt:lpstr>
      <vt:lpstr>Uploading the cod</vt:lpstr>
      <vt:lpstr>Slide 17</vt:lpstr>
      <vt:lpstr>Slide 18</vt:lpstr>
      <vt:lpstr>Slide 19</vt:lpstr>
      <vt:lpstr>Slide 20</vt:lpstr>
      <vt:lpstr>ESP8266 IP Address</vt:lpstr>
      <vt:lpstr>Slide 22</vt:lpstr>
      <vt:lpstr>Demonstration</vt:lpstr>
      <vt:lpstr>Slide 24</vt:lpstr>
      <vt:lpstr>Slide 25</vt:lpstr>
      <vt:lpstr>Slide 26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JEEVANJALI</dc:creator>
  <cp:lastModifiedBy>JEEVANJALI</cp:lastModifiedBy>
  <cp:revision>27</cp:revision>
  <dcterms:created xsi:type="dcterms:W3CDTF">2021-01-10T18:57:52Z</dcterms:created>
  <dcterms:modified xsi:type="dcterms:W3CDTF">2021-01-10T19:32:08Z</dcterms:modified>
</cp:coreProperties>
</file>