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265C34B-DEF5-4E27-B4F6-3FDE005789BC}" type="datetimeFigureOut">
              <a:rPr lang="en-US" smtClean="0"/>
              <a:pPr/>
              <a:t>8/13/2020</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C2B0DD-708E-44F5-B1CB-E6A9932D68C4}" type="slidenum">
              <a:rPr lang="en-IN" smtClean="0"/>
              <a:pPr/>
              <a:t>‹#›</a:t>
            </a:fld>
            <a:endParaRPr lang="en-IN"/>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EBC2B0DD-708E-44F5-B1CB-E6A9932D68C4}" type="slidenum">
              <a:rPr lang="en-IN" smtClean="0"/>
              <a:pPr/>
              <a:t>2</a:t>
            </a:fld>
            <a:endParaRPr lang="en-I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1D8BD707-D9CF-40AE-B4C6-C98DA3205C09}" type="datetimeFigureOut">
              <a:rPr lang="en-US" smtClean="0"/>
              <a:pPr/>
              <a:t>8/13/2020</a:t>
            </a:fld>
            <a:endParaRPr lang="en-US"/>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en-US"/>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1D8BD707-D9CF-40AE-B4C6-C98DA3205C09}" type="datetimeFigureOut">
              <a:rPr lang="en-US" smtClean="0"/>
              <a:pPr/>
              <a:t>8/13/2020</a:t>
            </a:fld>
            <a:endParaRPr lang="en-US"/>
          </a:p>
        </p:txBody>
      </p:sp>
      <p:sp>
        <p:nvSpPr>
          <p:cNvPr id="5" name="Footer Placeholder 4"/>
          <p:cNvSpPr>
            <a:spLocks noGrp="1"/>
          </p:cNvSpPr>
          <p:nvPr>
            <p:ph type="ftr" sz="quarter" idx="11"/>
          </p:nvPr>
        </p:nvSpPr>
        <p:spPr>
          <a:xfrm>
            <a:off x="457200" y="6480969"/>
            <a:ext cx="4260056" cy="300831"/>
          </a:xfrm>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p:spPr>
        <p:txBody>
          <a:bodyPr/>
          <a:lstStyle/>
          <a:p>
            <a:fld id="{1D8BD707-D9CF-40AE-B4C6-C98DA3205C09}" type="datetimeFigureOut">
              <a:rPr lang="en-US" smtClean="0"/>
              <a:pPr/>
              <a:t>8/13/2020</a:t>
            </a:fld>
            <a:endParaRPr lang="en-US"/>
          </a:p>
        </p:txBody>
      </p:sp>
      <p:sp>
        <p:nvSpPr>
          <p:cNvPr id="5" name="Footer Placeholder 4"/>
          <p:cNvSpPr>
            <a:spLocks noGrp="1"/>
          </p:cNvSpPr>
          <p:nvPr>
            <p:ph type="ftr" sz="quarter" idx="11"/>
          </p:nvPr>
        </p:nvSpPr>
        <p:spPr>
          <a:xfrm>
            <a:off x="2619376" y="6480969"/>
            <a:ext cx="4260056" cy="300831"/>
          </a:xfrm>
        </p:spPr>
        <p:txBody>
          <a:bodyPr/>
          <a:lstStyle/>
          <a:p>
            <a:endParaRPr lang="en-US"/>
          </a:p>
        </p:txBody>
      </p:sp>
      <p:sp>
        <p:nvSpPr>
          <p:cNvPr id="6" name="Slide Number Placeholder 5"/>
          <p:cNvSpPr>
            <a:spLocks noGrp="1"/>
          </p:cNvSpPr>
          <p:nvPr>
            <p:ph type="sldNum" sz="quarter" idx="12"/>
          </p:nvPr>
        </p:nvSpPr>
        <p:spPr>
          <a:xfrm>
            <a:off x="8451056" y="809624"/>
            <a:ext cx="502920" cy="300831"/>
          </a:xfrm>
        </p:spPr>
        <p:txBody>
          <a:bodyPr/>
          <a:lstStyle/>
          <a:p>
            <a:fld id="{B6F15528-21DE-4FAA-801E-634DDDAF4B2B}" type="slidenum">
              <a:rPr lang="en-US" smtClean="0"/>
              <a:pPr/>
              <a:t>‹#›</a:t>
            </a:fld>
            <a:endParaRPr lang="en-US"/>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1D8BD707-D9CF-40AE-B4C6-C98DA3205C09}" type="datetimeFigureOut">
              <a:rPr lang="en-US" smtClean="0"/>
              <a:pPr/>
              <a:t>8/13/2020</a:t>
            </a:fld>
            <a:endParaRPr lang="en-US"/>
          </a:p>
        </p:txBody>
      </p:sp>
      <p:sp>
        <p:nvSpPr>
          <p:cNvPr id="6" name="Footer Placeholder 5"/>
          <p:cNvSpPr>
            <a:spLocks noGrp="1"/>
          </p:cNvSpPr>
          <p:nvPr>
            <p:ph type="ftr" sz="quarter" idx="11"/>
          </p:nvPr>
        </p:nvSpPr>
        <p:spPr>
          <a:xfrm>
            <a:off x="457200" y="6480969"/>
            <a:ext cx="4260056" cy="301752"/>
          </a:xfrm>
        </p:spPr>
        <p:txBody>
          <a:bodyPr/>
          <a:lstStyle/>
          <a:p>
            <a:endParaRPr lang="en-US"/>
          </a:p>
        </p:txBody>
      </p:sp>
      <p:sp>
        <p:nvSpPr>
          <p:cNvPr id="7" name="Slide Number Placeholder 6"/>
          <p:cNvSpPr>
            <a:spLocks noGrp="1"/>
          </p:cNvSpPr>
          <p:nvPr>
            <p:ph type="sldNum" sz="quarter" idx="12"/>
          </p:nvPr>
        </p:nvSpPr>
        <p:spPr>
          <a:xfrm>
            <a:off x="7589520" y="6480969"/>
            <a:ext cx="502920" cy="301752"/>
          </a:xfrm>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1D8BD707-D9CF-40AE-B4C6-C98DA3205C09}" type="datetimeFigureOut">
              <a:rPr lang="en-US" smtClean="0"/>
              <a:pPr/>
              <a:t>8/13/2020</a:t>
            </a:fld>
            <a:endParaRPr lang="en-US"/>
          </a:p>
        </p:txBody>
      </p:sp>
      <p:sp>
        <p:nvSpPr>
          <p:cNvPr id="8" name="Footer Placeholder 7"/>
          <p:cNvSpPr>
            <a:spLocks noGrp="1"/>
          </p:cNvSpPr>
          <p:nvPr>
            <p:ph type="ftr" sz="quarter" idx="11"/>
          </p:nvPr>
        </p:nvSpPr>
        <p:spPr>
          <a:xfrm>
            <a:off x="457200" y="6480969"/>
            <a:ext cx="4261104" cy="301752"/>
          </a:xfrm>
        </p:spPr>
        <p:txBody>
          <a:bodyPr/>
          <a:lstStyle/>
          <a:p>
            <a:endParaRPr lang="en-US"/>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8/13/2020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1D8BD707-D9CF-40AE-B4C6-C98DA3205C09}" type="datetimeFigureOut">
              <a:rPr lang="en-US" smtClean="0"/>
              <a:pPr/>
              <a:t>8/13/2020</a:t>
            </a:fld>
            <a:endParaRPr lang="en-US"/>
          </a:p>
        </p:txBody>
      </p:sp>
      <p:sp>
        <p:nvSpPr>
          <p:cNvPr id="3" name="Footer Placeholder 2"/>
          <p:cNvSpPr>
            <a:spLocks noGrp="1"/>
          </p:cNvSpPr>
          <p:nvPr>
            <p:ph type="ftr" sz="quarter" idx="11"/>
          </p:nvPr>
        </p:nvSpPr>
        <p:spPr>
          <a:xfrm>
            <a:off x="457200" y="6481890"/>
            <a:ext cx="4260056" cy="300831"/>
          </a:xfrm>
        </p:spPr>
        <p:txBody>
          <a:bodyPr/>
          <a:lstStyle/>
          <a:p>
            <a:endParaRPr lang="en-US"/>
          </a:p>
        </p:txBody>
      </p:sp>
      <p:sp>
        <p:nvSpPr>
          <p:cNvPr id="4" name="Slide Number Placeholder 3"/>
          <p:cNvSpPr>
            <a:spLocks noGrp="1"/>
          </p:cNvSpPr>
          <p:nvPr>
            <p:ph type="sldNum" sz="quarter" idx="12"/>
          </p:nvPr>
        </p:nvSpPr>
        <p:spPr>
          <a:xfrm>
            <a:off x="7589520" y="6480969"/>
            <a:ext cx="502920" cy="301752"/>
          </a:xfrm>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1D8BD707-D9CF-40AE-B4C6-C98DA3205C09}" type="datetimeFigureOut">
              <a:rPr lang="en-US" smtClean="0"/>
              <a:pPr/>
              <a:t>8/13/2020</a:t>
            </a:fld>
            <a:endParaRPr lang="en-US"/>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1D8BD707-D9CF-40AE-B4C6-C98DA3205C09}" type="datetimeFigureOut">
              <a:rPr lang="en-US" smtClean="0"/>
              <a:pPr/>
              <a:t>8/13/2020</a:t>
            </a:fld>
            <a:endParaRPr lang="en-US"/>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1D8BD707-D9CF-40AE-B4C6-C98DA3205C09}" type="datetimeFigureOut">
              <a:rPr lang="en-US" smtClean="0"/>
              <a:pPr/>
              <a:t>8/13/2020</a:t>
            </a:fld>
            <a:endParaRPr lang="en-US"/>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n-US"/>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IN" b="1" dirty="0" smtClean="0"/>
              <a:t>ENTREPRENEURIAL </a:t>
            </a:r>
            <a:r>
              <a:rPr lang="en-IN" b="1" dirty="0" smtClean="0"/>
              <a:t>SKILLS</a:t>
            </a:r>
            <a:endParaRPr lang="en-IN"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dirty="0" smtClean="0"/>
              <a:t>Soft skills</a:t>
            </a:r>
            <a:r>
              <a:rPr lang="en-IN" dirty="0" smtClean="0"/>
              <a:t/>
            </a:r>
            <a:br>
              <a:rPr lang="en-IN" dirty="0" smtClean="0"/>
            </a:br>
            <a:endParaRPr lang="en-IN" dirty="0"/>
          </a:p>
        </p:txBody>
      </p:sp>
      <p:sp>
        <p:nvSpPr>
          <p:cNvPr id="3" name="Content Placeholder 2"/>
          <p:cNvSpPr>
            <a:spLocks noGrp="1"/>
          </p:cNvSpPr>
          <p:nvPr>
            <p:ph idx="1"/>
          </p:nvPr>
        </p:nvSpPr>
        <p:spPr/>
        <p:txBody>
          <a:bodyPr>
            <a:normAutofit fontScale="92500" lnSpcReduction="10000"/>
          </a:bodyPr>
          <a:lstStyle/>
          <a:p>
            <a:pPr lvl="0"/>
            <a:r>
              <a:rPr lang="en-US" dirty="0" smtClean="0"/>
              <a:t>Good </a:t>
            </a:r>
            <a:r>
              <a:rPr lang="en-US" dirty="0" smtClean="0"/>
              <a:t>knowledge of English and of the local language of the place where the entrepreneur generally works or is expected to work or start his entrepreneurial venture. </a:t>
            </a:r>
            <a:endParaRPr lang="en-IN" dirty="0" smtClean="0"/>
          </a:p>
          <a:p>
            <a:pPr lvl="0"/>
            <a:r>
              <a:rPr lang="en-US" dirty="0" smtClean="0"/>
              <a:t>Using one’s knowledge effectively and </a:t>
            </a:r>
            <a:r>
              <a:rPr lang="en-US" dirty="0" smtClean="0"/>
              <a:t>diligently</a:t>
            </a:r>
            <a:endParaRPr lang="en-IN" dirty="0" smtClean="0"/>
          </a:p>
          <a:p>
            <a:r>
              <a:rPr lang="en-IN" dirty="0" smtClean="0"/>
              <a:t>Clarity in expressions is essential because sometimes improper expressions and inappropriate body language creates problem without any such intention on the part of the entrepreneur. </a:t>
            </a:r>
            <a:endParaRPr lang="en-IN"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b="1" dirty="0" smtClean="0"/>
              <a:t>Group Skills:</a:t>
            </a:r>
            <a:r>
              <a:rPr lang="en-IN" dirty="0" smtClean="0"/>
              <a:t/>
            </a:r>
            <a:br>
              <a:rPr lang="en-IN" dirty="0" smtClean="0"/>
            </a:br>
            <a:r>
              <a:rPr lang="en-IN" dirty="0" smtClean="0"/>
              <a:t/>
            </a:r>
            <a:br>
              <a:rPr lang="en-IN" dirty="0" smtClean="0"/>
            </a:br>
            <a:endParaRPr lang="en-IN" dirty="0"/>
          </a:p>
        </p:txBody>
      </p:sp>
      <p:sp>
        <p:nvSpPr>
          <p:cNvPr id="3" name="Content Placeholder 2"/>
          <p:cNvSpPr>
            <a:spLocks noGrp="1"/>
          </p:cNvSpPr>
          <p:nvPr>
            <p:ph idx="1"/>
          </p:nvPr>
        </p:nvSpPr>
        <p:spPr/>
        <p:txBody>
          <a:bodyPr/>
          <a:lstStyle/>
          <a:p>
            <a:r>
              <a:rPr lang="en-IN" dirty="0" smtClean="0"/>
              <a:t>Ability to work </a:t>
            </a:r>
            <a:r>
              <a:rPr lang="en-IN" dirty="0" smtClean="0"/>
              <a:t>together</a:t>
            </a:r>
          </a:p>
          <a:p>
            <a:r>
              <a:rPr lang="en-IN" dirty="0" smtClean="0"/>
              <a:t>Ability to work with limited resource </a:t>
            </a:r>
            <a:r>
              <a:rPr lang="en-IN" dirty="0" smtClean="0"/>
              <a:t>base</a:t>
            </a:r>
          </a:p>
          <a:p>
            <a:r>
              <a:rPr lang="en-IN" b="1" dirty="0" smtClean="0"/>
              <a:t> </a:t>
            </a:r>
            <a:endParaRPr lang="en-IN" b="1" dirty="0" smtClean="0"/>
          </a:p>
          <a:p>
            <a:endParaRPr lang="en-IN" dirty="0" smtClean="0"/>
          </a:p>
          <a:p>
            <a:endParaRPr lang="en-IN"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b="1" dirty="0" smtClean="0"/>
              <a:t>Technical Skills</a:t>
            </a:r>
            <a:r>
              <a:rPr lang="en-IN" dirty="0" smtClean="0"/>
              <a:t> </a:t>
            </a:r>
            <a:endParaRPr lang="en-IN" dirty="0"/>
          </a:p>
        </p:txBody>
      </p:sp>
      <p:sp>
        <p:nvSpPr>
          <p:cNvPr id="3" name="Content Placeholder 2"/>
          <p:cNvSpPr>
            <a:spLocks noGrp="1"/>
          </p:cNvSpPr>
          <p:nvPr>
            <p:ph idx="1"/>
          </p:nvPr>
        </p:nvSpPr>
        <p:spPr/>
        <p:txBody>
          <a:bodyPr/>
          <a:lstStyle/>
          <a:p>
            <a:pPr lvl="0" algn="just"/>
            <a:r>
              <a:rPr lang="en-US" dirty="0" smtClean="0"/>
              <a:t>The entrepreneur must be well conversant with various digital platforms, social media etc. and must be well acquainted with the current trend in technology. Because in this digital age this is the way to grow as all business depends on digital media hence the entrepreneur should be able to use the updated technology.</a:t>
            </a:r>
            <a:endParaRPr lang="en-IN"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Business management skills</a:t>
            </a:r>
            <a:endParaRPr lang="en-IN" dirty="0"/>
          </a:p>
        </p:txBody>
      </p:sp>
      <p:sp>
        <p:nvSpPr>
          <p:cNvPr id="3" name="Content Placeholder 2"/>
          <p:cNvSpPr>
            <a:spLocks noGrp="1"/>
          </p:cNvSpPr>
          <p:nvPr>
            <p:ph idx="1"/>
          </p:nvPr>
        </p:nvSpPr>
        <p:spPr/>
        <p:txBody>
          <a:bodyPr/>
          <a:lstStyle/>
          <a:p>
            <a:r>
              <a:rPr lang="en-IN" dirty="0" smtClean="0"/>
              <a:t>Planning and goal </a:t>
            </a:r>
            <a:r>
              <a:rPr lang="en-IN" dirty="0" smtClean="0"/>
              <a:t>setting</a:t>
            </a:r>
          </a:p>
          <a:p>
            <a:r>
              <a:rPr lang="en-IN" dirty="0" smtClean="0"/>
              <a:t>Decision </a:t>
            </a:r>
            <a:r>
              <a:rPr lang="en-IN" dirty="0" smtClean="0"/>
              <a:t>making</a:t>
            </a:r>
          </a:p>
          <a:p>
            <a:r>
              <a:rPr lang="en-IN" dirty="0" smtClean="0"/>
              <a:t>Human relation </a:t>
            </a:r>
            <a:r>
              <a:rPr lang="en-IN" dirty="0" smtClean="0"/>
              <a:t>skill</a:t>
            </a:r>
          </a:p>
          <a:p>
            <a:r>
              <a:rPr lang="en-IN" dirty="0" smtClean="0"/>
              <a:t>Marketing</a:t>
            </a:r>
          </a:p>
          <a:p>
            <a:r>
              <a:rPr lang="en-IN" dirty="0" smtClean="0"/>
              <a:t>Finance</a:t>
            </a:r>
            <a:endParaRPr lang="en-IN"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b="1" dirty="0" smtClean="0"/>
              <a:t>Individual skills</a:t>
            </a:r>
            <a:r>
              <a:rPr lang="en-IN" dirty="0" smtClean="0"/>
              <a:t/>
            </a:r>
            <a:br>
              <a:rPr lang="en-IN" dirty="0" smtClean="0"/>
            </a:br>
            <a:endParaRPr lang="en-IN" dirty="0"/>
          </a:p>
        </p:txBody>
      </p:sp>
      <p:sp>
        <p:nvSpPr>
          <p:cNvPr id="3" name="Content Placeholder 2"/>
          <p:cNvSpPr>
            <a:spLocks noGrp="1"/>
          </p:cNvSpPr>
          <p:nvPr>
            <p:ph idx="1"/>
          </p:nvPr>
        </p:nvSpPr>
        <p:spPr/>
        <p:txBody>
          <a:bodyPr>
            <a:normAutofit fontScale="92500" lnSpcReduction="20000"/>
          </a:bodyPr>
          <a:lstStyle/>
          <a:p>
            <a:pPr lvl="0"/>
            <a:r>
              <a:rPr lang="en-US" dirty="0" smtClean="0"/>
              <a:t> They are disciplined</a:t>
            </a:r>
            <a:endParaRPr lang="en-IN" dirty="0" smtClean="0"/>
          </a:p>
          <a:p>
            <a:pPr lvl="0"/>
            <a:r>
              <a:rPr lang="en-US" dirty="0" smtClean="0"/>
              <a:t>Risk taker –They prefer to take risks. Some take outright  risks whereas others take calculated risks. </a:t>
            </a:r>
            <a:endParaRPr lang="en-IN" dirty="0" smtClean="0"/>
          </a:p>
          <a:p>
            <a:pPr lvl="0"/>
            <a:r>
              <a:rPr lang="en-US" dirty="0" smtClean="0"/>
              <a:t>Innovative –They are innovative in the way they think and act.</a:t>
            </a:r>
            <a:endParaRPr lang="en-IN" dirty="0" smtClean="0"/>
          </a:p>
          <a:p>
            <a:pPr lvl="0"/>
            <a:r>
              <a:rPr lang="en-US" dirty="0" smtClean="0"/>
              <a:t>Visionary leader –They are visionary leaders and motivate others through their leadership qualities.</a:t>
            </a:r>
            <a:endParaRPr lang="en-IN" dirty="0" smtClean="0"/>
          </a:p>
          <a:p>
            <a:pPr lvl="0"/>
            <a:r>
              <a:rPr lang="en-US" dirty="0" smtClean="0"/>
              <a:t>Ability to manage change- They have the ability to manage changes in the circumstances and the environment.</a:t>
            </a:r>
            <a:endParaRPr lang="en-IN" dirty="0" smtClean="0"/>
          </a:p>
          <a:p>
            <a:endParaRPr lang="en-IN"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Enterprise skills</a:t>
            </a:r>
            <a:endParaRPr lang="en-IN" dirty="0"/>
          </a:p>
        </p:txBody>
      </p:sp>
      <p:sp>
        <p:nvSpPr>
          <p:cNvPr id="3" name="Content Placeholder 2"/>
          <p:cNvSpPr>
            <a:spLocks noGrp="1"/>
          </p:cNvSpPr>
          <p:nvPr>
            <p:ph idx="1"/>
          </p:nvPr>
        </p:nvSpPr>
        <p:spPr/>
        <p:txBody>
          <a:bodyPr>
            <a:normAutofit fontScale="92500" lnSpcReduction="20000"/>
          </a:bodyPr>
          <a:lstStyle/>
          <a:p>
            <a:pPr lvl="0">
              <a:buNone/>
            </a:pPr>
            <a:r>
              <a:rPr lang="en-US" dirty="0" smtClean="0"/>
              <a:t>    The </a:t>
            </a:r>
            <a:r>
              <a:rPr lang="en-US" dirty="0" smtClean="0"/>
              <a:t>skills include</a:t>
            </a:r>
            <a:endParaRPr lang="en-IN" dirty="0" smtClean="0"/>
          </a:p>
          <a:p>
            <a:pPr lvl="0"/>
            <a:r>
              <a:rPr lang="en-US" dirty="0" smtClean="0"/>
              <a:t>Identifying value creating processes and capabilities that leads to either product differentiations or cost minimization or both</a:t>
            </a:r>
            <a:endParaRPr lang="en-IN" dirty="0" smtClean="0"/>
          </a:p>
          <a:p>
            <a:pPr lvl="0"/>
            <a:r>
              <a:rPr lang="en-US" dirty="0" smtClean="0"/>
              <a:t>Market sensing skill which means changing the product or service characteristics depending on the needs of the market</a:t>
            </a:r>
            <a:endParaRPr lang="en-IN" dirty="0" smtClean="0"/>
          </a:p>
          <a:p>
            <a:pPr lvl="0"/>
            <a:r>
              <a:rPr lang="en-US" dirty="0" smtClean="0"/>
              <a:t>Creating or setting new direction or vision for the </a:t>
            </a:r>
            <a:r>
              <a:rPr lang="en-US" dirty="0" err="1" smtClean="0"/>
              <a:t>organization,and</a:t>
            </a:r>
            <a:endParaRPr lang="en-IN" dirty="0" smtClean="0"/>
          </a:p>
          <a:p>
            <a:r>
              <a:rPr lang="en-IN" dirty="0" smtClean="0"/>
              <a:t>Learn to take risks as and when required without putting too many things at risk</a:t>
            </a:r>
            <a:endParaRPr lang="en-IN"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err="1" smtClean="0"/>
              <a:t>Behavioral</a:t>
            </a:r>
            <a:r>
              <a:rPr lang="en-IN" b="1" dirty="0" smtClean="0"/>
              <a:t> skills</a:t>
            </a:r>
            <a:endParaRPr lang="en-IN" dirty="0"/>
          </a:p>
        </p:txBody>
      </p:sp>
      <p:sp>
        <p:nvSpPr>
          <p:cNvPr id="3" name="Content Placeholder 2"/>
          <p:cNvSpPr>
            <a:spLocks noGrp="1"/>
          </p:cNvSpPr>
          <p:nvPr>
            <p:ph idx="1"/>
          </p:nvPr>
        </p:nvSpPr>
        <p:spPr/>
        <p:txBody>
          <a:bodyPr>
            <a:normAutofit lnSpcReduction="10000"/>
          </a:bodyPr>
          <a:lstStyle/>
          <a:p>
            <a:pPr lvl="0"/>
            <a:r>
              <a:rPr lang="en-US" dirty="0" smtClean="0"/>
              <a:t>Motivation- Motivating fellow employees to get the best out of them and to achieve goals in the process</a:t>
            </a:r>
            <a:endParaRPr lang="en-IN" dirty="0" smtClean="0"/>
          </a:p>
          <a:p>
            <a:pPr lvl="0"/>
            <a:r>
              <a:rPr lang="en-US" dirty="0" smtClean="0"/>
              <a:t>Judgmental ability – Ability to judge the importance of the matter and taking instant decisions</a:t>
            </a:r>
            <a:endParaRPr lang="en-IN" dirty="0" smtClean="0"/>
          </a:p>
          <a:p>
            <a:r>
              <a:rPr lang="en-IN" dirty="0" smtClean="0"/>
              <a:t>Self Management –The entrepreneur must learn how to manage his times and to find more time for important assignments.</a:t>
            </a:r>
            <a:endParaRPr lang="en-IN"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Communication skills</a:t>
            </a:r>
            <a:endParaRPr lang="en-IN" dirty="0"/>
          </a:p>
        </p:txBody>
      </p:sp>
      <p:sp>
        <p:nvSpPr>
          <p:cNvPr id="3" name="Content Placeholder 2"/>
          <p:cNvSpPr>
            <a:spLocks noGrp="1"/>
          </p:cNvSpPr>
          <p:nvPr>
            <p:ph idx="1"/>
          </p:nvPr>
        </p:nvSpPr>
        <p:spPr/>
        <p:txBody>
          <a:bodyPr/>
          <a:lstStyle/>
          <a:p>
            <a:r>
              <a:rPr lang="en-IN" dirty="0" smtClean="0"/>
              <a:t>Ability to identify an opportunity to </a:t>
            </a:r>
            <a:r>
              <a:rPr lang="en-IN" dirty="0" smtClean="0"/>
              <a:t>communicate</a:t>
            </a:r>
          </a:p>
          <a:p>
            <a:r>
              <a:rPr lang="en-IN" dirty="0" smtClean="0"/>
              <a:t>Putting the intelligence into </a:t>
            </a:r>
            <a:r>
              <a:rPr lang="en-IN" dirty="0" smtClean="0"/>
              <a:t>words</a:t>
            </a:r>
          </a:p>
          <a:p>
            <a:r>
              <a:rPr lang="en-IN" dirty="0" smtClean="0"/>
              <a:t>Emphasize on the issue</a:t>
            </a:r>
            <a:endParaRPr lang="en-IN"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Listening Skills</a:t>
            </a:r>
            <a:endParaRPr lang="en-IN" dirty="0"/>
          </a:p>
        </p:txBody>
      </p:sp>
      <p:sp>
        <p:nvSpPr>
          <p:cNvPr id="3" name="Content Placeholder 2"/>
          <p:cNvSpPr>
            <a:spLocks noGrp="1"/>
          </p:cNvSpPr>
          <p:nvPr>
            <p:ph idx="1"/>
          </p:nvPr>
        </p:nvSpPr>
        <p:spPr/>
        <p:txBody>
          <a:bodyPr>
            <a:normAutofit fontScale="92500" lnSpcReduction="10000"/>
          </a:bodyPr>
          <a:lstStyle/>
          <a:p>
            <a:pPr lvl="0"/>
            <a:r>
              <a:rPr lang="en-US" dirty="0" smtClean="0"/>
              <a:t>Listen without interruption of any thoughts </a:t>
            </a:r>
            <a:r>
              <a:rPr lang="en-US" dirty="0" smtClean="0"/>
              <a:t>–By </a:t>
            </a:r>
            <a:r>
              <a:rPr lang="en-US" dirty="0" smtClean="0"/>
              <a:t>listening attentively it creates an effect in the mind of the aggrieved person that the higher authority is genuinely interested to sort out issues if any.</a:t>
            </a:r>
            <a:endParaRPr lang="en-IN" dirty="0" smtClean="0"/>
          </a:p>
          <a:p>
            <a:pPr lvl="0"/>
            <a:r>
              <a:rPr lang="en-US" dirty="0" smtClean="0"/>
              <a:t>Pay attention to others- While listening to employees, associates or vendors one should pay attention. If the entrepreneur behaves as if he is not interested or his body language says otherwise it does not create good </a:t>
            </a:r>
            <a:r>
              <a:rPr lang="en-US" dirty="0" smtClean="0"/>
              <a:t>atmosphere. </a:t>
            </a:r>
            <a:endParaRPr lang="en-IN" dirty="0" smtClean="0"/>
          </a:p>
          <a:p>
            <a:endParaRPr lang="en-IN"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14</TotalTime>
  <Words>441</Words>
  <Application>Microsoft Office PowerPoint</Application>
  <PresentationFormat>On-screen Show (4:3)</PresentationFormat>
  <Paragraphs>41</Paragraphs>
  <Slides>10</Slides>
  <Notes>1</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Verve</vt:lpstr>
      <vt:lpstr>ENTREPRENEURIAL SKILLS</vt:lpstr>
      <vt:lpstr>Group Skills:  </vt:lpstr>
      <vt:lpstr>Technical Skills </vt:lpstr>
      <vt:lpstr>Business management skills</vt:lpstr>
      <vt:lpstr>Individual skills </vt:lpstr>
      <vt:lpstr>Enterprise skills</vt:lpstr>
      <vt:lpstr>Behavioral skills</vt:lpstr>
      <vt:lpstr>Communication skills</vt:lpstr>
      <vt:lpstr>Listening Skills</vt:lpstr>
      <vt:lpstr>Soft skills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ENTREPRENEURIAL DECISION MAKING PROCESS</dc:title>
  <dc:creator>Dr. SUSANTA MISHRA</dc:creator>
  <cp:lastModifiedBy>Lenovo</cp:lastModifiedBy>
  <cp:revision>2</cp:revision>
  <dcterms:created xsi:type="dcterms:W3CDTF">2006-08-16T00:00:00Z</dcterms:created>
  <dcterms:modified xsi:type="dcterms:W3CDTF">2020-08-13T09:54:35Z</dcterms:modified>
</cp:coreProperties>
</file>