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7/18/2020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7/18/2020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7/18/2020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7/18/2020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7/18/2020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7/18/2020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7/18/2020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Who is an Entrepreneur</a:t>
            </a:r>
            <a:endParaRPr lang="en-IN" dirty="0"/>
          </a:p>
        </p:txBody>
      </p:sp>
      <p:sp>
        <p:nvSpPr>
          <p:cNvPr id="3" name="Subtitle 2"/>
          <p:cNvSpPr>
            <a:spLocks noGrp="1"/>
          </p:cNvSpPr>
          <p:nvPr>
            <p:ph type="subTitle" idx="1"/>
          </p:nvPr>
        </p:nvSpPr>
        <p:spPr/>
        <p:txBody>
          <a:bodyPr/>
          <a:lstStyle/>
          <a:p>
            <a:endParaRPr lang="en-I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Definition</a:t>
            </a:r>
            <a:endParaRPr lang="en-IN" dirty="0"/>
          </a:p>
        </p:txBody>
      </p:sp>
      <p:sp>
        <p:nvSpPr>
          <p:cNvPr id="3" name="Content Placeholder 2"/>
          <p:cNvSpPr>
            <a:spLocks noGrp="1"/>
          </p:cNvSpPr>
          <p:nvPr>
            <p:ph idx="1"/>
          </p:nvPr>
        </p:nvSpPr>
        <p:spPr/>
        <p:txBody>
          <a:bodyPr>
            <a:normAutofit fontScale="92500"/>
          </a:bodyPr>
          <a:lstStyle/>
          <a:p>
            <a:r>
              <a:rPr lang="en-IN" dirty="0" smtClean="0"/>
              <a:t>Joseph A. Schumpeter defines entrepreneur as a person one who innovates, raises money assembles inputs, chooses managers and sets the organization going with his ability to identify them.</a:t>
            </a:r>
          </a:p>
          <a:p>
            <a:pPr>
              <a:buNone/>
            </a:pPr>
            <a:r>
              <a:rPr lang="en-IN" dirty="0" smtClean="0"/>
              <a:t>  Innovation </a:t>
            </a:r>
            <a:r>
              <a:rPr lang="en-IN" dirty="0" smtClean="0"/>
              <a:t>could occur through</a:t>
            </a:r>
          </a:p>
          <a:p>
            <a:pPr lvl="0"/>
            <a:r>
              <a:rPr lang="en-US" dirty="0" smtClean="0"/>
              <a:t>The introduction of a new quality in a product</a:t>
            </a:r>
            <a:endParaRPr lang="en-IN" dirty="0" smtClean="0"/>
          </a:p>
          <a:p>
            <a:pPr lvl="0"/>
            <a:r>
              <a:rPr lang="en-US" dirty="0" smtClean="0"/>
              <a:t>A new product itself</a:t>
            </a:r>
            <a:endParaRPr lang="en-IN" dirty="0" smtClean="0"/>
          </a:p>
          <a:p>
            <a:pPr lvl="0"/>
            <a:r>
              <a:rPr lang="en-US" dirty="0" smtClean="0"/>
              <a:t>Discovery of a fresh demand and a fresh source of supply and </a:t>
            </a:r>
            <a:endParaRPr lang="en-IN" dirty="0" smtClean="0"/>
          </a:p>
          <a:p>
            <a:r>
              <a:rPr lang="en-IN" dirty="0" smtClean="0"/>
              <a:t>By changes in the organization and management </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Schumpeter adds that in a developing economy an entrepreneur is a person who starts an industry, it could either be old or new, undertakes risk, bears uncertainties and also performs the managerial functions of decision-making and coordination and puts the new process based on analogical research into operation.</a:t>
            </a:r>
          </a:p>
          <a:p>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5769936"/>
          </a:xfrm>
        </p:spPr>
        <p:txBody>
          <a:bodyPr>
            <a:normAutofit lnSpcReduction="10000"/>
          </a:bodyPr>
          <a:lstStyle/>
          <a:p>
            <a:pPr>
              <a:buNone/>
            </a:pPr>
            <a:r>
              <a:rPr lang="en-IN" dirty="0" smtClean="0"/>
              <a:t>  Thus </a:t>
            </a:r>
            <a:r>
              <a:rPr lang="en-IN" dirty="0" smtClean="0"/>
              <a:t>we can say that though Entrepreneurship may be defined in various ways, but the following four elements involved in it are important:</a:t>
            </a:r>
          </a:p>
          <a:p>
            <a:pPr lvl="0"/>
            <a:r>
              <a:rPr lang="en-US" dirty="0" smtClean="0"/>
              <a:t>Innovation- That means they should bring innovation to the product or service or new ways of using the product or service.</a:t>
            </a:r>
            <a:endParaRPr lang="en-IN" dirty="0" smtClean="0"/>
          </a:p>
          <a:p>
            <a:pPr lvl="0"/>
            <a:r>
              <a:rPr lang="en-US" dirty="0" smtClean="0"/>
              <a:t>Risk taking-They should be risk takers, it means they should have the ability to deal with some degree of uncertainty</a:t>
            </a:r>
            <a:endParaRPr lang="en-IN" dirty="0" smtClean="0"/>
          </a:p>
          <a:p>
            <a:pPr lvl="0"/>
            <a:r>
              <a:rPr lang="en-US" dirty="0" smtClean="0"/>
              <a:t>Vision – They should have the ability to foresee the state of things through their intelligence.</a:t>
            </a:r>
            <a:endParaRPr lang="en-IN" dirty="0" smtClean="0"/>
          </a:p>
          <a:p>
            <a:pPr lvl="0"/>
            <a:r>
              <a:rPr lang="en-US" dirty="0" smtClean="0"/>
              <a:t>Organizing skills.-They must have the ability to deal with larger set of things and people.</a:t>
            </a:r>
            <a:endParaRPr lang="en-IN" dirty="0" smtClean="0"/>
          </a:p>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800" dirty="0" smtClean="0"/>
              <a:t>Various Stages in the </a:t>
            </a:r>
            <a:r>
              <a:rPr lang="en-IN" sz="2800" dirty="0" smtClean="0"/>
              <a:t>Entrepreneurial </a:t>
            </a:r>
            <a:r>
              <a:rPr lang="en-IN" sz="2800" dirty="0" smtClean="0"/>
              <a:t>Process</a:t>
            </a:r>
            <a:br>
              <a:rPr lang="en-IN" sz="2800" dirty="0" smtClean="0"/>
            </a:br>
            <a:endParaRPr lang="en-IN" sz="2800" dirty="0"/>
          </a:p>
        </p:txBody>
      </p:sp>
      <p:sp>
        <p:nvSpPr>
          <p:cNvPr id="3" name="Content Placeholder 2"/>
          <p:cNvSpPr>
            <a:spLocks noGrp="1"/>
          </p:cNvSpPr>
          <p:nvPr>
            <p:ph idx="1"/>
          </p:nvPr>
        </p:nvSpPr>
        <p:spPr/>
        <p:txBody>
          <a:bodyPr>
            <a:normAutofit fontScale="92500" lnSpcReduction="10000"/>
          </a:bodyPr>
          <a:lstStyle/>
          <a:p>
            <a:r>
              <a:rPr lang="en-IN" b="1" dirty="0" smtClean="0"/>
              <a:t>Idea </a:t>
            </a:r>
            <a:r>
              <a:rPr lang="en-IN" b="1" dirty="0" smtClean="0"/>
              <a:t>generation and scanning for the best suitable idea</a:t>
            </a:r>
            <a:endParaRPr lang="en-IN" dirty="0" smtClean="0"/>
          </a:p>
          <a:p>
            <a:r>
              <a:rPr lang="en-IN" dirty="0" smtClean="0"/>
              <a:t>This is the first step in any entrepreneurship process. Idea generation involves deciding about the selection of a new project. The project could involve something relating to a product or service which is already there or it could be a completely new idea. For example if we talk about bringing innovation to an existing line of product then we could talk about shampoo industry .In the 1980s’ a southern based Company started distributing shampoos in sachets which concept was a very new one.</a:t>
            </a:r>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7239000" cy="5465136"/>
          </a:xfrm>
        </p:spPr>
        <p:txBody>
          <a:bodyPr/>
          <a:lstStyle/>
          <a:p>
            <a:pPr>
              <a:buNone/>
            </a:pPr>
            <a:r>
              <a:rPr lang="en-IN" b="1" dirty="0" smtClean="0"/>
              <a:t>  Product </a:t>
            </a:r>
            <a:r>
              <a:rPr lang="en-IN" b="1" dirty="0" smtClean="0"/>
              <a:t>analysis and Market Research</a:t>
            </a:r>
            <a:endParaRPr lang="en-IN" dirty="0" smtClean="0"/>
          </a:p>
          <a:p>
            <a:r>
              <a:rPr lang="en-IN" dirty="0" smtClean="0"/>
              <a:t>Before entering into any entrepreneurship venture it is very important to make a proper analysis of the new product. For this purpose it is very important to conduct market </a:t>
            </a:r>
            <a:r>
              <a:rPr lang="en-IN" dirty="0" err="1" smtClean="0"/>
              <a:t>research.Corporates</a:t>
            </a:r>
            <a:r>
              <a:rPr lang="en-IN" dirty="0" smtClean="0"/>
              <a:t> at times uses the tool of Market Research to relaunch an existing </a:t>
            </a:r>
            <a:r>
              <a:rPr lang="en-IN" dirty="0" smtClean="0"/>
              <a:t>product</a:t>
            </a:r>
          </a:p>
          <a:p>
            <a:r>
              <a:rPr lang="en-IN" b="1" dirty="0" smtClean="0"/>
              <a:t>Determination </a:t>
            </a:r>
            <a:r>
              <a:rPr lang="en-IN" b="1" dirty="0" smtClean="0"/>
              <a:t>of form of ownership</a:t>
            </a:r>
            <a:r>
              <a:rPr lang="en-IN" b="1" dirty="0" smtClean="0"/>
              <a:t>/ organization </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b="1" dirty="0" smtClean="0"/>
              <a:t>Completion </a:t>
            </a:r>
            <a:r>
              <a:rPr lang="en-IN" b="1" dirty="0" smtClean="0"/>
              <a:t>of promotional formalities</a:t>
            </a:r>
            <a:r>
              <a:rPr lang="en-IN" dirty="0" smtClean="0"/>
              <a:t> –Promotional formalities involve deciding about the name of the Company, name of the promoters, place at which registered office will be </a:t>
            </a:r>
            <a:r>
              <a:rPr lang="en-IN" dirty="0" smtClean="0"/>
              <a:t>situated</a:t>
            </a:r>
          </a:p>
          <a:p>
            <a:r>
              <a:rPr lang="en-IN" b="1" dirty="0" smtClean="0"/>
              <a:t>Raising necessary funds </a:t>
            </a:r>
            <a:endParaRPr lang="en-IN" b="1" dirty="0" smtClean="0"/>
          </a:p>
          <a:p>
            <a:r>
              <a:rPr lang="en-IN" b="1" dirty="0" smtClean="0"/>
              <a:t>Procurement of </a:t>
            </a:r>
            <a:r>
              <a:rPr lang="en-IN" b="1" dirty="0" err="1" smtClean="0"/>
              <a:t>men,machine</a:t>
            </a:r>
            <a:r>
              <a:rPr lang="en-IN" b="1" dirty="0" smtClean="0"/>
              <a:t> and </a:t>
            </a:r>
            <a:r>
              <a:rPr lang="en-IN" b="1" dirty="0" smtClean="0"/>
              <a:t>material</a:t>
            </a:r>
          </a:p>
          <a:p>
            <a:r>
              <a:rPr lang="en-IN" b="1" dirty="0" smtClean="0"/>
              <a:t>Undertaking the business </a:t>
            </a:r>
            <a:r>
              <a:rPr lang="en-IN" b="1" dirty="0" smtClean="0"/>
              <a:t>operations</a:t>
            </a:r>
          </a:p>
          <a:p>
            <a:r>
              <a:rPr lang="en-IN" b="1" dirty="0" smtClean="0"/>
              <a:t>Managing the business operation </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              Intrapreneur</a:t>
            </a:r>
            <a:r>
              <a:rPr lang="en-IN" dirty="0" smtClean="0"/>
              <a:t/>
            </a:r>
            <a:br>
              <a:rPr lang="en-IN" dirty="0" smtClean="0"/>
            </a:br>
            <a:endParaRPr lang="en-IN" dirty="0"/>
          </a:p>
        </p:txBody>
      </p:sp>
      <p:sp>
        <p:nvSpPr>
          <p:cNvPr id="3" name="Content Placeholder 2"/>
          <p:cNvSpPr>
            <a:spLocks noGrp="1"/>
          </p:cNvSpPr>
          <p:nvPr>
            <p:ph idx="1"/>
          </p:nvPr>
        </p:nvSpPr>
        <p:spPr/>
        <p:txBody>
          <a:bodyPr>
            <a:normAutofit fontScale="92500" lnSpcReduction="10000"/>
          </a:bodyPr>
          <a:lstStyle/>
          <a:p>
            <a:r>
              <a:rPr lang="en-IN" dirty="0" smtClean="0"/>
              <a:t>Intrapreneur </a:t>
            </a:r>
            <a:r>
              <a:rPr lang="en-IN" dirty="0" smtClean="0"/>
              <a:t>is an employee who works in a large corporation and with the support of the top management takes direct responsibility for turning his idea into a profitable finished product through assertive risk-taking and innovation. The intrapreneur has the same characteristics as that of  the entrepreneur i.e. conviction, passion and drive. The Intrapreneur can be successful when the company becomes supportive and gives him a free hand to run his project. The Post-it note by 3M,Facebook’s “like” button and Sony Play Station are examples of Intrapreneurship.Spencer Silver developed the Post-It note while working with the 3M.</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19</TotalTime>
  <Words>542</Words>
  <Application>Microsoft Office PowerPoint</Application>
  <PresentationFormat>On-screen Show (4:3)</PresentationFormat>
  <Paragraphs>27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Opulent</vt:lpstr>
      <vt:lpstr>Who is an Entrepreneur</vt:lpstr>
      <vt:lpstr>Definition</vt:lpstr>
      <vt:lpstr>Slide 3</vt:lpstr>
      <vt:lpstr>Slide 4</vt:lpstr>
      <vt:lpstr>Various Stages in the Entrepreneurial Process </vt:lpstr>
      <vt:lpstr>Slide 6</vt:lpstr>
      <vt:lpstr>Slide 7</vt:lpstr>
      <vt:lpstr>              Intrapreneur </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is an Entrepreneur</dc:title>
  <dc:creator>Dr. SUSANTA MISHRA</dc:creator>
  <cp:lastModifiedBy>Lenovo</cp:lastModifiedBy>
  <cp:revision>2</cp:revision>
  <dcterms:created xsi:type="dcterms:W3CDTF">2006-08-16T00:00:00Z</dcterms:created>
  <dcterms:modified xsi:type="dcterms:W3CDTF">2020-07-18T09:34:21Z</dcterms:modified>
</cp:coreProperties>
</file>