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9144000" cy="6858000" type="screen4x3"/>
  <p:notesSz cx="6858000" cy="9144000"/>
  <p:defaultTextStyle>
    <a:defPPr>
      <a:defRPr lang="en-US"/>
    </a:defPPr>
    <a:lvl1pPr marL="0" algn="l" defTabSz="914305" rtl="0" eaLnBrk="1" latinLnBrk="0" hangingPunct="1">
      <a:defRPr sz="1800" kern="1200">
        <a:solidFill>
          <a:schemeClr val="tx1"/>
        </a:solidFill>
        <a:latin typeface="+mn-lt"/>
        <a:ea typeface="+mn-ea"/>
        <a:cs typeface="+mn-cs"/>
      </a:defRPr>
    </a:lvl1pPr>
    <a:lvl2pPr marL="457153" algn="l" defTabSz="914305" rtl="0" eaLnBrk="1" latinLnBrk="0" hangingPunct="1">
      <a:defRPr sz="1800" kern="1200">
        <a:solidFill>
          <a:schemeClr val="tx1"/>
        </a:solidFill>
        <a:latin typeface="+mn-lt"/>
        <a:ea typeface="+mn-ea"/>
        <a:cs typeface="+mn-cs"/>
      </a:defRPr>
    </a:lvl2pPr>
    <a:lvl3pPr marL="914305" algn="l" defTabSz="914305" rtl="0" eaLnBrk="1" latinLnBrk="0" hangingPunct="1">
      <a:defRPr sz="1800" kern="1200">
        <a:solidFill>
          <a:schemeClr val="tx1"/>
        </a:solidFill>
        <a:latin typeface="+mn-lt"/>
        <a:ea typeface="+mn-ea"/>
        <a:cs typeface="+mn-cs"/>
      </a:defRPr>
    </a:lvl3pPr>
    <a:lvl4pPr marL="1371458" algn="l" defTabSz="914305" rtl="0" eaLnBrk="1" latinLnBrk="0" hangingPunct="1">
      <a:defRPr sz="1800" kern="1200">
        <a:solidFill>
          <a:schemeClr val="tx1"/>
        </a:solidFill>
        <a:latin typeface="+mn-lt"/>
        <a:ea typeface="+mn-ea"/>
        <a:cs typeface="+mn-cs"/>
      </a:defRPr>
    </a:lvl4pPr>
    <a:lvl5pPr marL="1828610" algn="l" defTabSz="914305" rtl="0" eaLnBrk="1" latinLnBrk="0" hangingPunct="1">
      <a:defRPr sz="1800" kern="1200">
        <a:solidFill>
          <a:schemeClr val="tx1"/>
        </a:solidFill>
        <a:latin typeface="+mn-lt"/>
        <a:ea typeface="+mn-ea"/>
        <a:cs typeface="+mn-cs"/>
      </a:defRPr>
    </a:lvl5pPr>
    <a:lvl6pPr marL="2285763" algn="l" defTabSz="914305" rtl="0" eaLnBrk="1" latinLnBrk="0" hangingPunct="1">
      <a:defRPr sz="1800" kern="1200">
        <a:solidFill>
          <a:schemeClr val="tx1"/>
        </a:solidFill>
        <a:latin typeface="+mn-lt"/>
        <a:ea typeface="+mn-ea"/>
        <a:cs typeface="+mn-cs"/>
      </a:defRPr>
    </a:lvl6pPr>
    <a:lvl7pPr marL="2742915" algn="l" defTabSz="914305" rtl="0" eaLnBrk="1" latinLnBrk="0" hangingPunct="1">
      <a:defRPr sz="1800" kern="1200">
        <a:solidFill>
          <a:schemeClr val="tx1"/>
        </a:solidFill>
        <a:latin typeface="+mn-lt"/>
        <a:ea typeface="+mn-ea"/>
        <a:cs typeface="+mn-cs"/>
      </a:defRPr>
    </a:lvl7pPr>
    <a:lvl8pPr marL="3200068" algn="l" defTabSz="914305" rtl="0" eaLnBrk="1" latinLnBrk="0" hangingPunct="1">
      <a:defRPr sz="1800" kern="1200">
        <a:solidFill>
          <a:schemeClr val="tx1"/>
        </a:solidFill>
        <a:latin typeface="+mn-lt"/>
        <a:ea typeface="+mn-ea"/>
        <a:cs typeface="+mn-cs"/>
      </a:defRPr>
    </a:lvl8pPr>
    <a:lvl9pPr marL="3657220" algn="l" defTabSz="914305"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5E67B1D-09D8-4723-89D7-BDCBA1A65435}" type="datetimeFigureOut">
              <a:rPr lang="en-US" smtClean="0"/>
              <a:t>12/7/2020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3AD011-1A1D-49D0-9E37-ABF24F95278C}" type="slidenum">
              <a:rPr lang="en-US" smtClean="0"/>
              <a:t>‹#›</a:t>
            </a:fld>
            <a:endParaRPr lang="en-US"/>
          </a:p>
        </p:txBody>
      </p:sp>
    </p:spTree>
    <p:extLst>
      <p:ext uri="{BB962C8B-B14F-4D97-AF65-F5344CB8AC3E}">
        <p14:creationId xmlns:p14="http://schemas.microsoft.com/office/powerpoint/2010/main" val="4064949996"/>
      </p:ext>
    </p:extLst>
  </p:cSld>
  <p:clrMap bg1="lt1" tx1="dk1" bg2="lt2" tx2="dk2" accent1="accent1" accent2="accent2" accent3="accent3" accent4="accent4" accent5="accent5" accent6="accent6" hlink="hlink" folHlink="folHlink"/>
  <p:notesStyle>
    <a:lvl1pPr marL="0" algn="l" defTabSz="914305" rtl="0" eaLnBrk="1" latinLnBrk="0" hangingPunct="1">
      <a:defRPr sz="1200" kern="1200">
        <a:solidFill>
          <a:schemeClr val="tx1"/>
        </a:solidFill>
        <a:latin typeface="+mn-lt"/>
        <a:ea typeface="+mn-ea"/>
        <a:cs typeface="+mn-cs"/>
      </a:defRPr>
    </a:lvl1pPr>
    <a:lvl2pPr marL="457153" algn="l" defTabSz="914305" rtl="0" eaLnBrk="1" latinLnBrk="0" hangingPunct="1">
      <a:defRPr sz="1200" kern="1200">
        <a:solidFill>
          <a:schemeClr val="tx1"/>
        </a:solidFill>
        <a:latin typeface="+mn-lt"/>
        <a:ea typeface="+mn-ea"/>
        <a:cs typeface="+mn-cs"/>
      </a:defRPr>
    </a:lvl2pPr>
    <a:lvl3pPr marL="914305" algn="l" defTabSz="914305" rtl="0" eaLnBrk="1" latinLnBrk="0" hangingPunct="1">
      <a:defRPr sz="1200" kern="1200">
        <a:solidFill>
          <a:schemeClr val="tx1"/>
        </a:solidFill>
        <a:latin typeface="+mn-lt"/>
        <a:ea typeface="+mn-ea"/>
        <a:cs typeface="+mn-cs"/>
      </a:defRPr>
    </a:lvl3pPr>
    <a:lvl4pPr marL="1371458" algn="l" defTabSz="914305" rtl="0" eaLnBrk="1" latinLnBrk="0" hangingPunct="1">
      <a:defRPr sz="1200" kern="1200">
        <a:solidFill>
          <a:schemeClr val="tx1"/>
        </a:solidFill>
        <a:latin typeface="+mn-lt"/>
        <a:ea typeface="+mn-ea"/>
        <a:cs typeface="+mn-cs"/>
      </a:defRPr>
    </a:lvl4pPr>
    <a:lvl5pPr marL="1828610" algn="l" defTabSz="914305" rtl="0" eaLnBrk="1" latinLnBrk="0" hangingPunct="1">
      <a:defRPr sz="1200" kern="1200">
        <a:solidFill>
          <a:schemeClr val="tx1"/>
        </a:solidFill>
        <a:latin typeface="+mn-lt"/>
        <a:ea typeface="+mn-ea"/>
        <a:cs typeface="+mn-cs"/>
      </a:defRPr>
    </a:lvl5pPr>
    <a:lvl6pPr marL="2285763" algn="l" defTabSz="914305" rtl="0" eaLnBrk="1" latinLnBrk="0" hangingPunct="1">
      <a:defRPr sz="1200" kern="1200">
        <a:solidFill>
          <a:schemeClr val="tx1"/>
        </a:solidFill>
        <a:latin typeface="+mn-lt"/>
        <a:ea typeface="+mn-ea"/>
        <a:cs typeface="+mn-cs"/>
      </a:defRPr>
    </a:lvl6pPr>
    <a:lvl7pPr marL="2742915" algn="l" defTabSz="914305" rtl="0" eaLnBrk="1" latinLnBrk="0" hangingPunct="1">
      <a:defRPr sz="1200" kern="1200">
        <a:solidFill>
          <a:schemeClr val="tx1"/>
        </a:solidFill>
        <a:latin typeface="+mn-lt"/>
        <a:ea typeface="+mn-ea"/>
        <a:cs typeface="+mn-cs"/>
      </a:defRPr>
    </a:lvl7pPr>
    <a:lvl8pPr marL="3200068" algn="l" defTabSz="914305" rtl="0" eaLnBrk="1" latinLnBrk="0" hangingPunct="1">
      <a:defRPr sz="1200" kern="1200">
        <a:solidFill>
          <a:schemeClr val="tx1"/>
        </a:solidFill>
        <a:latin typeface="+mn-lt"/>
        <a:ea typeface="+mn-ea"/>
        <a:cs typeface="+mn-cs"/>
      </a:defRPr>
    </a:lvl8pPr>
    <a:lvl9pPr marL="3657220" algn="l" defTabSz="914305"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Noto Sans CJK SC Regular" charset="0"/>
                <a:cs typeface="Noto Sans CJK SC Regular" charset="0"/>
              </a:defRPr>
            </a:lvl1pPr>
            <a:lvl2pPr>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Noto Sans CJK SC Regular" charset="0"/>
                <a:cs typeface="Noto Sans CJK SC Regular" charset="0"/>
              </a:defRPr>
            </a:lvl2pPr>
            <a:lvl3pPr>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Noto Sans CJK SC Regular" charset="0"/>
                <a:cs typeface="Noto Sans CJK SC Regular" charset="0"/>
              </a:defRPr>
            </a:lvl3pPr>
            <a:lvl4pPr>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Noto Sans CJK SC Regular" charset="0"/>
                <a:cs typeface="Noto Sans CJK SC Regular" charset="0"/>
              </a:defRPr>
            </a:lvl4pPr>
            <a:lvl5pPr>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Noto Sans CJK SC Regular" charset="0"/>
                <a:cs typeface="Noto Sans CJK SC Regular" charset="0"/>
              </a:defRPr>
            </a:lvl5pPr>
            <a:lvl6pPr marL="2204550" indent="-200414" defTabSz="393869" eaLnBrk="0" fontAlgn="base" hangingPunct="0">
              <a:spcBef>
                <a:spcPct val="0"/>
              </a:spcBef>
              <a:spcAft>
                <a:spcPct val="0"/>
              </a:spcAft>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Noto Sans CJK SC Regular" charset="0"/>
                <a:cs typeface="Noto Sans CJK SC Regular" charset="0"/>
              </a:defRPr>
            </a:lvl6pPr>
            <a:lvl7pPr marL="2605377" indent="-200414" defTabSz="393869" eaLnBrk="0" fontAlgn="base" hangingPunct="0">
              <a:spcBef>
                <a:spcPct val="0"/>
              </a:spcBef>
              <a:spcAft>
                <a:spcPct val="0"/>
              </a:spcAft>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Noto Sans CJK SC Regular" charset="0"/>
                <a:cs typeface="Noto Sans CJK SC Regular" charset="0"/>
              </a:defRPr>
            </a:lvl7pPr>
            <a:lvl8pPr marL="3006204" indent="-200414" defTabSz="393869" eaLnBrk="0" fontAlgn="base" hangingPunct="0">
              <a:spcBef>
                <a:spcPct val="0"/>
              </a:spcBef>
              <a:spcAft>
                <a:spcPct val="0"/>
              </a:spcAft>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Noto Sans CJK SC Regular" charset="0"/>
                <a:cs typeface="Noto Sans CJK SC Regular" charset="0"/>
              </a:defRPr>
            </a:lvl8pPr>
            <a:lvl9pPr marL="3407032" indent="-200414" defTabSz="393869" eaLnBrk="0" fontAlgn="base" hangingPunct="0">
              <a:spcBef>
                <a:spcPct val="0"/>
              </a:spcBef>
              <a:spcAft>
                <a:spcPct val="0"/>
              </a:spcAft>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Noto Sans CJK SC Regular" charset="0"/>
                <a:cs typeface="Noto Sans CJK SC Regular" charset="0"/>
              </a:defRPr>
            </a:lvl9pPr>
          </a:lstStyle>
          <a:p>
            <a:fld id="{0929EDBB-1503-4A4E-A7A0-6F7C3661F6C5}" type="slidenum">
              <a:rPr lang="en-US" altLang="en-US">
                <a:solidFill>
                  <a:srgbClr val="000000"/>
                </a:solidFill>
                <a:latin typeface="Times New Roman" pitchFamily="18" charset="0"/>
                <a:ea typeface="DejaVu Sans" charset="0"/>
                <a:cs typeface="DejaVu Sans" charset="0"/>
              </a:rPr>
              <a:pPr/>
              <a:t>2</a:t>
            </a:fld>
            <a:endParaRPr lang="en-US" altLang="en-US">
              <a:solidFill>
                <a:srgbClr val="000000"/>
              </a:solidFill>
              <a:latin typeface="Times New Roman" pitchFamily="18" charset="0"/>
              <a:ea typeface="DejaVu Sans" charset="0"/>
              <a:cs typeface="DejaVu Sans" charset="0"/>
            </a:endParaRPr>
          </a:p>
        </p:txBody>
      </p:sp>
      <p:sp>
        <p:nvSpPr>
          <p:cNvPr id="5123" name="Rectangle 1"/>
          <p:cNvSpPr>
            <a:spLocks noChangeArrowheads="1" noTextEdit="1"/>
          </p:cNvSpPr>
          <p:nvPr>
            <p:ph type="sldImg"/>
          </p:nvPr>
        </p:nvSpPr>
        <p:spPr>
          <a:xfrm>
            <a:off x="1003786" y="695134"/>
            <a:ext cx="4847549" cy="3426794"/>
          </a:xfrm>
          <a:solidFill>
            <a:srgbClr val="FFFFFF"/>
          </a:solidFill>
          <a:ln>
            <a:solidFill>
              <a:srgbClr val="000000"/>
            </a:solidFill>
            <a:miter lim="800000"/>
            <a:headEnd/>
            <a:tailEnd/>
          </a:ln>
        </p:spPr>
      </p:sp>
      <p:sp>
        <p:nvSpPr>
          <p:cNvPr id="5124" name="Rectangle 2"/>
          <p:cNvSpPr>
            <a:spLocks noChangeArrowheads="1"/>
          </p:cNvSpPr>
          <p:nvPr>
            <p:ph type="body" idx="1"/>
          </p:nvPr>
        </p:nvSpPr>
        <p:spPr>
          <a:xfrm>
            <a:off x="685512" y="4343231"/>
            <a:ext cx="5485536" cy="411378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440" y="2129984"/>
            <a:ext cx="7773120" cy="1470394"/>
          </a:xfrm>
        </p:spPr>
        <p:txBody>
          <a:bodyPr/>
          <a:lstStyle/>
          <a:p>
            <a:r>
              <a:rPr lang="en-US"/>
              <a:t>Click to edit Master title style</a:t>
            </a:r>
          </a:p>
        </p:txBody>
      </p:sp>
      <p:sp>
        <p:nvSpPr>
          <p:cNvPr id="3" name="Subtitle 2"/>
          <p:cNvSpPr>
            <a:spLocks noGrp="1"/>
          </p:cNvSpPr>
          <p:nvPr>
            <p:ph type="subTitle" idx="1"/>
          </p:nvPr>
        </p:nvSpPr>
        <p:spPr>
          <a:xfrm>
            <a:off x="1372321" y="3885528"/>
            <a:ext cx="6400800" cy="1752664"/>
          </a:xfrm>
        </p:spPr>
        <p:txBody>
          <a:bodyPr/>
          <a:lstStyle>
            <a:lvl1pPr marL="0" indent="0" algn="ctr">
              <a:buNone/>
              <a:defRPr/>
            </a:lvl1pPr>
            <a:lvl2pPr marL="414726" indent="0" algn="ctr">
              <a:buNone/>
              <a:defRPr/>
            </a:lvl2pPr>
            <a:lvl3pPr marL="829452" indent="0" algn="ctr">
              <a:buNone/>
              <a:defRPr/>
            </a:lvl3pPr>
            <a:lvl4pPr marL="1244178" indent="0" algn="ctr">
              <a:buNone/>
              <a:defRPr/>
            </a:lvl4pPr>
            <a:lvl5pPr marL="1658904" indent="0" algn="ctr">
              <a:buNone/>
              <a:defRPr/>
            </a:lvl5pPr>
            <a:lvl6pPr marL="2073631" indent="0" algn="ctr">
              <a:buNone/>
              <a:defRPr/>
            </a:lvl6pPr>
            <a:lvl7pPr marL="2488357" indent="0" algn="ctr">
              <a:buNone/>
              <a:defRPr/>
            </a:lvl7pPr>
            <a:lvl8pPr marL="2903083" indent="0" algn="ctr">
              <a:buNone/>
              <a:defRPr/>
            </a:lvl8pPr>
            <a:lvl9pPr marL="3317809" indent="0" algn="ctr">
              <a:buNone/>
              <a:defRPr/>
            </a:lvl9pPr>
          </a:lstStyle>
          <a:p>
            <a:r>
              <a:rPr lang="en-US"/>
              <a:t>Click to edit Master subtitle style</a:t>
            </a:r>
          </a:p>
        </p:txBody>
      </p:sp>
      <p:sp>
        <p:nvSpPr>
          <p:cNvPr id="4" name="Rectangle 4">
            <a:extLst>
              <a:ext uri="{FF2B5EF4-FFF2-40B4-BE49-F238E27FC236}"/>
            </a:extLst>
          </p:cNvPr>
          <p:cNvSpPr>
            <a:spLocks noGrp="1" noChangeArrowheads="1"/>
          </p:cNvSpPr>
          <p:nvPr>
            <p:ph type="dt" idx="10"/>
          </p:nvPr>
        </p:nvSpPr>
        <p:spPr>
          <a:ln/>
        </p:spPr>
        <p:txBody>
          <a:bodyPr/>
          <a:lstStyle>
            <a:lvl1pPr>
              <a:defRPr/>
            </a:lvl1pPr>
          </a:lstStyle>
          <a:p>
            <a:pPr>
              <a:defRPr/>
            </a:pPr>
            <a:endParaRPr lang="en-US"/>
          </a:p>
        </p:txBody>
      </p:sp>
      <p:sp>
        <p:nvSpPr>
          <p:cNvPr id="5" name="Rectangle 5">
            <a:extLst>
              <a:ext uri="{FF2B5EF4-FFF2-40B4-BE49-F238E27FC236}"/>
            </a:extLst>
          </p:cNvPr>
          <p:cNvSpPr>
            <a:spLocks noGrp="1" noChangeArrowheads="1"/>
          </p:cNvSpPr>
          <p:nvPr>
            <p:ph type="ftr" idx="11"/>
          </p:nvPr>
        </p:nvSpPr>
        <p:spPr>
          <a:ln/>
        </p:spPr>
        <p:txBody>
          <a:bodyPr/>
          <a:lstStyle>
            <a:lvl1pPr>
              <a:defRPr/>
            </a:lvl1pPr>
          </a:lstStyle>
          <a:p>
            <a:pPr>
              <a:defRPr/>
            </a:pPr>
            <a:endParaRPr lang="en-US"/>
          </a:p>
        </p:txBody>
      </p:sp>
      <p:sp>
        <p:nvSpPr>
          <p:cNvPr id="6" name="Rectangle 6">
            <a:extLst>
              <a:ext uri="{FF2B5EF4-FFF2-40B4-BE49-F238E27FC236}"/>
            </a:extLst>
          </p:cNvPr>
          <p:cNvSpPr>
            <a:spLocks noGrp="1" noChangeArrowheads="1"/>
          </p:cNvSpPr>
          <p:nvPr>
            <p:ph type="sldNum" idx="12"/>
          </p:nvPr>
        </p:nvSpPr>
        <p:spPr>
          <a:ln/>
        </p:spPr>
        <p:txBody>
          <a:bodyPr/>
          <a:lstStyle>
            <a:lvl1pPr>
              <a:defRPr/>
            </a:lvl1pPr>
          </a:lstStyle>
          <a:p>
            <a:fld id="{0C587D78-0CD7-4919-AF18-99EFF7DC2CD5}" type="slidenum">
              <a:rPr lang="en-US" altLang="en-US"/>
              <a:pPr/>
              <a:t>‹#›</a:t>
            </a:fld>
            <a:endParaRPr lang="en-US" altLang="en-US"/>
          </a:p>
        </p:txBody>
      </p:sp>
    </p:spTree>
    <p:extLst>
      <p:ext uri="{BB962C8B-B14F-4D97-AF65-F5344CB8AC3E}">
        <p14:creationId xmlns:p14="http://schemas.microsoft.com/office/powerpoint/2010/main" val="42401198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extLst>
          </p:cNvPr>
          <p:cNvSpPr>
            <a:spLocks noGrp="1" noChangeArrowheads="1"/>
          </p:cNvSpPr>
          <p:nvPr>
            <p:ph type="dt" idx="10"/>
          </p:nvPr>
        </p:nvSpPr>
        <p:spPr>
          <a:ln/>
        </p:spPr>
        <p:txBody>
          <a:bodyPr/>
          <a:lstStyle>
            <a:lvl1pPr>
              <a:defRPr/>
            </a:lvl1pPr>
          </a:lstStyle>
          <a:p>
            <a:pPr>
              <a:defRPr/>
            </a:pPr>
            <a:endParaRPr lang="en-US"/>
          </a:p>
        </p:txBody>
      </p:sp>
      <p:sp>
        <p:nvSpPr>
          <p:cNvPr id="5" name="Rectangle 5">
            <a:extLst>
              <a:ext uri="{FF2B5EF4-FFF2-40B4-BE49-F238E27FC236}"/>
            </a:extLst>
          </p:cNvPr>
          <p:cNvSpPr>
            <a:spLocks noGrp="1" noChangeArrowheads="1"/>
          </p:cNvSpPr>
          <p:nvPr>
            <p:ph type="ftr" idx="11"/>
          </p:nvPr>
        </p:nvSpPr>
        <p:spPr>
          <a:ln/>
        </p:spPr>
        <p:txBody>
          <a:bodyPr/>
          <a:lstStyle>
            <a:lvl1pPr>
              <a:defRPr/>
            </a:lvl1pPr>
          </a:lstStyle>
          <a:p>
            <a:pPr>
              <a:defRPr/>
            </a:pPr>
            <a:endParaRPr lang="en-US"/>
          </a:p>
        </p:txBody>
      </p:sp>
      <p:sp>
        <p:nvSpPr>
          <p:cNvPr id="6" name="Rectangle 6">
            <a:extLst>
              <a:ext uri="{FF2B5EF4-FFF2-40B4-BE49-F238E27FC236}"/>
            </a:extLst>
          </p:cNvPr>
          <p:cNvSpPr>
            <a:spLocks noGrp="1" noChangeArrowheads="1"/>
          </p:cNvSpPr>
          <p:nvPr>
            <p:ph type="sldNum" idx="12"/>
          </p:nvPr>
        </p:nvSpPr>
        <p:spPr>
          <a:ln/>
        </p:spPr>
        <p:txBody>
          <a:bodyPr/>
          <a:lstStyle>
            <a:lvl1pPr>
              <a:defRPr/>
            </a:lvl1pPr>
          </a:lstStyle>
          <a:p>
            <a:fld id="{5386C3D2-56BD-47D0-BEFD-FF92EA37A576}" type="slidenum">
              <a:rPr lang="en-US" altLang="en-US"/>
              <a:pPr/>
              <a:t>‹#›</a:t>
            </a:fld>
            <a:endParaRPr lang="en-US" altLang="en-US"/>
          </a:p>
        </p:txBody>
      </p:sp>
    </p:spTree>
    <p:extLst>
      <p:ext uri="{BB962C8B-B14F-4D97-AF65-F5344CB8AC3E}">
        <p14:creationId xmlns:p14="http://schemas.microsoft.com/office/powerpoint/2010/main" val="24681528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5440" y="273629"/>
            <a:ext cx="2054880" cy="530407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6480" y="273629"/>
            <a:ext cx="6030720" cy="53040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extLst>
          </p:cNvPr>
          <p:cNvSpPr>
            <a:spLocks noGrp="1" noChangeArrowheads="1"/>
          </p:cNvSpPr>
          <p:nvPr>
            <p:ph type="dt" idx="10"/>
          </p:nvPr>
        </p:nvSpPr>
        <p:spPr>
          <a:ln/>
        </p:spPr>
        <p:txBody>
          <a:bodyPr/>
          <a:lstStyle>
            <a:lvl1pPr>
              <a:defRPr/>
            </a:lvl1pPr>
          </a:lstStyle>
          <a:p>
            <a:pPr>
              <a:defRPr/>
            </a:pPr>
            <a:endParaRPr lang="en-US"/>
          </a:p>
        </p:txBody>
      </p:sp>
      <p:sp>
        <p:nvSpPr>
          <p:cNvPr id="5" name="Rectangle 5">
            <a:extLst>
              <a:ext uri="{FF2B5EF4-FFF2-40B4-BE49-F238E27FC236}"/>
            </a:extLst>
          </p:cNvPr>
          <p:cNvSpPr>
            <a:spLocks noGrp="1" noChangeArrowheads="1"/>
          </p:cNvSpPr>
          <p:nvPr>
            <p:ph type="ftr" idx="11"/>
          </p:nvPr>
        </p:nvSpPr>
        <p:spPr>
          <a:ln/>
        </p:spPr>
        <p:txBody>
          <a:bodyPr/>
          <a:lstStyle>
            <a:lvl1pPr>
              <a:defRPr/>
            </a:lvl1pPr>
          </a:lstStyle>
          <a:p>
            <a:pPr>
              <a:defRPr/>
            </a:pPr>
            <a:endParaRPr lang="en-US"/>
          </a:p>
        </p:txBody>
      </p:sp>
      <p:sp>
        <p:nvSpPr>
          <p:cNvPr id="6" name="Rectangle 6">
            <a:extLst>
              <a:ext uri="{FF2B5EF4-FFF2-40B4-BE49-F238E27FC236}"/>
            </a:extLst>
          </p:cNvPr>
          <p:cNvSpPr>
            <a:spLocks noGrp="1" noChangeArrowheads="1"/>
          </p:cNvSpPr>
          <p:nvPr>
            <p:ph type="sldNum" idx="12"/>
          </p:nvPr>
        </p:nvSpPr>
        <p:spPr>
          <a:ln/>
        </p:spPr>
        <p:txBody>
          <a:bodyPr/>
          <a:lstStyle>
            <a:lvl1pPr>
              <a:defRPr/>
            </a:lvl1pPr>
          </a:lstStyle>
          <a:p>
            <a:fld id="{B6F2EB3D-ED19-44A1-9B42-189396D839DC}" type="slidenum">
              <a:rPr lang="en-US" altLang="en-US"/>
              <a:pPr/>
              <a:t>‹#›</a:t>
            </a:fld>
            <a:endParaRPr lang="en-US" altLang="en-US"/>
          </a:p>
        </p:txBody>
      </p:sp>
    </p:spTree>
    <p:extLst>
      <p:ext uri="{BB962C8B-B14F-4D97-AF65-F5344CB8AC3E}">
        <p14:creationId xmlns:p14="http://schemas.microsoft.com/office/powerpoint/2010/main" val="2386584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extLst>
          </p:cNvPr>
          <p:cNvSpPr>
            <a:spLocks noGrp="1" noChangeArrowheads="1"/>
          </p:cNvSpPr>
          <p:nvPr>
            <p:ph type="dt" idx="10"/>
          </p:nvPr>
        </p:nvSpPr>
        <p:spPr>
          <a:ln/>
        </p:spPr>
        <p:txBody>
          <a:bodyPr/>
          <a:lstStyle>
            <a:lvl1pPr>
              <a:defRPr/>
            </a:lvl1pPr>
          </a:lstStyle>
          <a:p>
            <a:pPr>
              <a:defRPr/>
            </a:pPr>
            <a:endParaRPr lang="en-US"/>
          </a:p>
        </p:txBody>
      </p:sp>
      <p:sp>
        <p:nvSpPr>
          <p:cNvPr id="5" name="Rectangle 5">
            <a:extLst>
              <a:ext uri="{FF2B5EF4-FFF2-40B4-BE49-F238E27FC236}"/>
            </a:extLst>
          </p:cNvPr>
          <p:cNvSpPr>
            <a:spLocks noGrp="1" noChangeArrowheads="1"/>
          </p:cNvSpPr>
          <p:nvPr>
            <p:ph type="ftr" idx="11"/>
          </p:nvPr>
        </p:nvSpPr>
        <p:spPr>
          <a:ln/>
        </p:spPr>
        <p:txBody>
          <a:bodyPr/>
          <a:lstStyle>
            <a:lvl1pPr>
              <a:defRPr/>
            </a:lvl1pPr>
          </a:lstStyle>
          <a:p>
            <a:pPr>
              <a:defRPr/>
            </a:pPr>
            <a:endParaRPr lang="en-US"/>
          </a:p>
        </p:txBody>
      </p:sp>
      <p:sp>
        <p:nvSpPr>
          <p:cNvPr id="6" name="Rectangle 6">
            <a:extLst>
              <a:ext uri="{FF2B5EF4-FFF2-40B4-BE49-F238E27FC236}"/>
            </a:extLst>
          </p:cNvPr>
          <p:cNvSpPr>
            <a:spLocks noGrp="1" noChangeArrowheads="1"/>
          </p:cNvSpPr>
          <p:nvPr>
            <p:ph type="sldNum" idx="12"/>
          </p:nvPr>
        </p:nvSpPr>
        <p:spPr>
          <a:ln/>
        </p:spPr>
        <p:txBody>
          <a:bodyPr/>
          <a:lstStyle>
            <a:lvl1pPr>
              <a:defRPr/>
            </a:lvl1pPr>
          </a:lstStyle>
          <a:p>
            <a:fld id="{CFD7F5D4-7395-4F55-B4C2-3418B4FC525F}" type="slidenum">
              <a:rPr lang="en-US" altLang="en-US"/>
              <a:pPr/>
              <a:t>‹#›</a:t>
            </a:fld>
            <a:endParaRPr lang="en-US" altLang="en-US"/>
          </a:p>
        </p:txBody>
      </p:sp>
    </p:spTree>
    <p:extLst>
      <p:ext uri="{BB962C8B-B14F-4D97-AF65-F5344CB8AC3E}">
        <p14:creationId xmlns:p14="http://schemas.microsoft.com/office/powerpoint/2010/main" val="21648330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880" y="4406863"/>
            <a:ext cx="7771680" cy="1362383"/>
          </a:xfrm>
        </p:spPr>
        <p:txBody>
          <a:bodyPr anchor="t"/>
          <a:lstStyle>
            <a:lvl1pPr algn="l">
              <a:defRPr sz="3600" b="1" cap="all"/>
            </a:lvl1pPr>
          </a:lstStyle>
          <a:p>
            <a:r>
              <a:rPr lang="en-US"/>
              <a:t>Click to edit Master title style</a:t>
            </a:r>
          </a:p>
        </p:txBody>
      </p:sp>
      <p:sp>
        <p:nvSpPr>
          <p:cNvPr id="3" name="Text Placeholder 2"/>
          <p:cNvSpPr>
            <a:spLocks noGrp="1"/>
          </p:cNvSpPr>
          <p:nvPr>
            <p:ph type="body" idx="1"/>
          </p:nvPr>
        </p:nvSpPr>
        <p:spPr>
          <a:xfrm>
            <a:off x="722880" y="2906225"/>
            <a:ext cx="7771680" cy="1500638"/>
          </a:xfrm>
        </p:spPr>
        <p:txBody>
          <a:bodyPr anchor="b"/>
          <a:lstStyle>
            <a:lvl1pPr marL="0" indent="0">
              <a:buNone/>
              <a:defRPr sz="1800"/>
            </a:lvl1pPr>
            <a:lvl2pPr marL="414726" indent="0">
              <a:buNone/>
              <a:defRPr sz="1600"/>
            </a:lvl2pPr>
            <a:lvl3pPr marL="829452" indent="0">
              <a:buNone/>
              <a:defRPr sz="1500"/>
            </a:lvl3pPr>
            <a:lvl4pPr marL="1244178" indent="0">
              <a:buNone/>
              <a:defRPr sz="1300"/>
            </a:lvl4pPr>
            <a:lvl5pPr marL="1658904" indent="0">
              <a:buNone/>
              <a:defRPr sz="1300"/>
            </a:lvl5pPr>
            <a:lvl6pPr marL="2073631" indent="0">
              <a:buNone/>
              <a:defRPr sz="1300"/>
            </a:lvl6pPr>
            <a:lvl7pPr marL="2488357" indent="0">
              <a:buNone/>
              <a:defRPr sz="1300"/>
            </a:lvl7pPr>
            <a:lvl8pPr marL="2903083" indent="0">
              <a:buNone/>
              <a:defRPr sz="1300"/>
            </a:lvl8pPr>
            <a:lvl9pPr marL="3317809" indent="0">
              <a:buNone/>
              <a:defRPr sz="1300"/>
            </a:lvl9pPr>
          </a:lstStyle>
          <a:p>
            <a:pPr lvl="0"/>
            <a:r>
              <a:rPr lang="en-US"/>
              <a:t>Click to edit Master text styles</a:t>
            </a:r>
          </a:p>
        </p:txBody>
      </p:sp>
      <p:sp>
        <p:nvSpPr>
          <p:cNvPr id="4" name="Rectangle 4">
            <a:extLst>
              <a:ext uri="{FF2B5EF4-FFF2-40B4-BE49-F238E27FC236}"/>
            </a:extLst>
          </p:cNvPr>
          <p:cNvSpPr>
            <a:spLocks noGrp="1" noChangeArrowheads="1"/>
          </p:cNvSpPr>
          <p:nvPr>
            <p:ph type="dt" idx="10"/>
          </p:nvPr>
        </p:nvSpPr>
        <p:spPr>
          <a:ln/>
        </p:spPr>
        <p:txBody>
          <a:bodyPr/>
          <a:lstStyle>
            <a:lvl1pPr>
              <a:defRPr/>
            </a:lvl1pPr>
          </a:lstStyle>
          <a:p>
            <a:pPr>
              <a:defRPr/>
            </a:pPr>
            <a:endParaRPr lang="en-US"/>
          </a:p>
        </p:txBody>
      </p:sp>
      <p:sp>
        <p:nvSpPr>
          <p:cNvPr id="5" name="Rectangle 5">
            <a:extLst>
              <a:ext uri="{FF2B5EF4-FFF2-40B4-BE49-F238E27FC236}"/>
            </a:extLst>
          </p:cNvPr>
          <p:cNvSpPr>
            <a:spLocks noGrp="1" noChangeArrowheads="1"/>
          </p:cNvSpPr>
          <p:nvPr>
            <p:ph type="ftr" idx="11"/>
          </p:nvPr>
        </p:nvSpPr>
        <p:spPr>
          <a:ln/>
        </p:spPr>
        <p:txBody>
          <a:bodyPr/>
          <a:lstStyle>
            <a:lvl1pPr>
              <a:defRPr/>
            </a:lvl1pPr>
          </a:lstStyle>
          <a:p>
            <a:pPr>
              <a:defRPr/>
            </a:pPr>
            <a:endParaRPr lang="en-US"/>
          </a:p>
        </p:txBody>
      </p:sp>
      <p:sp>
        <p:nvSpPr>
          <p:cNvPr id="6" name="Rectangle 6">
            <a:extLst>
              <a:ext uri="{FF2B5EF4-FFF2-40B4-BE49-F238E27FC236}"/>
            </a:extLst>
          </p:cNvPr>
          <p:cNvSpPr>
            <a:spLocks noGrp="1" noChangeArrowheads="1"/>
          </p:cNvSpPr>
          <p:nvPr>
            <p:ph type="sldNum" idx="12"/>
          </p:nvPr>
        </p:nvSpPr>
        <p:spPr>
          <a:ln/>
        </p:spPr>
        <p:txBody>
          <a:bodyPr/>
          <a:lstStyle>
            <a:lvl1pPr>
              <a:defRPr/>
            </a:lvl1pPr>
          </a:lstStyle>
          <a:p>
            <a:fld id="{19F4AEEE-BFD8-4BD6-9073-A57C43D0FBD7}" type="slidenum">
              <a:rPr lang="en-US" altLang="en-US"/>
              <a:pPr/>
              <a:t>‹#›</a:t>
            </a:fld>
            <a:endParaRPr lang="en-US" altLang="en-US"/>
          </a:p>
        </p:txBody>
      </p:sp>
    </p:spTree>
    <p:extLst>
      <p:ext uri="{BB962C8B-B14F-4D97-AF65-F5344CB8AC3E}">
        <p14:creationId xmlns:p14="http://schemas.microsoft.com/office/powerpoint/2010/main" val="35073918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6480" y="1604329"/>
            <a:ext cx="4042080" cy="3973378"/>
          </a:xfrm>
        </p:spPr>
        <p:txBody>
          <a:bodyPr/>
          <a:lstStyle>
            <a:lvl1pPr>
              <a:defRPr sz="2500"/>
            </a:lvl1pPr>
            <a:lvl2pPr>
              <a:defRPr sz="22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36800" y="1604329"/>
            <a:ext cx="4043520" cy="3973378"/>
          </a:xfrm>
        </p:spPr>
        <p:txBody>
          <a:bodyPr/>
          <a:lstStyle>
            <a:lvl1pPr>
              <a:defRPr sz="2500"/>
            </a:lvl1pPr>
            <a:lvl2pPr>
              <a:defRPr sz="22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extLst>
          </p:cNvPr>
          <p:cNvSpPr>
            <a:spLocks noGrp="1" noChangeArrowheads="1"/>
          </p:cNvSpPr>
          <p:nvPr>
            <p:ph type="dt" idx="10"/>
          </p:nvPr>
        </p:nvSpPr>
        <p:spPr>
          <a:ln/>
        </p:spPr>
        <p:txBody>
          <a:bodyPr/>
          <a:lstStyle>
            <a:lvl1pPr>
              <a:defRPr/>
            </a:lvl1pPr>
          </a:lstStyle>
          <a:p>
            <a:pPr>
              <a:defRPr/>
            </a:pPr>
            <a:endParaRPr lang="en-US"/>
          </a:p>
        </p:txBody>
      </p:sp>
      <p:sp>
        <p:nvSpPr>
          <p:cNvPr id="6" name="Rectangle 5">
            <a:extLst>
              <a:ext uri="{FF2B5EF4-FFF2-40B4-BE49-F238E27FC236}"/>
            </a:extLst>
          </p:cNvPr>
          <p:cNvSpPr>
            <a:spLocks noGrp="1" noChangeArrowheads="1"/>
          </p:cNvSpPr>
          <p:nvPr>
            <p:ph type="ftr" idx="11"/>
          </p:nvPr>
        </p:nvSpPr>
        <p:spPr>
          <a:ln/>
        </p:spPr>
        <p:txBody>
          <a:bodyPr/>
          <a:lstStyle>
            <a:lvl1pPr>
              <a:defRPr/>
            </a:lvl1pPr>
          </a:lstStyle>
          <a:p>
            <a:pPr>
              <a:defRPr/>
            </a:pPr>
            <a:endParaRPr lang="en-US"/>
          </a:p>
        </p:txBody>
      </p:sp>
      <p:sp>
        <p:nvSpPr>
          <p:cNvPr id="7" name="Rectangle 6">
            <a:extLst>
              <a:ext uri="{FF2B5EF4-FFF2-40B4-BE49-F238E27FC236}"/>
            </a:extLst>
          </p:cNvPr>
          <p:cNvSpPr>
            <a:spLocks noGrp="1" noChangeArrowheads="1"/>
          </p:cNvSpPr>
          <p:nvPr>
            <p:ph type="sldNum" idx="12"/>
          </p:nvPr>
        </p:nvSpPr>
        <p:spPr>
          <a:ln/>
        </p:spPr>
        <p:txBody>
          <a:bodyPr/>
          <a:lstStyle>
            <a:lvl1pPr>
              <a:defRPr/>
            </a:lvl1pPr>
          </a:lstStyle>
          <a:p>
            <a:fld id="{71495F06-AD9B-4EAC-B608-6E720AB944A7}" type="slidenum">
              <a:rPr lang="en-US" altLang="en-US"/>
              <a:pPr/>
              <a:t>‹#›</a:t>
            </a:fld>
            <a:endParaRPr lang="en-US" altLang="en-US"/>
          </a:p>
        </p:txBody>
      </p:sp>
    </p:spTree>
    <p:extLst>
      <p:ext uri="{BB962C8B-B14F-4D97-AF65-F5344CB8AC3E}">
        <p14:creationId xmlns:p14="http://schemas.microsoft.com/office/powerpoint/2010/main" val="19718699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921" y="275070"/>
            <a:ext cx="8229600" cy="1142039"/>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920" y="1535201"/>
            <a:ext cx="4039200" cy="639427"/>
          </a:xfrm>
        </p:spPr>
        <p:txBody>
          <a:bodyPr anchor="b"/>
          <a:lstStyle>
            <a:lvl1pPr marL="0" indent="0">
              <a:buNone/>
              <a:defRPr sz="2200" b="1"/>
            </a:lvl1pPr>
            <a:lvl2pPr marL="414726" indent="0">
              <a:buNone/>
              <a:defRPr sz="1800" b="1"/>
            </a:lvl2pPr>
            <a:lvl3pPr marL="829452" indent="0">
              <a:buNone/>
              <a:defRPr sz="1600" b="1"/>
            </a:lvl3pPr>
            <a:lvl4pPr marL="1244178" indent="0">
              <a:buNone/>
              <a:defRPr sz="1500" b="1"/>
            </a:lvl4pPr>
            <a:lvl5pPr marL="1658904" indent="0">
              <a:buNone/>
              <a:defRPr sz="1500" b="1"/>
            </a:lvl5pPr>
            <a:lvl6pPr marL="2073631" indent="0">
              <a:buNone/>
              <a:defRPr sz="1500" b="1"/>
            </a:lvl6pPr>
            <a:lvl7pPr marL="2488357" indent="0">
              <a:buNone/>
              <a:defRPr sz="1500" b="1"/>
            </a:lvl7pPr>
            <a:lvl8pPr marL="2903083" indent="0">
              <a:buNone/>
              <a:defRPr sz="1500" b="1"/>
            </a:lvl8pPr>
            <a:lvl9pPr marL="3317809" indent="0">
              <a:buNone/>
              <a:defRPr sz="1500" b="1"/>
            </a:lvl9pPr>
          </a:lstStyle>
          <a:p>
            <a:pPr lvl="0"/>
            <a:r>
              <a:rPr lang="en-US"/>
              <a:t>Click to edit Master text styles</a:t>
            </a:r>
          </a:p>
        </p:txBody>
      </p:sp>
      <p:sp>
        <p:nvSpPr>
          <p:cNvPr id="4" name="Content Placeholder 3"/>
          <p:cNvSpPr>
            <a:spLocks noGrp="1"/>
          </p:cNvSpPr>
          <p:nvPr>
            <p:ph sz="half" idx="2"/>
          </p:nvPr>
        </p:nvSpPr>
        <p:spPr>
          <a:xfrm>
            <a:off x="457920" y="2174628"/>
            <a:ext cx="4039200" cy="3951775"/>
          </a:xfrm>
        </p:spPr>
        <p:txBody>
          <a:bodyPr/>
          <a:lstStyle>
            <a:lvl1pPr>
              <a:defRPr sz="2200"/>
            </a:lvl1pPr>
            <a:lvl2pPr>
              <a:defRPr sz="1800"/>
            </a:lvl2pPr>
            <a:lvl3pPr>
              <a:defRPr sz="16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441" y="1535201"/>
            <a:ext cx="4042080" cy="639427"/>
          </a:xfrm>
        </p:spPr>
        <p:txBody>
          <a:bodyPr anchor="b"/>
          <a:lstStyle>
            <a:lvl1pPr marL="0" indent="0">
              <a:buNone/>
              <a:defRPr sz="2200" b="1"/>
            </a:lvl1pPr>
            <a:lvl2pPr marL="414726" indent="0">
              <a:buNone/>
              <a:defRPr sz="1800" b="1"/>
            </a:lvl2pPr>
            <a:lvl3pPr marL="829452" indent="0">
              <a:buNone/>
              <a:defRPr sz="1600" b="1"/>
            </a:lvl3pPr>
            <a:lvl4pPr marL="1244178" indent="0">
              <a:buNone/>
              <a:defRPr sz="1500" b="1"/>
            </a:lvl4pPr>
            <a:lvl5pPr marL="1658904" indent="0">
              <a:buNone/>
              <a:defRPr sz="1500" b="1"/>
            </a:lvl5pPr>
            <a:lvl6pPr marL="2073631" indent="0">
              <a:buNone/>
              <a:defRPr sz="1500" b="1"/>
            </a:lvl6pPr>
            <a:lvl7pPr marL="2488357" indent="0">
              <a:buNone/>
              <a:defRPr sz="1500" b="1"/>
            </a:lvl7pPr>
            <a:lvl8pPr marL="2903083" indent="0">
              <a:buNone/>
              <a:defRPr sz="1500" b="1"/>
            </a:lvl8pPr>
            <a:lvl9pPr marL="3317809" indent="0">
              <a:buNone/>
              <a:defRPr sz="1500" b="1"/>
            </a:lvl9pPr>
          </a:lstStyle>
          <a:p>
            <a:pPr lvl="0"/>
            <a:r>
              <a:rPr lang="en-US"/>
              <a:t>Click to edit Master text styles</a:t>
            </a:r>
          </a:p>
        </p:txBody>
      </p:sp>
      <p:sp>
        <p:nvSpPr>
          <p:cNvPr id="6" name="Content Placeholder 5"/>
          <p:cNvSpPr>
            <a:spLocks noGrp="1"/>
          </p:cNvSpPr>
          <p:nvPr>
            <p:ph sz="quarter" idx="4"/>
          </p:nvPr>
        </p:nvSpPr>
        <p:spPr>
          <a:xfrm>
            <a:off x="4645441" y="2174628"/>
            <a:ext cx="4042080" cy="3951775"/>
          </a:xfrm>
        </p:spPr>
        <p:txBody>
          <a:bodyPr/>
          <a:lstStyle>
            <a:lvl1pPr>
              <a:defRPr sz="2200"/>
            </a:lvl1pPr>
            <a:lvl2pPr>
              <a:defRPr sz="1800"/>
            </a:lvl2pPr>
            <a:lvl3pPr>
              <a:defRPr sz="16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extLst>
          </p:cNvPr>
          <p:cNvSpPr>
            <a:spLocks noGrp="1" noChangeArrowheads="1"/>
          </p:cNvSpPr>
          <p:nvPr>
            <p:ph type="dt" idx="10"/>
          </p:nvPr>
        </p:nvSpPr>
        <p:spPr>
          <a:ln/>
        </p:spPr>
        <p:txBody>
          <a:bodyPr/>
          <a:lstStyle>
            <a:lvl1pPr>
              <a:defRPr/>
            </a:lvl1pPr>
          </a:lstStyle>
          <a:p>
            <a:pPr>
              <a:defRPr/>
            </a:pPr>
            <a:endParaRPr lang="en-US"/>
          </a:p>
        </p:txBody>
      </p:sp>
      <p:sp>
        <p:nvSpPr>
          <p:cNvPr id="8" name="Rectangle 5">
            <a:extLst>
              <a:ext uri="{FF2B5EF4-FFF2-40B4-BE49-F238E27FC236}"/>
            </a:extLst>
          </p:cNvPr>
          <p:cNvSpPr>
            <a:spLocks noGrp="1" noChangeArrowheads="1"/>
          </p:cNvSpPr>
          <p:nvPr>
            <p:ph type="ftr" idx="11"/>
          </p:nvPr>
        </p:nvSpPr>
        <p:spPr>
          <a:ln/>
        </p:spPr>
        <p:txBody>
          <a:bodyPr/>
          <a:lstStyle>
            <a:lvl1pPr>
              <a:defRPr/>
            </a:lvl1pPr>
          </a:lstStyle>
          <a:p>
            <a:pPr>
              <a:defRPr/>
            </a:pPr>
            <a:endParaRPr lang="en-US"/>
          </a:p>
        </p:txBody>
      </p:sp>
      <p:sp>
        <p:nvSpPr>
          <p:cNvPr id="9" name="Rectangle 6">
            <a:extLst>
              <a:ext uri="{FF2B5EF4-FFF2-40B4-BE49-F238E27FC236}"/>
            </a:extLst>
          </p:cNvPr>
          <p:cNvSpPr>
            <a:spLocks noGrp="1" noChangeArrowheads="1"/>
          </p:cNvSpPr>
          <p:nvPr>
            <p:ph type="sldNum" idx="12"/>
          </p:nvPr>
        </p:nvSpPr>
        <p:spPr>
          <a:ln/>
        </p:spPr>
        <p:txBody>
          <a:bodyPr/>
          <a:lstStyle>
            <a:lvl1pPr>
              <a:defRPr/>
            </a:lvl1pPr>
          </a:lstStyle>
          <a:p>
            <a:fld id="{E16EBC03-EC23-4CC5-975B-CA38AA05BB79}" type="slidenum">
              <a:rPr lang="en-US" altLang="en-US"/>
              <a:pPr/>
              <a:t>‹#›</a:t>
            </a:fld>
            <a:endParaRPr lang="en-US" altLang="en-US"/>
          </a:p>
        </p:txBody>
      </p:sp>
    </p:spTree>
    <p:extLst>
      <p:ext uri="{BB962C8B-B14F-4D97-AF65-F5344CB8AC3E}">
        <p14:creationId xmlns:p14="http://schemas.microsoft.com/office/powerpoint/2010/main" val="8408642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extLst>
          </p:cNvPr>
          <p:cNvSpPr>
            <a:spLocks noGrp="1" noChangeArrowheads="1"/>
          </p:cNvSpPr>
          <p:nvPr>
            <p:ph type="dt" idx="10"/>
          </p:nvPr>
        </p:nvSpPr>
        <p:spPr>
          <a:ln/>
        </p:spPr>
        <p:txBody>
          <a:bodyPr/>
          <a:lstStyle>
            <a:lvl1pPr>
              <a:defRPr/>
            </a:lvl1pPr>
          </a:lstStyle>
          <a:p>
            <a:pPr>
              <a:defRPr/>
            </a:pPr>
            <a:endParaRPr lang="en-US"/>
          </a:p>
        </p:txBody>
      </p:sp>
      <p:sp>
        <p:nvSpPr>
          <p:cNvPr id="4" name="Rectangle 5">
            <a:extLst>
              <a:ext uri="{FF2B5EF4-FFF2-40B4-BE49-F238E27FC236}"/>
            </a:extLst>
          </p:cNvPr>
          <p:cNvSpPr>
            <a:spLocks noGrp="1" noChangeArrowheads="1"/>
          </p:cNvSpPr>
          <p:nvPr>
            <p:ph type="ftr" idx="11"/>
          </p:nvPr>
        </p:nvSpPr>
        <p:spPr>
          <a:ln/>
        </p:spPr>
        <p:txBody>
          <a:bodyPr/>
          <a:lstStyle>
            <a:lvl1pPr>
              <a:defRPr/>
            </a:lvl1pPr>
          </a:lstStyle>
          <a:p>
            <a:pPr>
              <a:defRPr/>
            </a:pPr>
            <a:endParaRPr lang="en-US"/>
          </a:p>
        </p:txBody>
      </p:sp>
      <p:sp>
        <p:nvSpPr>
          <p:cNvPr id="5" name="Rectangle 6">
            <a:extLst>
              <a:ext uri="{FF2B5EF4-FFF2-40B4-BE49-F238E27FC236}"/>
            </a:extLst>
          </p:cNvPr>
          <p:cNvSpPr>
            <a:spLocks noGrp="1" noChangeArrowheads="1"/>
          </p:cNvSpPr>
          <p:nvPr>
            <p:ph type="sldNum" idx="12"/>
          </p:nvPr>
        </p:nvSpPr>
        <p:spPr>
          <a:ln/>
        </p:spPr>
        <p:txBody>
          <a:bodyPr/>
          <a:lstStyle>
            <a:lvl1pPr>
              <a:defRPr/>
            </a:lvl1pPr>
          </a:lstStyle>
          <a:p>
            <a:fld id="{18CA6644-DC6A-4579-98C1-96EDF05E0C34}" type="slidenum">
              <a:rPr lang="en-US" altLang="en-US"/>
              <a:pPr/>
              <a:t>‹#›</a:t>
            </a:fld>
            <a:endParaRPr lang="en-US" altLang="en-US"/>
          </a:p>
        </p:txBody>
      </p:sp>
    </p:spTree>
    <p:extLst>
      <p:ext uri="{BB962C8B-B14F-4D97-AF65-F5344CB8AC3E}">
        <p14:creationId xmlns:p14="http://schemas.microsoft.com/office/powerpoint/2010/main" val="1001274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extLst>
          </p:cNvPr>
          <p:cNvSpPr>
            <a:spLocks noGrp="1" noChangeArrowheads="1"/>
          </p:cNvSpPr>
          <p:nvPr>
            <p:ph type="dt" idx="10"/>
          </p:nvPr>
        </p:nvSpPr>
        <p:spPr>
          <a:ln/>
        </p:spPr>
        <p:txBody>
          <a:bodyPr/>
          <a:lstStyle>
            <a:lvl1pPr>
              <a:defRPr/>
            </a:lvl1pPr>
          </a:lstStyle>
          <a:p>
            <a:pPr>
              <a:defRPr/>
            </a:pPr>
            <a:endParaRPr lang="en-US"/>
          </a:p>
        </p:txBody>
      </p:sp>
      <p:sp>
        <p:nvSpPr>
          <p:cNvPr id="3" name="Rectangle 5">
            <a:extLst>
              <a:ext uri="{FF2B5EF4-FFF2-40B4-BE49-F238E27FC236}"/>
            </a:extLst>
          </p:cNvPr>
          <p:cNvSpPr>
            <a:spLocks noGrp="1" noChangeArrowheads="1"/>
          </p:cNvSpPr>
          <p:nvPr>
            <p:ph type="ftr" idx="11"/>
          </p:nvPr>
        </p:nvSpPr>
        <p:spPr>
          <a:ln/>
        </p:spPr>
        <p:txBody>
          <a:bodyPr/>
          <a:lstStyle>
            <a:lvl1pPr>
              <a:defRPr/>
            </a:lvl1pPr>
          </a:lstStyle>
          <a:p>
            <a:pPr>
              <a:defRPr/>
            </a:pPr>
            <a:endParaRPr lang="en-US"/>
          </a:p>
        </p:txBody>
      </p:sp>
      <p:sp>
        <p:nvSpPr>
          <p:cNvPr id="4" name="Rectangle 6">
            <a:extLst>
              <a:ext uri="{FF2B5EF4-FFF2-40B4-BE49-F238E27FC236}"/>
            </a:extLst>
          </p:cNvPr>
          <p:cNvSpPr>
            <a:spLocks noGrp="1" noChangeArrowheads="1"/>
          </p:cNvSpPr>
          <p:nvPr>
            <p:ph type="sldNum" idx="12"/>
          </p:nvPr>
        </p:nvSpPr>
        <p:spPr>
          <a:ln/>
        </p:spPr>
        <p:txBody>
          <a:bodyPr/>
          <a:lstStyle>
            <a:lvl1pPr>
              <a:defRPr/>
            </a:lvl1pPr>
          </a:lstStyle>
          <a:p>
            <a:fld id="{4320B616-59E0-4400-9269-4BCD34C48FA9}" type="slidenum">
              <a:rPr lang="en-US" altLang="en-US"/>
              <a:pPr/>
              <a:t>‹#›</a:t>
            </a:fld>
            <a:endParaRPr lang="en-US" altLang="en-US"/>
          </a:p>
        </p:txBody>
      </p:sp>
    </p:spTree>
    <p:extLst>
      <p:ext uri="{BB962C8B-B14F-4D97-AF65-F5344CB8AC3E}">
        <p14:creationId xmlns:p14="http://schemas.microsoft.com/office/powerpoint/2010/main" val="38736375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920" y="273629"/>
            <a:ext cx="3008160" cy="1160762"/>
          </a:xfrm>
        </p:spPr>
        <p:txBody>
          <a:bodyPr anchor="b"/>
          <a:lstStyle>
            <a:lvl1pPr algn="l">
              <a:defRPr sz="1800" b="1"/>
            </a:lvl1pPr>
          </a:lstStyle>
          <a:p>
            <a:r>
              <a:rPr lang="en-US"/>
              <a:t>Click to edit Master title style</a:t>
            </a:r>
          </a:p>
        </p:txBody>
      </p:sp>
      <p:sp>
        <p:nvSpPr>
          <p:cNvPr id="3" name="Content Placeholder 2"/>
          <p:cNvSpPr>
            <a:spLocks noGrp="1"/>
          </p:cNvSpPr>
          <p:nvPr>
            <p:ph idx="1"/>
          </p:nvPr>
        </p:nvSpPr>
        <p:spPr>
          <a:xfrm>
            <a:off x="3575521" y="273629"/>
            <a:ext cx="5112000" cy="5852774"/>
          </a:xfrm>
        </p:spPr>
        <p:txBody>
          <a:bodyPr/>
          <a:lstStyle>
            <a:lvl1pPr>
              <a:defRPr sz="2900"/>
            </a:lvl1pPr>
            <a:lvl2pPr>
              <a:defRPr sz="2500"/>
            </a:lvl2pPr>
            <a:lvl3pPr>
              <a:defRPr sz="22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920" y="1434391"/>
            <a:ext cx="3008160" cy="4692013"/>
          </a:xfrm>
        </p:spPr>
        <p:txBody>
          <a:bodyPr/>
          <a:lstStyle>
            <a:lvl1pPr marL="0" indent="0">
              <a:buNone/>
              <a:defRPr sz="1300"/>
            </a:lvl1pPr>
            <a:lvl2pPr marL="414726" indent="0">
              <a:buNone/>
              <a:defRPr sz="1100"/>
            </a:lvl2pPr>
            <a:lvl3pPr marL="829452" indent="0">
              <a:buNone/>
              <a:defRPr sz="900"/>
            </a:lvl3pPr>
            <a:lvl4pPr marL="1244178" indent="0">
              <a:buNone/>
              <a:defRPr sz="800"/>
            </a:lvl4pPr>
            <a:lvl5pPr marL="1658904" indent="0">
              <a:buNone/>
              <a:defRPr sz="800"/>
            </a:lvl5pPr>
            <a:lvl6pPr marL="2073631" indent="0">
              <a:buNone/>
              <a:defRPr sz="800"/>
            </a:lvl6pPr>
            <a:lvl7pPr marL="2488357" indent="0">
              <a:buNone/>
              <a:defRPr sz="800"/>
            </a:lvl7pPr>
            <a:lvl8pPr marL="2903083" indent="0">
              <a:buNone/>
              <a:defRPr sz="800"/>
            </a:lvl8pPr>
            <a:lvl9pPr marL="3317809" indent="0">
              <a:buNone/>
              <a:defRPr sz="800"/>
            </a:lvl9pPr>
          </a:lstStyle>
          <a:p>
            <a:pPr lvl="0"/>
            <a:r>
              <a:rPr lang="en-US"/>
              <a:t>Click to edit Master text styles</a:t>
            </a:r>
          </a:p>
        </p:txBody>
      </p:sp>
      <p:sp>
        <p:nvSpPr>
          <p:cNvPr id="5" name="Rectangle 4">
            <a:extLst>
              <a:ext uri="{FF2B5EF4-FFF2-40B4-BE49-F238E27FC236}"/>
            </a:extLst>
          </p:cNvPr>
          <p:cNvSpPr>
            <a:spLocks noGrp="1" noChangeArrowheads="1"/>
          </p:cNvSpPr>
          <p:nvPr>
            <p:ph type="dt" idx="10"/>
          </p:nvPr>
        </p:nvSpPr>
        <p:spPr>
          <a:ln/>
        </p:spPr>
        <p:txBody>
          <a:bodyPr/>
          <a:lstStyle>
            <a:lvl1pPr>
              <a:defRPr/>
            </a:lvl1pPr>
          </a:lstStyle>
          <a:p>
            <a:pPr>
              <a:defRPr/>
            </a:pPr>
            <a:endParaRPr lang="en-US"/>
          </a:p>
        </p:txBody>
      </p:sp>
      <p:sp>
        <p:nvSpPr>
          <p:cNvPr id="6" name="Rectangle 5">
            <a:extLst>
              <a:ext uri="{FF2B5EF4-FFF2-40B4-BE49-F238E27FC236}"/>
            </a:extLst>
          </p:cNvPr>
          <p:cNvSpPr>
            <a:spLocks noGrp="1" noChangeArrowheads="1"/>
          </p:cNvSpPr>
          <p:nvPr>
            <p:ph type="ftr" idx="11"/>
          </p:nvPr>
        </p:nvSpPr>
        <p:spPr>
          <a:ln/>
        </p:spPr>
        <p:txBody>
          <a:bodyPr/>
          <a:lstStyle>
            <a:lvl1pPr>
              <a:defRPr/>
            </a:lvl1pPr>
          </a:lstStyle>
          <a:p>
            <a:pPr>
              <a:defRPr/>
            </a:pPr>
            <a:endParaRPr lang="en-US"/>
          </a:p>
        </p:txBody>
      </p:sp>
      <p:sp>
        <p:nvSpPr>
          <p:cNvPr id="7" name="Rectangle 6">
            <a:extLst>
              <a:ext uri="{FF2B5EF4-FFF2-40B4-BE49-F238E27FC236}"/>
            </a:extLst>
          </p:cNvPr>
          <p:cNvSpPr>
            <a:spLocks noGrp="1" noChangeArrowheads="1"/>
          </p:cNvSpPr>
          <p:nvPr>
            <p:ph type="sldNum" idx="12"/>
          </p:nvPr>
        </p:nvSpPr>
        <p:spPr>
          <a:ln/>
        </p:spPr>
        <p:txBody>
          <a:bodyPr/>
          <a:lstStyle>
            <a:lvl1pPr>
              <a:defRPr/>
            </a:lvl1pPr>
          </a:lstStyle>
          <a:p>
            <a:fld id="{A476F889-2C38-49BD-A8F4-AAF1596496D2}" type="slidenum">
              <a:rPr lang="en-US" altLang="en-US"/>
              <a:pPr/>
              <a:t>‹#›</a:t>
            </a:fld>
            <a:endParaRPr lang="en-US" altLang="en-US"/>
          </a:p>
        </p:txBody>
      </p:sp>
    </p:spTree>
    <p:extLst>
      <p:ext uri="{BB962C8B-B14F-4D97-AF65-F5344CB8AC3E}">
        <p14:creationId xmlns:p14="http://schemas.microsoft.com/office/powerpoint/2010/main" val="23710755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801" y="4800025"/>
            <a:ext cx="5486400" cy="567420"/>
          </a:xfrm>
        </p:spPr>
        <p:txBody>
          <a:bodyPr anchor="b"/>
          <a:lstStyle>
            <a:lvl1pPr algn="l">
              <a:defRPr sz="1800" b="1"/>
            </a:lvl1pPr>
          </a:lstStyle>
          <a:p>
            <a:r>
              <a:rPr lang="en-US"/>
              <a:t>Click to edit Master title style</a:t>
            </a:r>
          </a:p>
        </p:txBody>
      </p:sp>
      <p:sp>
        <p:nvSpPr>
          <p:cNvPr id="3" name="Picture Placeholder 2"/>
          <p:cNvSpPr>
            <a:spLocks noGrp="1"/>
          </p:cNvSpPr>
          <p:nvPr>
            <p:ph type="pic" idx="1"/>
          </p:nvPr>
        </p:nvSpPr>
        <p:spPr>
          <a:xfrm>
            <a:off x="1792801" y="612065"/>
            <a:ext cx="5486400" cy="4115952"/>
          </a:xfrm>
        </p:spPr>
        <p:txBody>
          <a:bodyPr/>
          <a:lstStyle>
            <a:lvl1pPr marL="0" indent="0">
              <a:buNone/>
              <a:defRPr sz="2900"/>
            </a:lvl1pPr>
            <a:lvl2pPr marL="414726" indent="0">
              <a:buNone/>
              <a:defRPr sz="2500"/>
            </a:lvl2pPr>
            <a:lvl3pPr marL="829452" indent="0">
              <a:buNone/>
              <a:defRPr sz="2200"/>
            </a:lvl3pPr>
            <a:lvl4pPr marL="1244178" indent="0">
              <a:buNone/>
              <a:defRPr sz="1800"/>
            </a:lvl4pPr>
            <a:lvl5pPr marL="1658904" indent="0">
              <a:buNone/>
              <a:defRPr sz="1800"/>
            </a:lvl5pPr>
            <a:lvl6pPr marL="2073631" indent="0">
              <a:buNone/>
              <a:defRPr sz="1800"/>
            </a:lvl6pPr>
            <a:lvl7pPr marL="2488357" indent="0">
              <a:buNone/>
              <a:defRPr sz="1800"/>
            </a:lvl7pPr>
            <a:lvl8pPr marL="2903083" indent="0">
              <a:buNone/>
              <a:defRPr sz="1800"/>
            </a:lvl8pPr>
            <a:lvl9pPr marL="3317809" indent="0">
              <a:buNone/>
              <a:defRPr sz="1800"/>
            </a:lvl9pPr>
          </a:lstStyle>
          <a:p>
            <a:pPr lvl="0"/>
            <a:endParaRPr lang="en-US" noProof="0"/>
          </a:p>
        </p:txBody>
      </p:sp>
      <p:sp>
        <p:nvSpPr>
          <p:cNvPr id="4" name="Text Placeholder 3"/>
          <p:cNvSpPr>
            <a:spLocks noGrp="1"/>
          </p:cNvSpPr>
          <p:nvPr>
            <p:ph type="body" sz="half" idx="2"/>
          </p:nvPr>
        </p:nvSpPr>
        <p:spPr>
          <a:xfrm>
            <a:off x="1792801" y="5367444"/>
            <a:ext cx="5486400" cy="805044"/>
          </a:xfrm>
        </p:spPr>
        <p:txBody>
          <a:bodyPr/>
          <a:lstStyle>
            <a:lvl1pPr marL="0" indent="0">
              <a:buNone/>
              <a:defRPr sz="1300"/>
            </a:lvl1pPr>
            <a:lvl2pPr marL="414726" indent="0">
              <a:buNone/>
              <a:defRPr sz="1100"/>
            </a:lvl2pPr>
            <a:lvl3pPr marL="829452" indent="0">
              <a:buNone/>
              <a:defRPr sz="900"/>
            </a:lvl3pPr>
            <a:lvl4pPr marL="1244178" indent="0">
              <a:buNone/>
              <a:defRPr sz="800"/>
            </a:lvl4pPr>
            <a:lvl5pPr marL="1658904" indent="0">
              <a:buNone/>
              <a:defRPr sz="800"/>
            </a:lvl5pPr>
            <a:lvl6pPr marL="2073631" indent="0">
              <a:buNone/>
              <a:defRPr sz="800"/>
            </a:lvl6pPr>
            <a:lvl7pPr marL="2488357" indent="0">
              <a:buNone/>
              <a:defRPr sz="800"/>
            </a:lvl7pPr>
            <a:lvl8pPr marL="2903083" indent="0">
              <a:buNone/>
              <a:defRPr sz="800"/>
            </a:lvl8pPr>
            <a:lvl9pPr marL="3317809" indent="0">
              <a:buNone/>
              <a:defRPr sz="800"/>
            </a:lvl9pPr>
          </a:lstStyle>
          <a:p>
            <a:pPr lvl="0"/>
            <a:r>
              <a:rPr lang="en-US"/>
              <a:t>Click to edit Master text styles</a:t>
            </a:r>
          </a:p>
        </p:txBody>
      </p:sp>
      <p:sp>
        <p:nvSpPr>
          <p:cNvPr id="5" name="Rectangle 4">
            <a:extLst>
              <a:ext uri="{FF2B5EF4-FFF2-40B4-BE49-F238E27FC236}"/>
            </a:extLst>
          </p:cNvPr>
          <p:cNvSpPr>
            <a:spLocks noGrp="1" noChangeArrowheads="1"/>
          </p:cNvSpPr>
          <p:nvPr>
            <p:ph type="dt" idx="10"/>
          </p:nvPr>
        </p:nvSpPr>
        <p:spPr>
          <a:ln/>
        </p:spPr>
        <p:txBody>
          <a:bodyPr/>
          <a:lstStyle>
            <a:lvl1pPr>
              <a:defRPr/>
            </a:lvl1pPr>
          </a:lstStyle>
          <a:p>
            <a:pPr>
              <a:defRPr/>
            </a:pPr>
            <a:endParaRPr lang="en-US"/>
          </a:p>
        </p:txBody>
      </p:sp>
      <p:sp>
        <p:nvSpPr>
          <p:cNvPr id="6" name="Rectangle 5">
            <a:extLst>
              <a:ext uri="{FF2B5EF4-FFF2-40B4-BE49-F238E27FC236}"/>
            </a:extLst>
          </p:cNvPr>
          <p:cNvSpPr>
            <a:spLocks noGrp="1" noChangeArrowheads="1"/>
          </p:cNvSpPr>
          <p:nvPr>
            <p:ph type="ftr" idx="11"/>
          </p:nvPr>
        </p:nvSpPr>
        <p:spPr>
          <a:ln/>
        </p:spPr>
        <p:txBody>
          <a:bodyPr/>
          <a:lstStyle>
            <a:lvl1pPr>
              <a:defRPr/>
            </a:lvl1pPr>
          </a:lstStyle>
          <a:p>
            <a:pPr>
              <a:defRPr/>
            </a:pPr>
            <a:endParaRPr lang="en-US"/>
          </a:p>
        </p:txBody>
      </p:sp>
      <p:sp>
        <p:nvSpPr>
          <p:cNvPr id="7" name="Rectangle 6">
            <a:extLst>
              <a:ext uri="{FF2B5EF4-FFF2-40B4-BE49-F238E27FC236}"/>
            </a:extLst>
          </p:cNvPr>
          <p:cNvSpPr>
            <a:spLocks noGrp="1" noChangeArrowheads="1"/>
          </p:cNvSpPr>
          <p:nvPr>
            <p:ph type="sldNum" idx="12"/>
          </p:nvPr>
        </p:nvSpPr>
        <p:spPr>
          <a:ln/>
        </p:spPr>
        <p:txBody>
          <a:bodyPr/>
          <a:lstStyle>
            <a:lvl1pPr>
              <a:defRPr/>
            </a:lvl1pPr>
          </a:lstStyle>
          <a:p>
            <a:fld id="{8C9320F9-694D-413B-B9F7-8CF4A855F3CC}" type="slidenum">
              <a:rPr lang="en-US" altLang="en-US"/>
              <a:pPr/>
              <a:t>‹#›</a:t>
            </a:fld>
            <a:endParaRPr lang="en-US" altLang="en-US"/>
          </a:p>
        </p:txBody>
      </p:sp>
    </p:spTree>
    <p:extLst>
      <p:ext uri="{BB962C8B-B14F-4D97-AF65-F5344CB8AC3E}">
        <p14:creationId xmlns:p14="http://schemas.microsoft.com/office/powerpoint/2010/main" val="42264777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026" name="Picture 1"/>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77121" y="27364"/>
            <a:ext cx="889488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027" name="Rectangle 2"/>
          <p:cNvSpPr>
            <a:spLocks noGrp="1" noChangeArrowheads="1"/>
          </p:cNvSpPr>
          <p:nvPr>
            <p:ph type="title"/>
          </p:nvPr>
        </p:nvSpPr>
        <p:spPr bwMode="auto">
          <a:xfrm>
            <a:off x="456480" y="273629"/>
            <a:ext cx="8223840" cy="114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ctr" anchorCtr="0" compatLnSpc="1">
            <a:prstTxWarp prst="textNoShape">
              <a:avLst/>
            </a:prstTxWarp>
          </a:bodyPr>
          <a:lstStyle/>
          <a:p>
            <a:pPr lvl="0"/>
            <a:r>
              <a:rPr lang="en-GB" altLang="en-US" smtClean="0"/>
              <a:t>Click to edit the title text format</a:t>
            </a:r>
          </a:p>
        </p:txBody>
      </p:sp>
      <p:sp>
        <p:nvSpPr>
          <p:cNvPr id="1028" name="Rectangle 3"/>
          <p:cNvSpPr>
            <a:spLocks noGrp="1" noChangeArrowheads="1"/>
          </p:cNvSpPr>
          <p:nvPr>
            <p:ph type="body" idx="1"/>
          </p:nvPr>
        </p:nvSpPr>
        <p:spPr bwMode="auto">
          <a:xfrm>
            <a:off x="456480" y="1604329"/>
            <a:ext cx="8223840" cy="3973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0" tIns="25798" rIns="0" bIns="0" numCol="1" anchor="t" anchorCtr="0" compatLnSpc="1">
            <a:prstTxWarp prst="textNoShape">
              <a:avLst/>
            </a:prstTxWarp>
          </a:bodyPr>
          <a:lstStyle/>
          <a:p>
            <a:pPr lvl="0"/>
            <a:r>
              <a:rPr lang="en-GB" altLang="en-US" smtClean="0"/>
              <a:t>Click to edit the outline text format</a:t>
            </a:r>
          </a:p>
          <a:p>
            <a:pPr lvl="1"/>
            <a:r>
              <a:rPr lang="en-GB" altLang="en-US" smtClean="0"/>
              <a:t>Second Outline Level</a:t>
            </a:r>
          </a:p>
          <a:p>
            <a:pPr lvl="2"/>
            <a:r>
              <a:rPr lang="en-GB" altLang="en-US" smtClean="0"/>
              <a:t>Third Outline Level</a:t>
            </a:r>
          </a:p>
          <a:p>
            <a:pPr lvl="3"/>
            <a:r>
              <a:rPr lang="en-GB" altLang="en-US" smtClean="0"/>
              <a:t>Fourth Outline Level</a:t>
            </a:r>
          </a:p>
          <a:p>
            <a:pPr lvl="4"/>
            <a:r>
              <a:rPr lang="en-GB" altLang="en-US" smtClean="0"/>
              <a:t>Fifth Outline Level</a:t>
            </a:r>
          </a:p>
          <a:p>
            <a:pPr lvl="4"/>
            <a:r>
              <a:rPr lang="en-GB" altLang="en-US" smtClean="0"/>
              <a:t>Sixth Outline Level</a:t>
            </a:r>
          </a:p>
          <a:p>
            <a:pPr lvl="4"/>
            <a:r>
              <a:rPr lang="en-GB" altLang="en-US" smtClean="0"/>
              <a:t>Seventh Outline Level</a:t>
            </a:r>
          </a:p>
        </p:txBody>
      </p:sp>
      <p:sp>
        <p:nvSpPr>
          <p:cNvPr id="2" name="Rectangle 4">
            <a:extLst>
              <a:ext uri="{FF2B5EF4-FFF2-40B4-BE49-F238E27FC236}"/>
            </a:extLst>
          </p:cNvPr>
          <p:cNvSpPr>
            <a:spLocks noGrp="1" noChangeArrowheads="1"/>
          </p:cNvSpPr>
          <p:nvPr>
            <p:ph type="dt"/>
          </p:nvPr>
        </p:nvSpPr>
        <p:spPr bwMode="auto">
          <a:xfrm>
            <a:off x="3127680" y="6247376"/>
            <a:ext cx="2894400" cy="468050"/>
          </a:xfrm>
          <a:prstGeom prst="rect">
            <a:avLst/>
          </a:prstGeom>
          <a:noFill/>
          <a:ln w="9525" cap="flat">
            <a:noFill/>
            <a:round/>
            <a:headEnd/>
            <a:tailEnd/>
          </a:ln>
          <a:effectLst/>
        </p:spPr>
        <p:txBody>
          <a:bodyPr vert="horz" wrap="square" lIns="0" tIns="0" rIns="0" bIns="0" numCol="1" anchor="t" anchorCtr="0" compatLnSpc="1">
            <a:prstTxWarp prst="textNoShape">
              <a:avLst/>
            </a:prstTxWarp>
          </a:bodyPr>
          <a:lstStyle>
            <a:lvl1pPr eaLnBrk="1">
              <a:lnSpc>
                <a:spcPct val="93000"/>
              </a:lnSpc>
              <a:buClrTx/>
              <a:buSzPct val="100000"/>
              <a:buFontTx/>
              <a:buNone/>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sz="1300">
                <a:solidFill>
                  <a:srgbClr val="000000"/>
                </a:solidFill>
                <a:latin typeface="Times New Roman" pitchFamily="16" charset="0"/>
                <a:ea typeface="DejaVu Sans" charset="0"/>
                <a:cs typeface="DejaVu Sans" charset="0"/>
              </a:defRPr>
            </a:lvl1pPr>
          </a:lstStyle>
          <a:p>
            <a:pPr defTabSz="407526" fontAlgn="base" hangingPunct="0">
              <a:spcBef>
                <a:spcPct val="0"/>
              </a:spcBef>
              <a:spcAft>
                <a:spcPct val="0"/>
              </a:spcAft>
              <a:defRPr/>
            </a:pPr>
            <a:endParaRPr lang="en-US"/>
          </a:p>
        </p:txBody>
      </p:sp>
      <p:sp>
        <p:nvSpPr>
          <p:cNvPr id="1029" name="Rectangle 5">
            <a:extLst>
              <a:ext uri="{FF2B5EF4-FFF2-40B4-BE49-F238E27FC236}"/>
            </a:extLst>
          </p:cNvPr>
          <p:cNvSpPr>
            <a:spLocks noGrp="1" noChangeArrowheads="1"/>
          </p:cNvSpPr>
          <p:nvPr>
            <p:ph type="ftr"/>
          </p:nvPr>
        </p:nvSpPr>
        <p:spPr bwMode="auto">
          <a:xfrm>
            <a:off x="6556321" y="6247376"/>
            <a:ext cx="2894400" cy="468050"/>
          </a:xfrm>
          <a:prstGeom prst="rect">
            <a:avLst/>
          </a:prstGeom>
          <a:noFill/>
          <a:ln w="9525" cap="flat">
            <a:noFill/>
            <a:round/>
            <a:headEnd/>
            <a:tailEnd/>
          </a:ln>
          <a:effectLst/>
        </p:spPr>
        <p:txBody>
          <a:bodyPr vert="horz" wrap="square" lIns="0" tIns="0" rIns="0" bIns="0" numCol="1" anchor="t" anchorCtr="0" compatLnSpc="1">
            <a:prstTxWarp prst="textNoShape">
              <a:avLst/>
            </a:prstTxWarp>
          </a:bodyPr>
          <a:lstStyle>
            <a:lvl1pPr algn="ctr" eaLnBrk="1">
              <a:lnSpc>
                <a:spcPct val="93000"/>
              </a:lnSpc>
              <a:buClrTx/>
              <a:buSzPct val="100000"/>
              <a:buFontTx/>
              <a:buNone/>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sz="1300">
                <a:solidFill>
                  <a:srgbClr val="000000"/>
                </a:solidFill>
                <a:latin typeface="Times New Roman" pitchFamily="16" charset="0"/>
                <a:ea typeface="DejaVu Sans" charset="0"/>
                <a:cs typeface="DejaVu Sans" charset="0"/>
              </a:defRPr>
            </a:lvl1pPr>
          </a:lstStyle>
          <a:p>
            <a:pPr defTabSz="407526" fontAlgn="base" hangingPunct="0">
              <a:spcBef>
                <a:spcPct val="0"/>
              </a:spcBef>
              <a:spcAft>
                <a:spcPct val="0"/>
              </a:spcAft>
              <a:defRPr/>
            </a:pPr>
            <a:endParaRPr lang="en-US"/>
          </a:p>
        </p:txBody>
      </p:sp>
      <p:sp>
        <p:nvSpPr>
          <p:cNvPr id="1030" name="Rectangle 6">
            <a:extLst>
              <a:ext uri="{FF2B5EF4-FFF2-40B4-BE49-F238E27FC236}"/>
            </a:extLst>
          </p:cNvPr>
          <p:cNvSpPr>
            <a:spLocks noGrp="1" noChangeArrowheads="1"/>
          </p:cNvSpPr>
          <p:nvPr>
            <p:ph type="sldNum"/>
          </p:nvPr>
        </p:nvSpPr>
        <p:spPr bwMode="auto">
          <a:xfrm>
            <a:off x="456480" y="6247376"/>
            <a:ext cx="2125440" cy="468050"/>
          </a:xfrm>
          <a:prstGeom prst="rect">
            <a:avLst/>
          </a:prstGeom>
          <a:noFill/>
          <a:ln w="9525" cap="flat">
            <a:noFill/>
            <a:round/>
            <a:headEnd/>
            <a:tailEnd/>
          </a:ln>
          <a:effectLst/>
        </p:spPr>
        <p:txBody>
          <a:bodyPr vert="horz" wrap="square" lIns="0" tIns="0" rIns="0" bIns="0" numCol="1" anchor="t" anchorCtr="0" compatLnSpc="1">
            <a:prstTxWarp prst="textNoShape">
              <a:avLst/>
            </a:prstTxWarp>
          </a:bodyPr>
          <a:lstStyle>
            <a:lvl1pPr algn="r" eaLnBrk="1">
              <a:lnSpc>
                <a:spcPct val="93000"/>
              </a:lnSpc>
              <a:buSzPct val="10000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sz="1300">
                <a:solidFill>
                  <a:srgbClr val="000000"/>
                </a:solidFill>
                <a:latin typeface="Times New Roman" pitchFamily="18" charset="0"/>
                <a:ea typeface="DejaVu Sans" charset="0"/>
                <a:cs typeface="DejaVu Sans" charset="0"/>
              </a:defRPr>
            </a:lvl1pPr>
          </a:lstStyle>
          <a:p>
            <a:pPr defTabSz="407526" fontAlgn="base" hangingPunct="0">
              <a:spcBef>
                <a:spcPct val="0"/>
              </a:spcBef>
              <a:spcAft>
                <a:spcPct val="0"/>
              </a:spcAft>
            </a:pPr>
            <a:fld id="{217485BB-0048-44B0-9F4C-9BE26160ED94}" type="slidenum">
              <a:rPr lang="en-US" altLang="en-US"/>
              <a:pPr defTabSz="407526" fontAlgn="base" hangingPunct="0">
                <a:spcBef>
                  <a:spcPct val="0"/>
                </a:spcBef>
                <a:spcAft>
                  <a:spcPct val="0"/>
                </a:spcAft>
              </a:pPr>
              <a:t>‹#›</a:t>
            </a:fld>
            <a:endParaRPr lang="en-US" altLang="en-US"/>
          </a:p>
        </p:txBody>
      </p:sp>
    </p:spTree>
    <p:extLst>
      <p:ext uri="{BB962C8B-B14F-4D97-AF65-F5344CB8AC3E}">
        <p14:creationId xmlns:p14="http://schemas.microsoft.com/office/powerpoint/2010/main" val="27578124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07526" rtl="0" eaLnBrk="0" fontAlgn="base" hangingPunct="0">
        <a:lnSpc>
          <a:spcPct val="93000"/>
        </a:lnSpc>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j-ea"/>
          <a:cs typeface="+mj-cs"/>
        </a:defRPr>
      </a:lvl1pPr>
      <a:lvl2pPr algn="ctr" defTabSz="407526" rtl="0" eaLnBrk="0" fontAlgn="base" hangingPunct="0">
        <a:lnSpc>
          <a:spcPct val="93000"/>
        </a:lnSpc>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Noto Sans CJK SC Regular" charset="0"/>
          <a:cs typeface="Noto Sans CJK SC Regular" charset="0"/>
        </a:defRPr>
      </a:lvl2pPr>
      <a:lvl3pPr algn="ctr" defTabSz="407526" rtl="0" eaLnBrk="0" fontAlgn="base" hangingPunct="0">
        <a:lnSpc>
          <a:spcPct val="93000"/>
        </a:lnSpc>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Noto Sans CJK SC Regular" charset="0"/>
          <a:cs typeface="Noto Sans CJK SC Regular" charset="0"/>
        </a:defRPr>
      </a:lvl3pPr>
      <a:lvl4pPr algn="ctr" defTabSz="407526" rtl="0" eaLnBrk="0" fontAlgn="base" hangingPunct="0">
        <a:lnSpc>
          <a:spcPct val="93000"/>
        </a:lnSpc>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Noto Sans CJK SC Regular" charset="0"/>
          <a:cs typeface="Noto Sans CJK SC Regular" charset="0"/>
        </a:defRPr>
      </a:lvl4pPr>
      <a:lvl5pPr algn="ctr" defTabSz="407526" rtl="0" eaLnBrk="0" fontAlgn="base" hangingPunct="0">
        <a:lnSpc>
          <a:spcPct val="93000"/>
        </a:lnSpc>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Noto Sans CJK SC Regular" charset="0"/>
          <a:cs typeface="Noto Sans CJK SC Regular" charset="0"/>
        </a:defRPr>
      </a:lvl5pPr>
      <a:lvl6pPr marL="2280994" indent="-207363" algn="ctr" defTabSz="407526" rtl="0" fontAlgn="base" hangingPunct="0">
        <a:lnSpc>
          <a:spcPct val="93000"/>
        </a:lnSpc>
        <a:spcBef>
          <a:spcPct val="0"/>
        </a:spcBef>
        <a:spcAft>
          <a:spcPct val="0"/>
        </a:spcAft>
        <a:buClr>
          <a:srgbClr val="000000"/>
        </a:buClr>
        <a:buSzPct val="100000"/>
        <a:buFont typeface="Times New Roman" pitchFamily="16" charset="0"/>
        <a:defRPr sz="4000">
          <a:solidFill>
            <a:srgbClr val="000000"/>
          </a:solidFill>
          <a:latin typeface="Arial" charset="0"/>
          <a:ea typeface="Noto Sans CJK SC Regular" charset="0"/>
          <a:cs typeface="Noto Sans CJK SC Regular" charset="0"/>
        </a:defRPr>
      </a:lvl6pPr>
      <a:lvl7pPr marL="2695720" indent="-207363" algn="ctr" defTabSz="407526" rtl="0" fontAlgn="base" hangingPunct="0">
        <a:lnSpc>
          <a:spcPct val="93000"/>
        </a:lnSpc>
        <a:spcBef>
          <a:spcPct val="0"/>
        </a:spcBef>
        <a:spcAft>
          <a:spcPct val="0"/>
        </a:spcAft>
        <a:buClr>
          <a:srgbClr val="000000"/>
        </a:buClr>
        <a:buSzPct val="100000"/>
        <a:buFont typeface="Times New Roman" pitchFamily="16" charset="0"/>
        <a:defRPr sz="4000">
          <a:solidFill>
            <a:srgbClr val="000000"/>
          </a:solidFill>
          <a:latin typeface="Arial" charset="0"/>
          <a:ea typeface="Noto Sans CJK SC Regular" charset="0"/>
          <a:cs typeface="Noto Sans CJK SC Regular" charset="0"/>
        </a:defRPr>
      </a:lvl7pPr>
      <a:lvl8pPr marL="3110446" indent="-207363" algn="ctr" defTabSz="407526" rtl="0" fontAlgn="base" hangingPunct="0">
        <a:lnSpc>
          <a:spcPct val="93000"/>
        </a:lnSpc>
        <a:spcBef>
          <a:spcPct val="0"/>
        </a:spcBef>
        <a:spcAft>
          <a:spcPct val="0"/>
        </a:spcAft>
        <a:buClr>
          <a:srgbClr val="000000"/>
        </a:buClr>
        <a:buSzPct val="100000"/>
        <a:buFont typeface="Times New Roman" pitchFamily="16" charset="0"/>
        <a:defRPr sz="4000">
          <a:solidFill>
            <a:srgbClr val="000000"/>
          </a:solidFill>
          <a:latin typeface="Arial" charset="0"/>
          <a:ea typeface="Noto Sans CJK SC Regular" charset="0"/>
          <a:cs typeface="Noto Sans CJK SC Regular" charset="0"/>
        </a:defRPr>
      </a:lvl8pPr>
      <a:lvl9pPr marL="3525172" indent="-207363" algn="ctr" defTabSz="407526" rtl="0" fontAlgn="base" hangingPunct="0">
        <a:lnSpc>
          <a:spcPct val="93000"/>
        </a:lnSpc>
        <a:spcBef>
          <a:spcPct val="0"/>
        </a:spcBef>
        <a:spcAft>
          <a:spcPct val="0"/>
        </a:spcAft>
        <a:buClr>
          <a:srgbClr val="000000"/>
        </a:buClr>
        <a:buSzPct val="100000"/>
        <a:buFont typeface="Times New Roman" pitchFamily="16" charset="0"/>
        <a:defRPr sz="4000">
          <a:solidFill>
            <a:srgbClr val="000000"/>
          </a:solidFill>
          <a:latin typeface="Arial" charset="0"/>
          <a:ea typeface="Noto Sans CJK SC Regular" charset="0"/>
          <a:cs typeface="Noto Sans CJK SC Regular" charset="0"/>
        </a:defRPr>
      </a:lvl9pPr>
    </p:titleStyle>
    <p:bodyStyle>
      <a:lvl1pPr marL="311045" indent="-311045" algn="l" defTabSz="407526" rtl="0" eaLnBrk="0" fontAlgn="base" hangingPunct="0">
        <a:lnSpc>
          <a:spcPct val="93000"/>
        </a:lnSpc>
        <a:spcBef>
          <a:spcPts val="1293"/>
        </a:spcBef>
        <a:spcAft>
          <a:spcPct val="0"/>
        </a:spcAft>
        <a:buClr>
          <a:srgbClr val="000000"/>
        </a:buClr>
        <a:buSzPct val="100000"/>
        <a:buFont typeface="Times New Roman" panose="02020603050405020304" pitchFamily="18" charset="0"/>
        <a:buChar char="•"/>
        <a:defRPr sz="2900">
          <a:solidFill>
            <a:srgbClr val="000000"/>
          </a:solidFill>
          <a:latin typeface="+mn-lt"/>
          <a:ea typeface="+mn-ea"/>
          <a:cs typeface="+mn-cs"/>
        </a:defRPr>
      </a:lvl1pPr>
      <a:lvl2pPr marL="673930" indent="-259204" algn="l" defTabSz="407526" rtl="0" eaLnBrk="0" fontAlgn="base" hangingPunct="0">
        <a:lnSpc>
          <a:spcPct val="93000"/>
        </a:lnSpc>
        <a:spcBef>
          <a:spcPts val="1032"/>
        </a:spcBef>
        <a:spcAft>
          <a:spcPct val="0"/>
        </a:spcAft>
        <a:buClr>
          <a:srgbClr val="000000"/>
        </a:buClr>
        <a:buSzPct val="100000"/>
        <a:buFont typeface="Times New Roman" panose="02020603050405020304" pitchFamily="18" charset="0"/>
        <a:buChar char="–"/>
        <a:defRPr sz="2500">
          <a:solidFill>
            <a:srgbClr val="000000"/>
          </a:solidFill>
          <a:latin typeface="+mn-lt"/>
          <a:ea typeface="+mn-ea"/>
          <a:cs typeface="+mn-cs"/>
        </a:defRPr>
      </a:lvl2pPr>
      <a:lvl3pPr marL="1036815" indent="-207363" algn="l" defTabSz="407526" rtl="0" eaLnBrk="0" fontAlgn="base" hangingPunct="0">
        <a:lnSpc>
          <a:spcPct val="93000"/>
        </a:lnSpc>
        <a:spcBef>
          <a:spcPts val="771"/>
        </a:spcBef>
        <a:spcAft>
          <a:spcPct val="0"/>
        </a:spcAft>
        <a:buClr>
          <a:srgbClr val="000000"/>
        </a:buClr>
        <a:buSzPct val="100000"/>
        <a:buFont typeface="Times New Roman" panose="02020603050405020304" pitchFamily="18" charset="0"/>
        <a:buChar char="•"/>
        <a:defRPr sz="2200">
          <a:solidFill>
            <a:srgbClr val="000000"/>
          </a:solidFill>
          <a:latin typeface="+mn-lt"/>
          <a:ea typeface="+mn-ea"/>
          <a:cs typeface="+mn-cs"/>
        </a:defRPr>
      </a:lvl3pPr>
      <a:lvl4pPr marL="1451541" indent="-207363" algn="l" defTabSz="407526" rtl="0" eaLnBrk="0" fontAlgn="base" hangingPunct="0">
        <a:lnSpc>
          <a:spcPct val="93000"/>
        </a:lnSpc>
        <a:spcBef>
          <a:spcPts val="522"/>
        </a:spcBef>
        <a:spcAft>
          <a:spcPct val="0"/>
        </a:spcAft>
        <a:buClr>
          <a:srgbClr val="000000"/>
        </a:buClr>
        <a:buSzPct val="100000"/>
        <a:buFont typeface="Times New Roman" panose="02020603050405020304" pitchFamily="18" charset="0"/>
        <a:buChar char="–"/>
        <a:defRPr sz="1800">
          <a:solidFill>
            <a:srgbClr val="000000"/>
          </a:solidFill>
          <a:latin typeface="+mn-lt"/>
          <a:ea typeface="+mn-ea"/>
          <a:cs typeface="+mn-cs"/>
        </a:defRPr>
      </a:lvl4pPr>
      <a:lvl5pPr marL="1866268" indent="-207363" algn="l" defTabSz="407526" rtl="0" eaLnBrk="0" fontAlgn="base" hangingPunct="0">
        <a:lnSpc>
          <a:spcPct val="93000"/>
        </a:lnSpc>
        <a:spcBef>
          <a:spcPts val="261"/>
        </a:spcBef>
        <a:spcAft>
          <a:spcPct val="0"/>
        </a:spcAft>
        <a:buClr>
          <a:srgbClr val="000000"/>
        </a:buClr>
        <a:buSzPct val="100000"/>
        <a:buFont typeface="Times New Roman" panose="02020603050405020304" pitchFamily="18" charset="0"/>
        <a:buChar char="»"/>
        <a:defRPr sz="1800">
          <a:solidFill>
            <a:srgbClr val="000000"/>
          </a:solidFill>
          <a:latin typeface="+mn-lt"/>
          <a:ea typeface="+mn-ea"/>
          <a:cs typeface="+mn-cs"/>
        </a:defRPr>
      </a:lvl5pPr>
      <a:lvl6pPr marL="2280994" indent="-207363" algn="l" defTabSz="407526" rtl="0" fontAlgn="base" hangingPunct="0">
        <a:lnSpc>
          <a:spcPct val="93000"/>
        </a:lnSpc>
        <a:spcBef>
          <a:spcPts val="261"/>
        </a:spcBef>
        <a:spcAft>
          <a:spcPct val="0"/>
        </a:spcAft>
        <a:buClr>
          <a:srgbClr val="000000"/>
        </a:buClr>
        <a:buSzPct val="100000"/>
        <a:buFont typeface="Times New Roman" pitchFamily="16" charset="0"/>
        <a:defRPr sz="1800">
          <a:solidFill>
            <a:srgbClr val="000000"/>
          </a:solidFill>
          <a:latin typeface="+mn-lt"/>
          <a:ea typeface="+mn-ea"/>
          <a:cs typeface="+mn-cs"/>
        </a:defRPr>
      </a:lvl6pPr>
      <a:lvl7pPr marL="2695720" indent="-207363" algn="l" defTabSz="407526" rtl="0" fontAlgn="base" hangingPunct="0">
        <a:lnSpc>
          <a:spcPct val="93000"/>
        </a:lnSpc>
        <a:spcBef>
          <a:spcPts val="261"/>
        </a:spcBef>
        <a:spcAft>
          <a:spcPct val="0"/>
        </a:spcAft>
        <a:buClr>
          <a:srgbClr val="000000"/>
        </a:buClr>
        <a:buSzPct val="100000"/>
        <a:buFont typeface="Times New Roman" pitchFamily="16" charset="0"/>
        <a:defRPr sz="1800">
          <a:solidFill>
            <a:srgbClr val="000000"/>
          </a:solidFill>
          <a:latin typeface="+mn-lt"/>
          <a:ea typeface="+mn-ea"/>
          <a:cs typeface="+mn-cs"/>
        </a:defRPr>
      </a:lvl7pPr>
      <a:lvl8pPr marL="3110446" indent="-207363" algn="l" defTabSz="407526" rtl="0" fontAlgn="base" hangingPunct="0">
        <a:lnSpc>
          <a:spcPct val="93000"/>
        </a:lnSpc>
        <a:spcBef>
          <a:spcPts val="261"/>
        </a:spcBef>
        <a:spcAft>
          <a:spcPct val="0"/>
        </a:spcAft>
        <a:buClr>
          <a:srgbClr val="000000"/>
        </a:buClr>
        <a:buSzPct val="100000"/>
        <a:buFont typeface="Times New Roman" pitchFamily="16" charset="0"/>
        <a:defRPr sz="1800">
          <a:solidFill>
            <a:srgbClr val="000000"/>
          </a:solidFill>
          <a:latin typeface="+mn-lt"/>
          <a:ea typeface="+mn-ea"/>
          <a:cs typeface="+mn-cs"/>
        </a:defRPr>
      </a:lvl8pPr>
      <a:lvl9pPr marL="3525172" indent="-207363" algn="l" defTabSz="407526" rtl="0" fontAlgn="base" hangingPunct="0">
        <a:lnSpc>
          <a:spcPct val="93000"/>
        </a:lnSpc>
        <a:spcBef>
          <a:spcPts val="261"/>
        </a:spcBef>
        <a:spcAft>
          <a:spcPct val="0"/>
        </a:spcAft>
        <a:buClr>
          <a:srgbClr val="000000"/>
        </a:buClr>
        <a:buSzPct val="100000"/>
        <a:buFont typeface="Times New Roman" pitchFamily="16" charset="0"/>
        <a:defRPr sz="1800">
          <a:solidFill>
            <a:srgbClr val="000000"/>
          </a:solidFill>
          <a:latin typeface="+mn-lt"/>
          <a:ea typeface="+mn-ea"/>
          <a:cs typeface="+mn-cs"/>
        </a:defRPr>
      </a:lvl9pPr>
    </p:bodyStyle>
    <p:otherStyle>
      <a:defPPr>
        <a:defRPr lang="en-US"/>
      </a:defPPr>
      <a:lvl1pPr marL="0" algn="l" defTabSz="829452" rtl="0" eaLnBrk="1" latinLnBrk="0" hangingPunct="1">
        <a:defRPr sz="1600" kern="1200">
          <a:solidFill>
            <a:schemeClr val="tx1"/>
          </a:solidFill>
          <a:latin typeface="+mn-lt"/>
          <a:ea typeface="+mn-ea"/>
          <a:cs typeface="+mn-cs"/>
        </a:defRPr>
      </a:lvl1pPr>
      <a:lvl2pPr marL="414726" algn="l" defTabSz="829452" rtl="0" eaLnBrk="1" latinLnBrk="0" hangingPunct="1">
        <a:defRPr sz="1600" kern="1200">
          <a:solidFill>
            <a:schemeClr val="tx1"/>
          </a:solidFill>
          <a:latin typeface="+mn-lt"/>
          <a:ea typeface="+mn-ea"/>
          <a:cs typeface="+mn-cs"/>
        </a:defRPr>
      </a:lvl2pPr>
      <a:lvl3pPr marL="829452" algn="l" defTabSz="829452" rtl="0" eaLnBrk="1" latinLnBrk="0" hangingPunct="1">
        <a:defRPr sz="1600" kern="1200">
          <a:solidFill>
            <a:schemeClr val="tx1"/>
          </a:solidFill>
          <a:latin typeface="+mn-lt"/>
          <a:ea typeface="+mn-ea"/>
          <a:cs typeface="+mn-cs"/>
        </a:defRPr>
      </a:lvl3pPr>
      <a:lvl4pPr marL="1244178" algn="l" defTabSz="829452" rtl="0" eaLnBrk="1" latinLnBrk="0" hangingPunct="1">
        <a:defRPr sz="1600" kern="1200">
          <a:solidFill>
            <a:schemeClr val="tx1"/>
          </a:solidFill>
          <a:latin typeface="+mn-lt"/>
          <a:ea typeface="+mn-ea"/>
          <a:cs typeface="+mn-cs"/>
        </a:defRPr>
      </a:lvl4pPr>
      <a:lvl5pPr marL="1658904" algn="l" defTabSz="829452" rtl="0" eaLnBrk="1" latinLnBrk="0" hangingPunct="1">
        <a:defRPr sz="1600" kern="1200">
          <a:solidFill>
            <a:schemeClr val="tx1"/>
          </a:solidFill>
          <a:latin typeface="+mn-lt"/>
          <a:ea typeface="+mn-ea"/>
          <a:cs typeface="+mn-cs"/>
        </a:defRPr>
      </a:lvl5pPr>
      <a:lvl6pPr marL="2073631" algn="l" defTabSz="829452" rtl="0" eaLnBrk="1" latinLnBrk="0" hangingPunct="1">
        <a:defRPr sz="1600" kern="1200">
          <a:solidFill>
            <a:schemeClr val="tx1"/>
          </a:solidFill>
          <a:latin typeface="+mn-lt"/>
          <a:ea typeface="+mn-ea"/>
          <a:cs typeface="+mn-cs"/>
        </a:defRPr>
      </a:lvl6pPr>
      <a:lvl7pPr marL="2488357" algn="l" defTabSz="829452" rtl="0" eaLnBrk="1" latinLnBrk="0" hangingPunct="1">
        <a:defRPr sz="1600" kern="1200">
          <a:solidFill>
            <a:schemeClr val="tx1"/>
          </a:solidFill>
          <a:latin typeface="+mn-lt"/>
          <a:ea typeface="+mn-ea"/>
          <a:cs typeface="+mn-cs"/>
        </a:defRPr>
      </a:lvl7pPr>
      <a:lvl8pPr marL="2903083" algn="l" defTabSz="829452" rtl="0" eaLnBrk="1" latinLnBrk="0" hangingPunct="1">
        <a:defRPr sz="1600" kern="1200">
          <a:solidFill>
            <a:schemeClr val="tx1"/>
          </a:solidFill>
          <a:latin typeface="+mn-lt"/>
          <a:ea typeface="+mn-ea"/>
          <a:cs typeface="+mn-cs"/>
        </a:defRPr>
      </a:lvl8pPr>
      <a:lvl9pPr marL="3317809" algn="l" defTabSz="829452" rtl="0" eaLnBrk="1" latinLnBrk="0" hangingPunct="1">
        <a:defRPr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323360" y="2530347"/>
            <a:ext cx="7672320" cy="691273"/>
          </a:xfrm>
        </p:spPr>
        <p:txBody>
          <a:bodyPr/>
          <a:lstStyle/>
          <a:p>
            <a:r>
              <a:rPr lang="en-US" altLang="en-US" b="1" smtClean="0">
                <a:latin typeface="Times New Roman" pitchFamily="18" charset="0"/>
                <a:cs typeface="Times New Roman" pitchFamily="18" charset="0"/>
              </a:rPr>
              <a:t>MODULE 1</a:t>
            </a:r>
            <a:br>
              <a:rPr lang="en-US" altLang="en-US" b="1" smtClean="0">
                <a:latin typeface="Times New Roman" pitchFamily="18" charset="0"/>
                <a:cs typeface="Times New Roman" pitchFamily="18" charset="0"/>
              </a:rPr>
            </a:br>
            <a:r>
              <a:rPr lang="en-US" altLang="en-US" b="1" smtClean="0">
                <a:latin typeface="Times New Roman" pitchFamily="18" charset="0"/>
                <a:cs typeface="Times New Roman" pitchFamily="18" charset="0"/>
              </a:rPr>
              <a:t>Introduction and importance of Vermicompost</a:t>
            </a:r>
          </a:p>
        </p:txBody>
      </p:sp>
    </p:spTree>
    <p:extLst>
      <p:ext uri="{BB962C8B-B14F-4D97-AF65-F5344CB8AC3E}">
        <p14:creationId xmlns:p14="http://schemas.microsoft.com/office/powerpoint/2010/main" val="29623959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2"/>
          <p:cNvSpPr>
            <a:spLocks noGrp="1" noChangeArrowheads="1"/>
          </p:cNvSpPr>
          <p:nvPr>
            <p:ph idx="1"/>
          </p:nvPr>
        </p:nvSpPr>
        <p:spPr>
          <a:xfrm>
            <a:off x="1945440" y="1908201"/>
            <a:ext cx="6566400" cy="2999834"/>
          </a:xfrm>
        </p:spPr>
        <p:txBody>
          <a:bodyPr/>
          <a:lstStyle/>
          <a:p>
            <a:r>
              <a:rPr lang="en-US" altLang="en-US" sz="2500">
                <a:latin typeface="Times New Roman" pitchFamily="18" charset="0"/>
                <a:cs typeface="Times New Roman" pitchFamily="18" charset="0"/>
              </a:rPr>
              <a:t>Soil N losses were more pronounced over a period of 15-year jhum system. The total soil N made available for plant uptake was higher than the total input of N to the soil through the addition of slashed vegetation, inorganic and organic manure, recycled crop residues and weeds.</a:t>
            </a:r>
          </a:p>
          <a:p>
            <a:pPr lvl="2"/>
            <a:endParaRPr lang="en-US" altLang="en-US" smtClean="0"/>
          </a:p>
        </p:txBody>
      </p:sp>
    </p:spTree>
    <p:extLst>
      <p:ext uri="{BB962C8B-B14F-4D97-AF65-F5344CB8AC3E}">
        <p14:creationId xmlns:p14="http://schemas.microsoft.com/office/powerpoint/2010/main" val="41975571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noChangeArrowheads="1"/>
          </p:cNvSpPr>
          <p:nvPr>
            <p:ph type="title"/>
          </p:nvPr>
        </p:nvSpPr>
        <p:spPr>
          <a:xfrm>
            <a:off x="2014561" y="940419"/>
            <a:ext cx="6804000" cy="1140600"/>
          </a:xfrm>
        </p:spPr>
        <p:txBody>
          <a:bodyPr/>
          <a:lstStyle/>
          <a:p>
            <a:r>
              <a:rPr lang="en-US" altLang="en-US" sz="2500" b="1">
                <a:latin typeface="Times New Roman" pitchFamily="18" charset="0"/>
                <a:cs typeface="Times New Roman" pitchFamily="18" charset="0"/>
              </a:rPr>
              <a:t>Improved soil physical, chemical and biological properties</a:t>
            </a:r>
            <a:endParaRPr lang="en-US" altLang="en-US" sz="2500">
              <a:latin typeface="Times New Roman" pitchFamily="18" charset="0"/>
              <a:cs typeface="Times New Roman" pitchFamily="18" charset="0"/>
            </a:endParaRPr>
          </a:p>
        </p:txBody>
      </p:sp>
      <p:sp>
        <p:nvSpPr>
          <p:cNvPr id="14339" name="Content Placeholder 2"/>
          <p:cNvSpPr>
            <a:spLocks noGrp="1" noChangeArrowheads="1"/>
          </p:cNvSpPr>
          <p:nvPr>
            <p:ph idx="1"/>
          </p:nvPr>
        </p:nvSpPr>
        <p:spPr>
          <a:xfrm>
            <a:off x="1738081" y="2599474"/>
            <a:ext cx="6873120" cy="2557709"/>
          </a:xfrm>
        </p:spPr>
        <p:txBody>
          <a:bodyPr/>
          <a:lstStyle/>
          <a:p>
            <a:r>
              <a:rPr lang="en-US" altLang="en-US" sz="2500">
                <a:latin typeface="Times New Roman" pitchFamily="18" charset="0"/>
                <a:cs typeface="Times New Roman" pitchFamily="18" charset="0"/>
              </a:rPr>
              <a:t>Limited studies on vermicompost indicate that it increases macropore space ranging from 50 to 500 µm, resulting in improved air-water relationship in the soil which favorably affect plant growth (Marinari et al. 2000). </a:t>
            </a:r>
          </a:p>
        </p:txBody>
      </p:sp>
    </p:spTree>
    <p:extLst>
      <p:ext uri="{BB962C8B-B14F-4D97-AF65-F5344CB8AC3E}">
        <p14:creationId xmlns:p14="http://schemas.microsoft.com/office/powerpoint/2010/main" val="4696937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noChangeArrowheads="1"/>
          </p:cNvSpPr>
          <p:nvPr>
            <p:ph idx="1"/>
          </p:nvPr>
        </p:nvSpPr>
        <p:spPr>
          <a:xfrm>
            <a:off x="1876320" y="1562564"/>
            <a:ext cx="6773760" cy="3940254"/>
          </a:xfrm>
        </p:spPr>
        <p:txBody>
          <a:bodyPr/>
          <a:lstStyle/>
          <a:p>
            <a:r>
              <a:rPr lang="en-US" altLang="en-US" sz="2500">
                <a:latin typeface="Times New Roman" pitchFamily="18" charset="0"/>
                <a:cs typeface="Times New Roman" pitchFamily="18" charset="0"/>
              </a:rPr>
              <a:t>The application of organic matter including vermicompost favorably affects soil pH, microbial population and soil enzyme activities (Maheswarappa et al. 1999).</a:t>
            </a:r>
          </a:p>
          <a:p>
            <a:r>
              <a:rPr lang="en-US" altLang="en-US" sz="2500">
                <a:latin typeface="Times New Roman" pitchFamily="18" charset="0"/>
                <a:cs typeface="Times New Roman" pitchFamily="18" charset="0"/>
              </a:rPr>
              <a:t> It also reduces the proportion of water-soluble chemical species, which cause possible environmental contamination (Mitchell and Edwards 1997).</a:t>
            </a:r>
          </a:p>
          <a:p>
            <a:endParaRPr lang="en-US" altLang="en-US" smtClean="0"/>
          </a:p>
        </p:txBody>
      </p:sp>
    </p:spTree>
    <p:extLst>
      <p:ext uri="{BB962C8B-B14F-4D97-AF65-F5344CB8AC3E}">
        <p14:creationId xmlns:p14="http://schemas.microsoft.com/office/powerpoint/2010/main" val="10515685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noChangeArrowheads="1"/>
          </p:cNvSpPr>
          <p:nvPr>
            <p:ph type="title"/>
          </p:nvPr>
        </p:nvSpPr>
        <p:spPr>
          <a:xfrm>
            <a:off x="2291040" y="1147802"/>
            <a:ext cx="5944320" cy="735917"/>
          </a:xfrm>
        </p:spPr>
        <p:txBody>
          <a:bodyPr/>
          <a:lstStyle/>
          <a:p>
            <a:r>
              <a:rPr lang="en-US" altLang="en-US" sz="2900" b="1">
                <a:latin typeface="Times New Roman" pitchFamily="18" charset="0"/>
                <a:cs typeface="Times New Roman" pitchFamily="18" charset="0"/>
              </a:rPr>
              <a:t>Types of earthworms</a:t>
            </a:r>
            <a:r>
              <a:rPr lang="en-US" altLang="en-US" smtClean="0"/>
              <a:t/>
            </a:r>
            <a:br>
              <a:rPr lang="en-US" altLang="en-US" smtClean="0"/>
            </a:br>
            <a:endParaRPr lang="en-US" altLang="en-US" smtClean="0"/>
          </a:p>
        </p:txBody>
      </p:sp>
      <p:sp>
        <p:nvSpPr>
          <p:cNvPr id="16387" name="Content Placeholder 2"/>
          <p:cNvSpPr>
            <a:spLocks noGrp="1" noChangeArrowheads="1"/>
          </p:cNvSpPr>
          <p:nvPr>
            <p:ph idx="1"/>
          </p:nvPr>
        </p:nvSpPr>
        <p:spPr>
          <a:xfrm>
            <a:off x="1807200" y="2184711"/>
            <a:ext cx="6704640" cy="2557709"/>
          </a:xfrm>
        </p:spPr>
        <p:txBody>
          <a:bodyPr/>
          <a:lstStyle/>
          <a:p>
            <a:r>
              <a:rPr lang="en-US" altLang="en-US" sz="2500">
                <a:latin typeface="Times New Roman" pitchFamily="18" charset="0"/>
                <a:cs typeface="Times New Roman" pitchFamily="18" charset="0"/>
              </a:rPr>
              <a:t>Earthworms are invertebrates. There are nearly 3600 types of earthworms in the world and they are mainly divided into two types: (1) burrowing; and (2) non-burrowing. </a:t>
            </a:r>
            <a:endParaRPr lang="en-US" altLang="en-US" smtClean="0"/>
          </a:p>
        </p:txBody>
      </p:sp>
    </p:spTree>
    <p:extLst>
      <p:ext uri="{BB962C8B-B14F-4D97-AF65-F5344CB8AC3E}">
        <p14:creationId xmlns:p14="http://schemas.microsoft.com/office/powerpoint/2010/main" val="3824659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p:cNvSpPr>
            <a:spLocks noGrp="1" noChangeArrowheads="1"/>
          </p:cNvSpPr>
          <p:nvPr>
            <p:ph idx="1"/>
          </p:nvPr>
        </p:nvSpPr>
        <p:spPr>
          <a:xfrm>
            <a:off x="1738080" y="1700820"/>
            <a:ext cx="6842880" cy="4216763"/>
          </a:xfrm>
        </p:spPr>
        <p:txBody>
          <a:bodyPr/>
          <a:lstStyle/>
          <a:p>
            <a:r>
              <a:rPr lang="en-US" altLang="en-US" sz="2500">
                <a:latin typeface="Times New Roman" pitchFamily="18" charset="0"/>
                <a:cs typeface="Times New Roman" pitchFamily="18" charset="0"/>
              </a:rPr>
              <a:t>The burrowing types Pertima elongata and Pertima asiatica live deep in the soil. On the other hand, the non-burrowing types Eisenia fetida and Eudrilus eugenae live in the upper layer of soil surface. </a:t>
            </a:r>
          </a:p>
          <a:p>
            <a:r>
              <a:rPr lang="en-US" altLang="en-US" sz="2500">
                <a:latin typeface="Times New Roman" pitchFamily="18" charset="0"/>
                <a:cs typeface="Times New Roman" pitchFamily="18" charset="0"/>
              </a:rPr>
              <a:t>The burrowing types are pale, 20 to 30 cm long and live for 15 years. The non-burrowing types are red or purple and 10 to 15 cm long but their life span is only 28 months.</a:t>
            </a:r>
          </a:p>
          <a:p>
            <a:endParaRPr lang="en-US" altLang="en-US" smtClean="0"/>
          </a:p>
        </p:txBody>
      </p:sp>
    </p:spTree>
    <p:extLst>
      <p:ext uri="{BB962C8B-B14F-4D97-AF65-F5344CB8AC3E}">
        <p14:creationId xmlns:p14="http://schemas.microsoft.com/office/powerpoint/2010/main" val="28108320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p:cNvSpPr>
            <a:spLocks noGrp="1" noChangeArrowheads="1"/>
          </p:cNvSpPr>
          <p:nvPr>
            <p:ph idx="1"/>
          </p:nvPr>
        </p:nvSpPr>
        <p:spPr>
          <a:xfrm>
            <a:off x="1738081" y="1908202"/>
            <a:ext cx="6942240" cy="3248981"/>
          </a:xfrm>
        </p:spPr>
        <p:txBody>
          <a:bodyPr/>
          <a:lstStyle/>
          <a:p>
            <a:r>
              <a:rPr lang="en-US" altLang="en-US" sz="2500">
                <a:latin typeface="Times New Roman" pitchFamily="18" charset="0"/>
                <a:cs typeface="Times New Roman" pitchFamily="18" charset="0"/>
              </a:rPr>
              <a:t>The non-burrowing earthworms eat 10% soil and 90% organic waste materials; these convert the organic waste into vermicompost faster than the burrowing earthworms. </a:t>
            </a:r>
          </a:p>
          <a:p>
            <a:r>
              <a:rPr lang="en-US" altLang="en-US" sz="2500">
                <a:latin typeface="Times New Roman" pitchFamily="18" charset="0"/>
                <a:cs typeface="Times New Roman" pitchFamily="18" charset="0"/>
              </a:rPr>
              <a:t>They can tolerate temperatures ranging from 0 to 40°C but the regeneration capacity is more at 25 to 30°C and 40–45% moisture level in the pile. </a:t>
            </a:r>
          </a:p>
        </p:txBody>
      </p:sp>
    </p:spTree>
    <p:extLst>
      <p:ext uri="{BB962C8B-B14F-4D97-AF65-F5344CB8AC3E}">
        <p14:creationId xmlns:p14="http://schemas.microsoft.com/office/powerpoint/2010/main" val="27978677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2"/>
          <p:cNvSpPr>
            <a:spLocks noGrp="1" noChangeArrowheads="1"/>
          </p:cNvSpPr>
          <p:nvPr>
            <p:ph idx="1"/>
          </p:nvPr>
        </p:nvSpPr>
        <p:spPr>
          <a:xfrm>
            <a:off x="1876320" y="2046455"/>
            <a:ext cx="6497280" cy="2350327"/>
          </a:xfrm>
        </p:spPr>
        <p:txBody>
          <a:bodyPr/>
          <a:lstStyle/>
          <a:p>
            <a:r>
              <a:rPr lang="en-US" altLang="en-US" sz="2500">
                <a:latin typeface="Times New Roman" pitchFamily="18" charset="0"/>
                <a:cs typeface="Times New Roman" pitchFamily="18" charset="0"/>
              </a:rPr>
              <a:t>The burrowing type of earthworms comes onto the soil surface only at night. These make holes in the soil up to a depth of 3.5 m and produce 5.6 kg casts by ingesting 90% soil and 10% organic waste.</a:t>
            </a:r>
          </a:p>
          <a:p>
            <a:endParaRPr lang="en-US" altLang="en-US" smtClean="0"/>
          </a:p>
          <a:p>
            <a:endParaRPr lang="en-US" altLang="en-US" smtClean="0"/>
          </a:p>
        </p:txBody>
      </p:sp>
    </p:spTree>
    <p:extLst>
      <p:ext uri="{BB962C8B-B14F-4D97-AF65-F5344CB8AC3E}">
        <p14:creationId xmlns:p14="http://schemas.microsoft.com/office/powerpoint/2010/main" val="32591687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Title 1"/>
          <p:cNvSpPr>
            <a:spLocks noGrp="1" noChangeArrowheads="1"/>
          </p:cNvSpPr>
          <p:nvPr>
            <p:ph type="title"/>
          </p:nvPr>
        </p:nvSpPr>
        <p:spPr>
          <a:xfrm>
            <a:off x="2152800" y="589022"/>
            <a:ext cx="5045760" cy="1036909"/>
          </a:xfrm>
        </p:spPr>
        <p:txBody>
          <a:bodyPr/>
          <a:lstStyle/>
          <a:p>
            <a:r>
              <a:rPr lang="en-US" altLang="en-US" sz="2500" b="1">
                <a:latin typeface="Times New Roman" pitchFamily="18" charset="0"/>
                <a:cs typeface="Times New Roman" pitchFamily="18" charset="0"/>
              </a:rPr>
              <a:t>What is Vermicomposting?</a:t>
            </a:r>
            <a:r>
              <a:rPr lang="en-US" altLang="en-US" smtClean="0"/>
              <a:t/>
            </a:r>
            <a:br>
              <a:rPr lang="en-US" altLang="en-US" smtClean="0"/>
            </a:br>
            <a:endParaRPr lang="en-US" altLang="en-US" smtClean="0"/>
          </a:p>
        </p:txBody>
      </p:sp>
      <p:sp>
        <p:nvSpPr>
          <p:cNvPr id="4099" name="Content Placeholder 2"/>
          <p:cNvSpPr>
            <a:spLocks noGrp="1" noChangeArrowheads="1"/>
          </p:cNvSpPr>
          <p:nvPr>
            <p:ph idx="1"/>
          </p:nvPr>
        </p:nvSpPr>
        <p:spPr>
          <a:xfrm>
            <a:off x="1668961" y="1700820"/>
            <a:ext cx="7080480" cy="3531251"/>
          </a:xfrm>
        </p:spPr>
        <p:txBody>
          <a:bodyPr/>
          <a:lstStyle/>
          <a:p>
            <a:r>
              <a:rPr lang="en-US" altLang="en-US" sz="2500">
                <a:latin typeface="Times New Roman" pitchFamily="18" charset="0"/>
                <a:cs typeface="Times New Roman" pitchFamily="18" charset="0"/>
              </a:rPr>
              <a:t>Vermicomposting is a simple biotechnological process of composting, in which certain species of earthworms are used to enhance the process of waste conversion and produce a better end product.</a:t>
            </a:r>
          </a:p>
          <a:p>
            <a:r>
              <a:rPr lang="en-US" altLang="en-US" sz="2500">
                <a:latin typeface="Times New Roman" pitchFamily="18" charset="0"/>
                <a:cs typeface="Times New Roman" pitchFamily="18" charset="0"/>
              </a:rPr>
              <a:t>Vermicomposting differs from composting in several ways.  It is a mesophilic process, utilizing microorganisms and earthworms that are active at 10–32°C (not ambient temperature but temperature within the pile of moist organic material). </a:t>
            </a:r>
          </a:p>
        </p:txBody>
      </p:sp>
    </p:spTree>
    <p:extLst>
      <p:ext uri="{BB962C8B-B14F-4D97-AF65-F5344CB8AC3E}">
        <p14:creationId xmlns:p14="http://schemas.microsoft.com/office/powerpoint/2010/main" val="1439624413"/>
      </p:ext>
    </p:extLst>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noChangeArrowheads="1"/>
          </p:cNvSpPr>
          <p:nvPr>
            <p:ph type="title"/>
          </p:nvPr>
        </p:nvSpPr>
        <p:spPr>
          <a:xfrm>
            <a:off x="5194082" y="871292"/>
            <a:ext cx="2802240" cy="612064"/>
          </a:xfrm>
        </p:spPr>
        <p:txBody>
          <a:bodyPr/>
          <a:lstStyle/>
          <a:p>
            <a:r>
              <a:rPr lang="en-US" altLang="en-US" sz="2900"/>
              <a:t>Contd…</a:t>
            </a:r>
          </a:p>
        </p:txBody>
      </p:sp>
      <p:sp>
        <p:nvSpPr>
          <p:cNvPr id="6147" name="Content Placeholder 2"/>
          <p:cNvSpPr>
            <a:spLocks noGrp="1" noChangeArrowheads="1"/>
          </p:cNvSpPr>
          <p:nvPr>
            <p:ph idx="1"/>
          </p:nvPr>
        </p:nvSpPr>
        <p:spPr>
          <a:xfrm>
            <a:off x="1807201" y="1493437"/>
            <a:ext cx="7080480" cy="3876887"/>
          </a:xfrm>
        </p:spPr>
        <p:txBody>
          <a:bodyPr/>
          <a:lstStyle/>
          <a:p>
            <a:r>
              <a:rPr lang="en-US" altLang="en-US" smtClean="0">
                <a:latin typeface="Times New Roman" pitchFamily="18" charset="0"/>
                <a:cs typeface="Times New Roman" pitchFamily="18" charset="0"/>
              </a:rPr>
              <a:t>The process is faster than composting; because the material passes through the earthworm gut, a significant but not yet fully understood transformation takes place, whereby the resulting earthworm castings (worm manure) are rich in microbial activity and plant growth regulators, and fortified with pest repellence attributes as well.</a:t>
            </a:r>
          </a:p>
          <a:p>
            <a:endParaRPr lang="en-US" altLang="en-US" smtClean="0"/>
          </a:p>
        </p:txBody>
      </p:sp>
    </p:spTree>
    <p:extLst>
      <p:ext uri="{BB962C8B-B14F-4D97-AF65-F5344CB8AC3E}">
        <p14:creationId xmlns:p14="http://schemas.microsoft.com/office/powerpoint/2010/main" val="33745385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hp\Downloads\vermicomposting-3-638.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86560" y="1147803"/>
            <a:ext cx="8709120" cy="5502817"/>
          </a:xfrm>
          <a:noFill/>
        </p:spPr>
      </p:pic>
    </p:spTree>
    <p:extLst>
      <p:ext uri="{BB962C8B-B14F-4D97-AF65-F5344CB8AC3E}">
        <p14:creationId xmlns:p14="http://schemas.microsoft.com/office/powerpoint/2010/main" val="14189787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4" descr="G:\new folder\Vermicomposting_files\vermicomposting-5-63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8320" y="0"/>
            <a:ext cx="884736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908479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noChangeArrowheads="1"/>
          </p:cNvSpPr>
          <p:nvPr>
            <p:ph type="title"/>
          </p:nvPr>
        </p:nvSpPr>
        <p:spPr>
          <a:xfrm>
            <a:off x="493920" y="940419"/>
            <a:ext cx="8223840" cy="735917"/>
          </a:xfrm>
        </p:spPr>
        <p:txBody>
          <a:bodyPr/>
          <a:lstStyle/>
          <a:p>
            <a:r>
              <a:rPr lang="en-US" altLang="en-US" sz="2500" b="1">
                <a:latin typeface="Times New Roman" pitchFamily="18" charset="0"/>
                <a:cs typeface="Times New Roman" pitchFamily="18" charset="0"/>
              </a:rPr>
              <a:t>Importance of vermicompost</a:t>
            </a:r>
            <a:r>
              <a:rPr lang="en-US" altLang="en-US" smtClean="0"/>
              <a:t/>
            </a:r>
            <a:br>
              <a:rPr lang="en-US" altLang="en-US" smtClean="0"/>
            </a:br>
            <a:endParaRPr lang="en-US" altLang="en-US" smtClean="0"/>
          </a:p>
        </p:txBody>
      </p:sp>
      <p:sp>
        <p:nvSpPr>
          <p:cNvPr id="5123" name="Content Placeholder 2">
            <a:extLst>
              <a:ext uri="{FF2B5EF4-FFF2-40B4-BE49-F238E27FC236}"/>
            </a:extLst>
          </p:cNvPr>
          <p:cNvSpPr>
            <a:spLocks noGrp="1"/>
          </p:cNvSpPr>
          <p:nvPr>
            <p:ph idx="1"/>
          </p:nvPr>
        </p:nvSpPr>
        <p:spPr>
          <a:xfrm>
            <a:off x="1876320" y="1769946"/>
            <a:ext cx="6704640" cy="3594617"/>
          </a:xfrm>
        </p:spPr>
        <p:txBody>
          <a:bodyPr/>
          <a:lstStyle/>
          <a:p>
            <a:pPr marL="0" indent="0">
              <a:buNone/>
              <a:defRPr/>
            </a:pPr>
            <a:r>
              <a:rPr lang="en-US" sz="2500" dirty="0">
                <a:latin typeface="Times New Roman" pitchFamily="18" charset="0"/>
                <a:cs typeface="Times New Roman" pitchFamily="18" charset="0"/>
              </a:rPr>
              <a:t>Source of plant nutrients:</a:t>
            </a:r>
          </a:p>
          <a:p>
            <a:pPr>
              <a:buFont typeface="Arial" pitchFamily="34" charset="0"/>
              <a:buChar char="•"/>
              <a:defRPr/>
            </a:pPr>
            <a:r>
              <a:rPr lang="en-US" sz="2500" dirty="0">
                <a:latin typeface="Times New Roman" pitchFamily="18" charset="0"/>
                <a:cs typeface="Times New Roman" pitchFamily="18" charset="0"/>
              </a:rPr>
              <a:t>Earthworms consume various organic wastes and reduce the volume by 40–60%. Each earthworm weighs about 0.5 to 0.6 g, eats waste equivalent to its body weight and produces cast equivalent to about 50% of the waste it consumes in a day. </a:t>
            </a:r>
          </a:p>
        </p:txBody>
      </p:sp>
    </p:spTree>
    <p:extLst>
      <p:ext uri="{BB962C8B-B14F-4D97-AF65-F5344CB8AC3E}">
        <p14:creationId xmlns:p14="http://schemas.microsoft.com/office/powerpoint/2010/main" val="7079102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2"/>
          <p:cNvSpPr>
            <a:spLocks noGrp="1" noChangeArrowheads="1"/>
          </p:cNvSpPr>
          <p:nvPr>
            <p:ph idx="1"/>
          </p:nvPr>
        </p:nvSpPr>
        <p:spPr>
          <a:xfrm>
            <a:off x="2014560" y="1908202"/>
            <a:ext cx="6082560" cy="3801999"/>
          </a:xfrm>
        </p:spPr>
        <p:txBody>
          <a:bodyPr/>
          <a:lstStyle/>
          <a:p>
            <a:r>
              <a:rPr lang="en-US" altLang="en-US" sz="2500">
                <a:latin typeface="Times New Roman" pitchFamily="18" charset="0"/>
                <a:cs typeface="Times New Roman" pitchFamily="18" charset="0"/>
              </a:rPr>
              <a:t>These worm castings have been analyzed for chemical and biological properties. </a:t>
            </a:r>
          </a:p>
          <a:p>
            <a:r>
              <a:rPr lang="en-US" altLang="en-US" sz="2500">
                <a:latin typeface="Times New Roman" pitchFamily="18" charset="0"/>
                <a:cs typeface="Times New Roman" pitchFamily="18" charset="0"/>
              </a:rPr>
              <a:t>The moisture content of castings ranges between 32 and 66% and the pH is around 7.0. The worm castings contain higher percentage (nearly twofold) of both macro and micronutrients than the garden compost</a:t>
            </a:r>
          </a:p>
          <a:p>
            <a:endParaRPr lang="en-US" altLang="en-US" smtClean="0"/>
          </a:p>
        </p:txBody>
      </p:sp>
    </p:spTree>
    <p:extLst>
      <p:ext uri="{BB962C8B-B14F-4D97-AF65-F5344CB8AC3E}">
        <p14:creationId xmlns:p14="http://schemas.microsoft.com/office/powerpoint/2010/main" val="16209302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a:extLst>
              <a:ext uri="{FF2B5EF4-FFF2-40B4-BE49-F238E27FC236}"/>
            </a:extLst>
          </p:cNvPr>
          <p:cNvGraphicFramePr>
            <a:graphicFrameLocks noGrp="1"/>
          </p:cNvGraphicFramePr>
          <p:nvPr>
            <p:ph idx="1"/>
          </p:nvPr>
        </p:nvGraphicFramePr>
        <p:xfrm>
          <a:off x="1910880" y="1562565"/>
          <a:ext cx="6497280" cy="4838904"/>
        </p:xfrm>
        <a:graphic>
          <a:graphicData uri="http://schemas.openxmlformats.org/drawingml/2006/table">
            <a:tbl>
              <a:tblPr firstRow="1" firstCol="1" bandRow="1">
                <a:tableStyleId>{21E4AEA4-8DFA-4A89-87EB-49C32662AFE0}</a:tableStyleId>
              </a:tblPr>
              <a:tblGrid>
                <a:gridCol w="2378089">
                  <a:extLst>
                    <a:ext uri="{9D8B030D-6E8A-4147-A177-3AD203B41FA5}"/>
                  </a:extLst>
                </a:gridCol>
                <a:gridCol w="4119191">
                  <a:extLst>
                    <a:ext uri="{9D8B030D-6E8A-4147-A177-3AD203B41FA5}"/>
                  </a:extLst>
                </a:gridCol>
              </a:tblGrid>
              <a:tr h="403242">
                <a:tc>
                  <a:txBody>
                    <a:bodyPr/>
                    <a:lstStyle/>
                    <a:p>
                      <a:pPr marL="0" marR="0" algn="ctr">
                        <a:lnSpc>
                          <a:spcPct val="115000"/>
                        </a:lnSpc>
                        <a:spcBef>
                          <a:spcPts val="0"/>
                        </a:spcBef>
                        <a:spcAft>
                          <a:spcPts val="0"/>
                        </a:spcAft>
                      </a:pPr>
                      <a:r>
                        <a:rPr lang="en-US" sz="1100" dirty="0">
                          <a:effectLst/>
                        </a:rPr>
                        <a:t>Nutrient Element</a:t>
                      </a:r>
                      <a:endParaRPr lang="en-US" sz="1000" dirty="0">
                        <a:effectLst/>
                        <a:latin typeface="Calibri"/>
                        <a:ea typeface="Calibri"/>
                        <a:cs typeface="Times New Roman"/>
                      </a:endParaRPr>
                    </a:p>
                  </a:txBody>
                  <a:tcPr marL="62208" marR="62208" marT="0" marB="0"/>
                </a:tc>
                <a:tc>
                  <a:txBody>
                    <a:bodyPr/>
                    <a:lstStyle/>
                    <a:p>
                      <a:pPr marL="0" marR="0" algn="ctr">
                        <a:lnSpc>
                          <a:spcPct val="115000"/>
                        </a:lnSpc>
                        <a:spcBef>
                          <a:spcPts val="0"/>
                        </a:spcBef>
                        <a:spcAft>
                          <a:spcPts val="0"/>
                        </a:spcAft>
                      </a:pPr>
                      <a:r>
                        <a:rPr lang="en-US" sz="1100" dirty="0">
                          <a:effectLst/>
                        </a:rPr>
                        <a:t>Vermicompost (%)</a:t>
                      </a:r>
                      <a:endParaRPr lang="en-US" sz="1000" dirty="0">
                        <a:effectLst/>
                        <a:latin typeface="Calibri"/>
                        <a:ea typeface="Calibri"/>
                        <a:cs typeface="Times New Roman"/>
                      </a:endParaRPr>
                    </a:p>
                  </a:txBody>
                  <a:tcPr marL="62208" marR="62208" marT="0" marB="0"/>
                </a:tc>
                <a:extLst>
                  <a:ext uri="{0D108BD9-81ED-4DB2-BD59-A6C34878D82A}"/>
                </a:extLst>
              </a:tr>
              <a:tr h="403242">
                <a:tc>
                  <a:txBody>
                    <a:bodyPr/>
                    <a:lstStyle/>
                    <a:p>
                      <a:pPr marL="0" marR="0" algn="ctr">
                        <a:lnSpc>
                          <a:spcPct val="115000"/>
                        </a:lnSpc>
                        <a:spcBef>
                          <a:spcPts val="0"/>
                        </a:spcBef>
                        <a:spcAft>
                          <a:spcPts val="0"/>
                        </a:spcAft>
                      </a:pPr>
                      <a:r>
                        <a:rPr lang="en-US" sz="1100" dirty="0">
                          <a:effectLst/>
                        </a:rPr>
                        <a:t>Organic Carbon</a:t>
                      </a:r>
                      <a:endParaRPr lang="en-US" sz="1000" dirty="0">
                        <a:effectLst/>
                        <a:latin typeface="Calibri"/>
                        <a:ea typeface="Calibri"/>
                        <a:cs typeface="Times New Roman"/>
                      </a:endParaRPr>
                    </a:p>
                  </a:txBody>
                  <a:tcPr marL="62208" marR="62208" marT="0" marB="0"/>
                </a:tc>
                <a:tc>
                  <a:txBody>
                    <a:bodyPr/>
                    <a:lstStyle/>
                    <a:p>
                      <a:pPr marL="0" marR="0" algn="ctr">
                        <a:lnSpc>
                          <a:spcPct val="115000"/>
                        </a:lnSpc>
                        <a:spcBef>
                          <a:spcPts val="0"/>
                        </a:spcBef>
                        <a:spcAft>
                          <a:spcPts val="0"/>
                        </a:spcAft>
                      </a:pPr>
                      <a:r>
                        <a:rPr lang="en-US" sz="1100">
                          <a:effectLst/>
                        </a:rPr>
                        <a:t>9.8–13.4</a:t>
                      </a:r>
                      <a:endParaRPr lang="en-US" sz="1000">
                        <a:effectLst/>
                        <a:latin typeface="Calibri"/>
                        <a:ea typeface="Calibri"/>
                        <a:cs typeface="Times New Roman"/>
                      </a:endParaRPr>
                    </a:p>
                  </a:txBody>
                  <a:tcPr marL="62208" marR="62208" marT="0" marB="0"/>
                </a:tc>
                <a:extLst>
                  <a:ext uri="{0D108BD9-81ED-4DB2-BD59-A6C34878D82A}"/>
                </a:extLst>
              </a:tr>
              <a:tr h="403242">
                <a:tc>
                  <a:txBody>
                    <a:bodyPr/>
                    <a:lstStyle/>
                    <a:p>
                      <a:pPr marL="0" marR="0">
                        <a:lnSpc>
                          <a:spcPct val="115000"/>
                        </a:lnSpc>
                        <a:spcBef>
                          <a:spcPts val="0"/>
                        </a:spcBef>
                        <a:spcAft>
                          <a:spcPts val="0"/>
                        </a:spcAft>
                        <a:tabLst>
                          <a:tab pos="944880" algn="ctr"/>
                          <a:tab pos="1889760" algn="r"/>
                        </a:tabLst>
                      </a:pPr>
                      <a:r>
                        <a:rPr lang="en-US" sz="1100" dirty="0">
                          <a:effectLst/>
                        </a:rPr>
                        <a:t>	Nitrogen	</a:t>
                      </a:r>
                      <a:endParaRPr lang="en-US" sz="1000" dirty="0">
                        <a:effectLst/>
                        <a:latin typeface="Calibri"/>
                        <a:ea typeface="Calibri"/>
                        <a:cs typeface="Times New Roman"/>
                      </a:endParaRPr>
                    </a:p>
                  </a:txBody>
                  <a:tcPr marL="62208" marR="62208" marT="0" marB="0"/>
                </a:tc>
                <a:tc>
                  <a:txBody>
                    <a:bodyPr/>
                    <a:lstStyle/>
                    <a:p>
                      <a:pPr marL="0" marR="0" algn="ctr">
                        <a:lnSpc>
                          <a:spcPct val="115000"/>
                        </a:lnSpc>
                        <a:spcBef>
                          <a:spcPts val="0"/>
                        </a:spcBef>
                        <a:spcAft>
                          <a:spcPts val="0"/>
                        </a:spcAft>
                      </a:pPr>
                      <a:r>
                        <a:rPr lang="en-US" sz="1100">
                          <a:effectLst/>
                        </a:rPr>
                        <a:t>0.51–1.61</a:t>
                      </a:r>
                      <a:endParaRPr lang="en-US" sz="1000">
                        <a:effectLst/>
                        <a:latin typeface="Calibri"/>
                        <a:ea typeface="Calibri"/>
                        <a:cs typeface="Times New Roman"/>
                      </a:endParaRPr>
                    </a:p>
                  </a:txBody>
                  <a:tcPr marL="62208" marR="62208" marT="0" marB="0"/>
                </a:tc>
                <a:extLst>
                  <a:ext uri="{0D108BD9-81ED-4DB2-BD59-A6C34878D82A}"/>
                </a:extLst>
              </a:tr>
              <a:tr h="403242">
                <a:tc>
                  <a:txBody>
                    <a:bodyPr/>
                    <a:lstStyle/>
                    <a:p>
                      <a:pPr marL="0" marR="0" algn="ctr">
                        <a:lnSpc>
                          <a:spcPct val="115000"/>
                        </a:lnSpc>
                        <a:spcBef>
                          <a:spcPts val="0"/>
                        </a:spcBef>
                        <a:spcAft>
                          <a:spcPts val="0"/>
                        </a:spcAft>
                      </a:pPr>
                      <a:r>
                        <a:rPr lang="en-US" sz="1100" dirty="0">
                          <a:effectLst/>
                        </a:rPr>
                        <a:t>Phosphorous</a:t>
                      </a:r>
                      <a:endParaRPr lang="en-US" sz="1000" dirty="0">
                        <a:effectLst/>
                        <a:latin typeface="Calibri"/>
                        <a:ea typeface="Calibri"/>
                        <a:cs typeface="Times New Roman"/>
                      </a:endParaRPr>
                    </a:p>
                  </a:txBody>
                  <a:tcPr marL="62208" marR="62208" marT="0" marB="0"/>
                </a:tc>
                <a:tc>
                  <a:txBody>
                    <a:bodyPr/>
                    <a:lstStyle/>
                    <a:p>
                      <a:pPr marL="0" marR="0" algn="ctr">
                        <a:lnSpc>
                          <a:spcPct val="115000"/>
                        </a:lnSpc>
                        <a:spcBef>
                          <a:spcPts val="0"/>
                        </a:spcBef>
                        <a:spcAft>
                          <a:spcPts val="0"/>
                        </a:spcAft>
                      </a:pPr>
                      <a:r>
                        <a:rPr lang="en-US" sz="1100">
                          <a:effectLst/>
                        </a:rPr>
                        <a:t>19–1.02</a:t>
                      </a:r>
                      <a:endParaRPr lang="en-US" sz="1000">
                        <a:effectLst/>
                        <a:latin typeface="Calibri"/>
                        <a:ea typeface="Calibri"/>
                        <a:cs typeface="Times New Roman"/>
                      </a:endParaRPr>
                    </a:p>
                  </a:txBody>
                  <a:tcPr marL="62208" marR="62208" marT="0" marB="0"/>
                </a:tc>
                <a:extLst>
                  <a:ext uri="{0D108BD9-81ED-4DB2-BD59-A6C34878D82A}"/>
                </a:extLst>
              </a:tr>
              <a:tr h="403242">
                <a:tc>
                  <a:txBody>
                    <a:bodyPr/>
                    <a:lstStyle/>
                    <a:p>
                      <a:pPr marL="0" marR="0" algn="ctr">
                        <a:lnSpc>
                          <a:spcPct val="115000"/>
                        </a:lnSpc>
                        <a:spcBef>
                          <a:spcPts val="0"/>
                        </a:spcBef>
                        <a:spcAft>
                          <a:spcPts val="0"/>
                        </a:spcAft>
                      </a:pPr>
                      <a:r>
                        <a:rPr lang="en-US" sz="1100" dirty="0">
                          <a:effectLst/>
                        </a:rPr>
                        <a:t>Potassium</a:t>
                      </a:r>
                      <a:endParaRPr lang="en-US" sz="1000" dirty="0">
                        <a:effectLst/>
                        <a:latin typeface="Calibri"/>
                        <a:ea typeface="Calibri"/>
                        <a:cs typeface="Times New Roman"/>
                      </a:endParaRPr>
                    </a:p>
                  </a:txBody>
                  <a:tcPr marL="62208" marR="62208" marT="0" marB="0"/>
                </a:tc>
                <a:tc>
                  <a:txBody>
                    <a:bodyPr/>
                    <a:lstStyle/>
                    <a:p>
                      <a:pPr marL="0" marR="0" algn="ctr">
                        <a:lnSpc>
                          <a:spcPct val="115000"/>
                        </a:lnSpc>
                        <a:spcBef>
                          <a:spcPts val="0"/>
                        </a:spcBef>
                        <a:spcAft>
                          <a:spcPts val="0"/>
                        </a:spcAft>
                      </a:pPr>
                      <a:r>
                        <a:rPr lang="en-US" sz="1100">
                          <a:effectLst/>
                        </a:rPr>
                        <a:t>0.15–0.73</a:t>
                      </a:r>
                      <a:endParaRPr lang="en-US" sz="1000">
                        <a:effectLst/>
                        <a:latin typeface="Calibri"/>
                        <a:ea typeface="Calibri"/>
                        <a:cs typeface="Times New Roman"/>
                      </a:endParaRPr>
                    </a:p>
                  </a:txBody>
                  <a:tcPr marL="62208" marR="62208" marT="0" marB="0"/>
                </a:tc>
                <a:extLst>
                  <a:ext uri="{0D108BD9-81ED-4DB2-BD59-A6C34878D82A}"/>
                </a:extLst>
              </a:tr>
              <a:tr h="403242">
                <a:tc>
                  <a:txBody>
                    <a:bodyPr/>
                    <a:lstStyle/>
                    <a:p>
                      <a:pPr marL="0" marR="0" algn="ctr">
                        <a:lnSpc>
                          <a:spcPct val="115000"/>
                        </a:lnSpc>
                        <a:spcBef>
                          <a:spcPts val="0"/>
                        </a:spcBef>
                        <a:spcAft>
                          <a:spcPts val="0"/>
                        </a:spcAft>
                      </a:pPr>
                      <a:r>
                        <a:rPr lang="en-US" sz="1100" dirty="0">
                          <a:effectLst/>
                        </a:rPr>
                        <a:t>Calcium</a:t>
                      </a:r>
                      <a:endParaRPr lang="en-US" sz="1000" dirty="0">
                        <a:effectLst/>
                        <a:latin typeface="Calibri"/>
                        <a:ea typeface="Calibri"/>
                        <a:cs typeface="Times New Roman"/>
                      </a:endParaRPr>
                    </a:p>
                  </a:txBody>
                  <a:tcPr marL="62208" marR="62208" marT="0" marB="0"/>
                </a:tc>
                <a:tc>
                  <a:txBody>
                    <a:bodyPr/>
                    <a:lstStyle/>
                    <a:p>
                      <a:pPr marL="0" marR="0" algn="ctr">
                        <a:lnSpc>
                          <a:spcPct val="115000"/>
                        </a:lnSpc>
                        <a:spcBef>
                          <a:spcPts val="0"/>
                        </a:spcBef>
                        <a:spcAft>
                          <a:spcPts val="0"/>
                        </a:spcAft>
                      </a:pPr>
                      <a:r>
                        <a:rPr lang="en-US" sz="1100" dirty="0">
                          <a:effectLst/>
                        </a:rPr>
                        <a:t>1.18–7.61</a:t>
                      </a:r>
                      <a:endParaRPr lang="en-US" sz="1000" dirty="0">
                        <a:effectLst/>
                        <a:latin typeface="Calibri"/>
                        <a:ea typeface="Calibri"/>
                        <a:cs typeface="Times New Roman"/>
                      </a:endParaRPr>
                    </a:p>
                  </a:txBody>
                  <a:tcPr marL="62208" marR="62208" marT="0" marB="0"/>
                </a:tc>
                <a:extLst>
                  <a:ext uri="{0D108BD9-81ED-4DB2-BD59-A6C34878D82A}"/>
                </a:extLst>
              </a:tr>
              <a:tr h="403242">
                <a:tc>
                  <a:txBody>
                    <a:bodyPr/>
                    <a:lstStyle/>
                    <a:p>
                      <a:pPr marL="0" marR="0" algn="ctr">
                        <a:lnSpc>
                          <a:spcPct val="115000"/>
                        </a:lnSpc>
                        <a:spcBef>
                          <a:spcPts val="0"/>
                        </a:spcBef>
                        <a:spcAft>
                          <a:spcPts val="0"/>
                        </a:spcAft>
                      </a:pPr>
                      <a:r>
                        <a:rPr lang="en-US" sz="1100">
                          <a:effectLst/>
                        </a:rPr>
                        <a:t>Magnesium</a:t>
                      </a:r>
                      <a:endParaRPr lang="en-US" sz="1000">
                        <a:effectLst/>
                        <a:latin typeface="Calibri"/>
                        <a:ea typeface="Calibri"/>
                        <a:cs typeface="Times New Roman"/>
                      </a:endParaRPr>
                    </a:p>
                  </a:txBody>
                  <a:tcPr marL="62208" marR="62208" marT="0" marB="0"/>
                </a:tc>
                <a:tc>
                  <a:txBody>
                    <a:bodyPr/>
                    <a:lstStyle/>
                    <a:p>
                      <a:pPr marL="0" marR="0" algn="ctr">
                        <a:lnSpc>
                          <a:spcPct val="115000"/>
                        </a:lnSpc>
                        <a:spcBef>
                          <a:spcPts val="0"/>
                        </a:spcBef>
                        <a:spcAft>
                          <a:spcPts val="0"/>
                        </a:spcAft>
                      </a:pPr>
                      <a:r>
                        <a:rPr lang="en-US" sz="1100" dirty="0">
                          <a:effectLst/>
                        </a:rPr>
                        <a:t>0.093–0.568</a:t>
                      </a:r>
                      <a:endParaRPr lang="en-US" sz="1000" dirty="0">
                        <a:effectLst/>
                        <a:latin typeface="Calibri"/>
                        <a:ea typeface="Calibri"/>
                        <a:cs typeface="Times New Roman"/>
                      </a:endParaRPr>
                    </a:p>
                  </a:txBody>
                  <a:tcPr marL="62208" marR="62208" marT="0" marB="0"/>
                </a:tc>
                <a:extLst>
                  <a:ext uri="{0D108BD9-81ED-4DB2-BD59-A6C34878D82A}"/>
                </a:extLst>
              </a:tr>
              <a:tr h="403242">
                <a:tc>
                  <a:txBody>
                    <a:bodyPr/>
                    <a:lstStyle/>
                    <a:p>
                      <a:pPr marL="0" marR="0" algn="ctr">
                        <a:lnSpc>
                          <a:spcPct val="115000"/>
                        </a:lnSpc>
                        <a:spcBef>
                          <a:spcPts val="0"/>
                        </a:spcBef>
                        <a:spcAft>
                          <a:spcPts val="0"/>
                        </a:spcAft>
                      </a:pPr>
                      <a:r>
                        <a:rPr lang="en-US" sz="1100">
                          <a:effectLst/>
                        </a:rPr>
                        <a:t>Sodium</a:t>
                      </a:r>
                      <a:endParaRPr lang="en-US" sz="1000">
                        <a:effectLst/>
                        <a:latin typeface="Calibri"/>
                        <a:ea typeface="Calibri"/>
                        <a:cs typeface="Times New Roman"/>
                      </a:endParaRPr>
                    </a:p>
                  </a:txBody>
                  <a:tcPr marL="62208" marR="62208" marT="0" marB="0"/>
                </a:tc>
                <a:tc>
                  <a:txBody>
                    <a:bodyPr/>
                    <a:lstStyle/>
                    <a:p>
                      <a:pPr marL="0" marR="0" algn="ctr">
                        <a:lnSpc>
                          <a:spcPct val="115000"/>
                        </a:lnSpc>
                        <a:spcBef>
                          <a:spcPts val="0"/>
                        </a:spcBef>
                        <a:spcAft>
                          <a:spcPts val="0"/>
                        </a:spcAft>
                      </a:pPr>
                      <a:r>
                        <a:rPr lang="en-US" sz="1100" dirty="0">
                          <a:effectLst/>
                        </a:rPr>
                        <a:t>0.058–0.158</a:t>
                      </a:r>
                      <a:endParaRPr lang="en-US" sz="1000" dirty="0">
                        <a:effectLst/>
                        <a:latin typeface="Calibri"/>
                        <a:ea typeface="Calibri"/>
                        <a:cs typeface="Times New Roman"/>
                      </a:endParaRPr>
                    </a:p>
                  </a:txBody>
                  <a:tcPr marL="62208" marR="62208" marT="0" marB="0"/>
                </a:tc>
                <a:extLst>
                  <a:ext uri="{0D108BD9-81ED-4DB2-BD59-A6C34878D82A}"/>
                </a:extLst>
              </a:tr>
              <a:tr h="403242">
                <a:tc>
                  <a:txBody>
                    <a:bodyPr/>
                    <a:lstStyle/>
                    <a:p>
                      <a:pPr marL="0" marR="0" algn="ctr">
                        <a:lnSpc>
                          <a:spcPct val="115000"/>
                        </a:lnSpc>
                        <a:spcBef>
                          <a:spcPts val="0"/>
                        </a:spcBef>
                        <a:spcAft>
                          <a:spcPts val="0"/>
                        </a:spcAft>
                      </a:pPr>
                      <a:r>
                        <a:rPr lang="en-US" sz="1100">
                          <a:effectLst/>
                        </a:rPr>
                        <a:t>Zinc</a:t>
                      </a:r>
                      <a:endParaRPr lang="en-US" sz="1000">
                        <a:effectLst/>
                        <a:latin typeface="Calibri"/>
                        <a:ea typeface="Calibri"/>
                        <a:cs typeface="Times New Roman"/>
                      </a:endParaRPr>
                    </a:p>
                  </a:txBody>
                  <a:tcPr marL="62208" marR="62208" marT="0" marB="0"/>
                </a:tc>
                <a:tc>
                  <a:txBody>
                    <a:bodyPr/>
                    <a:lstStyle/>
                    <a:p>
                      <a:pPr marL="0" marR="0" algn="ctr">
                        <a:lnSpc>
                          <a:spcPct val="115000"/>
                        </a:lnSpc>
                        <a:spcBef>
                          <a:spcPts val="0"/>
                        </a:spcBef>
                        <a:spcAft>
                          <a:spcPts val="0"/>
                        </a:spcAft>
                      </a:pPr>
                      <a:r>
                        <a:rPr lang="en-US" sz="1100" dirty="0">
                          <a:effectLst/>
                        </a:rPr>
                        <a:t>0.0042–0.110</a:t>
                      </a:r>
                      <a:endParaRPr lang="en-US" sz="1000" dirty="0">
                        <a:effectLst/>
                        <a:latin typeface="Calibri"/>
                        <a:ea typeface="Calibri"/>
                        <a:cs typeface="Times New Roman"/>
                      </a:endParaRPr>
                    </a:p>
                  </a:txBody>
                  <a:tcPr marL="62208" marR="62208" marT="0" marB="0"/>
                </a:tc>
                <a:extLst>
                  <a:ext uri="{0D108BD9-81ED-4DB2-BD59-A6C34878D82A}"/>
                </a:extLst>
              </a:tr>
              <a:tr h="403242">
                <a:tc>
                  <a:txBody>
                    <a:bodyPr/>
                    <a:lstStyle/>
                    <a:p>
                      <a:pPr marL="0" marR="0" algn="ctr">
                        <a:lnSpc>
                          <a:spcPct val="115000"/>
                        </a:lnSpc>
                        <a:spcBef>
                          <a:spcPts val="0"/>
                        </a:spcBef>
                        <a:spcAft>
                          <a:spcPts val="0"/>
                        </a:spcAft>
                      </a:pPr>
                      <a:r>
                        <a:rPr lang="en-US" sz="1100">
                          <a:effectLst/>
                        </a:rPr>
                        <a:t>Copper</a:t>
                      </a:r>
                      <a:endParaRPr lang="en-US" sz="1000">
                        <a:effectLst/>
                        <a:latin typeface="Calibri"/>
                        <a:ea typeface="Calibri"/>
                        <a:cs typeface="Times New Roman"/>
                      </a:endParaRPr>
                    </a:p>
                  </a:txBody>
                  <a:tcPr marL="62208" marR="62208" marT="0" marB="0"/>
                </a:tc>
                <a:tc>
                  <a:txBody>
                    <a:bodyPr/>
                    <a:lstStyle/>
                    <a:p>
                      <a:pPr marL="0" marR="0" algn="ctr">
                        <a:lnSpc>
                          <a:spcPct val="115000"/>
                        </a:lnSpc>
                        <a:spcBef>
                          <a:spcPts val="0"/>
                        </a:spcBef>
                        <a:spcAft>
                          <a:spcPts val="0"/>
                        </a:spcAft>
                      </a:pPr>
                      <a:r>
                        <a:rPr lang="en-US" sz="1100" dirty="0">
                          <a:effectLst/>
                        </a:rPr>
                        <a:t>0.0026–0.0048</a:t>
                      </a:r>
                      <a:endParaRPr lang="en-US" sz="1000" dirty="0">
                        <a:effectLst/>
                        <a:latin typeface="Calibri"/>
                        <a:ea typeface="Calibri"/>
                        <a:cs typeface="Times New Roman"/>
                      </a:endParaRPr>
                    </a:p>
                  </a:txBody>
                  <a:tcPr marL="62208" marR="62208" marT="0" marB="0"/>
                </a:tc>
                <a:extLst>
                  <a:ext uri="{0D108BD9-81ED-4DB2-BD59-A6C34878D82A}"/>
                </a:extLst>
              </a:tr>
              <a:tr h="403242">
                <a:tc>
                  <a:txBody>
                    <a:bodyPr/>
                    <a:lstStyle/>
                    <a:p>
                      <a:pPr marL="0" marR="0" algn="ctr">
                        <a:lnSpc>
                          <a:spcPct val="115000"/>
                        </a:lnSpc>
                        <a:spcBef>
                          <a:spcPts val="0"/>
                        </a:spcBef>
                        <a:spcAft>
                          <a:spcPts val="0"/>
                        </a:spcAft>
                      </a:pPr>
                      <a:r>
                        <a:rPr lang="en-US" sz="1100">
                          <a:effectLst/>
                        </a:rPr>
                        <a:t>Iron</a:t>
                      </a:r>
                      <a:endParaRPr lang="en-US" sz="1000">
                        <a:effectLst/>
                        <a:latin typeface="Calibri"/>
                        <a:ea typeface="Calibri"/>
                        <a:cs typeface="Times New Roman"/>
                      </a:endParaRPr>
                    </a:p>
                  </a:txBody>
                  <a:tcPr marL="62208" marR="62208" marT="0" marB="0"/>
                </a:tc>
                <a:tc>
                  <a:txBody>
                    <a:bodyPr/>
                    <a:lstStyle/>
                    <a:p>
                      <a:pPr marL="0" marR="0" algn="ctr">
                        <a:lnSpc>
                          <a:spcPct val="115000"/>
                        </a:lnSpc>
                        <a:spcBef>
                          <a:spcPts val="0"/>
                        </a:spcBef>
                        <a:spcAft>
                          <a:spcPts val="0"/>
                        </a:spcAft>
                      </a:pPr>
                      <a:r>
                        <a:rPr lang="en-US" sz="1100" dirty="0">
                          <a:effectLst/>
                        </a:rPr>
                        <a:t>0.2050–1.3313</a:t>
                      </a:r>
                      <a:endParaRPr lang="en-US" sz="1000" dirty="0">
                        <a:effectLst/>
                        <a:latin typeface="Calibri"/>
                        <a:ea typeface="Calibri"/>
                        <a:cs typeface="Times New Roman"/>
                      </a:endParaRPr>
                    </a:p>
                  </a:txBody>
                  <a:tcPr marL="62208" marR="62208" marT="0" marB="0"/>
                </a:tc>
                <a:extLst>
                  <a:ext uri="{0D108BD9-81ED-4DB2-BD59-A6C34878D82A}"/>
                </a:extLst>
              </a:tr>
              <a:tr h="403242">
                <a:tc>
                  <a:txBody>
                    <a:bodyPr/>
                    <a:lstStyle/>
                    <a:p>
                      <a:pPr marL="0" marR="0" algn="ctr">
                        <a:lnSpc>
                          <a:spcPct val="115000"/>
                        </a:lnSpc>
                        <a:spcBef>
                          <a:spcPts val="0"/>
                        </a:spcBef>
                        <a:spcAft>
                          <a:spcPts val="0"/>
                        </a:spcAft>
                      </a:pPr>
                      <a:r>
                        <a:rPr lang="en-US" sz="1100" dirty="0">
                          <a:effectLst/>
                        </a:rPr>
                        <a:t>Manganese</a:t>
                      </a:r>
                      <a:endParaRPr lang="en-US" sz="1000" dirty="0">
                        <a:effectLst/>
                        <a:latin typeface="Calibri"/>
                        <a:ea typeface="Calibri"/>
                        <a:cs typeface="Times New Roman"/>
                      </a:endParaRPr>
                    </a:p>
                  </a:txBody>
                  <a:tcPr marL="62208" marR="62208" marT="0" marB="0"/>
                </a:tc>
                <a:tc>
                  <a:txBody>
                    <a:bodyPr/>
                    <a:lstStyle/>
                    <a:p>
                      <a:pPr marL="0" marR="0" algn="ctr">
                        <a:lnSpc>
                          <a:spcPct val="115000"/>
                        </a:lnSpc>
                        <a:spcBef>
                          <a:spcPts val="0"/>
                        </a:spcBef>
                        <a:spcAft>
                          <a:spcPts val="0"/>
                        </a:spcAft>
                      </a:pPr>
                      <a:r>
                        <a:rPr lang="en-US" sz="1100" dirty="0">
                          <a:effectLst/>
                        </a:rPr>
                        <a:t>0.0105–0.2038</a:t>
                      </a:r>
                      <a:endParaRPr lang="en-US" sz="1000" dirty="0">
                        <a:effectLst/>
                        <a:latin typeface="Calibri"/>
                        <a:ea typeface="Calibri"/>
                        <a:cs typeface="Times New Roman"/>
                      </a:endParaRPr>
                    </a:p>
                  </a:txBody>
                  <a:tcPr marL="62208" marR="62208" marT="0" marB="0"/>
                </a:tc>
                <a:extLst>
                  <a:ext uri="{0D108BD9-81ED-4DB2-BD59-A6C34878D82A}"/>
                </a:extLst>
              </a:tr>
            </a:tbl>
          </a:graphicData>
        </a:graphic>
      </p:graphicFrame>
      <p:sp>
        <p:nvSpPr>
          <p:cNvPr id="11307" name="Rectangle 3"/>
          <p:cNvSpPr>
            <a:spLocks noChangeArrowheads="1"/>
          </p:cNvSpPr>
          <p:nvPr/>
        </p:nvSpPr>
        <p:spPr bwMode="auto">
          <a:xfrm>
            <a:off x="1738080" y="594783"/>
            <a:ext cx="6842880" cy="499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936" tIns="41469" rIns="82936" bIns="41469">
            <a:spAutoFit/>
          </a:bodyPr>
          <a:lstStyle/>
          <a:p>
            <a:pPr algn="ctr" defTabSz="407484" fontAlgn="base" hangingPunct="0">
              <a:lnSpc>
                <a:spcPct val="93000"/>
              </a:lnSpc>
              <a:spcBef>
                <a:spcPct val="0"/>
              </a:spcBef>
              <a:spcAft>
                <a:spcPct val="0"/>
              </a:spcAft>
              <a:buClr>
                <a:srgbClr val="000000"/>
              </a:buClr>
              <a:buSzPct val="100000"/>
            </a:pPr>
            <a:r>
              <a:rPr lang="en-US" altLang="en-US" sz="2900">
                <a:solidFill>
                  <a:srgbClr val="000000"/>
                </a:solidFill>
                <a:latin typeface="Times New Roman" pitchFamily="18" charset="0"/>
                <a:cs typeface="Times New Roman" pitchFamily="18" charset="0"/>
              </a:rPr>
              <a:t>Nutrient composition of vermicompost</a:t>
            </a:r>
          </a:p>
        </p:txBody>
      </p:sp>
    </p:spTree>
    <p:extLst>
      <p:ext uri="{BB962C8B-B14F-4D97-AF65-F5344CB8AC3E}">
        <p14:creationId xmlns:p14="http://schemas.microsoft.com/office/powerpoint/2010/main" val="9897221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noChangeArrowheads="1"/>
          </p:cNvSpPr>
          <p:nvPr>
            <p:ph type="title"/>
          </p:nvPr>
        </p:nvSpPr>
        <p:spPr>
          <a:xfrm>
            <a:off x="493920" y="594783"/>
            <a:ext cx="8223840" cy="1140600"/>
          </a:xfrm>
        </p:spPr>
        <p:txBody>
          <a:bodyPr/>
          <a:lstStyle/>
          <a:p>
            <a:r>
              <a:rPr lang="en-US" altLang="en-US" sz="2500" b="1">
                <a:latin typeface="Times New Roman" pitchFamily="18" charset="0"/>
                <a:cs typeface="Times New Roman" pitchFamily="18" charset="0"/>
              </a:rPr>
              <a:t>Role in nitrogen cycle</a:t>
            </a:r>
            <a:r>
              <a:rPr lang="en-US" altLang="en-US" smtClean="0"/>
              <a:t/>
            </a:r>
            <a:br>
              <a:rPr lang="en-US" altLang="en-US" smtClean="0"/>
            </a:br>
            <a:endParaRPr lang="en-US" altLang="en-US" smtClean="0"/>
          </a:p>
        </p:txBody>
      </p:sp>
      <p:sp>
        <p:nvSpPr>
          <p:cNvPr id="12291" name="Content Placeholder 2"/>
          <p:cNvSpPr>
            <a:spLocks noGrp="1" noChangeArrowheads="1"/>
          </p:cNvSpPr>
          <p:nvPr>
            <p:ph idx="1"/>
          </p:nvPr>
        </p:nvSpPr>
        <p:spPr>
          <a:xfrm>
            <a:off x="1807200" y="1424310"/>
            <a:ext cx="6428160" cy="4078508"/>
          </a:xfrm>
        </p:spPr>
        <p:txBody>
          <a:bodyPr/>
          <a:lstStyle/>
          <a:p>
            <a:r>
              <a:rPr lang="en-US" altLang="en-US" sz="2500">
                <a:latin typeface="Times New Roman" pitchFamily="18" charset="0"/>
                <a:cs typeface="Times New Roman" pitchFamily="18" charset="0"/>
              </a:rPr>
              <a:t>Earthworms play an important role in the recycling of N in different agro ecosystems, especially under jhum (shifting cultivation) where the use of agrochemicals is minimal. </a:t>
            </a:r>
          </a:p>
          <a:p>
            <a:r>
              <a:rPr lang="en-US" altLang="en-US" sz="2500">
                <a:latin typeface="Times New Roman" pitchFamily="18" charset="0"/>
                <a:cs typeface="Times New Roman" pitchFamily="18" charset="0"/>
              </a:rPr>
              <a:t>Bhadauria and Ramakrishnan (1996) reported that during the fallow period intervening between two crops at the same site in 5- to 15-year jhum system, earthworms participated in N cycle through cast-egestion, mucus production and dead tissue decomposition. </a:t>
            </a:r>
            <a:endParaRPr lang="en-US" altLang="en-US" smtClean="0"/>
          </a:p>
        </p:txBody>
      </p:sp>
    </p:spTree>
    <p:extLst>
      <p:ext uri="{BB962C8B-B14F-4D97-AF65-F5344CB8AC3E}">
        <p14:creationId xmlns:p14="http://schemas.microsoft.com/office/powerpoint/2010/main" val="553410452"/>
      </p:ext>
    </p:extLst>
  </p:cSld>
  <p:clrMapOvr>
    <a:masterClrMapping/>
  </p:clrMapOvr>
</p:sld>
</file>

<file path=ppt/theme/theme1.xml><?xml version="1.0" encoding="utf-8"?>
<a:theme xmlns:a="http://schemas.openxmlformats.org/drawingml/2006/main" name="1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Noto Sans CJK SC Regular"/>
        <a:cs typeface="Noto Sans CJK SC Regular"/>
      </a:majorFont>
      <a:minorFont>
        <a:latin typeface="Arial"/>
        <a:ea typeface="Noto Sans CJK SC Regular"/>
        <a:cs typeface="Noto Sans CJK SC Regula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694</Words>
  <Application>Microsoft Office PowerPoint</Application>
  <PresentationFormat>On-screen Show (4:3)</PresentationFormat>
  <Paragraphs>52</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1_Office Theme</vt:lpstr>
      <vt:lpstr>MODULE 1 Introduction and importance of Vermicompost</vt:lpstr>
      <vt:lpstr>What is Vermicomposting? </vt:lpstr>
      <vt:lpstr>Contd…</vt:lpstr>
      <vt:lpstr>PowerPoint Presentation</vt:lpstr>
      <vt:lpstr>PowerPoint Presentation</vt:lpstr>
      <vt:lpstr>Importance of vermicompost </vt:lpstr>
      <vt:lpstr>PowerPoint Presentation</vt:lpstr>
      <vt:lpstr>PowerPoint Presentation</vt:lpstr>
      <vt:lpstr>Role in nitrogen cycle </vt:lpstr>
      <vt:lpstr>PowerPoint Presentation</vt:lpstr>
      <vt:lpstr>Improved soil physical, chemical and biological properties</vt:lpstr>
      <vt:lpstr>PowerPoint Presentation</vt:lpstr>
      <vt:lpstr>Types of earthworms </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1 Introduction and importance of Vermicompost</dc:title>
  <dc:creator>NILANJANA</dc:creator>
  <cp:lastModifiedBy>NILANJANA</cp:lastModifiedBy>
  <cp:revision>1</cp:revision>
  <dcterms:created xsi:type="dcterms:W3CDTF">2020-12-06T19:26:04Z</dcterms:created>
  <dcterms:modified xsi:type="dcterms:W3CDTF">2020-12-06T19:26:41Z</dcterms:modified>
</cp:coreProperties>
</file>