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87D78-0CD7-4919-AF18-99EFF7DC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40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C3D2-56BD-47D0-BEFD-FF92EA37A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95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4880" cy="53040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304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2EB3D-ED19-44A1-9B42-189396D83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49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D7F5D4-7395-4F55-B4C2-3418B4FC52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3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4AEEE-BFD8-4BD6-9073-A57C43D0F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11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2080" cy="39733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604329"/>
            <a:ext cx="4043520" cy="397337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95F06-AD9B-4EAC-B608-6E720AB94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58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EBC03-EC23-4CC5-975B-CA38AA05BB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7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A6644-DC6A-4579-98C1-96EDF05E0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00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20B616-59E0-4400-9269-4BCD34C48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6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6F889-2C38-49BD-A8F4-AAF159649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2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320F9-694D-413B-B9F7-8CF4A855F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5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" y="27364"/>
            <a:ext cx="88948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3840" cy="114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3840" cy="397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127680" y="6247376"/>
            <a:ext cx="2894400" cy="468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6556321" y="6247376"/>
            <a:ext cx="2894400" cy="468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6247376"/>
            <a:ext cx="2125440" cy="468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</a:pPr>
            <a:fld id="{217485BB-0048-44B0-9F4C-9BE26160ED94}" type="slidenum">
              <a:rPr lang="en-US" altLang="en-US"/>
              <a:pPr defTabSz="407526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27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fontAlgn="base" hangingPunct="0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563040" y="2530346"/>
            <a:ext cx="8223840" cy="1140600"/>
          </a:xfrm>
        </p:spPr>
        <p:txBody>
          <a:bodyPr/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MODULE 10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Harvest mature vermicompost and Earthworms</a:t>
            </a:r>
            <a:br>
              <a:rPr lang="en-US" altLang="en-US" b="1" smtClean="0">
                <a:latin typeface="Times New Roman" pitchFamily="18" charset="0"/>
                <a:cs typeface="Times New Roman" pitchFamily="18" charset="0"/>
              </a:rPr>
            </a:br>
            <a:endParaRPr lang="en-US" alt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2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Harvest mature vermicompost: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200" y="1216928"/>
            <a:ext cx="6912000" cy="463152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Collect the top layer manually following approved procedures and in accordance with the vermicomposting method used such as tub method, container, etc. </a:t>
            </a: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Verify that harvesting of the worm castings are limited to layer above the earthworm’s presence .</a:t>
            </a: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Feed the worms with partially decomposed organic wastes (prepared in correct ratio) to continue composting cycle relevant to the type of method selected.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95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Content Placeholder 3" descr="C:\Users\sri\Downloads\IMG-20180703-WA0052 (1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22" y="802165"/>
            <a:ext cx="6592320" cy="504629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64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Content Placeholder 3" descr="C:\Users\hp\Downloads\IMG-20180814-WA005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3680" y="663910"/>
            <a:ext cx="6289920" cy="5184544"/>
          </a:xfrm>
        </p:spPr>
      </p:pic>
    </p:spTree>
    <p:extLst>
      <p:ext uri="{BB962C8B-B14F-4D97-AF65-F5344CB8AC3E}">
        <p14:creationId xmlns:p14="http://schemas.microsoft.com/office/powerpoint/2010/main" val="3418925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500" b="1">
                <a:latin typeface="Times New Roman" pitchFamily="18" charset="0"/>
                <a:cs typeface="Times New Roman" pitchFamily="18" charset="0"/>
              </a:rPr>
              <a:t>Harvest earthworms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440" y="1216928"/>
            <a:ext cx="6842880" cy="37328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Remove the upper layer of the stable and mature compost before harvesting the earthworms as per approved procedures.</a:t>
            </a:r>
          </a:p>
          <a:p>
            <a:pPr>
              <a:defRPr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Carry out harvesting of earthworms using technique appropriate to the type of vermicomposting method adopted Techniques: Examples—trapping method, sieving method, manual method, self-harvesting method, etc.</a:t>
            </a:r>
          </a:p>
          <a:p>
            <a:pPr>
              <a:defRPr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6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Content Placeholder 3" descr="C:\Users\hp\Downloads\IMG-20180814-WA005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5440" y="663910"/>
            <a:ext cx="6566400" cy="5184544"/>
          </a:xfrm>
        </p:spPr>
      </p:pic>
    </p:spTree>
    <p:extLst>
      <p:ext uri="{BB962C8B-B14F-4D97-AF65-F5344CB8AC3E}">
        <p14:creationId xmlns:p14="http://schemas.microsoft.com/office/powerpoint/2010/main" val="3925656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MODULE 10 Harvest mature vermicompost and Earthworms </vt:lpstr>
      <vt:lpstr>Harvest mature vermicompost: </vt:lpstr>
      <vt:lpstr>PowerPoint Presentation</vt:lpstr>
      <vt:lpstr>PowerPoint Presentation</vt:lpstr>
      <vt:lpstr>Harvest earthworms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10 Harvest mature vermicompost and Earthworms </dc:title>
  <dc:creator>NILANJANA</dc:creator>
  <cp:lastModifiedBy>NILANJANA</cp:lastModifiedBy>
  <cp:revision>1</cp:revision>
  <dcterms:created xsi:type="dcterms:W3CDTF">2020-12-06T19:39:04Z</dcterms:created>
  <dcterms:modified xsi:type="dcterms:W3CDTF">2020-12-06T19:39:13Z</dcterms:modified>
</cp:coreProperties>
</file>