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87D78-0CD7-4919-AF18-99EFF7DC2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6C3D2-56BD-47D0-BEFD-FF92EA37A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36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3040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3040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2EB3D-ED19-44A1-9B42-189396D83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78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7F5D4-7395-4F55-B4C2-3418B4FC5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60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4AEEE-BFD8-4BD6-9073-A57C43D0F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2080" cy="39733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800" y="1604329"/>
            <a:ext cx="4043520" cy="39733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5F06-AD9B-4EAC-B608-6E720AB94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63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EBC03-EC23-4CC5-975B-CA38AA05BB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47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A6644-DC6A-4579-98C1-96EDF05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1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0B616-59E0-4400-9269-4BCD34C48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14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6F889-2C38-49BD-A8F4-AAF159649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81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320F9-694D-413B-B9F7-8CF4A855F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12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1" y="27364"/>
            <a:ext cx="889488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9"/>
            <a:ext cx="8223840" cy="397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79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127680" y="6247376"/>
            <a:ext cx="289440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6556321" y="6247376"/>
            <a:ext cx="289440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56480" y="6247376"/>
            <a:ext cx="212544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</a:pPr>
            <a:fld id="{217485BB-0048-44B0-9F4C-9BE26160ED94}" type="slidenum">
              <a:rPr lang="en-US" altLang="en-US"/>
              <a:pPr defTabSz="407526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9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9pPr>
    </p:titleStyle>
    <p:bodyStyle>
      <a:lvl1pPr marL="311045" indent="-311045" algn="l" defTabSz="407526" rtl="0" eaLnBrk="0" fontAlgn="base" hangingPunct="0">
        <a:lnSpc>
          <a:spcPct val="93000"/>
        </a:lnSpc>
        <a:spcBef>
          <a:spcPts val="129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0" fontAlgn="base" hangingPunct="0">
        <a:lnSpc>
          <a:spcPct val="93000"/>
        </a:lnSpc>
        <a:spcBef>
          <a:spcPts val="103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0" fontAlgn="base" hangingPunct="0">
        <a:lnSpc>
          <a:spcPct val="93000"/>
        </a:lnSpc>
        <a:spcBef>
          <a:spcPts val="77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0" fontAlgn="base" hangingPunct="0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563040" y="2737728"/>
            <a:ext cx="8223840" cy="1140600"/>
          </a:xfrm>
        </p:spPr>
        <p:txBody>
          <a:bodyPr/>
          <a:lstStyle/>
          <a:p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MODULE 4</a:t>
            </a:r>
            <a:br>
              <a:rPr lang="en-US" alt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Material Required for Vermicomposting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749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 noChangeArrowheads="1"/>
          </p:cNvSpPr>
          <p:nvPr>
            <p:ph type="title"/>
          </p:nvPr>
        </p:nvSpPr>
        <p:spPr>
          <a:xfrm>
            <a:off x="1876321" y="733037"/>
            <a:ext cx="6873120" cy="760400"/>
          </a:xfrm>
        </p:spPr>
        <p:txBody>
          <a:bodyPr/>
          <a:lstStyle/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Materials Required for Vermicomposting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IN" altLang="en-US" smtClean="0"/>
          </a:p>
        </p:txBody>
      </p:sp>
      <p:sp>
        <p:nvSpPr>
          <p:cNvPr id="6451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876320" y="1631692"/>
            <a:ext cx="6566400" cy="44932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A range of agricultural residues, all dry wastes, for example, sorghum straw and rice straw (after feeding cattle), dry leaves of crops and trees, pigeonpea (Cajanus cajan) stalks.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Groundnut (Arachis hypogaea) husk, soybean residues, vegetable wastes, weed (Parthenium) plants before flowering, fiber from coconut (Cocos nucifera) trees and sugarcane (Saccharum officinarum) trash can be converted into vermicompost. </a:t>
            </a:r>
          </a:p>
        </p:txBody>
      </p:sp>
    </p:spTree>
    <p:extLst>
      <p:ext uri="{BB962C8B-B14F-4D97-AF65-F5344CB8AC3E}">
        <p14:creationId xmlns:p14="http://schemas.microsoft.com/office/powerpoint/2010/main" val="2460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876321" y="2115582"/>
            <a:ext cx="6734880" cy="2073818"/>
          </a:xfrm>
        </p:spPr>
        <p:txBody>
          <a:bodyPr/>
          <a:lstStyle/>
          <a:p>
            <a:pPr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 addition, animal manures, dairy and poultry wastes, food industry wastes, municipal solid wastes, biogas sludge and bagasse from sugarcane factories also serve as good raw materials for vermicomposting.</a:t>
            </a:r>
          </a:p>
          <a:p>
            <a:pPr marL="0" indent="0">
              <a:buNone/>
              <a:defRPr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34870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945441" y="1631692"/>
            <a:ext cx="6734880" cy="366374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 quantity of raw materials required using a dimension of vermicompost pit:</a:t>
            </a:r>
          </a:p>
          <a:p>
            <a:pPr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Tank/pit dimension 3 m x1.2 m x0.8 m (length x breadth x height )</a:t>
            </a:r>
          </a:p>
          <a:p>
            <a:pPr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Tank should be inclined, to collect vermiwash.</a:t>
            </a:r>
          </a:p>
          <a:p>
            <a:pPr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Holes are made in the tank above 40 cm from base for better aeration.</a:t>
            </a:r>
          </a:p>
          <a:p>
            <a:pPr>
              <a:defRPr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4733057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MODULE 4 Material Required for Vermicomposting </vt:lpstr>
      <vt:lpstr>Materials Required for Vermicomposting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 Material Required for Vermicomposting </dc:title>
  <dc:creator>NILANJANA</dc:creator>
  <cp:lastModifiedBy>NILANJANA</cp:lastModifiedBy>
  <cp:revision>1</cp:revision>
  <dcterms:created xsi:type="dcterms:W3CDTF">2020-12-06T19:33:42Z</dcterms:created>
  <dcterms:modified xsi:type="dcterms:W3CDTF">2020-12-06T19:33:56Z</dcterms:modified>
</cp:coreProperties>
</file>