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p>
            <a:r>
              <a:rPr lang="en-US"/>
              <a:t>Click to edit Master title style</a:t>
            </a:r>
          </a:p>
        </p:txBody>
      </p:sp>
      <p:sp>
        <p:nvSpPr>
          <p:cNvPr id="3" name="Subtitle 2"/>
          <p:cNvSpPr>
            <a:spLocks noGrp="1"/>
          </p:cNvSpPr>
          <p:nvPr>
            <p:ph type="subTitle" idx="1"/>
          </p:nvPr>
        </p:nvSpPr>
        <p:spPr>
          <a:xfrm>
            <a:off x="1372321" y="3885528"/>
            <a:ext cx="6400800" cy="1752664"/>
          </a:xfrm>
        </p:spPr>
        <p:txBody>
          <a:bodyPr/>
          <a:lstStyle>
            <a:lvl1pPr marL="0" indent="0" algn="ctr">
              <a:buNone/>
              <a:defRPr/>
            </a:lvl1pPr>
            <a:lvl2pPr marL="414726" indent="0" algn="ctr">
              <a:buNone/>
              <a:defRPr/>
            </a:lvl2pPr>
            <a:lvl3pPr marL="829452" indent="0" algn="ctr">
              <a:buNone/>
              <a:defRPr/>
            </a:lvl3pPr>
            <a:lvl4pPr marL="1244178" indent="0" algn="ctr">
              <a:buNone/>
              <a:defRPr/>
            </a:lvl4pPr>
            <a:lvl5pPr marL="1658904" indent="0" algn="ctr">
              <a:buNone/>
              <a:defRPr/>
            </a:lvl5pPr>
            <a:lvl6pPr marL="2073631" indent="0" algn="ctr">
              <a:buNone/>
              <a:defRPr/>
            </a:lvl6pPr>
            <a:lvl7pPr marL="2488357" indent="0" algn="ctr">
              <a:buNone/>
              <a:defRPr/>
            </a:lvl7pPr>
            <a:lvl8pPr marL="2903083" indent="0" algn="ctr">
              <a:buNone/>
              <a:defRPr/>
            </a:lvl8pPr>
            <a:lvl9pPr marL="3317809" indent="0" algn="ctr">
              <a:buNone/>
              <a:defRPr/>
            </a:lvl9pPr>
          </a:lstStyle>
          <a:p>
            <a:r>
              <a:rPr lang="en-US"/>
              <a:t>Click to edit Master subtitle style</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0C587D78-0CD7-4919-AF18-99EFF7DC2CD5}" type="slidenum">
              <a:rPr lang="en-US" altLang="en-US"/>
              <a:pPr/>
              <a:t>‹#›</a:t>
            </a:fld>
            <a:endParaRPr lang="en-US" altLang="en-US"/>
          </a:p>
        </p:txBody>
      </p:sp>
    </p:spTree>
    <p:extLst>
      <p:ext uri="{BB962C8B-B14F-4D97-AF65-F5344CB8AC3E}">
        <p14:creationId xmlns:p14="http://schemas.microsoft.com/office/powerpoint/2010/main" val="125434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5386C3D2-56BD-47D0-BEFD-FF92EA37A576}" type="slidenum">
              <a:rPr lang="en-US" altLang="en-US"/>
              <a:pPr/>
              <a:t>‹#›</a:t>
            </a:fld>
            <a:endParaRPr lang="en-US" altLang="en-US"/>
          </a:p>
        </p:txBody>
      </p:sp>
    </p:spTree>
    <p:extLst>
      <p:ext uri="{BB962C8B-B14F-4D97-AF65-F5344CB8AC3E}">
        <p14:creationId xmlns:p14="http://schemas.microsoft.com/office/powerpoint/2010/main" val="251061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5440" y="273629"/>
            <a:ext cx="2054880" cy="53040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6480" y="273629"/>
            <a:ext cx="6030720" cy="53040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B6F2EB3D-ED19-44A1-9B42-189396D839DC}" type="slidenum">
              <a:rPr lang="en-US" altLang="en-US"/>
              <a:pPr/>
              <a:t>‹#›</a:t>
            </a:fld>
            <a:endParaRPr lang="en-US" altLang="en-US"/>
          </a:p>
        </p:txBody>
      </p:sp>
    </p:spTree>
    <p:extLst>
      <p:ext uri="{BB962C8B-B14F-4D97-AF65-F5344CB8AC3E}">
        <p14:creationId xmlns:p14="http://schemas.microsoft.com/office/powerpoint/2010/main" val="97374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CFD7F5D4-7395-4F55-B4C2-3418B4FC525F}" type="slidenum">
              <a:rPr lang="en-US" altLang="en-US"/>
              <a:pPr/>
              <a:t>‹#›</a:t>
            </a:fld>
            <a:endParaRPr lang="en-US" altLang="en-US"/>
          </a:p>
        </p:txBody>
      </p:sp>
    </p:spTree>
    <p:extLst>
      <p:ext uri="{BB962C8B-B14F-4D97-AF65-F5344CB8AC3E}">
        <p14:creationId xmlns:p14="http://schemas.microsoft.com/office/powerpoint/2010/main" val="770778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3"/>
            <a:ext cx="7771680" cy="1362383"/>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00"/>
            </a:lvl1pPr>
            <a:lvl2pPr marL="414726" indent="0">
              <a:buNone/>
              <a:defRPr sz="1600"/>
            </a:lvl2pPr>
            <a:lvl3pPr marL="829452" indent="0">
              <a:buNone/>
              <a:defRPr sz="1500"/>
            </a:lvl3pPr>
            <a:lvl4pPr marL="1244178" indent="0">
              <a:buNone/>
              <a:defRPr sz="1300"/>
            </a:lvl4pPr>
            <a:lvl5pPr marL="1658904" indent="0">
              <a:buNone/>
              <a:defRPr sz="1300"/>
            </a:lvl5pPr>
            <a:lvl6pPr marL="2073631" indent="0">
              <a:buNone/>
              <a:defRPr sz="1300"/>
            </a:lvl6pPr>
            <a:lvl7pPr marL="2488357" indent="0">
              <a:buNone/>
              <a:defRPr sz="1300"/>
            </a:lvl7pPr>
            <a:lvl8pPr marL="2903083" indent="0">
              <a:buNone/>
              <a:defRPr sz="1300"/>
            </a:lvl8pPr>
            <a:lvl9pPr marL="3317809" indent="0">
              <a:buNone/>
              <a:defRPr sz="1300"/>
            </a:lvl9pPr>
          </a:lstStyle>
          <a:p>
            <a:pPr lvl="0"/>
            <a:r>
              <a:rPr lang="en-US"/>
              <a:t>Click to edit Master text styles</a:t>
            </a:r>
          </a:p>
        </p:txBody>
      </p:sp>
      <p:sp>
        <p:nvSpPr>
          <p:cNvPr id="4"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5"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6" name="Rectangle 6">
            <a:extLst>
              <a:ext uri="{FF2B5EF4-FFF2-40B4-BE49-F238E27FC236}"/>
            </a:extLst>
          </p:cNvPr>
          <p:cNvSpPr>
            <a:spLocks noGrp="1" noChangeArrowheads="1"/>
          </p:cNvSpPr>
          <p:nvPr>
            <p:ph type="sldNum" idx="12"/>
          </p:nvPr>
        </p:nvSpPr>
        <p:spPr>
          <a:ln/>
        </p:spPr>
        <p:txBody>
          <a:bodyPr/>
          <a:lstStyle>
            <a:lvl1pPr>
              <a:defRPr/>
            </a:lvl1pPr>
          </a:lstStyle>
          <a:p>
            <a:fld id="{19F4AEEE-BFD8-4BD6-9073-A57C43D0FBD7}" type="slidenum">
              <a:rPr lang="en-US" altLang="en-US"/>
              <a:pPr/>
              <a:t>‹#›</a:t>
            </a:fld>
            <a:endParaRPr lang="en-US" altLang="en-US"/>
          </a:p>
        </p:txBody>
      </p:sp>
    </p:spTree>
    <p:extLst>
      <p:ext uri="{BB962C8B-B14F-4D97-AF65-F5344CB8AC3E}">
        <p14:creationId xmlns:p14="http://schemas.microsoft.com/office/powerpoint/2010/main" val="789042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6480" y="1604329"/>
            <a:ext cx="4042080" cy="39733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36800" y="1604329"/>
            <a:ext cx="4043520" cy="3973378"/>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idx="12"/>
          </p:nvPr>
        </p:nvSpPr>
        <p:spPr>
          <a:ln/>
        </p:spPr>
        <p:txBody>
          <a:bodyPr/>
          <a:lstStyle>
            <a:lvl1pPr>
              <a:defRPr/>
            </a:lvl1pPr>
          </a:lstStyle>
          <a:p>
            <a:fld id="{71495F06-AD9B-4EAC-B608-6E720AB944A7}" type="slidenum">
              <a:rPr lang="en-US" altLang="en-US"/>
              <a:pPr/>
              <a:t>‹#›</a:t>
            </a:fld>
            <a:endParaRPr lang="en-US" altLang="en-US"/>
          </a:p>
        </p:txBody>
      </p:sp>
    </p:spTree>
    <p:extLst>
      <p:ext uri="{BB962C8B-B14F-4D97-AF65-F5344CB8AC3E}">
        <p14:creationId xmlns:p14="http://schemas.microsoft.com/office/powerpoint/2010/main" val="4223353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441" y="1535201"/>
            <a:ext cx="4042080" cy="639427"/>
          </a:xfrm>
        </p:spPr>
        <p:txBody>
          <a:bodyPr anchor="b"/>
          <a:lstStyle>
            <a:lvl1pPr marL="0" indent="0">
              <a:buNone/>
              <a:defRPr sz="2200" b="1"/>
            </a:lvl1pPr>
            <a:lvl2pPr marL="414726" indent="0">
              <a:buNone/>
              <a:defRPr sz="1800" b="1"/>
            </a:lvl2pPr>
            <a:lvl3pPr marL="829452" indent="0">
              <a:buNone/>
              <a:defRPr sz="1600" b="1"/>
            </a:lvl3pPr>
            <a:lvl4pPr marL="1244178" indent="0">
              <a:buNone/>
              <a:defRPr sz="1500" b="1"/>
            </a:lvl4pPr>
            <a:lvl5pPr marL="1658904" indent="0">
              <a:buNone/>
              <a:defRPr sz="1500" b="1"/>
            </a:lvl5pPr>
            <a:lvl6pPr marL="2073631" indent="0">
              <a:buNone/>
              <a:defRPr sz="1500" b="1"/>
            </a:lvl6pPr>
            <a:lvl7pPr marL="2488357" indent="0">
              <a:buNone/>
              <a:defRPr sz="1500" b="1"/>
            </a:lvl7pPr>
            <a:lvl8pPr marL="2903083" indent="0">
              <a:buNone/>
              <a:defRPr sz="1500" b="1"/>
            </a:lvl8pPr>
            <a:lvl9pPr marL="3317809" indent="0">
              <a:buNone/>
              <a:defRPr sz="1500" b="1"/>
            </a:lvl9pPr>
          </a:lstStyle>
          <a:p>
            <a:pPr lvl="0"/>
            <a:r>
              <a:rPr lang="en-US"/>
              <a:t>Click to edit Master text styles</a:t>
            </a:r>
          </a:p>
        </p:txBody>
      </p:sp>
      <p:sp>
        <p:nvSpPr>
          <p:cNvPr id="6" name="Content Placeholder 5"/>
          <p:cNvSpPr>
            <a:spLocks noGrp="1"/>
          </p:cNvSpPr>
          <p:nvPr>
            <p:ph sz="quarter" idx="4"/>
          </p:nvPr>
        </p:nvSpPr>
        <p:spPr>
          <a:xfrm>
            <a:off x="4645441"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8"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9" name="Rectangle 6">
            <a:extLst>
              <a:ext uri="{FF2B5EF4-FFF2-40B4-BE49-F238E27FC236}"/>
            </a:extLst>
          </p:cNvPr>
          <p:cNvSpPr>
            <a:spLocks noGrp="1" noChangeArrowheads="1"/>
          </p:cNvSpPr>
          <p:nvPr>
            <p:ph type="sldNum" idx="12"/>
          </p:nvPr>
        </p:nvSpPr>
        <p:spPr>
          <a:ln/>
        </p:spPr>
        <p:txBody>
          <a:bodyPr/>
          <a:lstStyle>
            <a:lvl1pPr>
              <a:defRPr/>
            </a:lvl1pPr>
          </a:lstStyle>
          <a:p>
            <a:fld id="{E16EBC03-EC23-4CC5-975B-CA38AA05BB79}" type="slidenum">
              <a:rPr lang="en-US" altLang="en-US"/>
              <a:pPr/>
              <a:t>‹#›</a:t>
            </a:fld>
            <a:endParaRPr lang="en-US" altLang="en-US"/>
          </a:p>
        </p:txBody>
      </p:sp>
    </p:spTree>
    <p:extLst>
      <p:ext uri="{BB962C8B-B14F-4D97-AF65-F5344CB8AC3E}">
        <p14:creationId xmlns:p14="http://schemas.microsoft.com/office/powerpoint/2010/main" val="260551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4"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5" name="Rectangle 6">
            <a:extLst>
              <a:ext uri="{FF2B5EF4-FFF2-40B4-BE49-F238E27FC236}"/>
            </a:extLst>
          </p:cNvPr>
          <p:cNvSpPr>
            <a:spLocks noGrp="1" noChangeArrowheads="1"/>
          </p:cNvSpPr>
          <p:nvPr>
            <p:ph type="sldNum" idx="12"/>
          </p:nvPr>
        </p:nvSpPr>
        <p:spPr>
          <a:ln/>
        </p:spPr>
        <p:txBody>
          <a:bodyPr/>
          <a:lstStyle>
            <a:lvl1pPr>
              <a:defRPr/>
            </a:lvl1pPr>
          </a:lstStyle>
          <a:p>
            <a:fld id="{18CA6644-DC6A-4579-98C1-96EDF05E0C34}" type="slidenum">
              <a:rPr lang="en-US" altLang="en-US"/>
              <a:pPr/>
              <a:t>‹#›</a:t>
            </a:fld>
            <a:endParaRPr lang="en-US" altLang="en-US"/>
          </a:p>
        </p:txBody>
      </p:sp>
    </p:spTree>
    <p:extLst>
      <p:ext uri="{BB962C8B-B14F-4D97-AF65-F5344CB8AC3E}">
        <p14:creationId xmlns:p14="http://schemas.microsoft.com/office/powerpoint/2010/main" val="75061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3"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4" name="Rectangle 6">
            <a:extLst>
              <a:ext uri="{FF2B5EF4-FFF2-40B4-BE49-F238E27FC236}"/>
            </a:extLst>
          </p:cNvPr>
          <p:cNvSpPr>
            <a:spLocks noGrp="1" noChangeArrowheads="1"/>
          </p:cNvSpPr>
          <p:nvPr>
            <p:ph type="sldNum" idx="12"/>
          </p:nvPr>
        </p:nvSpPr>
        <p:spPr>
          <a:ln/>
        </p:spPr>
        <p:txBody>
          <a:bodyPr/>
          <a:lstStyle>
            <a:lvl1pPr>
              <a:defRPr/>
            </a:lvl1pPr>
          </a:lstStyle>
          <a:p>
            <a:fld id="{4320B616-59E0-4400-9269-4BCD34C48FA9}" type="slidenum">
              <a:rPr lang="en-US" altLang="en-US"/>
              <a:pPr/>
              <a:t>‹#›</a:t>
            </a:fld>
            <a:endParaRPr lang="en-US" altLang="en-US"/>
          </a:p>
        </p:txBody>
      </p:sp>
    </p:spTree>
    <p:extLst>
      <p:ext uri="{BB962C8B-B14F-4D97-AF65-F5344CB8AC3E}">
        <p14:creationId xmlns:p14="http://schemas.microsoft.com/office/powerpoint/2010/main" val="3173403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3008160" cy="1160762"/>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521" y="273629"/>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920" y="1434391"/>
            <a:ext cx="3008160" cy="4692013"/>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idx="12"/>
          </p:nvPr>
        </p:nvSpPr>
        <p:spPr>
          <a:ln/>
        </p:spPr>
        <p:txBody>
          <a:bodyPr/>
          <a:lstStyle>
            <a:lvl1pPr>
              <a:defRPr/>
            </a:lvl1pPr>
          </a:lstStyle>
          <a:p>
            <a:fld id="{A476F889-2C38-49BD-A8F4-AAF1596496D2}" type="slidenum">
              <a:rPr lang="en-US" altLang="en-US"/>
              <a:pPr/>
              <a:t>‹#›</a:t>
            </a:fld>
            <a:endParaRPr lang="en-US" altLang="en-US"/>
          </a:p>
        </p:txBody>
      </p:sp>
    </p:spTree>
    <p:extLst>
      <p:ext uri="{BB962C8B-B14F-4D97-AF65-F5344CB8AC3E}">
        <p14:creationId xmlns:p14="http://schemas.microsoft.com/office/powerpoint/2010/main" val="407964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1" y="4800025"/>
            <a:ext cx="5486400" cy="567420"/>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801" y="612065"/>
            <a:ext cx="5486400" cy="4115952"/>
          </a:xfrm>
        </p:spPr>
        <p:txBody>
          <a:bodyPr/>
          <a:lstStyle>
            <a:lvl1pPr marL="0" indent="0">
              <a:buNone/>
              <a:defRPr sz="2900"/>
            </a:lvl1pPr>
            <a:lvl2pPr marL="414726" indent="0">
              <a:buNone/>
              <a:defRPr sz="2500"/>
            </a:lvl2pPr>
            <a:lvl3pPr marL="829452" indent="0">
              <a:buNone/>
              <a:defRPr sz="2200"/>
            </a:lvl3pPr>
            <a:lvl4pPr marL="1244178" indent="0">
              <a:buNone/>
              <a:defRPr sz="1800"/>
            </a:lvl4pPr>
            <a:lvl5pPr marL="1658904" indent="0">
              <a:buNone/>
              <a:defRPr sz="1800"/>
            </a:lvl5pPr>
            <a:lvl6pPr marL="2073631" indent="0">
              <a:buNone/>
              <a:defRPr sz="1800"/>
            </a:lvl6pPr>
            <a:lvl7pPr marL="2488357" indent="0">
              <a:buNone/>
              <a:defRPr sz="1800"/>
            </a:lvl7pPr>
            <a:lvl8pPr marL="2903083" indent="0">
              <a:buNone/>
              <a:defRPr sz="1800"/>
            </a:lvl8pPr>
            <a:lvl9pPr marL="3317809" indent="0">
              <a:buNone/>
              <a:defRPr sz="1800"/>
            </a:lvl9pPr>
          </a:lstStyle>
          <a:p>
            <a:pPr lvl="0"/>
            <a:endParaRPr lang="en-US" noProof="0"/>
          </a:p>
        </p:txBody>
      </p:sp>
      <p:sp>
        <p:nvSpPr>
          <p:cNvPr id="4" name="Text Placeholder 3"/>
          <p:cNvSpPr>
            <a:spLocks noGrp="1"/>
          </p:cNvSpPr>
          <p:nvPr>
            <p:ph type="body" sz="half" idx="2"/>
          </p:nvPr>
        </p:nvSpPr>
        <p:spPr>
          <a:xfrm>
            <a:off x="1792801" y="5367444"/>
            <a:ext cx="5486400" cy="805044"/>
          </a:xfrm>
        </p:spPr>
        <p:txBody>
          <a:bodyPr/>
          <a:lstStyle>
            <a:lvl1pPr marL="0" indent="0">
              <a:buNone/>
              <a:defRPr sz="1300"/>
            </a:lvl1pPr>
            <a:lvl2pPr marL="414726" indent="0">
              <a:buNone/>
              <a:defRPr sz="1100"/>
            </a:lvl2pPr>
            <a:lvl3pPr marL="829452" indent="0">
              <a:buNone/>
              <a:defRPr sz="900"/>
            </a:lvl3pPr>
            <a:lvl4pPr marL="1244178" indent="0">
              <a:buNone/>
              <a:defRPr sz="800"/>
            </a:lvl4pPr>
            <a:lvl5pPr marL="1658904" indent="0">
              <a:buNone/>
              <a:defRPr sz="800"/>
            </a:lvl5pPr>
            <a:lvl6pPr marL="2073631" indent="0">
              <a:buNone/>
              <a:defRPr sz="800"/>
            </a:lvl6pPr>
            <a:lvl7pPr marL="2488357" indent="0">
              <a:buNone/>
              <a:defRPr sz="800"/>
            </a:lvl7pPr>
            <a:lvl8pPr marL="2903083" indent="0">
              <a:buNone/>
              <a:defRPr sz="800"/>
            </a:lvl8pPr>
            <a:lvl9pPr marL="3317809" indent="0">
              <a:buNone/>
              <a:defRPr sz="800"/>
            </a:lvl9pPr>
          </a:lstStyle>
          <a:p>
            <a:pPr lvl="0"/>
            <a:r>
              <a:rPr lang="en-US"/>
              <a:t>Click to edit Master text styles</a:t>
            </a:r>
          </a:p>
        </p:txBody>
      </p:sp>
      <p:sp>
        <p:nvSpPr>
          <p:cNvPr id="5" name="Rectangle 4">
            <a:extLst>
              <a:ext uri="{FF2B5EF4-FFF2-40B4-BE49-F238E27FC236}"/>
            </a:extLst>
          </p:cNvPr>
          <p:cNvSpPr>
            <a:spLocks noGrp="1" noChangeArrowheads="1"/>
          </p:cNvSpPr>
          <p:nvPr>
            <p:ph type="dt" idx="10"/>
          </p:nvPr>
        </p:nvSpPr>
        <p:spPr>
          <a:ln/>
        </p:spPr>
        <p:txBody>
          <a:bodyPr/>
          <a:lstStyle>
            <a:lvl1pPr>
              <a:defRPr/>
            </a:lvl1pPr>
          </a:lstStyle>
          <a:p>
            <a:pPr>
              <a:defRPr/>
            </a:pPr>
            <a:endParaRPr lang="en-US"/>
          </a:p>
        </p:txBody>
      </p:sp>
      <p:sp>
        <p:nvSpPr>
          <p:cNvPr id="6" name="Rectangle 5">
            <a:extLst>
              <a:ext uri="{FF2B5EF4-FFF2-40B4-BE49-F238E27FC236}"/>
            </a:extLst>
          </p:cNvPr>
          <p:cNvSpPr>
            <a:spLocks noGrp="1" noChangeArrowheads="1"/>
          </p:cNvSpPr>
          <p:nvPr>
            <p:ph type="ftr" idx="11"/>
          </p:nvPr>
        </p:nvSpPr>
        <p:spPr>
          <a:ln/>
        </p:spPr>
        <p:txBody>
          <a:bodyPr/>
          <a:lstStyle>
            <a:lvl1pPr>
              <a:defRPr/>
            </a:lvl1pPr>
          </a:lstStyle>
          <a:p>
            <a:pPr>
              <a:defRPr/>
            </a:pPr>
            <a:endParaRPr lang="en-US"/>
          </a:p>
        </p:txBody>
      </p:sp>
      <p:sp>
        <p:nvSpPr>
          <p:cNvPr id="7" name="Rectangle 6">
            <a:extLst>
              <a:ext uri="{FF2B5EF4-FFF2-40B4-BE49-F238E27FC236}"/>
            </a:extLst>
          </p:cNvPr>
          <p:cNvSpPr>
            <a:spLocks noGrp="1" noChangeArrowheads="1"/>
          </p:cNvSpPr>
          <p:nvPr>
            <p:ph type="sldNum" idx="12"/>
          </p:nvPr>
        </p:nvSpPr>
        <p:spPr>
          <a:ln/>
        </p:spPr>
        <p:txBody>
          <a:bodyPr/>
          <a:lstStyle>
            <a:lvl1pPr>
              <a:defRPr/>
            </a:lvl1pPr>
          </a:lstStyle>
          <a:p>
            <a:fld id="{8C9320F9-694D-413B-B9F7-8CF4A855F3CC}" type="slidenum">
              <a:rPr lang="en-US" altLang="en-US"/>
              <a:pPr/>
              <a:t>‹#›</a:t>
            </a:fld>
            <a:endParaRPr lang="en-US" altLang="en-US"/>
          </a:p>
        </p:txBody>
      </p:sp>
    </p:spTree>
    <p:extLst>
      <p:ext uri="{BB962C8B-B14F-4D97-AF65-F5344CB8AC3E}">
        <p14:creationId xmlns:p14="http://schemas.microsoft.com/office/powerpoint/2010/main" val="2311835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7121" y="27364"/>
            <a:ext cx="889488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7" name="Rectangle 2"/>
          <p:cNvSpPr>
            <a:spLocks noGrp="1" noChangeArrowheads="1"/>
          </p:cNvSpPr>
          <p:nvPr>
            <p:ph type="title"/>
          </p:nvPr>
        </p:nvSpPr>
        <p:spPr bwMode="auto">
          <a:xfrm>
            <a:off x="456480" y="273629"/>
            <a:ext cx="8223840" cy="114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8" name="Rectangle 3"/>
          <p:cNvSpPr>
            <a:spLocks noGrp="1" noChangeArrowheads="1"/>
          </p:cNvSpPr>
          <p:nvPr>
            <p:ph type="body" idx="1"/>
          </p:nvPr>
        </p:nvSpPr>
        <p:spPr bwMode="auto">
          <a:xfrm>
            <a:off x="456480" y="1604329"/>
            <a:ext cx="8223840" cy="3973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5798"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p:txBody>
      </p:sp>
      <p:sp>
        <p:nvSpPr>
          <p:cNvPr id="2" name="Rectangle 4">
            <a:extLst>
              <a:ext uri="{FF2B5EF4-FFF2-40B4-BE49-F238E27FC236}"/>
            </a:extLst>
          </p:cNvPr>
          <p:cNvSpPr>
            <a:spLocks noGrp="1" noChangeArrowheads="1"/>
          </p:cNvSpPr>
          <p:nvPr>
            <p:ph type="dt"/>
          </p:nvPr>
        </p:nvSpPr>
        <p:spPr bwMode="auto">
          <a:xfrm>
            <a:off x="3127680" y="6247376"/>
            <a:ext cx="2894400" cy="4680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eaLnBrk="1">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pPr defTabSz="407526" fontAlgn="base" hangingPunct="0">
              <a:spcBef>
                <a:spcPct val="0"/>
              </a:spcBef>
              <a:spcAft>
                <a:spcPct val="0"/>
              </a:spcAft>
              <a:defRPr/>
            </a:pPr>
            <a:endParaRPr lang="en-US"/>
          </a:p>
        </p:txBody>
      </p:sp>
      <p:sp>
        <p:nvSpPr>
          <p:cNvPr id="1029" name="Rectangle 5">
            <a:extLst>
              <a:ext uri="{FF2B5EF4-FFF2-40B4-BE49-F238E27FC236}"/>
            </a:extLst>
          </p:cNvPr>
          <p:cNvSpPr>
            <a:spLocks noGrp="1" noChangeArrowheads="1"/>
          </p:cNvSpPr>
          <p:nvPr>
            <p:ph type="ftr"/>
          </p:nvPr>
        </p:nvSpPr>
        <p:spPr bwMode="auto">
          <a:xfrm>
            <a:off x="6556321" y="6247376"/>
            <a:ext cx="2894400" cy="4680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ctr" eaLnBrk="1">
              <a:lnSpc>
                <a:spcPct val="93000"/>
              </a:lnSpc>
              <a:buClrTx/>
              <a:buSzPct val="100000"/>
              <a:buFontTx/>
              <a:buNone/>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6" charset="0"/>
                <a:ea typeface="DejaVu Sans" charset="0"/>
                <a:cs typeface="DejaVu Sans" charset="0"/>
              </a:defRPr>
            </a:lvl1pPr>
          </a:lstStyle>
          <a:p>
            <a:pPr defTabSz="407526" fontAlgn="base" hangingPunct="0">
              <a:spcBef>
                <a:spcPct val="0"/>
              </a:spcBef>
              <a:spcAft>
                <a:spcPct val="0"/>
              </a:spcAft>
              <a:defRPr/>
            </a:pPr>
            <a:endParaRPr lang="en-US"/>
          </a:p>
        </p:txBody>
      </p:sp>
      <p:sp>
        <p:nvSpPr>
          <p:cNvPr id="1030" name="Rectangle 6">
            <a:extLst>
              <a:ext uri="{FF2B5EF4-FFF2-40B4-BE49-F238E27FC236}"/>
            </a:extLst>
          </p:cNvPr>
          <p:cNvSpPr>
            <a:spLocks noGrp="1" noChangeArrowheads="1"/>
          </p:cNvSpPr>
          <p:nvPr>
            <p:ph type="sldNum"/>
          </p:nvPr>
        </p:nvSpPr>
        <p:spPr bwMode="auto">
          <a:xfrm>
            <a:off x="456480" y="6247376"/>
            <a:ext cx="2125440" cy="46805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eaLnBrk="1">
              <a:lnSpc>
                <a:spcPct val="93000"/>
              </a:lnSpc>
              <a:buSzPct val="10000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sz="1300">
                <a:solidFill>
                  <a:srgbClr val="000000"/>
                </a:solidFill>
                <a:latin typeface="Times New Roman" pitchFamily="18" charset="0"/>
                <a:ea typeface="DejaVu Sans" charset="0"/>
                <a:cs typeface="DejaVu Sans" charset="0"/>
              </a:defRPr>
            </a:lvl1pPr>
          </a:lstStyle>
          <a:p>
            <a:pPr defTabSz="407526" fontAlgn="base" hangingPunct="0">
              <a:spcBef>
                <a:spcPct val="0"/>
              </a:spcBef>
              <a:spcAft>
                <a:spcPct val="0"/>
              </a:spcAft>
            </a:pPr>
            <a:fld id="{217485BB-0048-44B0-9F4C-9BE26160ED94}" type="slidenum">
              <a:rPr lang="en-US" altLang="en-US"/>
              <a:pPr defTabSz="407526" fontAlgn="base" hangingPunct="0">
                <a:spcBef>
                  <a:spcPct val="0"/>
                </a:spcBef>
                <a:spcAft>
                  <a:spcPct val="0"/>
                </a:spcAft>
              </a:pPr>
              <a:t>‹#›</a:t>
            </a:fld>
            <a:endParaRPr lang="en-US" altLang="en-US"/>
          </a:p>
        </p:txBody>
      </p:sp>
    </p:spTree>
    <p:extLst>
      <p:ext uri="{BB962C8B-B14F-4D97-AF65-F5344CB8AC3E}">
        <p14:creationId xmlns:p14="http://schemas.microsoft.com/office/powerpoint/2010/main" val="30526964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j-ea"/>
          <a:cs typeface="+mj-cs"/>
        </a:defRPr>
      </a:lvl1pPr>
      <a:lvl2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Noto Sans CJK SC Regular" charset="0"/>
          <a:cs typeface="Noto Sans CJK SC Regular" charset="0"/>
        </a:defRPr>
      </a:lvl2pPr>
      <a:lvl3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Noto Sans CJK SC Regular" charset="0"/>
          <a:cs typeface="Noto Sans CJK SC Regular" charset="0"/>
        </a:defRPr>
      </a:lvl3pPr>
      <a:lvl4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Noto Sans CJK SC Regular" charset="0"/>
          <a:cs typeface="Noto Sans CJK SC Regular" charset="0"/>
        </a:defRPr>
      </a:lvl4pPr>
      <a:lvl5pPr algn="ctr" defTabSz="407526" rtl="0" eaLnBrk="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Noto Sans CJK SC Regular" charset="0"/>
          <a:cs typeface="Noto Sans CJK SC Regular" charset="0"/>
        </a:defRPr>
      </a:lvl5pPr>
      <a:lvl6pPr marL="2280994" indent="-207363" algn="ctr" defTabSz="407526"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6pPr>
      <a:lvl7pPr marL="2695720" indent="-207363" algn="ctr" defTabSz="407526"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7pPr>
      <a:lvl8pPr marL="3110446" indent="-207363" algn="ctr" defTabSz="407526"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8pPr>
      <a:lvl9pPr marL="3525172" indent="-207363" algn="ctr" defTabSz="407526" rtl="0" fontAlgn="base" hangingPunct="0">
        <a:lnSpc>
          <a:spcPct val="93000"/>
        </a:lnSpc>
        <a:spcBef>
          <a:spcPct val="0"/>
        </a:spcBef>
        <a:spcAft>
          <a:spcPct val="0"/>
        </a:spcAft>
        <a:buClr>
          <a:srgbClr val="000000"/>
        </a:buClr>
        <a:buSzPct val="100000"/>
        <a:buFont typeface="Times New Roman" pitchFamily="16" charset="0"/>
        <a:defRPr sz="4000">
          <a:solidFill>
            <a:srgbClr val="000000"/>
          </a:solidFill>
          <a:latin typeface="Arial" charset="0"/>
          <a:ea typeface="Noto Sans CJK SC Regular" charset="0"/>
          <a:cs typeface="Noto Sans CJK SC Regular" charset="0"/>
        </a:defRPr>
      </a:lvl9pPr>
    </p:titleStyle>
    <p:bodyStyle>
      <a:lvl1pPr marL="311045" indent="-311045" algn="l" defTabSz="407526" rtl="0" eaLnBrk="0" fontAlgn="base" hangingPunct="0">
        <a:lnSpc>
          <a:spcPct val="93000"/>
        </a:lnSpc>
        <a:spcBef>
          <a:spcPts val="1293"/>
        </a:spcBef>
        <a:spcAft>
          <a:spcPct val="0"/>
        </a:spcAft>
        <a:buClr>
          <a:srgbClr val="000000"/>
        </a:buClr>
        <a:buSzPct val="100000"/>
        <a:buFont typeface="Times New Roman" panose="02020603050405020304" pitchFamily="18" charset="0"/>
        <a:buChar char="•"/>
        <a:defRPr sz="2900">
          <a:solidFill>
            <a:srgbClr val="000000"/>
          </a:solidFill>
          <a:latin typeface="+mn-lt"/>
          <a:ea typeface="+mn-ea"/>
          <a:cs typeface="+mn-cs"/>
        </a:defRPr>
      </a:lvl1pPr>
      <a:lvl2pPr marL="673930" indent="-259204" algn="l" defTabSz="407526" rtl="0" eaLnBrk="0" fontAlgn="base" hangingPunct="0">
        <a:lnSpc>
          <a:spcPct val="93000"/>
        </a:lnSpc>
        <a:spcBef>
          <a:spcPts val="1032"/>
        </a:spcBef>
        <a:spcAft>
          <a:spcPct val="0"/>
        </a:spcAft>
        <a:buClr>
          <a:srgbClr val="000000"/>
        </a:buClr>
        <a:buSzPct val="100000"/>
        <a:buFont typeface="Times New Roman" panose="02020603050405020304" pitchFamily="18" charset="0"/>
        <a:buChar char="–"/>
        <a:defRPr sz="2500">
          <a:solidFill>
            <a:srgbClr val="000000"/>
          </a:solidFill>
          <a:latin typeface="+mn-lt"/>
          <a:ea typeface="+mn-ea"/>
          <a:cs typeface="+mn-cs"/>
        </a:defRPr>
      </a:lvl2pPr>
      <a:lvl3pPr marL="1036815" indent="-207363" algn="l" defTabSz="407526" rtl="0" eaLnBrk="0" fontAlgn="base" hangingPunct="0">
        <a:lnSpc>
          <a:spcPct val="93000"/>
        </a:lnSpc>
        <a:spcBef>
          <a:spcPts val="771"/>
        </a:spcBef>
        <a:spcAft>
          <a:spcPct val="0"/>
        </a:spcAft>
        <a:buClr>
          <a:srgbClr val="000000"/>
        </a:buClr>
        <a:buSzPct val="100000"/>
        <a:buFont typeface="Times New Roman" panose="02020603050405020304" pitchFamily="18" charset="0"/>
        <a:buChar char="•"/>
        <a:defRPr sz="2200">
          <a:solidFill>
            <a:srgbClr val="000000"/>
          </a:solidFill>
          <a:latin typeface="+mn-lt"/>
          <a:ea typeface="+mn-ea"/>
          <a:cs typeface="+mn-cs"/>
        </a:defRPr>
      </a:lvl3pPr>
      <a:lvl4pPr marL="1451541" indent="-207363" algn="l" defTabSz="407526" rtl="0" eaLnBrk="0" fontAlgn="base" hangingPunct="0">
        <a:lnSpc>
          <a:spcPct val="93000"/>
        </a:lnSpc>
        <a:spcBef>
          <a:spcPts val="522"/>
        </a:spcBef>
        <a:spcAft>
          <a:spcPct val="0"/>
        </a:spcAft>
        <a:buClr>
          <a:srgbClr val="000000"/>
        </a:buClr>
        <a:buSzPct val="100000"/>
        <a:buFont typeface="Times New Roman" panose="02020603050405020304" pitchFamily="18" charset="0"/>
        <a:buChar char="–"/>
        <a:defRPr sz="1800">
          <a:solidFill>
            <a:srgbClr val="000000"/>
          </a:solidFill>
          <a:latin typeface="+mn-lt"/>
          <a:ea typeface="+mn-ea"/>
          <a:cs typeface="+mn-cs"/>
        </a:defRPr>
      </a:lvl4pPr>
      <a:lvl5pPr marL="1866268" indent="-207363" algn="l" defTabSz="407526" rtl="0" eaLnBrk="0" fontAlgn="base" hangingPunct="0">
        <a:lnSpc>
          <a:spcPct val="93000"/>
        </a:lnSpc>
        <a:spcBef>
          <a:spcPts val="261"/>
        </a:spcBef>
        <a:spcAft>
          <a:spcPct val="0"/>
        </a:spcAft>
        <a:buClr>
          <a:srgbClr val="000000"/>
        </a:buClr>
        <a:buSzPct val="100000"/>
        <a:buFont typeface="Times New Roman" panose="02020603050405020304" pitchFamily="18" charset="0"/>
        <a:buChar char="»"/>
        <a:defRPr sz="1800">
          <a:solidFill>
            <a:srgbClr val="000000"/>
          </a:solidFill>
          <a:latin typeface="+mn-lt"/>
          <a:ea typeface="+mn-ea"/>
          <a:cs typeface="+mn-cs"/>
        </a:defRPr>
      </a:lvl5pPr>
      <a:lvl6pPr marL="2280994" indent="-207363" algn="l" defTabSz="407526" rtl="0" fontAlgn="base" hangingPunct="0">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6pPr>
      <a:lvl7pPr marL="2695720" indent="-207363" algn="l" defTabSz="407526" rtl="0" fontAlgn="base" hangingPunct="0">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7pPr>
      <a:lvl8pPr marL="3110446" indent="-207363" algn="l" defTabSz="407526" rtl="0" fontAlgn="base" hangingPunct="0">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8pPr>
      <a:lvl9pPr marL="3525172" indent="-207363" algn="l" defTabSz="407526" rtl="0" fontAlgn="base" hangingPunct="0">
        <a:lnSpc>
          <a:spcPct val="93000"/>
        </a:lnSpc>
        <a:spcBef>
          <a:spcPts val="261"/>
        </a:spcBef>
        <a:spcAft>
          <a:spcPct val="0"/>
        </a:spcAft>
        <a:buClr>
          <a:srgbClr val="000000"/>
        </a:buClr>
        <a:buSzPct val="100000"/>
        <a:buFont typeface="Times New Roman" pitchFamily="16" charset="0"/>
        <a:defRPr sz="1800">
          <a:solidFill>
            <a:srgbClr val="000000"/>
          </a:solidFill>
          <a:latin typeface="+mn-lt"/>
          <a:ea typeface="+mn-ea"/>
          <a:cs typeface="+mn-cs"/>
        </a:defRPr>
      </a:lvl9pPr>
    </p:bodyStyle>
    <p:otherStyle>
      <a:defPPr>
        <a:defRPr lang="en-US"/>
      </a:defPPr>
      <a:lvl1pPr marL="0" algn="l" defTabSz="829452" rtl="0" eaLnBrk="1" latinLnBrk="0" hangingPunct="1">
        <a:defRPr sz="1600" kern="1200">
          <a:solidFill>
            <a:schemeClr val="tx1"/>
          </a:solidFill>
          <a:latin typeface="+mn-lt"/>
          <a:ea typeface="+mn-ea"/>
          <a:cs typeface="+mn-cs"/>
        </a:defRPr>
      </a:lvl1pPr>
      <a:lvl2pPr marL="414726" algn="l" defTabSz="829452" rtl="0" eaLnBrk="1" latinLnBrk="0" hangingPunct="1">
        <a:defRPr sz="1600" kern="1200">
          <a:solidFill>
            <a:schemeClr val="tx1"/>
          </a:solidFill>
          <a:latin typeface="+mn-lt"/>
          <a:ea typeface="+mn-ea"/>
          <a:cs typeface="+mn-cs"/>
        </a:defRPr>
      </a:lvl2pPr>
      <a:lvl3pPr marL="829452" algn="l" defTabSz="829452" rtl="0" eaLnBrk="1" latinLnBrk="0" hangingPunct="1">
        <a:defRPr sz="1600" kern="1200">
          <a:solidFill>
            <a:schemeClr val="tx1"/>
          </a:solidFill>
          <a:latin typeface="+mn-lt"/>
          <a:ea typeface="+mn-ea"/>
          <a:cs typeface="+mn-cs"/>
        </a:defRPr>
      </a:lvl3pPr>
      <a:lvl4pPr marL="1244178" algn="l" defTabSz="829452" rtl="0" eaLnBrk="1" latinLnBrk="0" hangingPunct="1">
        <a:defRPr sz="1600" kern="1200">
          <a:solidFill>
            <a:schemeClr val="tx1"/>
          </a:solidFill>
          <a:latin typeface="+mn-lt"/>
          <a:ea typeface="+mn-ea"/>
          <a:cs typeface="+mn-cs"/>
        </a:defRPr>
      </a:lvl4pPr>
      <a:lvl5pPr marL="1658904" algn="l" defTabSz="829452" rtl="0" eaLnBrk="1" latinLnBrk="0" hangingPunct="1">
        <a:defRPr sz="1600" kern="1200">
          <a:solidFill>
            <a:schemeClr val="tx1"/>
          </a:solidFill>
          <a:latin typeface="+mn-lt"/>
          <a:ea typeface="+mn-ea"/>
          <a:cs typeface="+mn-cs"/>
        </a:defRPr>
      </a:lvl5pPr>
      <a:lvl6pPr marL="2073631" algn="l" defTabSz="829452" rtl="0" eaLnBrk="1" latinLnBrk="0" hangingPunct="1">
        <a:defRPr sz="1600" kern="1200">
          <a:solidFill>
            <a:schemeClr val="tx1"/>
          </a:solidFill>
          <a:latin typeface="+mn-lt"/>
          <a:ea typeface="+mn-ea"/>
          <a:cs typeface="+mn-cs"/>
        </a:defRPr>
      </a:lvl6pPr>
      <a:lvl7pPr marL="2488357" algn="l" defTabSz="829452" rtl="0" eaLnBrk="1" latinLnBrk="0" hangingPunct="1">
        <a:defRPr sz="1600" kern="1200">
          <a:solidFill>
            <a:schemeClr val="tx1"/>
          </a:solidFill>
          <a:latin typeface="+mn-lt"/>
          <a:ea typeface="+mn-ea"/>
          <a:cs typeface="+mn-cs"/>
        </a:defRPr>
      </a:lvl7pPr>
      <a:lvl8pPr marL="2903083" algn="l" defTabSz="829452" rtl="0" eaLnBrk="1" latinLnBrk="0" hangingPunct="1">
        <a:defRPr sz="1600" kern="1200">
          <a:solidFill>
            <a:schemeClr val="tx1"/>
          </a:solidFill>
          <a:latin typeface="+mn-lt"/>
          <a:ea typeface="+mn-ea"/>
          <a:cs typeface="+mn-cs"/>
        </a:defRPr>
      </a:lvl8pPr>
      <a:lvl9pPr marL="3317809" algn="l" defTabSz="82945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920160" y="3014237"/>
            <a:ext cx="8223840" cy="1140600"/>
          </a:xfrm>
        </p:spPr>
        <p:txBody>
          <a:bodyPr/>
          <a:lstStyle/>
          <a:p>
            <a:r>
              <a:rPr lang="en-US" altLang="en-US" b="1" smtClean="0">
                <a:latin typeface="Times New Roman" pitchFamily="18" charset="0"/>
                <a:cs typeface="Times New Roman" pitchFamily="18" charset="0"/>
              </a:rPr>
              <a:t>MODULE 7</a:t>
            </a:r>
            <a:br>
              <a:rPr lang="en-US" altLang="en-US" b="1" smtClean="0">
                <a:latin typeface="Times New Roman" pitchFamily="18" charset="0"/>
                <a:cs typeface="Times New Roman" pitchFamily="18" charset="0"/>
              </a:rPr>
            </a:br>
            <a:r>
              <a:rPr lang="en-US" altLang="en-US" b="1" smtClean="0">
                <a:latin typeface="Times New Roman" pitchFamily="18" charset="0"/>
                <a:cs typeface="Times New Roman" pitchFamily="18" charset="0"/>
              </a:rPr>
              <a:t>Precautions and Best Practices of Vermicomposting</a:t>
            </a:r>
            <a:r>
              <a:rPr lang="en-US" altLang="en-US" b="1" smtClean="0"/>
              <a:t/>
            </a:r>
            <a:br>
              <a:rPr lang="en-US" altLang="en-US" b="1" smtClean="0"/>
            </a:br>
            <a:endParaRPr lang="en-US" altLang="en-US" b="1" smtClean="0"/>
          </a:p>
        </p:txBody>
      </p:sp>
    </p:spTree>
    <p:extLst>
      <p:ext uri="{BB962C8B-B14F-4D97-AF65-F5344CB8AC3E}">
        <p14:creationId xmlns:p14="http://schemas.microsoft.com/office/powerpoint/2010/main" val="187162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noChangeArrowheads="1"/>
          </p:cNvSpPr>
          <p:nvPr>
            <p:ph type="title"/>
          </p:nvPr>
        </p:nvSpPr>
        <p:spPr>
          <a:xfrm>
            <a:off x="563040" y="387401"/>
            <a:ext cx="8223840" cy="1140600"/>
          </a:xfrm>
        </p:spPr>
        <p:txBody>
          <a:bodyPr/>
          <a:lstStyle/>
          <a:p>
            <a:r>
              <a:rPr lang="en-US" altLang="en-US" sz="2500">
                <a:latin typeface="Times New Roman" pitchFamily="18" charset="0"/>
                <a:cs typeface="Times New Roman" pitchFamily="18" charset="0"/>
              </a:rPr>
              <a:t>Precautions during the process</a:t>
            </a:r>
            <a:r>
              <a:rPr lang="en-US" altLang="en-US" smtClean="0">
                <a:latin typeface="Times New Roman" pitchFamily="18" charset="0"/>
                <a:cs typeface="Times New Roman" pitchFamily="18" charset="0"/>
              </a:rPr>
              <a:t/>
            </a:r>
            <a:br>
              <a:rPr lang="en-US" altLang="en-US" smtClean="0">
                <a:latin typeface="Times New Roman" pitchFamily="18" charset="0"/>
                <a:cs typeface="Times New Roman" pitchFamily="18" charset="0"/>
              </a:rPr>
            </a:br>
            <a:endParaRPr lang="en-IN" altLang="en-US" smtClean="0"/>
          </a:p>
        </p:txBody>
      </p:sp>
      <p:sp>
        <p:nvSpPr>
          <p:cNvPr id="76803" name="Content Placeholder 2"/>
          <p:cNvSpPr>
            <a:spLocks noGrp="1" noChangeArrowheads="1"/>
          </p:cNvSpPr>
          <p:nvPr>
            <p:ph idx="1"/>
          </p:nvPr>
        </p:nvSpPr>
        <p:spPr>
          <a:xfrm>
            <a:off x="1807201" y="1769946"/>
            <a:ext cx="6804000" cy="4429905"/>
          </a:xfrm>
        </p:spPr>
        <p:txBody>
          <a:bodyPr/>
          <a:lstStyle/>
          <a:p>
            <a:pPr marL="0" indent="0">
              <a:buNone/>
              <a:defRPr/>
            </a:pPr>
            <a:r>
              <a:rPr lang="en-US" sz="2500" dirty="0">
                <a:latin typeface="Times New Roman" pitchFamily="18" charset="0"/>
                <a:cs typeface="Times New Roman" pitchFamily="18" charset="0"/>
              </a:rPr>
              <a:t>The following precautions should be taken during vermicomposting:</a:t>
            </a:r>
          </a:p>
          <a:p>
            <a:pPr>
              <a:defRPr/>
            </a:pPr>
            <a:r>
              <a:rPr lang="en-US" sz="2500" dirty="0">
                <a:latin typeface="Times New Roman" pitchFamily="18" charset="0"/>
                <a:cs typeface="Times New Roman" pitchFamily="18" charset="0"/>
              </a:rPr>
              <a:t>The African species of earthworms, </a:t>
            </a:r>
            <a:r>
              <a:rPr lang="en-US" sz="2500" dirty="0" err="1">
                <a:latin typeface="Times New Roman" pitchFamily="18" charset="0"/>
                <a:cs typeface="Times New Roman" pitchFamily="18" charset="0"/>
              </a:rPr>
              <a:t>Eisenia</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fetida</a:t>
            </a:r>
            <a:r>
              <a:rPr lang="en-US" sz="2500" dirty="0">
                <a:latin typeface="Times New Roman" pitchFamily="18" charset="0"/>
                <a:cs typeface="Times New Roman" pitchFamily="18" charset="0"/>
              </a:rPr>
              <a:t> and </a:t>
            </a:r>
            <a:r>
              <a:rPr lang="en-US" sz="2500" dirty="0" err="1">
                <a:latin typeface="Times New Roman" pitchFamily="18" charset="0"/>
                <a:cs typeface="Times New Roman" pitchFamily="18" charset="0"/>
              </a:rPr>
              <a:t>Eudrilus</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eugenae</a:t>
            </a:r>
            <a:r>
              <a:rPr lang="en-US" sz="2500" dirty="0">
                <a:latin typeface="Times New Roman" pitchFamily="18" charset="0"/>
                <a:cs typeface="Times New Roman" pitchFamily="18" charset="0"/>
              </a:rPr>
              <a:t> are ideal for the preparation of vermicompost. Most Indian species are not suitable for the purpose. </a:t>
            </a:r>
          </a:p>
          <a:p>
            <a:pPr>
              <a:defRPr/>
            </a:pPr>
            <a:r>
              <a:rPr lang="en-US" sz="2500" dirty="0">
                <a:latin typeface="Times New Roman" pitchFamily="18" charset="0"/>
                <a:cs typeface="Times New Roman" pitchFamily="18" charset="0"/>
              </a:rPr>
              <a:t>Only plant-based materials such as grass, leaves or vegetable peelings should be utilized in preparing vermicompost. </a:t>
            </a:r>
          </a:p>
          <a:p>
            <a:pPr>
              <a:defRPr/>
            </a:pPr>
            <a:endParaRPr lang="en-IN" dirty="0" smtClean="0"/>
          </a:p>
        </p:txBody>
      </p:sp>
    </p:spTree>
    <p:extLst>
      <p:ext uri="{BB962C8B-B14F-4D97-AF65-F5344CB8AC3E}">
        <p14:creationId xmlns:p14="http://schemas.microsoft.com/office/powerpoint/2010/main" val="427217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noGrp="1" noChangeArrowheads="1"/>
          </p:cNvSpPr>
          <p:nvPr>
            <p:ph idx="1"/>
          </p:nvPr>
        </p:nvSpPr>
        <p:spPr>
          <a:xfrm>
            <a:off x="1945441" y="1631692"/>
            <a:ext cx="6596640" cy="3663745"/>
          </a:xfrm>
        </p:spPr>
        <p:txBody>
          <a:bodyPr/>
          <a:lstStyle/>
          <a:p>
            <a:r>
              <a:rPr lang="en-US" altLang="en-US" sz="2500">
                <a:latin typeface="Times New Roman" pitchFamily="18" charset="0"/>
                <a:cs typeface="Times New Roman" pitchFamily="18" charset="0"/>
              </a:rPr>
              <a:t>Materials of animal origin such as eggshells, meat, bone, chicken droppings, etc are not suitable for preparing vermicompost. Addition of higher quantities of acid rich substances such as tomatoes and citrus wastes should be avoided. </a:t>
            </a:r>
          </a:p>
          <a:p>
            <a:r>
              <a:rPr lang="en-US" altLang="en-US" sz="2500">
                <a:latin typeface="Times New Roman" pitchFamily="18" charset="0"/>
                <a:cs typeface="Times New Roman" pitchFamily="18" charset="0"/>
              </a:rPr>
              <a:t>Gliricidia loppings and tobacco leaves are not suitable for rearing earthworms.</a:t>
            </a:r>
          </a:p>
          <a:p>
            <a:endParaRPr lang="en-IN" altLang="en-US" smtClean="0"/>
          </a:p>
        </p:txBody>
      </p:sp>
    </p:spTree>
    <p:extLst>
      <p:ext uri="{BB962C8B-B14F-4D97-AF65-F5344CB8AC3E}">
        <p14:creationId xmlns:p14="http://schemas.microsoft.com/office/powerpoint/2010/main" val="65555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Content Placeholder 2"/>
          <p:cNvSpPr>
            <a:spLocks noGrp="1" noChangeArrowheads="1"/>
          </p:cNvSpPr>
          <p:nvPr>
            <p:ph idx="1"/>
          </p:nvPr>
        </p:nvSpPr>
        <p:spPr>
          <a:xfrm>
            <a:off x="1945440" y="1700819"/>
            <a:ext cx="6714720" cy="2972472"/>
          </a:xfrm>
        </p:spPr>
        <p:txBody>
          <a:bodyPr/>
          <a:lstStyle/>
          <a:p>
            <a:r>
              <a:rPr lang="en-US" altLang="en-US" sz="2500">
                <a:latin typeface="Times New Roman" pitchFamily="18" charset="0"/>
                <a:cs typeface="Times New Roman" pitchFamily="18" charset="0"/>
              </a:rPr>
              <a:t>The earthworms should be protected against birds, termites, ants and rats.</a:t>
            </a:r>
          </a:p>
          <a:p>
            <a:r>
              <a:rPr lang="en-US" altLang="en-US" sz="2500">
                <a:latin typeface="Times New Roman" pitchFamily="18" charset="0"/>
                <a:cs typeface="Times New Roman" pitchFamily="18" charset="0"/>
              </a:rPr>
              <a:t>Watering should be done daily in summer and every third day in rainy and winter season. Either stagnant water or lack of moisture could kill the earthworms. </a:t>
            </a:r>
          </a:p>
        </p:txBody>
      </p:sp>
    </p:spTree>
    <p:extLst>
      <p:ext uri="{BB962C8B-B14F-4D97-AF65-F5344CB8AC3E}">
        <p14:creationId xmlns:p14="http://schemas.microsoft.com/office/powerpoint/2010/main" val="3239349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Content Placeholder 2"/>
          <p:cNvSpPr>
            <a:spLocks noGrp="1" noChangeArrowheads="1"/>
          </p:cNvSpPr>
          <p:nvPr>
            <p:ph idx="1"/>
          </p:nvPr>
        </p:nvSpPr>
        <p:spPr>
          <a:xfrm>
            <a:off x="1945440" y="1424310"/>
            <a:ext cx="6704640" cy="3525490"/>
          </a:xfrm>
        </p:spPr>
        <p:txBody>
          <a:bodyPr/>
          <a:lstStyle/>
          <a:p>
            <a:r>
              <a:rPr lang="en-US" altLang="en-US" sz="2500">
                <a:latin typeface="Times New Roman" pitchFamily="18" charset="0"/>
                <a:cs typeface="Times New Roman" pitchFamily="18" charset="0"/>
              </a:rPr>
              <a:t>After completion of the process, the vermicompost should be removed from the bed at regular intervals and replaced by fresh waste materials.</a:t>
            </a:r>
          </a:p>
          <a:p>
            <a:r>
              <a:rPr lang="en-US" altLang="en-US" sz="2500">
                <a:latin typeface="Times New Roman" pitchFamily="18" charset="0"/>
                <a:cs typeface="Times New Roman" pitchFamily="18" charset="0"/>
              </a:rPr>
              <a:t>Do not cover vermicompost beds/heaps with plastic sheets because it may trap heat and gases.</a:t>
            </a:r>
          </a:p>
          <a:p>
            <a:r>
              <a:rPr lang="en-US" altLang="en-US" sz="2500">
                <a:latin typeface="Times New Roman" pitchFamily="18" charset="0"/>
                <a:cs typeface="Times New Roman" pitchFamily="18" charset="0"/>
              </a:rPr>
              <a:t>Do not overload the vermicompost heap to avoid high temperature that adversely affect their population</a:t>
            </a:r>
            <a:endParaRPr lang="en-IN" altLang="en-US" sz="2500">
              <a:latin typeface="Times New Roman" pitchFamily="18" charset="0"/>
              <a:cs typeface="Times New Roman" pitchFamily="18" charset="0"/>
            </a:endParaRPr>
          </a:p>
          <a:p>
            <a:endParaRPr lang="en-IN" altLang="en-US" smtClean="0"/>
          </a:p>
        </p:txBody>
      </p:sp>
    </p:spTree>
    <p:extLst>
      <p:ext uri="{BB962C8B-B14F-4D97-AF65-F5344CB8AC3E}">
        <p14:creationId xmlns:p14="http://schemas.microsoft.com/office/powerpoint/2010/main" val="2529045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Content Placeholder 2"/>
          <p:cNvSpPr>
            <a:spLocks noGrp="1" noChangeArrowheads="1"/>
          </p:cNvSpPr>
          <p:nvPr>
            <p:ph idx="1"/>
          </p:nvPr>
        </p:nvSpPr>
        <p:spPr>
          <a:xfrm>
            <a:off x="1945440" y="1631693"/>
            <a:ext cx="6497280" cy="3456363"/>
          </a:xfrm>
        </p:spPr>
        <p:txBody>
          <a:bodyPr/>
          <a:lstStyle/>
          <a:p>
            <a:pPr>
              <a:defRPr/>
            </a:pPr>
            <a:r>
              <a:rPr lang="en-US" sz="2500" dirty="0">
                <a:latin typeface="Times New Roman" pitchFamily="18" charset="0"/>
                <a:cs typeface="Times New Roman" pitchFamily="18" charset="0"/>
              </a:rPr>
              <a:t>Make a drainage channel around the heap to avoid stagnation of water particularly in high rainfall areas in rainy season. </a:t>
            </a:r>
          </a:p>
          <a:p>
            <a:pPr>
              <a:defRPr/>
            </a:pPr>
            <a:r>
              <a:rPr lang="en-US" sz="2500" dirty="0">
                <a:latin typeface="Times New Roman" pitchFamily="18" charset="0"/>
                <a:cs typeface="Times New Roman" pitchFamily="18" charset="0"/>
              </a:rPr>
              <a:t>Organic materials used for composting should be free from non-degradable materials such as stones, glass pieces, plastics, ceramic tubes/bulbs etc.</a:t>
            </a:r>
          </a:p>
          <a:p>
            <a:pPr marL="0" indent="0">
              <a:buNone/>
              <a:defRPr/>
            </a:pPr>
            <a:endParaRPr lang="en-US" dirty="0"/>
          </a:p>
          <a:p>
            <a:pPr>
              <a:defRPr/>
            </a:pPr>
            <a:endParaRPr lang="en-IN" dirty="0" smtClean="0"/>
          </a:p>
        </p:txBody>
      </p:sp>
    </p:spTree>
    <p:extLst>
      <p:ext uri="{BB962C8B-B14F-4D97-AF65-F5344CB8AC3E}">
        <p14:creationId xmlns:p14="http://schemas.microsoft.com/office/powerpoint/2010/main" val="2871473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noChangeArrowheads="1"/>
          </p:cNvSpPr>
          <p:nvPr>
            <p:ph type="title"/>
          </p:nvPr>
        </p:nvSpPr>
        <p:spPr>
          <a:xfrm>
            <a:off x="1807202" y="594783"/>
            <a:ext cx="6949440" cy="1012426"/>
          </a:xfrm>
        </p:spPr>
        <p:txBody>
          <a:bodyPr/>
          <a:lstStyle/>
          <a:p>
            <a:r>
              <a:rPr lang="en-US" altLang="en-US" sz="2500">
                <a:latin typeface="Times New Roman" pitchFamily="18" charset="0"/>
                <a:cs typeface="Times New Roman" pitchFamily="18" charset="0"/>
              </a:rPr>
              <a:t>Best practices</a:t>
            </a:r>
            <a:r>
              <a:rPr lang="en-US" altLang="en-US" smtClean="0"/>
              <a:t/>
            </a:r>
            <a:br>
              <a:rPr lang="en-US" altLang="en-US" smtClean="0"/>
            </a:br>
            <a:endParaRPr lang="en-IN" altLang="en-US" smtClean="0"/>
          </a:p>
        </p:txBody>
      </p:sp>
      <p:sp>
        <p:nvSpPr>
          <p:cNvPr id="81923" name="Content Placeholder 2"/>
          <p:cNvSpPr>
            <a:spLocks noGrp="1" noChangeArrowheads="1"/>
          </p:cNvSpPr>
          <p:nvPr>
            <p:ph idx="1"/>
          </p:nvPr>
        </p:nvSpPr>
        <p:spPr>
          <a:xfrm>
            <a:off x="1945440" y="1078674"/>
            <a:ext cx="6566400" cy="4631526"/>
          </a:xfrm>
        </p:spPr>
        <p:txBody>
          <a:bodyPr/>
          <a:lstStyle/>
          <a:p>
            <a:pPr marL="0" indent="0">
              <a:buNone/>
              <a:defRPr/>
            </a:pPr>
            <a:endParaRPr lang="en-US" dirty="0"/>
          </a:p>
          <a:p>
            <a:pPr marL="0" indent="0">
              <a:buNone/>
              <a:defRPr/>
            </a:pPr>
            <a:r>
              <a:rPr lang="en-US" sz="2500" dirty="0">
                <a:latin typeface="Times New Roman" pitchFamily="18" charset="0"/>
                <a:cs typeface="Times New Roman" pitchFamily="18" charset="0"/>
              </a:rPr>
              <a:t>1.Temperature : 25-30 degree Celsius.</a:t>
            </a:r>
          </a:p>
          <a:p>
            <a:pPr marL="0" indent="0">
              <a:buNone/>
              <a:defRPr/>
            </a:pPr>
            <a:r>
              <a:rPr lang="en-US" sz="2500" dirty="0">
                <a:latin typeface="Times New Roman" pitchFamily="18" charset="0"/>
                <a:cs typeface="Times New Roman" pitchFamily="18" charset="0"/>
              </a:rPr>
              <a:t>2.Moisture : 55-60 %.</a:t>
            </a:r>
          </a:p>
          <a:p>
            <a:pPr marL="0" indent="0">
              <a:buNone/>
              <a:defRPr/>
            </a:pPr>
            <a:r>
              <a:rPr lang="en-US" sz="2500" dirty="0">
                <a:latin typeface="Times New Roman" pitchFamily="18" charset="0"/>
                <a:cs typeface="Times New Roman" pitchFamily="18" charset="0"/>
              </a:rPr>
              <a:t>3.Optimum pH : 7.5 -8.0</a:t>
            </a:r>
          </a:p>
          <a:p>
            <a:pPr marL="0" indent="0">
              <a:buNone/>
              <a:defRPr/>
            </a:pPr>
            <a:r>
              <a:rPr lang="en-US" sz="2500" dirty="0">
                <a:latin typeface="Times New Roman" pitchFamily="18" charset="0"/>
                <a:cs typeface="Times New Roman" pitchFamily="18" charset="0"/>
              </a:rPr>
              <a:t>4.Use of pre-decomposed cattle dung or the vegetable waste.</a:t>
            </a:r>
          </a:p>
          <a:p>
            <a:pPr marL="0" indent="0">
              <a:buNone/>
              <a:defRPr/>
            </a:pPr>
            <a:r>
              <a:rPr lang="en-US" sz="2500" dirty="0">
                <a:latin typeface="Times New Roman" pitchFamily="18" charset="0"/>
                <a:cs typeface="Times New Roman" pitchFamily="18" charset="0"/>
              </a:rPr>
              <a:t>5.Pungency material like </a:t>
            </a:r>
            <a:r>
              <a:rPr lang="en-US" sz="2500" dirty="0" err="1">
                <a:latin typeface="Times New Roman" pitchFamily="18" charset="0"/>
                <a:cs typeface="Times New Roman" pitchFamily="18" charset="0"/>
              </a:rPr>
              <a:t>chilli</a:t>
            </a:r>
            <a:r>
              <a:rPr lang="en-US" sz="2500" dirty="0">
                <a:latin typeface="Times New Roman" pitchFamily="18" charset="0"/>
                <a:cs typeface="Times New Roman" pitchFamily="18" charset="0"/>
              </a:rPr>
              <a:t>, ginger,  garlic, onion are not recommended to use in the pit because of it makes the earthworms to feel sick or die.</a:t>
            </a:r>
          </a:p>
          <a:p>
            <a:pPr>
              <a:defRPr/>
            </a:pPr>
            <a:endParaRPr lang="en-IN" dirty="0" smtClean="0"/>
          </a:p>
        </p:txBody>
      </p:sp>
    </p:spTree>
    <p:extLst>
      <p:ext uri="{BB962C8B-B14F-4D97-AF65-F5344CB8AC3E}">
        <p14:creationId xmlns:p14="http://schemas.microsoft.com/office/powerpoint/2010/main" val="2637054122"/>
      </p:ext>
    </p:extLst>
  </p:cSld>
  <p:clrMapOvr>
    <a:masterClrMapping/>
  </p:clrMapOvr>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Noto Sans CJK SC Regular"/>
        <a:cs typeface="Noto Sans CJK SC Regular"/>
      </a:majorFont>
      <a:minorFont>
        <a:latin typeface="Arial"/>
        <a:ea typeface="Noto Sans CJK SC Regular"/>
        <a:cs typeface="Noto Sans CJK SC Regul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TotalTime>
  <Words>316</Words>
  <Application>Microsoft Office PowerPoint</Application>
  <PresentationFormat>On-screen Show (4:3)</PresentationFormat>
  <Paragraphs>21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1_Office Theme</vt:lpstr>
      <vt:lpstr>MODULE 7 Precautions and Best Practices of Vermicomposting </vt:lpstr>
      <vt:lpstr>Precautions during the process </vt:lpstr>
      <vt:lpstr>PowerPoint Presentation</vt:lpstr>
      <vt:lpstr>PowerPoint Presentation</vt:lpstr>
      <vt:lpstr>PowerPoint Presentation</vt:lpstr>
      <vt:lpstr>PowerPoint Presentation</vt:lpstr>
      <vt:lpstr>Best practices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Precautions and Best Practices of Vermicomposting </dc:title>
  <dc:creator>NILANJANA</dc:creator>
  <cp:lastModifiedBy>NILANJANA</cp:lastModifiedBy>
  <cp:revision>1</cp:revision>
  <dcterms:created xsi:type="dcterms:W3CDTF">2020-12-06T19:36:42Z</dcterms:created>
  <dcterms:modified xsi:type="dcterms:W3CDTF">2020-12-06T19:37:50Z</dcterms:modified>
</cp:coreProperties>
</file>