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87D78-0CD7-4919-AF18-99EFF7DC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C3D2-56BD-47D0-BEFD-FF92EA37A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3040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4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EB3D-ED19-44A1-9B42-189396D83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96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7F5D4-7395-4F55-B4C2-3418B4FC5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5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4AEEE-BFD8-4BD6-9073-A57C43D0F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0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208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9"/>
            <a:ext cx="404352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F06-AD9B-4EAC-B608-6E720AB94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38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EBC03-EC23-4CC5-975B-CA38AA05B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3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A6644-DC6A-4579-98C1-96EDF05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30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B616-59E0-4400-9269-4BCD34C48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83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6F889-2C38-49BD-A8F4-AAF159649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62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320F9-694D-413B-B9F7-8CF4A855F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73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" y="27364"/>
            <a:ext cx="88948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3840" cy="397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6556321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</a:pPr>
            <a:fld id="{217485BB-0048-44B0-9F4C-9BE26160ED94}" type="slidenum">
              <a:rPr lang="en-US" altLang="en-US"/>
              <a:pPr defTabSz="407526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71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563040" y="2392091"/>
            <a:ext cx="8223840" cy="11406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MODULE 8</a:t>
            </a:r>
            <a:br>
              <a:rPr lang="en-US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Control Predator Attacks</a:t>
            </a:r>
          </a:p>
        </p:txBody>
      </p:sp>
    </p:spTree>
    <p:extLst>
      <p:ext uri="{BB962C8B-B14F-4D97-AF65-F5344CB8AC3E}">
        <p14:creationId xmlns:p14="http://schemas.microsoft.com/office/powerpoint/2010/main" val="182157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 noChangeArrowheads="1"/>
          </p:cNvSpPr>
          <p:nvPr>
            <p:ph type="title"/>
          </p:nvPr>
        </p:nvSpPr>
        <p:spPr>
          <a:xfrm>
            <a:off x="2705760" y="1078674"/>
            <a:ext cx="4907520" cy="1106036"/>
          </a:xfrm>
        </p:spPr>
        <p:txBody>
          <a:bodyPr/>
          <a:lstStyle/>
          <a:p>
            <a:r>
              <a:rPr lang="en-US" altLang="en-US" sz="2500" b="1">
                <a:latin typeface="Times New Roman" pitchFamily="18" charset="0"/>
                <a:cs typeface="Times New Roman" pitchFamily="18" charset="0"/>
              </a:rPr>
              <a:t>Control predator attacks: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endParaRPr lang="en-IN" altLang="en-US" smtClean="0"/>
          </a:p>
        </p:txBody>
      </p:sp>
      <p:sp>
        <p:nvSpPr>
          <p:cNvPr id="819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76321" y="2253837"/>
            <a:ext cx="6804000" cy="161728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Ensure that the vermibed is properly covered with appropriate materials such as wire mesh, gunny bag, etc. to prevent birds from picking the earthworms.</a:t>
            </a:r>
          </a:p>
          <a:p>
            <a:pPr>
              <a:defRPr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12342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Content Placeholder 3" descr="C:\Users\hp\Downloads\IMG-20180811-WA00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522" y="733037"/>
            <a:ext cx="6592320" cy="4493272"/>
          </a:xfrm>
        </p:spPr>
      </p:pic>
    </p:spTree>
    <p:extLst>
      <p:ext uri="{BB962C8B-B14F-4D97-AF65-F5344CB8AC3E}">
        <p14:creationId xmlns:p14="http://schemas.microsoft.com/office/powerpoint/2010/main" val="289685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76320" y="1493437"/>
            <a:ext cx="6497280" cy="3525490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Comply with relevant agricultural practices to protect earthworms from some animals and insects such as red mites, ants, flatworm, centipedes, rats, etc.</a:t>
            </a:r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The important natural enemies of vermiculture are ants, termites, centipedes, rats, pigs, birds etc</a:t>
            </a:r>
            <a:r>
              <a:rPr lang="en-US" altLang="en-US" smtClean="0"/>
              <a:t>. </a:t>
            </a:r>
          </a:p>
          <a:p>
            <a:endParaRPr lang="en-IN" altLang="en-US" smtClean="0"/>
          </a:p>
        </p:txBody>
      </p:sp>
    </p:spTree>
    <p:extLst>
      <p:ext uri="{BB962C8B-B14F-4D97-AF65-F5344CB8AC3E}">
        <p14:creationId xmlns:p14="http://schemas.microsoft.com/office/powerpoint/2010/main" val="366331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014561" y="1631692"/>
            <a:ext cx="6734880" cy="3179854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Preventive measures include treating of the site with 4% neem based insecticide before filling the heap.</a:t>
            </a:r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Establish favorable environmental conditions during the vermicomposting process against diseases such as 'sour crop'.</a:t>
            </a:r>
          </a:p>
          <a:p>
            <a:endParaRPr lang="en-IN" altLang="en-US" smtClean="0"/>
          </a:p>
        </p:txBody>
      </p:sp>
    </p:spTree>
    <p:extLst>
      <p:ext uri="{BB962C8B-B14F-4D97-AF65-F5344CB8AC3E}">
        <p14:creationId xmlns:p14="http://schemas.microsoft.com/office/powerpoint/2010/main" val="17880108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MODULE 8 Control Predator Attacks</vt:lpstr>
      <vt:lpstr>Control predator attacks: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 Control Predator Attacks</dc:title>
  <dc:creator>NILANJANA</dc:creator>
  <cp:lastModifiedBy>NILANJANA</cp:lastModifiedBy>
  <cp:revision>1</cp:revision>
  <dcterms:created xsi:type="dcterms:W3CDTF">2020-12-06T19:38:09Z</dcterms:created>
  <dcterms:modified xsi:type="dcterms:W3CDTF">2020-12-06T19:38:19Z</dcterms:modified>
</cp:coreProperties>
</file>