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object 124"/>
          <p:cNvSpPr txBox="1">
            <a:spLocks noGrp="1"/>
          </p:cNvSpPr>
          <p:nvPr>
            <p:ph type="title"/>
          </p:nvPr>
        </p:nvSpPr>
        <p:spPr>
          <a:xfrm>
            <a:off x="304800" y="-76200"/>
            <a:ext cx="8610600" cy="1143000"/>
          </a:xfrm>
        </p:spPr>
        <p:txBody>
          <a:bodyPr tIns="12700">
            <a:noAutofit/>
          </a:bodyPr>
          <a:lstStyle/>
          <a:p>
            <a:pPr eaLnBrk="1" hangingPunct="1">
              <a:spcBef>
                <a:spcPts val="100"/>
              </a:spcBef>
            </a:pPr>
            <a:r>
              <a:rPr lang="en-US" sz="2800" b="1" dirty="0" smtClean="0">
                <a:solidFill>
                  <a:srgbClr val="00B050"/>
                </a:solidFill>
                <a:latin typeface="Cambria" pitchFamily="18" charset="0"/>
                <a:cs typeface="Arial" pitchFamily="34" charset="0"/>
              </a:rPr>
              <a:t>Feed stuffs available for dairy animal and dairy nutrition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382" t="8246" r="4859"/>
          <a:stretch>
            <a:fillRect/>
          </a:stretch>
        </p:blipFill>
        <p:spPr bwMode="auto">
          <a:xfrm>
            <a:off x="933360" y="990600"/>
            <a:ext cx="7524840" cy="584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1375" y="414338"/>
            <a:ext cx="5395913" cy="1487487"/>
          </a:xfrm>
        </p:spPr>
        <p:txBody>
          <a:bodyPr tIns="12700"/>
          <a:lstStyle/>
          <a:p>
            <a:pPr marL="2546350" indent="-2533650" eaLnBrk="1" hangingPunct="1">
              <a:spcBef>
                <a:spcPts val="100"/>
              </a:spcBef>
            </a:pPr>
            <a:r>
              <a:rPr lang="en-US" sz="4800" dirty="0" smtClean="0">
                <a:latin typeface="Arial" pitchFamily="34" charset="0"/>
                <a:cs typeface="Arial" pitchFamily="34" charset="0"/>
              </a:rPr>
              <a:t>Carbohydrates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96988" y="1711325"/>
            <a:ext cx="6764337" cy="30956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88913" indent="-176213">
              <a:lnSpc>
                <a:spcPct val="120000"/>
              </a:lnSpc>
              <a:spcBef>
                <a:spcPts val="100"/>
              </a:spcBef>
              <a:buFont typeface="Times New Roman" pitchFamily="18" charset="0"/>
              <a:buChar char="•"/>
              <a:tabLst>
                <a:tab pos="222250" algn="l"/>
              </a:tabLst>
            </a:pPr>
            <a:r>
              <a:rPr lang="en-US">
                <a:latin typeface="Calibri" pitchFamily="34" charset="0"/>
              </a:rPr>
              <a:t>	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Furnish energy for body functions, growth  and reproduction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marL="188913" indent="-176213">
              <a:lnSpc>
                <a:spcPct val="120000"/>
              </a:lnSpc>
              <a:buFont typeface="Times New Roman" pitchFamily="18" charset="0"/>
              <a:buChar char="•"/>
              <a:tabLst>
                <a:tab pos="222250" algn="l"/>
              </a:tabLst>
            </a:pPr>
            <a:r>
              <a:rPr lang="en-US">
                <a:latin typeface="Calibri" pitchFamily="34" charset="0"/>
              </a:rPr>
              <a:t>	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The largest part of the animals food supply  and usually the fibrous part of the diet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marL="188913" indent="-176213">
              <a:spcBef>
                <a:spcPts val="675"/>
              </a:spcBef>
              <a:buFont typeface="Times New Roman" pitchFamily="18" charset="0"/>
              <a:buChar char="•"/>
              <a:tabLst>
                <a:tab pos="222250" algn="l"/>
              </a:tabLst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Include sugars, starch and cellulose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marL="188913" indent="-176213">
              <a:spcBef>
                <a:spcPts val="675"/>
              </a:spcBef>
              <a:buFont typeface="Times New Roman" pitchFamily="18" charset="0"/>
              <a:buChar char="•"/>
              <a:tabLst>
                <a:tab pos="222250" algn="l"/>
              </a:tabLst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Are made of carbon, oxygen and hydrogen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2" name="object 4"/>
          <p:cNvSpPr>
            <a:spLocks noChangeArrowheads="1"/>
          </p:cNvSpPr>
          <p:nvPr/>
        </p:nvSpPr>
        <p:spPr bwMode="auto">
          <a:xfrm>
            <a:off x="6324600" y="5105400"/>
            <a:ext cx="2362200" cy="1600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293" name="object 5"/>
          <p:cNvSpPr>
            <a:spLocks noChangeArrowheads="1"/>
          </p:cNvSpPr>
          <p:nvPr/>
        </p:nvSpPr>
        <p:spPr bwMode="auto">
          <a:xfrm>
            <a:off x="3810000" y="5105400"/>
            <a:ext cx="2362200" cy="1600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294" name="object 6"/>
          <p:cNvSpPr>
            <a:spLocks noChangeArrowheads="1"/>
          </p:cNvSpPr>
          <p:nvPr/>
        </p:nvSpPr>
        <p:spPr bwMode="auto">
          <a:xfrm>
            <a:off x="1371600" y="5105400"/>
            <a:ext cx="2362200" cy="1600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79850" y="314325"/>
            <a:ext cx="2151063" cy="1031875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en-IN" sz="6600" dirty="0" smtClean="0"/>
              <a:t>Fats</a:t>
            </a:r>
            <a:endParaRPr sz="6600" dirty="0"/>
          </a:p>
        </p:txBody>
      </p:sp>
      <p:sp>
        <p:nvSpPr>
          <p:cNvPr id="3" name="object 3"/>
          <p:cNvSpPr txBox="1"/>
          <p:nvPr/>
        </p:nvSpPr>
        <p:spPr>
          <a:xfrm>
            <a:off x="457200" y="1522413"/>
            <a:ext cx="8458200" cy="4847994"/>
          </a:xfrm>
          <a:prstGeom prst="rect">
            <a:avLst/>
          </a:prstGeom>
        </p:spPr>
        <p:txBody>
          <a:bodyPr wrap="square" lIns="0" tIns="121920" rIns="0" bIns="0">
            <a:spAutoFit/>
          </a:bodyPr>
          <a:lstStyle/>
          <a:p>
            <a:pPr marL="165100" indent="-152400">
              <a:spcBef>
                <a:spcPts val="963"/>
              </a:spcBef>
              <a:buSzPct val="83000"/>
              <a:buFont typeface="Times New Roman" pitchFamily="18" charset="0"/>
              <a:buChar char="•"/>
              <a:tabLst>
                <a:tab pos="165100" algn="l"/>
              </a:tabLst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Furnish a concentrated source of energy, up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to 2.25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times as much energy as carbohydrates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do.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165100" indent="-152400">
              <a:lnSpc>
                <a:spcPct val="130000"/>
              </a:lnSpc>
              <a:buFont typeface="Times New Roman" pitchFamily="18" charset="0"/>
              <a:buChar char="•"/>
              <a:tabLst>
                <a:tab pos="165100" algn="l"/>
              </a:tabLst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Form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cholesterol, steroids and other body  compounds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165100" indent="-152400">
              <a:spcBef>
                <a:spcPts val="863"/>
              </a:spcBef>
              <a:buFont typeface="Times New Roman" pitchFamily="18" charset="0"/>
              <a:buChar char="•"/>
              <a:tabLst>
                <a:tab pos="165100" algn="l"/>
              </a:tabLst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Found in every cell in the body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165100" indent="-152400">
              <a:spcBef>
                <a:spcPts val="863"/>
              </a:spcBef>
              <a:buFont typeface="Times New Roman" pitchFamily="18" charset="0"/>
              <a:buChar char="•"/>
              <a:tabLst>
                <a:tab pos="165100" algn="l"/>
              </a:tabLst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Affect the condition of skin and hair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165100" indent="-152400">
              <a:lnSpc>
                <a:spcPts val="3738"/>
              </a:lnSpc>
              <a:spcBef>
                <a:spcPts val="275"/>
              </a:spcBef>
              <a:buFont typeface="Times New Roman" pitchFamily="18" charset="0"/>
              <a:buChar char="•"/>
              <a:tabLst>
                <a:tab pos="165100" algn="l"/>
              </a:tabLst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Are made of carbon, oxygen and hydrogen, but  contain much larger proportions of carbon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hydrogen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than carbohydrates do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165100" indent="-152400">
              <a:lnSpc>
                <a:spcPts val="3738"/>
              </a:lnSpc>
              <a:spcBef>
                <a:spcPts val="275"/>
              </a:spcBef>
              <a:buFont typeface="Times New Roman" pitchFamily="18" charset="0"/>
              <a:buChar char="•"/>
              <a:tabLst>
                <a:tab pos="165100" algn="l"/>
              </a:tabLst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They also provide energy reserves, protection for  vital organs, and they insulate the body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08325" y="415925"/>
            <a:ext cx="4078288" cy="939800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6000" spc="940" dirty="0"/>
              <a:t>Minerals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1284288" y="1558925"/>
            <a:ext cx="6207125" cy="2584450"/>
          </a:xfrm>
          <a:prstGeom prst="rect">
            <a:avLst/>
          </a:prstGeom>
        </p:spPr>
        <p:txBody>
          <a:bodyPr lIns="0" tIns="97790" rIns="0" bIns="0">
            <a:spAutoFit/>
          </a:bodyPr>
          <a:lstStyle/>
          <a:p>
            <a:pPr marL="395288" indent="-369888">
              <a:spcBef>
                <a:spcPts val="775"/>
              </a:spcBef>
              <a:buFont typeface="UnDotum"/>
              <a:buChar char=""/>
              <a:tabLst>
                <a:tab pos="395288" algn="l"/>
              </a:tabLst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Primarily found in bones and teeth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marL="395288" indent="-369888">
              <a:lnSpc>
                <a:spcPct val="120000"/>
              </a:lnSpc>
              <a:buFont typeface="UnDotum"/>
              <a:buChar char=""/>
              <a:tabLst>
                <a:tab pos="395288" algn="l"/>
              </a:tabLst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Important in blood for the carrying of  oxygen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marL="395288" indent="-369888">
              <a:lnSpc>
                <a:spcPct val="120000"/>
              </a:lnSpc>
              <a:buFont typeface="UnDotum"/>
              <a:buChar char=""/>
              <a:tabLst>
                <a:tab pos="395288" algn="l"/>
              </a:tabLst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Regulates heartbeat with potassium,  sodium and calcium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2538" y="681038"/>
            <a:ext cx="3827462" cy="695325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4400" spc="-5" dirty="0">
                <a:latin typeface="Times New Roman"/>
                <a:cs typeface="Times New Roman"/>
              </a:rPr>
              <a:t>Major</a:t>
            </a:r>
            <a:r>
              <a:rPr sz="4400" spc="-50" dirty="0">
                <a:latin typeface="Times New Roman"/>
                <a:cs typeface="Times New Roman"/>
              </a:rPr>
              <a:t> </a:t>
            </a:r>
            <a:r>
              <a:rPr sz="4400" spc="-5" dirty="0">
                <a:latin typeface="Times New Roman"/>
                <a:cs typeface="Times New Roman"/>
              </a:rPr>
              <a:t>Minerals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7138" y="2227263"/>
            <a:ext cx="7140575" cy="382746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81000" indent="-342900">
              <a:spcBef>
                <a:spcPts val="100"/>
              </a:spcBef>
              <a:buClr>
                <a:srgbClr val="0099CC"/>
              </a:buClr>
              <a:buSzPct val="80000"/>
              <a:buFont typeface="UnDotum"/>
              <a:buChar char=""/>
              <a:tabLst>
                <a:tab pos="381000" algn="l"/>
              </a:tabLst>
            </a:pPr>
            <a:r>
              <a:rPr lang="en-US" sz="2800" b="1"/>
              <a:t>The major minerals are</a:t>
            </a:r>
            <a:endParaRPr lang="en-US" sz="2800"/>
          </a:p>
          <a:p>
            <a:pPr marL="381000" indent="-342900">
              <a:lnSpc>
                <a:spcPct val="150000"/>
              </a:lnSpc>
              <a:spcBef>
                <a:spcPts val="688"/>
              </a:spcBef>
              <a:buClr>
                <a:srgbClr val="0099CC"/>
              </a:buClr>
              <a:buSzPct val="80000"/>
              <a:buFont typeface="UnDotum"/>
              <a:buChar char=""/>
              <a:tabLst>
                <a:tab pos="381000" algn="l"/>
              </a:tabLst>
            </a:pPr>
            <a:r>
              <a:rPr lang="en-US" sz="2800" b="1"/>
              <a:t>calcium, phosphorus, sodium, chlorine,  magnesium, and potassium.</a:t>
            </a:r>
            <a:endParaRPr lang="en-US" sz="2800"/>
          </a:p>
          <a:p>
            <a:pPr marL="381000" indent="-342900">
              <a:lnSpc>
                <a:spcPct val="150000"/>
              </a:lnSpc>
              <a:spcBef>
                <a:spcPts val="688"/>
              </a:spcBef>
              <a:buClr>
                <a:srgbClr val="0099CC"/>
              </a:buClr>
              <a:buSzPct val="80000"/>
              <a:buFont typeface="UnDotum"/>
              <a:buChar char=""/>
              <a:tabLst>
                <a:tab pos="381000" algn="l"/>
              </a:tabLst>
            </a:pPr>
            <a:r>
              <a:rPr lang="en-US" sz="2800" b="1"/>
              <a:t>They are required at comparatively high  levels described as per cent of diet or  grams per day.</a:t>
            </a:r>
            <a:endParaRPr lang="en-US" sz="2800"/>
          </a:p>
        </p:txBody>
      </p:sp>
    </p:spTree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2538" y="681038"/>
            <a:ext cx="3829050" cy="695325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4400" spc="-5" dirty="0">
                <a:latin typeface="Times New Roman"/>
                <a:cs typeface="Times New Roman"/>
              </a:rPr>
              <a:t>Minor</a:t>
            </a:r>
            <a:r>
              <a:rPr sz="4400" spc="-45" dirty="0">
                <a:latin typeface="Times New Roman"/>
                <a:cs typeface="Times New Roman"/>
              </a:rPr>
              <a:t> </a:t>
            </a:r>
            <a:r>
              <a:rPr sz="4400" spc="-5" dirty="0">
                <a:latin typeface="Times New Roman"/>
                <a:cs typeface="Times New Roman"/>
              </a:rPr>
              <a:t>Minerals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7138" y="2012950"/>
            <a:ext cx="7216775" cy="37877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81000" indent="-342900">
              <a:lnSpc>
                <a:spcPct val="140000"/>
              </a:lnSpc>
              <a:spcBef>
                <a:spcPts val="100"/>
              </a:spcBef>
              <a:buClr>
                <a:srgbClr val="0099CC"/>
              </a:buClr>
              <a:buSzPct val="80000"/>
              <a:buFont typeface="UnDotum"/>
              <a:buChar char=""/>
              <a:tabLst>
                <a:tab pos="381000" algn="l"/>
              </a:tabLst>
            </a:pPr>
            <a:r>
              <a:rPr lang="en-US" sz="2800" b="1"/>
              <a:t>They are required only in very small  amounts.</a:t>
            </a:r>
            <a:endParaRPr lang="en-US" sz="2800"/>
          </a:p>
          <a:p>
            <a:pPr marL="381000" indent="-342900">
              <a:lnSpc>
                <a:spcPct val="140000"/>
              </a:lnSpc>
              <a:spcBef>
                <a:spcPts val="700"/>
              </a:spcBef>
              <a:buClr>
                <a:srgbClr val="0099CC"/>
              </a:buClr>
              <a:buSzPct val="80000"/>
              <a:buFont typeface="UnDotum"/>
              <a:buChar char=""/>
              <a:tabLst>
                <a:tab pos="381000" algn="l"/>
              </a:tabLst>
            </a:pPr>
            <a:r>
              <a:rPr lang="en-US" sz="2800" b="1"/>
              <a:t>Some minerals fed in excess amounts  may cause a deficiency in others</a:t>
            </a:r>
            <a:endParaRPr lang="en-US" sz="2800"/>
          </a:p>
          <a:p>
            <a:pPr marL="381000" indent="-342900">
              <a:lnSpc>
                <a:spcPct val="140000"/>
              </a:lnSpc>
              <a:spcBef>
                <a:spcPts val="700"/>
              </a:spcBef>
              <a:buClr>
                <a:srgbClr val="0099CC"/>
              </a:buClr>
              <a:buSzPct val="80000"/>
              <a:buFont typeface="UnDotum"/>
              <a:buChar char=""/>
              <a:tabLst>
                <a:tab pos="381000" algn="l"/>
              </a:tabLst>
            </a:pPr>
            <a:r>
              <a:rPr lang="en-US" sz="2800" b="1"/>
              <a:t>Iron, Zinc, Copper, Manganese, Cobalt,  Iodine, Molybdenum, Selenium, Fluorine</a:t>
            </a:r>
            <a:endParaRPr lang="en-US" sz="2800"/>
          </a:p>
        </p:txBody>
      </p:sp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4800" y="1671638"/>
            <a:ext cx="7391400" cy="4205287"/>
          </a:xfrm>
          <a:prstGeom prst="rect">
            <a:avLst/>
          </a:prstGeom>
        </p:spPr>
        <p:txBody>
          <a:bodyPr wrap="square" lIns="0" tIns="182880" rIns="0" bIns="0">
            <a:spAutoFit/>
          </a:bodyPr>
          <a:lstStyle/>
          <a:p>
            <a:pPr marL="222250" indent="-209550">
              <a:spcBef>
                <a:spcPts val="1438"/>
              </a:spcBef>
              <a:buFont typeface="Times New Roman" pitchFamily="18" charset="0"/>
              <a:buChar char="•"/>
              <a:tabLst>
                <a:tab pos="222250" algn="l"/>
              </a:tabLs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Are only needed in small amounts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222250" indent="-209550">
              <a:spcBef>
                <a:spcPts val="1338"/>
              </a:spcBef>
              <a:buFont typeface="Times New Roman" pitchFamily="18" charset="0"/>
              <a:buChar char="•"/>
              <a:tabLst>
                <a:tab pos="222250" algn="l"/>
              </a:tabLs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Are essential for life and health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222250" indent="-209550">
              <a:lnSpc>
                <a:spcPts val="4713"/>
              </a:lnSpc>
              <a:spcBef>
                <a:spcPts val="375"/>
              </a:spcBef>
              <a:buFont typeface="Times New Roman" pitchFamily="18" charset="0"/>
              <a:buChar char="•"/>
              <a:tabLst>
                <a:tab pos="222250" algn="l"/>
              </a:tabLs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Provide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 defense against disease,  promote growth and reproduction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222250" indent="-209550">
              <a:spcBef>
                <a:spcPts val="963"/>
              </a:spcBef>
              <a:buFont typeface="Times New Roman" pitchFamily="18" charset="0"/>
              <a:buChar char="•"/>
              <a:tabLst>
                <a:tab pos="222250" algn="l"/>
              </a:tabLs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Contribute to the general health of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222250" indent="-209550">
              <a:spcBef>
                <a:spcPts val="1338"/>
              </a:spcBef>
              <a:tabLst>
                <a:tab pos="222250" algn="l"/>
              </a:tabLs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the animal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222250" indent="-209550">
              <a:spcBef>
                <a:spcPts val="1350"/>
              </a:spcBef>
              <a:buFont typeface="Times New Roman" pitchFamily="18" charset="0"/>
              <a:buChar char="•"/>
              <a:tabLst>
                <a:tab pos="222250" algn="l"/>
              </a:tabLs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A, B, C, D, K, E etc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52538" y="681038"/>
            <a:ext cx="2786062" cy="695325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4400" spc="-10" dirty="0">
                <a:latin typeface="Times New Roman"/>
                <a:cs typeface="Times New Roman"/>
              </a:rPr>
              <a:t>V</a:t>
            </a:r>
            <a:r>
              <a:rPr sz="4400" spc="-5" dirty="0">
                <a:latin typeface="Times New Roman"/>
                <a:cs typeface="Times New Roman"/>
              </a:rPr>
              <a:t>i</a:t>
            </a:r>
            <a:r>
              <a:rPr sz="4400" spc="-10" dirty="0">
                <a:latin typeface="Times New Roman"/>
                <a:cs typeface="Times New Roman"/>
              </a:rPr>
              <a:t>t</a:t>
            </a:r>
            <a:r>
              <a:rPr sz="4400" dirty="0">
                <a:latin typeface="Times New Roman"/>
                <a:cs typeface="Times New Roman"/>
              </a:rPr>
              <a:t>am</a:t>
            </a:r>
            <a:r>
              <a:rPr sz="4400" spc="5" dirty="0">
                <a:latin typeface="Times New Roman"/>
                <a:cs typeface="Times New Roman"/>
              </a:rPr>
              <a:t>i</a:t>
            </a:r>
            <a:r>
              <a:rPr sz="4400" spc="-5" dirty="0">
                <a:latin typeface="Times New Roman"/>
                <a:cs typeface="Times New Roman"/>
              </a:rPr>
              <a:t>ns</a:t>
            </a:r>
            <a:endParaRPr sz="4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96988" y="1565275"/>
            <a:ext cx="6202362" cy="1049338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88913" indent="-176213">
              <a:lnSpc>
                <a:spcPct val="120000"/>
              </a:lnSpc>
              <a:spcBef>
                <a:spcPts val="100"/>
              </a:spcBef>
              <a:buSzPct val="86000"/>
              <a:buFont typeface="Times New Roman" pitchFamily="18" charset="0"/>
              <a:buChar char="•"/>
              <a:tabLst>
                <a:tab pos="193675" algn="l"/>
              </a:tabLst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Accounts for 70% or more of the  composition of most plants and animals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62325" y="414338"/>
            <a:ext cx="2662238" cy="847725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5400" spc="910" dirty="0"/>
              <a:t>W</a:t>
            </a:r>
            <a:r>
              <a:rPr sz="5400" spc="-130" dirty="0"/>
              <a:t>A</a:t>
            </a:r>
            <a:r>
              <a:rPr sz="5400" spc="520" dirty="0"/>
              <a:t>T</a:t>
            </a:r>
            <a:r>
              <a:rPr sz="5400" spc="-160" dirty="0"/>
              <a:t>E</a:t>
            </a:r>
            <a:r>
              <a:rPr sz="5400" spc="-210" dirty="0"/>
              <a:t>R</a:t>
            </a:r>
            <a:endParaRPr sz="5400"/>
          </a:p>
        </p:txBody>
      </p:sp>
      <p:sp>
        <p:nvSpPr>
          <p:cNvPr id="18436" name="object 4"/>
          <p:cNvSpPr>
            <a:spLocks noChangeArrowheads="1"/>
          </p:cNvSpPr>
          <p:nvPr/>
        </p:nvSpPr>
        <p:spPr bwMode="auto">
          <a:xfrm>
            <a:off x="4267200" y="3198813"/>
            <a:ext cx="4876800" cy="3659187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bject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2538" y="741363"/>
            <a:ext cx="7415212" cy="574675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5" dirty="0">
                <a:latin typeface="Times New Roman"/>
                <a:cs typeface="Times New Roman"/>
              </a:rPr>
              <a:t>How much do animals drink per</a:t>
            </a:r>
            <a:r>
              <a:rPr sz="3600" spc="-4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day?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7138" y="2160588"/>
            <a:ext cx="5699125" cy="39179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81000" indent="-342900" fontAlgn="auto">
              <a:spcBef>
                <a:spcPts val="100"/>
              </a:spcBef>
              <a:spcAft>
                <a:spcPts val="0"/>
              </a:spcAft>
              <a:buClr>
                <a:srgbClr val="0099CC"/>
              </a:buClr>
              <a:buSzPct val="79166"/>
              <a:buFont typeface="UnDotum"/>
              <a:buChar char=""/>
              <a:tabLst>
                <a:tab pos="380365" algn="l"/>
                <a:tab pos="381000" algn="l"/>
              </a:tabLst>
              <a:defRPr/>
            </a:pPr>
            <a:r>
              <a:rPr sz="2400" b="1" spc="-10" dirty="0">
                <a:latin typeface="Arial"/>
                <a:cs typeface="Arial"/>
              </a:rPr>
              <a:t>Beef </a:t>
            </a:r>
            <a:r>
              <a:rPr sz="2400" b="1" spc="-5" dirty="0">
                <a:latin typeface="Arial"/>
                <a:cs typeface="Arial"/>
              </a:rPr>
              <a:t>cattle: 7-12 gallons per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head</a:t>
            </a:r>
            <a:endParaRPr sz="2400">
              <a:latin typeface="Arial"/>
              <a:cs typeface="Arial"/>
            </a:endParaRPr>
          </a:p>
          <a:p>
            <a:pPr marL="381000" indent="-342900" fontAlgn="auto">
              <a:spcBef>
                <a:spcPts val="1750"/>
              </a:spcBef>
              <a:spcAft>
                <a:spcPts val="0"/>
              </a:spcAft>
              <a:buClr>
                <a:srgbClr val="0099CC"/>
              </a:buClr>
              <a:buSzPct val="79166"/>
              <a:buFont typeface="UnDotum"/>
              <a:buChar char=""/>
              <a:tabLst>
                <a:tab pos="380365" algn="l"/>
                <a:tab pos="381000" algn="l"/>
              </a:tabLst>
              <a:defRPr/>
            </a:pPr>
            <a:r>
              <a:rPr sz="2400" b="1" spc="-5" dirty="0">
                <a:latin typeface="Arial"/>
                <a:cs typeface="Arial"/>
              </a:rPr>
              <a:t>Dairy cattle: 10-16 gallons per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head</a:t>
            </a:r>
            <a:endParaRPr sz="2400">
              <a:latin typeface="Arial"/>
              <a:cs typeface="Arial"/>
            </a:endParaRPr>
          </a:p>
          <a:p>
            <a:pPr marL="381000" indent="-342900" fontAlgn="auto">
              <a:spcBef>
                <a:spcPts val="1750"/>
              </a:spcBef>
              <a:spcAft>
                <a:spcPts val="0"/>
              </a:spcAft>
              <a:buClr>
                <a:srgbClr val="0099CC"/>
              </a:buClr>
              <a:buSzPct val="79166"/>
              <a:buFont typeface="UnDotum"/>
              <a:buChar char=""/>
              <a:tabLst>
                <a:tab pos="380365" algn="l"/>
                <a:tab pos="381000" algn="l"/>
              </a:tabLst>
              <a:defRPr/>
            </a:pPr>
            <a:r>
              <a:rPr sz="2400" b="1" spc="-10" dirty="0">
                <a:latin typeface="Arial"/>
                <a:cs typeface="Arial"/>
              </a:rPr>
              <a:t>Horses: </a:t>
            </a:r>
            <a:r>
              <a:rPr sz="2400" b="1" spc="-5" dirty="0">
                <a:latin typeface="Arial"/>
                <a:cs typeface="Arial"/>
              </a:rPr>
              <a:t>8-12</a:t>
            </a:r>
            <a:r>
              <a:rPr sz="2400" b="1" spc="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gallons</a:t>
            </a:r>
            <a:endParaRPr sz="2400">
              <a:latin typeface="Arial"/>
              <a:cs typeface="Arial"/>
            </a:endParaRPr>
          </a:p>
          <a:p>
            <a:pPr marL="381000" indent="-342900" fontAlgn="auto">
              <a:spcBef>
                <a:spcPts val="1750"/>
              </a:spcBef>
              <a:spcAft>
                <a:spcPts val="0"/>
              </a:spcAft>
              <a:buClr>
                <a:srgbClr val="0099CC"/>
              </a:buClr>
              <a:buSzPct val="79166"/>
              <a:buFont typeface="UnDotum"/>
              <a:buChar char=""/>
              <a:tabLst>
                <a:tab pos="380365" algn="l"/>
                <a:tab pos="381000" algn="l"/>
                <a:tab pos="1536700" algn="l"/>
              </a:tabLst>
              <a:defRPr/>
            </a:pPr>
            <a:r>
              <a:rPr sz="2400" b="1" dirty="0">
                <a:latin typeface="Arial"/>
                <a:cs typeface="Arial"/>
              </a:rPr>
              <a:t>Swine:	</a:t>
            </a:r>
            <a:r>
              <a:rPr sz="2400" b="1" spc="-5" dirty="0">
                <a:latin typeface="Arial"/>
                <a:cs typeface="Arial"/>
              </a:rPr>
              <a:t>3-5 gallons</a:t>
            </a:r>
            <a:endParaRPr sz="2400">
              <a:latin typeface="Arial"/>
              <a:cs typeface="Arial"/>
            </a:endParaRPr>
          </a:p>
          <a:p>
            <a:pPr marL="381000" indent="-342900" fontAlgn="auto">
              <a:spcBef>
                <a:spcPts val="1750"/>
              </a:spcBef>
              <a:spcAft>
                <a:spcPts val="0"/>
              </a:spcAft>
              <a:buClr>
                <a:srgbClr val="0099CC"/>
              </a:buClr>
              <a:buSzPct val="79166"/>
              <a:buFont typeface="UnDotum"/>
              <a:buChar char=""/>
              <a:tabLst>
                <a:tab pos="380365" algn="l"/>
                <a:tab pos="381000" algn="l"/>
              </a:tabLst>
              <a:defRPr/>
            </a:pPr>
            <a:r>
              <a:rPr sz="2400" b="1" spc="-10" dirty="0">
                <a:latin typeface="Arial"/>
                <a:cs typeface="Arial"/>
              </a:rPr>
              <a:t>Sheep and </a:t>
            </a:r>
            <a:r>
              <a:rPr sz="2400" b="1" spc="-5" dirty="0">
                <a:latin typeface="Arial"/>
                <a:cs typeface="Arial"/>
              </a:rPr>
              <a:t>goats: 1-4</a:t>
            </a:r>
            <a:r>
              <a:rPr sz="2400" b="1" spc="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gallons</a:t>
            </a:r>
            <a:endParaRPr sz="2400">
              <a:latin typeface="Arial"/>
              <a:cs typeface="Arial"/>
            </a:endParaRPr>
          </a:p>
          <a:p>
            <a:pPr marL="381000" indent="-342900" fontAlgn="auto">
              <a:spcBef>
                <a:spcPts val="1750"/>
              </a:spcBef>
              <a:spcAft>
                <a:spcPts val="0"/>
              </a:spcAft>
              <a:buClr>
                <a:srgbClr val="0099CC"/>
              </a:buClr>
              <a:buSzPct val="79166"/>
              <a:buFont typeface="UnDotum"/>
              <a:buChar char=""/>
              <a:tabLst>
                <a:tab pos="380365" algn="l"/>
                <a:tab pos="381000" algn="l"/>
              </a:tabLst>
              <a:defRPr/>
            </a:pPr>
            <a:r>
              <a:rPr sz="2400" b="1" spc="-10" dirty="0">
                <a:latin typeface="Arial"/>
                <a:cs typeface="Arial"/>
              </a:rPr>
              <a:t>Chickens: </a:t>
            </a:r>
            <a:r>
              <a:rPr sz="2400" b="1" spc="-5" dirty="0">
                <a:latin typeface="Arial"/>
                <a:cs typeface="Arial"/>
              </a:rPr>
              <a:t>8-10 gallons per </a:t>
            </a:r>
            <a:r>
              <a:rPr sz="2400" b="1" spc="-10" dirty="0">
                <a:latin typeface="Arial"/>
                <a:cs typeface="Arial"/>
              </a:rPr>
              <a:t>100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birds</a:t>
            </a:r>
            <a:endParaRPr sz="2400">
              <a:latin typeface="Arial"/>
              <a:cs typeface="Arial"/>
            </a:endParaRPr>
          </a:p>
          <a:p>
            <a:pPr marL="381000" indent="-342900" fontAlgn="auto">
              <a:spcBef>
                <a:spcPts val="1740"/>
              </a:spcBef>
              <a:spcAft>
                <a:spcPts val="0"/>
              </a:spcAft>
              <a:buClr>
                <a:srgbClr val="0099CC"/>
              </a:buClr>
              <a:buSzPct val="79166"/>
              <a:buFont typeface="UnDotum"/>
              <a:buChar char=""/>
              <a:tabLst>
                <a:tab pos="380365" algn="l"/>
                <a:tab pos="381000" algn="l"/>
              </a:tabLst>
              <a:defRPr/>
            </a:pPr>
            <a:r>
              <a:rPr sz="2400" b="1" spc="-15" dirty="0">
                <a:latin typeface="Arial"/>
                <a:cs typeface="Arial"/>
              </a:rPr>
              <a:t>Turkeys: </a:t>
            </a:r>
            <a:r>
              <a:rPr sz="2400" b="1" spc="-5" dirty="0">
                <a:latin typeface="Arial"/>
                <a:cs typeface="Arial"/>
              </a:rPr>
              <a:t>10-15 gallons </a:t>
            </a:r>
            <a:r>
              <a:rPr sz="2400" b="1" spc="-10" dirty="0">
                <a:latin typeface="Arial"/>
                <a:cs typeface="Arial"/>
              </a:rPr>
              <a:t>per 100</a:t>
            </a:r>
            <a:r>
              <a:rPr sz="2400" b="1" spc="3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birds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2538" y="681038"/>
            <a:ext cx="4679950" cy="695325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4400" spc="-5" dirty="0">
                <a:latin typeface="Times New Roman"/>
                <a:cs typeface="Times New Roman"/>
              </a:rPr>
              <a:t>Factors for</a:t>
            </a:r>
            <a:r>
              <a:rPr sz="4400" spc="-50" dirty="0">
                <a:latin typeface="Times New Roman"/>
                <a:cs typeface="Times New Roman"/>
              </a:rPr>
              <a:t> </a:t>
            </a:r>
            <a:r>
              <a:rPr sz="4400" spc="-5" dirty="0">
                <a:latin typeface="Times New Roman"/>
                <a:cs typeface="Times New Roman"/>
              </a:rPr>
              <a:t>Control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7138" y="2184400"/>
            <a:ext cx="7504112" cy="35877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81000" indent="-342900" fontAlgn="auto">
              <a:spcBef>
                <a:spcPts val="100"/>
              </a:spcBef>
              <a:spcAft>
                <a:spcPts val="0"/>
              </a:spcAft>
              <a:buClr>
                <a:srgbClr val="0099CC"/>
              </a:buClr>
              <a:buSzPct val="80357"/>
              <a:buFont typeface="UnDotum"/>
              <a:buChar char=""/>
              <a:tabLst>
                <a:tab pos="381000" algn="l"/>
              </a:tabLst>
              <a:defRPr/>
            </a:pPr>
            <a:r>
              <a:rPr sz="2800" b="1" dirty="0">
                <a:solidFill>
                  <a:srgbClr val="CC0000"/>
                </a:solidFill>
                <a:latin typeface="Arial"/>
                <a:cs typeface="Arial"/>
              </a:rPr>
              <a:t>Water</a:t>
            </a:r>
            <a:r>
              <a:rPr sz="2800" b="1" spc="-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CC0000"/>
                </a:solidFill>
                <a:latin typeface="Arial"/>
                <a:cs typeface="Arial"/>
              </a:rPr>
              <a:t>Quality</a:t>
            </a:r>
            <a:endParaRPr sz="2800">
              <a:latin typeface="Arial"/>
              <a:cs typeface="Arial"/>
            </a:endParaRPr>
          </a:p>
          <a:p>
            <a:pPr marL="781050" lvl="1" indent="-285750" fontAlgn="auto">
              <a:spcBef>
                <a:spcPts val="1750"/>
              </a:spcBef>
              <a:spcAft>
                <a:spcPts val="0"/>
              </a:spcAft>
              <a:buFont typeface="Arial"/>
              <a:buChar char="–"/>
              <a:tabLst>
                <a:tab pos="781050" algn="l"/>
              </a:tabLst>
              <a:defRPr/>
            </a:pPr>
            <a:r>
              <a:rPr sz="2400" b="1" spc="-5" dirty="0">
                <a:latin typeface="Arial"/>
                <a:cs typeface="Arial"/>
              </a:rPr>
              <a:t>Salinity, </a:t>
            </a:r>
            <a:r>
              <a:rPr sz="2400" b="1" spc="-10" dirty="0">
                <a:latin typeface="Arial"/>
                <a:cs typeface="Arial"/>
              </a:rPr>
              <a:t>acidity, </a:t>
            </a:r>
            <a:r>
              <a:rPr sz="2400" b="1" spc="-5" dirty="0">
                <a:latin typeface="Arial"/>
                <a:cs typeface="Arial"/>
              </a:rPr>
              <a:t>pollution, and </a:t>
            </a:r>
            <a:r>
              <a:rPr sz="2400" b="1" spc="-10" dirty="0">
                <a:latin typeface="Arial"/>
                <a:cs typeface="Arial"/>
              </a:rPr>
              <a:t>algae</a:t>
            </a:r>
            <a:r>
              <a:rPr sz="2400" b="1" spc="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growth</a:t>
            </a:r>
            <a:endParaRPr sz="2400">
              <a:latin typeface="Arial"/>
              <a:cs typeface="Arial"/>
            </a:endParaRPr>
          </a:p>
          <a:p>
            <a:pPr marL="381000" indent="-342900" fontAlgn="auto">
              <a:spcBef>
                <a:spcPts val="2039"/>
              </a:spcBef>
              <a:spcAft>
                <a:spcPts val="0"/>
              </a:spcAft>
              <a:buClr>
                <a:srgbClr val="0099CC"/>
              </a:buClr>
              <a:buSzPct val="80357"/>
              <a:buFont typeface="UnDotum"/>
              <a:buChar char=""/>
              <a:tabLst>
                <a:tab pos="381000" algn="l"/>
              </a:tabLst>
              <a:defRPr/>
            </a:pPr>
            <a:r>
              <a:rPr sz="2800" b="1" spc="-10" dirty="0">
                <a:solidFill>
                  <a:srgbClr val="CC0000"/>
                </a:solidFill>
                <a:latin typeface="Arial"/>
                <a:cs typeface="Arial"/>
              </a:rPr>
              <a:t>Environmental</a:t>
            </a:r>
            <a:r>
              <a:rPr sz="2800" b="1" spc="-1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CC0000"/>
                </a:solidFill>
                <a:latin typeface="Arial"/>
                <a:cs typeface="Arial"/>
              </a:rPr>
              <a:t>Factors</a:t>
            </a:r>
            <a:endParaRPr sz="2800">
              <a:latin typeface="Arial"/>
              <a:cs typeface="Arial"/>
            </a:endParaRPr>
          </a:p>
          <a:p>
            <a:pPr marL="781050" lvl="1" indent="-285750" fontAlgn="auto">
              <a:spcBef>
                <a:spcPts val="1750"/>
              </a:spcBef>
              <a:spcAft>
                <a:spcPts val="0"/>
              </a:spcAft>
              <a:buFont typeface="Arial"/>
              <a:buChar char="–"/>
              <a:tabLst>
                <a:tab pos="781050" algn="l"/>
              </a:tabLst>
              <a:defRPr/>
            </a:pPr>
            <a:r>
              <a:rPr sz="2400" b="1" dirty="0">
                <a:latin typeface="Arial"/>
                <a:cs typeface="Arial"/>
              </a:rPr>
              <a:t>Air </a:t>
            </a:r>
            <a:r>
              <a:rPr sz="2400" b="1" spc="-5" dirty="0">
                <a:latin typeface="Arial"/>
                <a:cs typeface="Arial"/>
              </a:rPr>
              <a:t>temperature and feed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quality</a:t>
            </a:r>
            <a:endParaRPr sz="2400">
              <a:latin typeface="Arial"/>
              <a:cs typeface="Arial"/>
            </a:endParaRPr>
          </a:p>
          <a:p>
            <a:pPr marL="381000" indent="-342900" fontAlgn="auto">
              <a:spcBef>
                <a:spcPts val="2039"/>
              </a:spcBef>
              <a:spcAft>
                <a:spcPts val="0"/>
              </a:spcAft>
              <a:buClr>
                <a:srgbClr val="0099CC"/>
              </a:buClr>
              <a:buSzPct val="80357"/>
              <a:buFont typeface="UnDotum"/>
              <a:buChar char=""/>
              <a:tabLst>
                <a:tab pos="381000" algn="l"/>
              </a:tabLst>
              <a:defRPr/>
            </a:pPr>
            <a:r>
              <a:rPr sz="2800" b="1" spc="-10" dirty="0">
                <a:solidFill>
                  <a:srgbClr val="CC0000"/>
                </a:solidFill>
                <a:latin typeface="Arial"/>
                <a:cs typeface="Arial"/>
              </a:rPr>
              <a:t>Animal</a:t>
            </a:r>
            <a:r>
              <a:rPr sz="2800" b="1" spc="-5" dirty="0">
                <a:solidFill>
                  <a:srgbClr val="CC0000"/>
                </a:solidFill>
                <a:latin typeface="Arial"/>
                <a:cs typeface="Arial"/>
              </a:rPr>
              <a:t> Factors</a:t>
            </a:r>
            <a:endParaRPr sz="2800">
              <a:latin typeface="Arial"/>
              <a:cs typeface="Arial"/>
            </a:endParaRPr>
          </a:p>
          <a:p>
            <a:pPr marL="781050" lvl="1" indent="-285750" fontAlgn="auto">
              <a:spcBef>
                <a:spcPts val="1750"/>
              </a:spcBef>
              <a:spcAft>
                <a:spcPts val="0"/>
              </a:spcAft>
              <a:buFont typeface="Arial"/>
              <a:buChar char="–"/>
              <a:tabLst>
                <a:tab pos="781050" algn="l"/>
              </a:tabLst>
              <a:defRPr/>
            </a:pPr>
            <a:r>
              <a:rPr sz="2400" b="1" spc="-5" dirty="0">
                <a:latin typeface="Arial"/>
                <a:cs typeface="Arial"/>
              </a:rPr>
              <a:t>Breed differences, age, and condition of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stock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5600" y="720725"/>
            <a:ext cx="6724650" cy="1122363"/>
          </a:xfrm>
        </p:spPr>
        <p:txBody>
          <a:bodyPr tIns="12700" rtlCol="0">
            <a:normAutofit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4800" b="0" spc="-5" dirty="0">
                <a:latin typeface="Times New Roman"/>
                <a:cs typeface="Times New Roman"/>
              </a:rPr>
              <a:t>What </a:t>
            </a:r>
            <a:r>
              <a:rPr sz="4800" b="0" spc="-10" dirty="0">
                <a:latin typeface="Times New Roman"/>
                <a:cs typeface="Times New Roman"/>
              </a:rPr>
              <a:t>is</a:t>
            </a:r>
            <a:r>
              <a:rPr sz="4800" b="0" spc="-95" dirty="0">
                <a:latin typeface="Times New Roman"/>
                <a:cs typeface="Times New Roman"/>
              </a:rPr>
              <a:t> </a:t>
            </a:r>
            <a:r>
              <a:rPr sz="4800" b="0" spc="-5" dirty="0">
                <a:latin typeface="Times New Roman"/>
                <a:cs typeface="Times New Roman"/>
              </a:rPr>
              <a:t>Nutrition!</a:t>
            </a:r>
            <a:endParaRPr sz="48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97025" y="2471738"/>
            <a:ext cx="6630988" cy="269432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indent="60325" algn="just">
              <a:lnSpc>
                <a:spcPct val="140000"/>
              </a:lnSpc>
              <a:spcBef>
                <a:spcPts val="1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Nutrition is the science of dealing  with the utilization of food by the  body processes which transforms  food into body tissues and energy.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6175" y="604838"/>
            <a:ext cx="4733925" cy="695325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tabLst>
                <a:tab pos="1674495" algn="l"/>
              </a:tabLst>
              <a:defRPr/>
            </a:pPr>
            <a:r>
              <a:rPr sz="4400" spc="210" dirty="0"/>
              <a:t>Feed	</a:t>
            </a:r>
            <a:r>
              <a:rPr sz="4400" spc="160" dirty="0"/>
              <a:t>Resources</a:t>
            </a:r>
            <a:endParaRPr sz="4400"/>
          </a:p>
        </p:txBody>
      </p:sp>
      <p:grpSp>
        <p:nvGrpSpPr>
          <p:cNvPr id="3" name="object 3"/>
          <p:cNvGrpSpPr>
            <a:grpSpLocks/>
          </p:cNvGrpSpPr>
          <p:nvPr/>
        </p:nvGrpSpPr>
        <p:grpSpPr bwMode="auto">
          <a:xfrm>
            <a:off x="6015038" y="2052638"/>
            <a:ext cx="1609725" cy="1381125"/>
            <a:chOff x="6015037" y="2052637"/>
            <a:chExt cx="1609725" cy="1381125"/>
          </a:xfrm>
        </p:grpSpPr>
        <p:sp>
          <p:nvSpPr>
            <p:cNvPr id="22574" name="object 4"/>
            <p:cNvSpPr>
              <a:spLocks/>
            </p:cNvSpPr>
            <p:nvPr/>
          </p:nvSpPr>
          <p:spPr bwMode="auto">
            <a:xfrm>
              <a:off x="6019800" y="2057400"/>
              <a:ext cx="1600200" cy="1371600"/>
            </a:xfrm>
            <a:custGeom>
              <a:avLst/>
              <a:gdLst/>
              <a:ahLst/>
              <a:cxnLst>
                <a:cxn ang="0">
                  <a:pos x="748272" y="1307"/>
                </a:cxn>
                <a:cxn ang="0">
                  <a:pos x="647786" y="11553"/>
                </a:cxn>
                <a:cxn ang="0">
                  <a:pos x="552071" y="31507"/>
                </a:cxn>
                <a:cxn ang="0">
                  <a:pos x="461782" y="60608"/>
                </a:cxn>
                <a:cxn ang="0">
                  <a:pos x="377575" y="98293"/>
                </a:cxn>
                <a:cxn ang="0">
                  <a:pos x="300105" y="144000"/>
                </a:cxn>
                <a:cxn ang="0">
                  <a:pos x="230028" y="197167"/>
                </a:cxn>
                <a:cxn ang="0">
                  <a:pos x="168000" y="257233"/>
                </a:cxn>
                <a:cxn ang="0">
                  <a:pos x="114675" y="323636"/>
                </a:cxn>
                <a:cxn ang="0">
                  <a:pos x="70709" y="395813"/>
                </a:cxn>
                <a:cxn ang="0">
                  <a:pos x="36759" y="473204"/>
                </a:cxn>
                <a:cxn ang="0">
                  <a:pos x="13479" y="555245"/>
                </a:cxn>
                <a:cxn ang="0">
                  <a:pos x="1524" y="641376"/>
                </a:cxn>
                <a:cxn ang="0">
                  <a:pos x="1524" y="730223"/>
                </a:cxn>
                <a:cxn ang="0">
                  <a:pos x="13479" y="816354"/>
                </a:cxn>
                <a:cxn ang="0">
                  <a:pos x="36759" y="898395"/>
                </a:cxn>
                <a:cxn ang="0">
                  <a:pos x="70709" y="975786"/>
                </a:cxn>
                <a:cxn ang="0">
                  <a:pos x="114675" y="1047963"/>
                </a:cxn>
                <a:cxn ang="0">
                  <a:pos x="168000" y="1114366"/>
                </a:cxn>
                <a:cxn ang="0">
                  <a:pos x="230028" y="1174432"/>
                </a:cxn>
                <a:cxn ang="0">
                  <a:pos x="300105" y="1227599"/>
                </a:cxn>
                <a:cxn ang="0">
                  <a:pos x="377575" y="1273306"/>
                </a:cxn>
                <a:cxn ang="0">
                  <a:pos x="461782" y="1310991"/>
                </a:cxn>
                <a:cxn ang="0">
                  <a:pos x="552071" y="1340092"/>
                </a:cxn>
                <a:cxn ang="0">
                  <a:pos x="647786" y="1360046"/>
                </a:cxn>
                <a:cxn ang="0">
                  <a:pos x="748272" y="1370292"/>
                </a:cxn>
                <a:cxn ang="0">
                  <a:pos x="851927" y="1370292"/>
                </a:cxn>
                <a:cxn ang="0">
                  <a:pos x="952413" y="1360046"/>
                </a:cxn>
                <a:cxn ang="0">
                  <a:pos x="1048128" y="1340092"/>
                </a:cxn>
                <a:cxn ang="0">
                  <a:pos x="1138417" y="1310991"/>
                </a:cxn>
                <a:cxn ang="0">
                  <a:pos x="1222624" y="1273306"/>
                </a:cxn>
                <a:cxn ang="0">
                  <a:pos x="1300094" y="1227599"/>
                </a:cxn>
                <a:cxn ang="0">
                  <a:pos x="1370171" y="1174432"/>
                </a:cxn>
                <a:cxn ang="0">
                  <a:pos x="1432199" y="1114366"/>
                </a:cxn>
                <a:cxn ang="0">
                  <a:pos x="1485524" y="1047963"/>
                </a:cxn>
                <a:cxn ang="0">
                  <a:pos x="1529490" y="975786"/>
                </a:cxn>
                <a:cxn ang="0">
                  <a:pos x="1563440" y="898395"/>
                </a:cxn>
                <a:cxn ang="0">
                  <a:pos x="1586720" y="816354"/>
                </a:cxn>
                <a:cxn ang="0">
                  <a:pos x="1598675" y="730223"/>
                </a:cxn>
                <a:cxn ang="0">
                  <a:pos x="1598675" y="641376"/>
                </a:cxn>
                <a:cxn ang="0">
                  <a:pos x="1586720" y="555245"/>
                </a:cxn>
                <a:cxn ang="0">
                  <a:pos x="1563440" y="473204"/>
                </a:cxn>
                <a:cxn ang="0">
                  <a:pos x="1529490" y="395813"/>
                </a:cxn>
                <a:cxn ang="0">
                  <a:pos x="1485524" y="323636"/>
                </a:cxn>
                <a:cxn ang="0">
                  <a:pos x="1432199" y="257233"/>
                </a:cxn>
                <a:cxn ang="0">
                  <a:pos x="1370171" y="197167"/>
                </a:cxn>
                <a:cxn ang="0">
                  <a:pos x="1300094" y="144000"/>
                </a:cxn>
                <a:cxn ang="0">
                  <a:pos x="1222624" y="98293"/>
                </a:cxn>
                <a:cxn ang="0">
                  <a:pos x="1138417" y="60608"/>
                </a:cxn>
                <a:cxn ang="0">
                  <a:pos x="1048128" y="31507"/>
                </a:cxn>
                <a:cxn ang="0">
                  <a:pos x="952413" y="11553"/>
                </a:cxn>
                <a:cxn ang="0">
                  <a:pos x="851927" y="1307"/>
                </a:cxn>
              </a:cxnLst>
              <a:rect l="0" t="0" r="r" b="b"/>
              <a:pathLst>
                <a:path w="1600200" h="1371600">
                  <a:moveTo>
                    <a:pt x="800100" y="0"/>
                  </a:moveTo>
                  <a:lnTo>
                    <a:pt x="748272" y="1307"/>
                  </a:lnTo>
                  <a:lnTo>
                    <a:pt x="697474" y="5181"/>
                  </a:lnTo>
                  <a:lnTo>
                    <a:pt x="647786" y="11553"/>
                  </a:lnTo>
                  <a:lnTo>
                    <a:pt x="599292" y="20352"/>
                  </a:lnTo>
                  <a:lnTo>
                    <a:pt x="552071" y="31507"/>
                  </a:lnTo>
                  <a:lnTo>
                    <a:pt x="506208" y="44950"/>
                  </a:lnTo>
                  <a:lnTo>
                    <a:pt x="461782" y="60608"/>
                  </a:lnTo>
                  <a:lnTo>
                    <a:pt x="418878" y="78412"/>
                  </a:lnTo>
                  <a:lnTo>
                    <a:pt x="377575" y="98293"/>
                  </a:lnTo>
                  <a:lnTo>
                    <a:pt x="337957" y="120178"/>
                  </a:lnTo>
                  <a:lnTo>
                    <a:pt x="300105" y="144000"/>
                  </a:lnTo>
                  <a:lnTo>
                    <a:pt x="264102" y="169686"/>
                  </a:lnTo>
                  <a:lnTo>
                    <a:pt x="230028" y="197167"/>
                  </a:lnTo>
                  <a:lnTo>
                    <a:pt x="197967" y="226373"/>
                  </a:lnTo>
                  <a:lnTo>
                    <a:pt x="168000" y="257233"/>
                  </a:lnTo>
                  <a:lnTo>
                    <a:pt x="140208" y="289677"/>
                  </a:lnTo>
                  <a:lnTo>
                    <a:pt x="114675" y="323636"/>
                  </a:lnTo>
                  <a:lnTo>
                    <a:pt x="91481" y="359038"/>
                  </a:lnTo>
                  <a:lnTo>
                    <a:pt x="70709" y="395813"/>
                  </a:lnTo>
                  <a:lnTo>
                    <a:pt x="52441" y="433892"/>
                  </a:lnTo>
                  <a:lnTo>
                    <a:pt x="36759" y="473204"/>
                  </a:lnTo>
                  <a:lnTo>
                    <a:pt x="23744" y="513678"/>
                  </a:lnTo>
                  <a:lnTo>
                    <a:pt x="13479" y="555245"/>
                  </a:lnTo>
                  <a:lnTo>
                    <a:pt x="6045" y="597835"/>
                  </a:lnTo>
                  <a:lnTo>
                    <a:pt x="1524" y="641376"/>
                  </a:lnTo>
                  <a:lnTo>
                    <a:pt x="0" y="685800"/>
                  </a:lnTo>
                  <a:lnTo>
                    <a:pt x="1524" y="730223"/>
                  </a:lnTo>
                  <a:lnTo>
                    <a:pt x="6045" y="773764"/>
                  </a:lnTo>
                  <a:lnTo>
                    <a:pt x="13479" y="816354"/>
                  </a:lnTo>
                  <a:lnTo>
                    <a:pt x="23744" y="857921"/>
                  </a:lnTo>
                  <a:lnTo>
                    <a:pt x="36759" y="898395"/>
                  </a:lnTo>
                  <a:lnTo>
                    <a:pt x="52441" y="937707"/>
                  </a:lnTo>
                  <a:lnTo>
                    <a:pt x="70709" y="975786"/>
                  </a:lnTo>
                  <a:lnTo>
                    <a:pt x="91481" y="1012561"/>
                  </a:lnTo>
                  <a:lnTo>
                    <a:pt x="114675" y="1047963"/>
                  </a:lnTo>
                  <a:lnTo>
                    <a:pt x="140208" y="1081922"/>
                  </a:lnTo>
                  <a:lnTo>
                    <a:pt x="168000" y="1114366"/>
                  </a:lnTo>
                  <a:lnTo>
                    <a:pt x="197967" y="1145226"/>
                  </a:lnTo>
                  <a:lnTo>
                    <a:pt x="230028" y="1174432"/>
                  </a:lnTo>
                  <a:lnTo>
                    <a:pt x="264102" y="1201913"/>
                  </a:lnTo>
                  <a:lnTo>
                    <a:pt x="300105" y="1227599"/>
                  </a:lnTo>
                  <a:lnTo>
                    <a:pt x="337957" y="1251421"/>
                  </a:lnTo>
                  <a:lnTo>
                    <a:pt x="377575" y="1273306"/>
                  </a:lnTo>
                  <a:lnTo>
                    <a:pt x="418878" y="1293187"/>
                  </a:lnTo>
                  <a:lnTo>
                    <a:pt x="461782" y="1310991"/>
                  </a:lnTo>
                  <a:lnTo>
                    <a:pt x="506208" y="1326649"/>
                  </a:lnTo>
                  <a:lnTo>
                    <a:pt x="552071" y="1340092"/>
                  </a:lnTo>
                  <a:lnTo>
                    <a:pt x="599292" y="1351247"/>
                  </a:lnTo>
                  <a:lnTo>
                    <a:pt x="647786" y="1360046"/>
                  </a:lnTo>
                  <a:lnTo>
                    <a:pt x="697474" y="1366418"/>
                  </a:lnTo>
                  <a:lnTo>
                    <a:pt x="748272" y="1370292"/>
                  </a:lnTo>
                  <a:lnTo>
                    <a:pt x="800100" y="1371600"/>
                  </a:lnTo>
                  <a:lnTo>
                    <a:pt x="851927" y="1370292"/>
                  </a:lnTo>
                  <a:lnTo>
                    <a:pt x="902725" y="1366418"/>
                  </a:lnTo>
                  <a:lnTo>
                    <a:pt x="952413" y="1360046"/>
                  </a:lnTo>
                  <a:lnTo>
                    <a:pt x="1000907" y="1351247"/>
                  </a:lnTo>
                  <a:lnTo>
                    <a:pt x="1048128" y="1340092"/>
                  </a:lnTo>
                  <a:lnTo>
                    <a:pt x="1093991" y="1326649"/>
                  </a:lnTo>
                  <a:lnTo>
                    <a:pt x="1138417" y="1310991"/>
                  </a:lnTo>
                  <a:lnTo>
                    <a:pt x="1181321" y="1293187"/>
                  </a:lnTo>
                  <a:lnTo>
                    <a:pt x="1222624" y="1273306"/>
                  </a:lnTo>
                  <a:lnTo>
                    <a:pt x="1262242" y="1251421"/>
                  </a:lnTo>
                  <a:lnTo>
                    <a:pt x="1300094" y="1227599"/>
                  </a:lnTo>
                  <a:lnTo>
                    <a:pt x="1336097" y="1201913"/>
                  </a:lnTo>
                  <a:lnTo>
                    <a:pt x="1370171" y="1174432"/>
                  </a:lnTo>
                  <a:lnTo>
                    <a:pt x="1402232" y="1145226"/>
                  </a:lnTo>
                  <a:lnTo>
                    <a:pt x="1432199" y="1114366"/>
                  </a:lnTo>
                  <a:lnTo>
                    <a:pt x="1459991" y="1081922"/>
                  </a:lnTo>
                  <a:lnTo>
                    <a:pt x="1485524" y="1047963"/>
                  </a:lnTo>
                  <a:lnTo>
                    <a:pt x="1508718" y="1012561"/>
                  </a:lnTo>
                  <a:lnTo>
                    <a:pt x="1529490" y="975786"/>
                  </a:lnTo>
                  <a:lnTo>
                    <a:pt x="1547758" y="937707"/>
                  </a:lnTo>
                  <a:lnTo>
                    <a:pt x="1563440" y="898395"/>
                  </a:lnTo>
                  <a:lnTo>
                    <a:pt x="1576455" y="857921"/>
                  </a:lnTo>
                  <a:lnTo>
                    <a:pt x="1586720" y="816354"/>
                  </a:lnTo>
                  <a:lnTo>
                    <a:pt x="1594154" y="773764"/>
                  </a:lnTo>
                  <a:lnTo>
                    <a:pt x="1598675" y="730223"/>
                  </a:lnTo>
                  <a:lnTo>
                    <a:pt x="1600200" y="685800"/>
                  </a:lnTo>
                  <a:lnTo>
                    <a:pt x="1598675" y="641376"/>
                  </a:lnTo>
                  <a:lnTo>
                    <a:pt x="1594154" y="597835"/>
                  </a:lnTo>
                  <a:lnTo>
                    <a:pt x="1586720" y="555245"/>
                  </a:lnTo>
                  <a:lnTo>
                    <a:pt x="1576455" y="513678"/>
                  </a:lnTo>
                  <a:lnTo>
                    <a:pt x="1563440" y="473204"/>
                  </a:lnTo>
                  <a:lnTo>
                    <a:pt x="1547758" y="433892"/>
                  </a:lnTo>
                  <a:lnTo>
                    <a:pt x="1529490" y="395813"/>
                  </a:lnTo>
                  <a:lnTo>
                    <a:pt x="1508718" y="359038"/>
                  </a:lnTo>
                  <a:lnTo>
                    <a:pt x="1485524" y="323636"/>
                  </a:lnTo>
                  <a:lnTo>
                    <a:pt x="1459991" y="289677"/>
                  </a:lnTo>
                  <a:lnTo>
                    <a:pt x="1432199" y="257233"/>
                  </a:lnTo>
                  <a:lnTo>
                    <a:pt x="1402232" y="226373"/>
                  </a:lnTo>
                  <a:lnTo>
                    <a:pt x="1370171" y="197167"/>
                  </a:lnTo>
                  <a:lnTo>
                    <a:pt x="1336097" y="169686"/>
                  </a:lnTo>
                  <a:lnTo>
                    <a:pt x="1300094" y="144000"/>
                  </a:lnTo>
                  <a:lnTo>
                    <a:pt x="1262242" y="120178"/>
                  </a:lnTo>
                  <a:lnTo>
                    <a:pt x="1222624" y="98293"/>
                  </a:lnTo>
                  <a:lnTo>
                    <a:pt x="1181321" y="78412"/>
                  </a:lnTo>
                  <a:lnTo>
                    <a:pt x="1138417" y="60608"/>
                  </a:lnTo>
                  <a:lnTo>
                    <a:pt x="1093991" y="44950"/>
                  </a:lnTo>
                  <a:lnTo>
                    <a:pt x="1048128" y="31507"/>
                  </a:lnTo>
                  <a:lnTo>
                    <a:pt x="1000907" y="20352"/>
                  </a:lnTo>
                  <a:lnTo>
                    <a:pt x="952413" y="11553"/>
                  </a:lnTo>
                  <a:lnTo>
                    <a:pt x="902725" y="5181"/>
                  </a:lnTo>
                  <a:lnTo>
                    <a:pt x="851927" y="1307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0099C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22575" name="object 5"/>
            <p:cNvSpPr>
              <a:spLocks/>
            </p:cNvSpPr>
            <p:nvPr/>
          </p:nvSpPr>
          <p:spPr bwMode="auto">
            <a:xfrm>
              <a:off x="6019800" y="2057400"/>
              <a:ext cx="1600200" cy="1371600"/>
            </a:xfrm>
            <a:custGeom>
              <a:avLst/>
              <a:gdLst/>
              <a:ahLst/>
              <a:cxnLst>
                <a:cxn ang="0">
                  <a:pos x="851927" y="1307"/>
                </a:cxn>
                <a:cxn ang="0">
                  <a:pos x="952413" y="11553"/>
                </a:cxn>
                <a:cxn ang="0">
                  <a:pos x="1048128" y="31507"/>
                </a:cxn>
                <a:cxn ang="0">
                  <a:pos x="1138417" y="60608"/>
                </a:cxn>
                <a:cxn ang="0">
                  <a:pos x="1222624" y="98293"/>
                </a:cxn>
                <a:cxn ang="0">
                  <a:pos x="1300094" y="144000"/>
                </a:cxn>
                <a:cxn ang="0">
                  <a:pos x="1370171" y="197167"/>
                </a:cxn>
                <a:cxn ang="0">
                  <a:pos x="1432199" y="257233"/>
                </a:cxn>
                <a:cxn ang="0">
                  <a:pos x="1485524" y="323636"/>
                </a:cxn>
                <a:cxn ang="0">
                  <a:pos x="1529490" y="395813"/>
                </a:cxn>
                <a:cxn ang="0">
                  <a:pos x="1563440" y="473204"/>
                </a:cxn>
                <a:cxn ang="0">
                  <a:pos x="1586720" y="555245"/>
                </a:cxn>
                <a:cxn ang="0">
                  <a:pos x="1598675" y="641376"/>
                </a:cxn>
                <a:cxn ang="0">
                  <a:pos x="1598675" y="730223"/>
                </a:cxn>
                <a:cxn ang="0">
                  <a:pos x="1586720" y="816354"/>
                </a:cxn>
                <a:cxn ang="0">
                  <a:pos x="1563440" y="898395"/>
                </a:cxn>
                <a:cxn ang="0">
                  <a:pos x="1529490" y="975786"/>
                </a:cxn>
                <a:cxn ang="0">
                  <a:pos x="1485524" y="1047963"/>
                </a:cxn>
                <a:cxn ang="0">
                  <a:pos x="1432199" y="1114366"/>
                </a:cxn>
                <a:cxn ang="0">
                  <a:pos x="1370171" y="1174432"/>
                </a:cxn>
                <a:cxn ang="0">
                  <a:pos x="1300094" y="1227599"/>
                </a:cxn>
                <a:cxn ang="0">
                  <a:pos x="1222624" y="1273306"/>
                </a:cxn>
                <a:cxn ang="0">
                  <a:pos x="1138417" y="1310991"/>
                </a:cxn>
                <a:cxn ang="0">
                  <a:pos x="1048128" y="1340092"/>
                </a:cxn>
                <a:cxn ang="0">
                  <a:pos x="952413" y="1360046"/>
                </a:cxn>
                <a:cxn ang="0">
                  <a:pos x="851927" y="1370292"/>
                </a:cxn>
                <a:cxn ang="0">
                  <a:pos x="748272" y="1370292"/>
                </a:cxn>
                <a:cxn ang="0">
                  <a:pos x="647786" y="1360046"/>
                </a:cxn>
                <a:cxn ang="0">
                  <a:pos x="552071" y="1340092"/>
                </a:cxn>
                <a:cxn ang="0">
                  <a:pos x="461782" y="1310991"/>
                </a:cxn>
                <a:cxn ang="0">
                  <a:pos x="377575" y="1273306"/>
                </a:cxn>
                <a:cxn ang="0">
                  <a:pos x="300105" y="1227599"/>
                </a:cxn>
                <a:cxn ang="0">
                  <a:pos x="230028" y="1174432"/>
                </a:cxn>
                <a:cxn ang="0">
                  <a:pos x="168000" y="1114366"/>
                </a:cxn>
                <a:cxn ang="0">
                  <a:pos x="114675" y="1047963"/>
                </a:cxn>
                <a:cxn ang="0">
                  <a:pos x="70709" y="975786"/>
                </a:cxn>
                <a:cxn ang="0">
                  <a:pos x="36759" y="898395"/>
                </a:cxn>
                <a:cxn ang="0">
                  <a:pos x="13479" y="816354"/>
                </a:cxn>
                <a:cxn ang="0">
                  <a:pos x="1524" y="730223"/>
                </a:cxn>
                <a:cxn ang="0">
                  <a:pos x="1524" y="641376"/>
                </a:cxn>
                <a:cxn ang="0">
                  <a:pos x="13479" y="555245"/>
                </a:cxn>
                <a:cxn ang="0">
                  <a:pos x="36759" y="473204"/>
                </a:cxn>
                <a:cxn ang="0">
                  <a:pos x="70709" y="395813"/>
                </a:cxn>
                <a:cxn ang="0">
                  <a:pos x="114675" y="323636"/>
                </a:cxn>
                <a:cxn ang="0">
                  <a:pos x="168000" y="257233"/>
                </a:cxn>
                <a:cxn ang="0">
                  <a:pos x="230028" y="197167"/>
                </a:cxn>
                <a:cxn ang="0">
                  <a:pos x="300105" y="144000"/>
                </a:cxn>
                <a:cxn ang="0">
                  <a:pos x="377575" y="98293"/>
                </a:cxn>
                <a:cxn ang="0">
                  <a:pos x="461782" y="60608"/>
                </a:cxn>
                <a:cxn ang="0">
                  <a:pos x="552071" y="31507"/>
                </a:cxn>
                <a:cxn ang="0">
                  <a:pos x="647786" y="11553"/>
                </a:cxn>
                <a:cxn ang="0">
                  <a:pos x="748272" y="1307"/>
                </a:cxn>
                <a:cxn ang="0">
                  <a:pos x="0" y="0"/>
                </a:cxn>
                <a:cxn ang="0">
                  <a:pos x="1600200" y="1371600"/>
                </a:cxn>
              </a:cxnLst>
              <a:rect l="0" t="0" r="r" b="b"/>
              <a:pathLst>
                <a:path w="1600200" h="1371600">
                  <a:moveTo>
                    <a:pt x="800100" y="0"/>
                  </a:moveTo>
                  <a:lnTo>
                    <a:pt x="851927" y="1307"/>
                  </a:lnTo>
                  <a:lnTo>
                    <a:pt x="902725" y="5181"/>
                  </a:lnTo>
                  <a:lnTo>
                    <a:pt x="952413" y="11553"/>
                  </a:lnTo>
                  <a:lnTo>
                    <a:pt x="1000907" y="20352"/>
                  </a:lnTo>
                  <a:lnTo>
                    <a:pt x="1048128" y="31507"/>
                  </a:lnTo>
                  <a:lnTo>
                    <a:pt x="1093991" y="44950"/>
                  </a:lnTo>
                  <a:lnTo>
                    <a:pt x="1138417" y="60608"/>
                  </a:lnTo>
                  <a:lnTo>
                    <a:pt x="1181321" y="78412"/>
                  </a:lnTo>
                  <a:lnTo>
                    <a:pt x="1222624" y="98293"/>
                  </a:lnTo>
                  <a:lnTo>
                    <a:pt x="1262242" y="120178"/>
                  </a:lnTo>
                  <a:lnTo>
                    <a:pt x="1300094" y="144000"/>
                  </a:lnTo>
                  <a:lnTo>
                    <a:pt x="1336097" y="169686"/>
                  </a:lnTo>
                  <a:lnTo>
                    <a:pt x="1370171" y="197167"/>
                  </a:lnTo>
                  <a:lnTo>
                    <a:pt x="1402232" y="226373"/>
                  </a:lnTo>
                  <a:lnTo>
                    <a:pt x="1432199" y="257233"/>
                  </a:lnTo>
                  <a:lnTo>
                    <a:pt x="1459991" y="289677"/>
                  </a:lnTo>
                  <a:lnTo>
                    <a:pt x="1485524" y="323636"/>
                  </a:lnTo>
                  <a:lnTo>
                    <a:pt x="1508718" y="359038"/>
                  </a:lnTo>
                  <a:lnTo>
                    <a:pt x="1529490" y="395813"/>
                  </a:lnTo>
                  <a:lnTo>
                    <a:pt x="1547758" y="433892"/>
                  </a:lnTo>
                  <a:lnTo>
                    <a:pt x="1563440" y="473204"/>
                  </a:lnTo>
                  <a:lnTo>
                    <a:pt x="1576455" y="513678"/>
                  </a:lnTo>
                  <a:lnTo>
                    <a:pt x="1586720" y="555245"/>
                  </a:lnTo>
                  <a:lnTo>
                    <a:pt x="1594154" y="597835"/>
                  </a:lnTo>
                  <a:lnTo>
                    <a:pt x="1598675" y="641376"/>
                  </a:lnTo>
                  <a:lnTo>
                    <a:pt x="1600200" y="685800"/>
                  </a:lnTo>
                  <a:lnTo>
                    <a:pt x="1598675" y="730223"/>
                  </a:lnTo>
                  <a:lnTo>
                    <a:pt x="1594154" y="773764"/>
                  </a:lnTo>
                  <a:lnTo>
                    <a:pt x="1586720" y="816354"/>
                  </a:lnTo>
                  <a:lnTo>
                    <a:pt x="1576455" y="857921"/>
                  </a:lnTo>
                  <a:lnTo>
                    <a:pt x="1563440" y="898395"/>
                  </a:lnTo>
                  <a:lnTo>
                    <a:pt x="1547758" y="937707"/>
                  </a:lnTo>
                  <a:lnTo>
                    <a:pt x="1529490" y="975786"/>
                  </a:lnTo>
                  <a:lnTo>
                    <a:pt x="1508718" y="1012561"/>
                  </a:lnTo>
                  <a:lnTo>
                    <a:pt x="1485524" y="1047963"/>
                  </a:lnTo>
                  <a:lnTo>
                    <a:pt x="1459991" y="1081922"/>
                  </a:lnTo>
                  <a:lnTo>
                    <a:pt x="1432199" y="1114366"/>
                  </a:lnTo>
                  <a:lnTo>
                    <a:pt x="1402232" y="1145226"/>
                  </a:lnTo>
                  <a:lnTo>
                    <a:pt x="1370171" y="1174432"/>
                  </a:lnTo>
                  <a:lnTo>
                    <a:pt x="1336097" y="1201913"/>
                  </a:lnTo>
                  <a:lnTo>
                    <a:pt x="1300094" y="1227599"/>
                  </a:lnTo>
                  <a:lnTo>
                    <a:pt x="1262242" y="1251421"/>
                  </a:lnTo>
                  <a:lnTo>
                    <a:pt x="1222624" y="1273306"/>
                  </a:lnTo>
                  <a:lnTo>
                    <a:pt x="1181321" y="1293187"/>
                  </a:lnTo>
                  <a:lnTo>
                    <a:pt x="1138417" y="1310991"/>
                  </a:lnTo>
                  <a:lnTo>
                    <a:pt x="1093991" y="1326649"/>
                  </a:lnTo>
                  <a:lnTo>
                    <a:pt x="1048128" y="1340092"/>
                  </a:lnTo>
                  <a:lnTo>
                    <a:pt x="1000907" y="1351247"/>
                  </a:lnTo>
                  <a:lnTo>
                    <a:pt x="952413" y="1360046"/>
                  </a:lnTo>
                  <a:lnTo>
                    <a:pt x="902725" y="1366418"/>
                  </a:lnTo>
                  <a:lnTo>
                    <a:pt x="851927" y="1370292"/>
                  </a:lnTo>
                  <a:lnTo>
                    <a:pt x="800100" y="1371600"/>
                  </a:lnTo>
                  <a:lnTo>
                    <a:pt x="748272" y="1370292"/>
                  </a:lnTo>
                  <a:lnTo>
                    <a:pt x="697474" y="1366418"/>
                  </a:lnTo>
                  <a:lnTo>
                    <a:pt x="647786" y="1360046"/>
                  </a:lnTo>
                  <a:lnTo>
                    <a:pt x="599292" y="1351247"/>
                  </a:lnTo>
                  <a:lnTo>
                    <a:pt x="552071" y="1340092"/>
                  </a:lnTo>
                  <a:lnTo>
                    <a:pt x="506208" y="1326649"/>
                  </a:lnTo>
                  <a:lnTo>
                    <a:pt x="461782" y="1310991"/>
                  </a:lnTo>
                  <a:lnTo>
                    <a:pt x="418878" y="1293187"/>
                  </a:lnTo>
                  <a:lnTo>
                    <a:pt x="377575" y="1273306"/>
                  </a:lnTo>
                  <a:lnTo>
                    <a:pt x="337957" y="1251421"/>
                  </a:lnTo>
                  <a:lnTo>
                    <a:pt x="300105" y="1227599"/>
                  </a:lnTo>
                  <a:lnTo>
                    <a:pt x="264102" y="1201913"/>
                  </a:lnTo>
                  <a:lnTo>
                    <a:pt x="230028" y="1174432"/>
                  </a:lnTo>
                  <a:lnTo>
                    <a:pt x="197967" y="1145226"/>
                  </a:lnTo>
                  <a:lnTo>
                    <a:pt x="168000" y="1114366"/>
                  </a:lnTo>
                  <a:lnTo>
                    <a:pt x="140208" y="1081922"/>
                  </a:lnTo>
                  <a:lnTo>
                    <a:pt x="114675" y="1047963"/>
                  </a:lnTo>
                  <a:lnTo>
                    <a:pt x="91481" y="1012561"/>
                  </a:lnTo>
                  <a:lnTo>
                    <a:pt x="70709" y="975786"/>
                  </a:lnTo>
                  <a:lnTo>
                    <a:pt x="52441" y="937707"/>
                  </a:lnTo>
                  <a:lnTo>
                    <a:pt x="36759" y="898395"/>
                  </a:lnTo>
                  <a:lnTo>
                    <a:pt x="23744" y="857921"/>
                  </a:lnTo>
                  <a:lnTo>
                    <a:pt x="13479" y="816354"/>
                  </a:lnTo>
                  <a:lnTo>
                    <a:pt x="6045" y="773764"/>
                  </a:lnTo>
                  <a:lnTo>
                    <a:pt x="1524" y="730223"/>
                  </a:lnTo>
                  <a:lnTo>
                    <a:pt x="0" y="685800"/>
                  </a:lnTo>
                  <a:lnTo>
                    <a:pt x="1524" y="641376"/>
                  </a:lnTo>
                  <a:lnTo>
                    <a:pt x="6045" y="597835"/>
                  </a:lnTo>
                  <a:lnTo>
                    <a:pt x="13479" y="555245"/>
                  </a:lnTo>
                  <a:lnTo>
                    <a:pt x="23744" y="513678"/>
                  </a:lnTo>
                  <a:lnTo>
                    <a:pt x="36759" y="473204"/>
                  </a:lnTo>
                  <a:lnTo>
                    <a:pt x="52441" y="433892"/>
                  </a:lnTo>
                  <a:lnTo>
                    <a:pt x="70709" y="395813"/>
                  </a:lnTo>
                  <a:lnTo>
                    <a:pt x="91481" y="359038"/>
                  </a:lnTo>
                  <a:lnTo>
                    <a:pt x="114675" y="323636"/>
                  </a:lnTo>
                  <a:lnTo>
                    <a:pt x="140208" y="289677"/>
                  </a:lnTo>
                  <a:lnTo>
                    <a:pt x="168000" y="257233"/>
                  </a:lnTo>
                  <a:lnTo>
                    <a:pt x="197967" y="226373"/>
                  </a:lnTo>
                  <a:lnTo>
                    <a:pt x="230028" y="197167"/>
                  </a:lnTo>
                  <a:lnTo>
                    <a:pt x="264102" y="169686"/>
                  </a:lnTo>
                  <a:lnTo>
                    <a:pt x="300105" y="144000"/>
                  </a:lnTo>
                  <a:lnTo>
                    <a:pt x="337957" y="120178"/>
                  </a:lnTo>
                  <a:lnTo>
                    <a:pt x="377575" y="98293"/>
                  </a:lnTo>
                  <a:lnTo>
                    <a:pt x="418878" y="78412"/>
                  </a:lnTo>
                  <a:lnTo>
                    <a:pt x="461782" y="60608"/>
                  </a:lnTo>
                  <a:lnTo>
                    <a:pt x="506208" y="44950"/>
                  </a:lnTo>
                  <a:lnTo>
                    <a:pt x="552071" y="31507"/>
                  </a:lnTo>
                  <a:lnTo>
                    <a:pt x="599292" y="20352"/>
                  </a:lnTo>
                  <a:lnTo>
                    <a:pt x="647786" y="11553"/>
                  </a:lnTo>
                  <a:lnTo>
                    <a:pt x="697474" y="5181"/>
                  </a:lnTo>
                  <a:lnTo>
                    <a:pt x="748272" y="1307"/>
                  </a:lnTo>
                  <a:lnTo>
                    <a:pt x="800100" y="0"/>
                  </a:lnTo>
                  <a:close/>
                </a:path>
                <a:path w="1600200" h="1371600">
                  <a:moveTo>
                    <a:pt x="0" y="0"/>
                  </a:moveTo>
                  <a:lnTo>
                    <a:pt x="0" y="0"/>
                  </a:lnTo>
                </a:path>
                <a:path w="1600200" h="1371600">
                  <a:moveTo>
                    <a:pt x="1600200" y="1371600"/>
                  </a:moveTo>
                  <a:lnTo>
                    <a:pt x="1600200" y="1371600"/>
                  </a:lnTo>
                </a:path>
              </a:pathLst>
            </a:custGeom>
            <a:noFill/>
            <a:ln w="9344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256338" y="2181225"/>
            <a:ext cx="1125537" cy="757238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indent="246063">
              <a:spcBef>
                <a:spcPts val="100"/>
              </a:spcBef>
            </a:pPr>
            <a:r>
              <a:rPr lang="en-US" sz="2400">
                <a:solidFill>
                  <a:srgbClr val="080706"/>
                </a:solidFill>
                <a:latin typeface="Times New Roman" pitchFamily="18" charset="0"/>
                <a:cs typeface="Times New Roman" pitchFamily="18" charset="0"/>
              </a:rPr>
              <a:t>Crop  Residues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object 7"/>
          <p:cNvGrpSpPr>
            <a:grpSpLocks/>
          </p:cNvGrpSpPr>
          <p:nvPr/>
        </p:nvGrpSpPr>
        <p:grpSpPr bwMode="auto">
          <a:xfrm>
            <a:off x="3805238" y="1747838"/>
            <a:ext cx="1609725" cy="1381125"/>
            <a:chOff x="3805237" y="1747837"/>
            <a:chExt cx="1609725" cy="1381125"/>
          </a:xfrm>
        </p:grpSpPr>
        <p:sp>
          <p:nvSpPr>
            <p:cNvPr id="22572" name="object 8"/>
            <p:cNvSpPr>
              <a:spLocks/>
            </p:cNvSpPr>
            <p:nvPr/>
          </p:nvSpPr>
          <p:spPr bwMode="auto">
            <a:xfrm>
              <a:off x="3810000" y="1752600"/>
              <a:ext cx="1600200" cy="1371600"/>
            </a:xfrm>
            <a:custGeom>
              <a:avLst/>
              <a:gdLst/>
              <a:ahLst/>
              <a:cxnLst>
                <a:cxn ang="0">
                  <a:pos x="747008" y="1307"/>
                </a:cxn>
                <a:cxn ang="0">
                  <a:pos x="646563" y="11553"/>
                </a:cxn>
                <a:cxn ang="0">
                  <a:pos x="550924" y="31507"/>
                </a:cxn>
                <a:cxn ang="0">
                  <a:pos x="460739" y="60608"/>
                </a:cxn>
                <a:cxn ang="0">
                  <a:pos x="376656" y="98293"/>
                </a:cxn>
                <a:cxn ang="0">
                  <a:pos x="299325" y="144000"/>
                </a:cxn>
                <a:cxn ang="0">
                  <a:pos x="229393" y="197167"/>
                </a:cxn>
                <a:cxn ang="0">
                  <a:pos x="167510" y="257233"/>
                </a:cxn>
                <a:cxn ang="0">
                  <a:pos x="114324" y="323636"/>
                </a:cxn>
                <a:cxn ang="0">
                  <a:pos x="70483" y="395813"/>
                </a:cxn>
                <a:cxn ang="0">
                  <a:pos x="36636" y="473204"/>
                </a:cxn>
                <a:cxn ang="0">
                  <a:pos x="13432" y="555245"/>
                </a:cxn>
                <a:cxn ang="0">
                  <a:pos x="1519" y="641376"/>
                </a:cxn>
                <a:cxn ang="0">
                  <a:pos x="1519" y="730223"/>
                </a:cxn>
                <a:cxn ang="0">
                  <a:pos x="13432" y="816354"/>
                </a:cxn>
                <a:cxn ang="0">
                  <a:pos x="36636" y="898395"/>
                </a:cxn>
                <a:cxn ang="0">
                  <a:pos x="70483" y="975786"/>
                </a:cxn>
                <a:cxn ang="0">
                  <a:pos x="114324" y="1047963"/>
                </a:cxn>
                <a:cxn ang="0">
                  <a:pos x="167510" y="1114366"/>
                </a:cxn>
                <a:cxn ang="0">
                  <a:pos x="229393" y="1174432"/>
                </a:cxn>
                <a:cxn ang="0">
                  <a:pos x="299325" y="1227599"/>
                </a:cxn>
                <a:cxn ang="0">
                  <a:pos x="376656" y="1273306"/>
                </a:cxn>
                <a:cxn ang="0">
                  <a:pos x="460739" y="1310991"/>
                </a:cxn>
                <a:cxn ang="0">
                  <a:pos x="550924" y="1340092"/>
                </a:cxn>
                <a:cxn ang="0">
                  <a:pos x="646563" y="1360046"/>
                </a:cxn>
                <a:cxn ang="0">
                  <a:pos x="747008" y="1370292"/>
                </a:cxn>
                <a:cxn ang="0">
                  <a:pos x="850798" y="1370292"/>
                </a:cxn>
                <a:cxn ang="0">
                  <a:pos x="951533" y="1360046"/>
                </a:cxn>
                <a:cxn ang="0">
                  <a:pos x="1047459" y="1340092"/>
                </a:cxn>
                <a:cxn ang="0">
                  <a:pos x="1137921" y="1310991"/>
                </a:cxn>
                <a:cxn ang="0">
                  <a:pos x="1222269" y="1273306"/>
                </a:cxn>
                <a:cxn ang="0">
                  <a:pos x="1299850" y="1227599"/>
                </a:cxn>
                <a:cxn ang="0">
                  <a:pos x="1370012" y="1174432"/>
                </a:cxn>
                <a:cxn ang="0">
                  <a:pos x="1432103" y="1114366"/>
                </a:cxn>
                <a:cxn ang="0">
                  <a:pos x="1485472" y="1047963"/>
                </a:cxn>
                <a:cxn ang="0">
                  <a:pos x="1529465" y="975786"/>
                </a:cxn>
                <a:cxn ang="0">
                  <a:pos x="1563431" y="898395"/>
                </a:cxn>
                <a:cxn ang="0">
                  <a:pos x="1586718" y="816354"/>
                </a:cxn>
                <a:cxn ang="0">
                  <a:pos x="1598674" y="730223"/>
                </a:cxn>
                <a:cxn ang="0">
                  <a:pos x="1598674" y="641376"/>
                </a:cxn>
                <a:cxn ang="0">
                  <a:pos x="1586718" y="555245"/>
                </a:cxn>
                <a:cxn ang="0">
                  <a:pos x="1563431" y="473204"/>
                </a:cxn>
                <a:cxn ang="0">
                  <a:pos x="1529465" y="395813"/>
                </a:cxn>
                <a:cxn ang="0">
                  <a:pos x="1485472" y="323636"/>
                </a:cxn>
                <a:cxn ang="0">
                  <a:pos x="1432103" y="257233"/>
                </a:cxn>
                <a:cxn ang="0">
                  <a:pos x="1370012" y="197167"/>
                </a:cxn>
                <a:cxn ang="0">
                  <a:pos x="1299850" y="144000"/>
                </a:cxn>
                <a:cxn ang="0">
                  <a:pos x="1222269" y="98293"/>
                </a:cxn>
                <a:cxn ang="0">
                  <a:pos x="1137921" y="60608"/>
                </a:cxn>
                <a:cxn ang="0">
                  <a:pos x="1047459" y="31507"/>
                </a:cxn>
                <a:cxn ang="0">
                  <a:pos x="951533" y="11553"/>
                </a:cxn>
                <a:cxn ang="0">
                  <a:pos x="850798" y="1307"/>
                </a:cxn>
              </a:cxnLst>
              <a:rect l="0" t="0" r="r" b="b"/>
              <a:pathLst>
                <a:path w="1600200" h="1371600">
                  <a:moveTo>
                    <a:pt x="798829" y="0"/>
                  </a:moveTo>
                  <a:lnTo>
                    <a:pt x="747008" y="1307"/>
                  </a:lnTo>
                  <a:lnTo>
                    <a:pt x="696225" y="5181"/>
                  </a:lnTo>
                  <a:lnTo>
                    <a:pt x="646563" y="11553"/>
                  </a:lnTo>
                  <a:lnTo>
                    <a:pt x="598102" y="20352"/>
                  </a:lnTo>
                  <a:lnTo>
                    <a:pt x="550924" y="31507"/>
                  </a:lnTo>
                  <a:lnTo>
                    <a:pt x="505109" y="44950"/>
                  </a:lnTo>
                  <a:lnTo>
                    <a:pt x="460739" y="60608"/>
                  </a:lnTo>
                  <a:lnTo>
                    <a:pt x="417894" y="78412"/>
                  </a:lnTo>
                  <a:lnTo>
                    <a:pt x="376656" y="98293"/>
                  </a:lnTo>
                  <a:lnTo>
                    <a:pt x="337106" y="120178"/>
                  </a:lnTo>
                  <a:lnTo>
                    <a:pt x="299325" y="144000"/>
                  </a:lnTo>
                  <a:lnTo>
                    <a:pt x="263394" y="169686"/>
                  </a:lnTo>
                  <a:lnTo>
                    <a:pt x="229393" y="197167"/>
                  </a:lnTo>
                  <a:lnTo>
                    <a:pt x="197405" y="226373"/>
                  </a:lnTo>
                  <a:lnTo>
                    <a:pt x="167510" y="257233"/>
                  </a:lnTo>
                  <a:lnTo>
                    <a:pt x="139789" y="289677"/>
                  </a:lnTo>
                  <a:lnTo>
                    <a:pt x="114324" y="323636"/>
                  </a:lnTo>
                  <a:lnTo>
                    <a:pt x="91194" y="359038"/>
                  </a:lnTo>
                  <a:lnTo>
                    <a:pt x="70483" y="395813"/>
                  </a:lnTo>
                  <a:lnTo>
                    <a:pt x="52270" y="433892"/>
                  </a:lnTo>
                  <a:lnTo>
                    <a:pt x="36636" y="473204"/>
                  </a:lnTo>
                  <a:lnTo>
                    <a:pt x="23663" y="513678"/>
                  </a:lnTo>
                  <a:lnTo>
                    <a:pt x="13432" y="555245"/>
                  </a:lnTo>
                  <a:lnTo>
                    <a:pt x="6023" y="597835"/>
                  </a:lnTo>
                  <a:lnTo>
                    <a:pt x="1519" y="641376"/>
                  </a:lnTo>
                  <a:lnTo>
                    <a:pt x="0" y="685800"/>
                  </a:lnTo>
                  <a:lnTo>
                    <a:pt x="1519" y="730223"/>
                  </a:lnTo>
                  <a:lnTo>
                    <a:pt x="6023" y="773764"/>
                  </a:lnTo>
                  <a:lnTo>
                    <a:pt x="13432" y="816354"/>
                  </a:lnTo>
                  <a:lnTo>
                    <a:pt x="23663" y="857921"/>
                  </a:lnTo>
                  <a:lnTo>
                    <a:pt x="36636" y="898395"/>
                  </a:lnTo>
                  <a:lnTo>
                    <a:pt x="52270" y="937707"/>
                  </a:lnTo>
                  <a:lnTo>
                    <a:pt x="70483" y="975786"/>
                  </a:lnTo>
                  <a:lnTo>
                    <a:pt x="91194" y="1012561"/>
                  </a:lnTo>
                  <a:lnTo>
                    <a:pt x="114324" y="1047963"/>
                  </a:lnTo>
                  <a:lnTo>
                    <a:pt x="139789" y="1081922"/>
                  </a:lnTo>
                  <a:lnTo>
                    <a:pt x="167510" y="1114366"/>
                  </a:lnTo>
                  <a:lnTo>
                    <a:pt x="197405" y="1145226"/>
                  </a:lnTo>
                  <a:lnTo>
                    <a:pt x="229393" y="1174432"/>
                  </a:lnTo>
                  <a:lnTo>
                    <a:pt x="263394" y="1201913"/>
                  </a:lnTo>
                  <a:lnTo>
                    <a:pt x="299325" y="1227599"/>
                  </a:lnTo>
                  <a:lnTo>
                    <a:pt x="337106" y="1251421"/>
                  </a:lnTo>
                  <a:lnTo>
                    <a:pt x="376656" y="1273306"/>
                  </a:lnTo>
                  <a:lnTo>
                    <a:pt x="417894" y="1293187"/>
                  </a:lnTo>
                  <a:lnTo>
                    <a:pt x="460739" y="1310991"/>
                  </a:lnTo>
                  <a:lnTo>
                    <a:pt x="505109" y="1326649"/>
                  </a:lnTo>
                  <a:lnTo>
                    <a:pt x="550924" y="1340092"/>
                  </a:lnTo>
                  <a:lnTo>
                    <a:pt x="598102" y="1351247"/>
                  </a:lnTo>
                  <a:lnTo>
                    <a:pt x="646563" y="1360046"/>
                  </a:lnTo>
                  <a:lnTo>
                    <a:pt x="696225" y="1366418"/>
                  </a:lnTo>
                  <a:lnTo>
                    <a:pt x="747008" y="1370292"/>
                  </a:lnTo>
                  <a:lnTo>
                    <a:pt x="798829" y="1371600"/>
                  </a:lnTo>
                  <a:lnTo>
                    <a:pt x="850798" y="1370292"/>
                  </a:lnTo>
                  <a:lnTo>
                    <a:pt x="901726" y="1366418"/>
                  </a:lnTo>
                  <a:lnTo>
                    <a:pt x="951533" y="1360046"/>
                  </a:lnTo>
                  <a:lnTo>
                    <a:pt x="1000138" y="1351247"/>
                  </a:lnTo>
                  <a:lnTo>
                    <a:pt x="1047459" y="1340092"/>
                  </a:lnTo>
                  <a:lnTo>
                    <a:pt x="1093413" y="1326649"/>
                  </a:lnTo>
                  <a:lnTo>
                    <a:pt x="1137921" y="1310991"/>
                  </a:lnTo>
                  <a:lnTo>
                    <a:pt x="1180900" y="1293187"/>
                  </a:lnTo>
                  <a:lnTo>
                    <a:pt x="1222269" y="1273306"/>
                  </a:lnTo>
                  <a:lnTo>
                    <a:pt x="1261946" y="1251421"/>
                  </a:lnTo>
                  <a:lnTo>
                    <a:pt x="1299850" y="1227599"/>
                  </a:lnTo>
                  <a:lnTo>
                    <a:pt x="1335899" y="1201913"/>
                  </a:lnTo>
                  <a:lnTo>
                    <a:pt x="1370012" y="1174432"/>
                  </a:lnTo>
                  <a:lnTo>
                    <a:pt x="1402107" y="1145226"/>
                  </a:lnTo>
                  <a:lnTo>
                    <a:pt x="1432103" y="1114366"/>
                  </a:lnTo>
                  <a:lnTo>
                    <a:pt x="1459919" y="1081922"/>
                  </a:lnTo>
                  <a:lnTo>
                    <a:pt x="1485472" y="1047963"/>
                  </a:lnTo>
                  <a:lnTo>
                    <a:pt x="1508681" y="1012561"/>
                  </a:lnTo>
                  <a:lnTo>
                    <a:pt x="1529465" y="975786"/>
                  </a:lnTo>
                  <a:lnTo>
                    <a:pt x="1547742" y="937707"/>
                  </a:lnTo>
                  <a:lnTo>
                    <a:pt x="1563431" y="898395"/>
                  </a:lnTo>
                  <a:lnTo>
                    <a:pt x="1576450" y="857921"/>
                  </a:lnTo>
                  <a:lnTo>
                    <a:pt x="1586718" y="816354"/>
                  </a:lnTo>
                  <a:lnTo>
                    <a:pt x="1594154" y="773764"/>
                  </a:lnTo>
                  <a:lnTo>
                    <a:pt x="1598674" y="730223"/>
                  </a:lnTo>
                  <a:lnTo>
                    <a:pt x="1600200" y="685800"/>
                  </a:lnTo>
                  <a:lnTo>
                    <a:pt x="1598674" y="641376"/>
                  </a:lnTo>
                  <a:lnTo>
                    <a:pt x="1594154" y="597835"/>
                  </a:lnTo>
                  <a:lnTo>
                    <a:pt x="1586718" y="555245"/>
                  </a:lnTo>
                  <a:lnTo>
                    <a:pt x="1576450" y="513678"/>
                  </a:lnTo>
                  <a:lnTo>
                    <a:pt x="1563431" y="473204"/>
                  </a:lnTo>
                  <a:lnTo>
                    <a:pt x="1547742" y="433892"/>
                  </a:lnTo>
                  <a:lnTo>
                    <a:pt x="1529465" y="395813"/>
                  </a:lnTo>
                  <a:lnTo>
                    <a:pt x="1508681" y="359038"/>
                  </a:lnTo>
                  <a:lnTo>
                    <a:pt x="1485472" y="323636"/>
                  </a:lnTo>
                  <a:lnTo>
                    <a:pt x="1459919" y="289677"/>
                  </a:lnTo>
                  <a:lnTo>
                    <a:pt x="1432103" y="257233"/>
                  </a:lnTo>
                  <a:lnTo>
                    <a:pt x="1402107" y="226373"/>
                  </a:lnTo>
                  <a:lnTo>
                    <a:pt x="1370012" y="197167"/>
                  </a:lnTo>
                  <a:lnTo>
                    <a:pt x="1335899" y="169686"/>
                  </a:lnTo>
                  <a:lnTo>
                    <a:pt x="1299850" y="144000"/>
                  </a:lnTo>
                  <a:lnTo>
                    <a:pt x="1261946" y="120178"/>
                  </a:lnTo>
                  <a:lnTo>
                    <a:pt x="1222269" y="98293"/>
                  </a:lnTo>
                  <a:lnTo>
                    <a:pt x="1180900" y="78412"/>
                  </a:lnTo>
                  <a:lnTo>
                    <a:pt x="1137921" y="60608"/>
                  </a:lnTo>
                  <a:lnTo>
                    <a:pt x="1093413" y="44950"/>
                  </a:lnTo>
                  <a:lnTo>
                    <a:pt x="1047459" y="31507"/>
                  </a:lnTo>
                  <a:lnTo>
                    <a:pt x="1000138" y="20352"/>
                  </a:lnTo>
                  <a:lnTo>
                    <a:pt x="951533" y="11553"/>
                  </a:lnTo>
                  <a:lnTo>
                    <a:pt x="901726" y="5181"/>
                  </a:lnTo>
                  <a:lnTo>
                    <a:pt x="850798" y="1307"/>
                  </a:lnTo>
                  <a:lnTo>
                    <a:pt x="798829" y="0"/>
                  </a:lnTo>
                  <a:close/>
                </a:path>
              </a:pathLst>
            </a:custGeom>
            <a:solidFill>
              <a:srgbClr val="0099C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22573" name="object 9"/>
            <p:cNvSpPr>
              <a:spLocks/>
            </p:cNvSpPr>
            <p:nvPr/>
          </p:nvSpPr>
          <p:spPr bwMode="auto">
            <a:xfrm>
              <a:off x="3810000" y="1752600"/>
              <a:ext cx="1600200" cy="1371600"/>
            </a:xfrm>
            <a:custGeom>
              <a:avLst/>
              <a:gdLst/>
              <a:ahLst/>
              <a:cxnLst>
                <a:cxn ang="0">
                  <a:pos x="850798" y="1307"/>
                </a:cxn>
                <a:cxn ang="0">
                  <a:pos x="951533" y="11553"/>
                </a:cxn>
                <a:cxn ang="0">
                  <a:pos x="1047459" y="31507"/>
                </a:cxn>
                <a:cxn ang="0">
                  <a:pos x="1137921" y="60608"/>
                </a:cxn>
                <a:cxn ang="0">
                  <a:pos x="1222269" y="98293"/>
                </a:cxn>
                <a:cxn ang="0">
                  <a:pos x="1299850" y="144000"/>
                </a:cxn>
                <a:cxn ang="0">
                  <a:pos x="1370012" y="197167"/>
                </a:cxn>
                <a:cxn ang="0">
                  <a:pos x="1432103" y="257233"/>
                </a:cxn>
                <a:cxn ang="0">
                  <a:pos x="1485472" y="323636"/>
                </a:cxn>
                <a:cxn ang="0">
                  <a:pos x="1529465" y="395813"/>
                </a:cxn>
                <a:cxn ang="0">
                  <a:pos x="1563431" y="473204"/>
                </a:cxn>
                <a:cxn ang="0">
                  <a:pos x="1586718" y="555245"/>
                </a:cxn>
                <a:cxn ang="0">
                  <a:pos x="1598674" y="641376"/>
                </a:cxn>
                <a:cxn ang="0">
                  <a:pos x="1598674" y="730223"/>
                </a:cxn>
                <a:cxn ang="0">
                  <a:pos x="1586718" y="816354"/>
                </a:cxn>
                <a:cxn ang="0">
                  <a:pos x="1563431" y="898395"/>
                </a:cxn>
                <a:cxn ang="0">
                  <a:pos x="1529465" y="975786"/>
                </a:cxn>
                <a:cxn ang="0">
                  <a:pos x="1485472" y="1047963"/>
                </a:cxn>
                <a:cxn ang="0">
                  <a:pos x="1432103" y="1114366"/>
                </a:cxn>
                <a:cxn ang="0">
                  <a:pos x="1370012" y="1174432"/>
                </a:cxn>
                <a:cxn ang="0">
                  <a:pos x="1299850" y="1227599"/>
                </a:cxn>
                <a:cxn ang="0">
                  <a:pos x="1222269" y="1273306"/>
                </a:cxn>
                <a:cxn ang="0">
                  <a:pos x="1137921" y="1310991"/>
                </a:cxn>
                <a:cxn ang="0">
                  <a:pos x="1047459" y="1340092"/>
                </a:cxn>
                <a:cxn ang="0">
                  <a:pos x="951533" y="1360046"/>
                </a:cxn>
                <a:cxn ang="0">
                  <a:pos x="850798" y="1370292"/>
                </a:cxn>
                <a:cxn ang="0">
                  <a:pos x="747008" y="1370292"/>
                </a:cxn>
                <a:cxn ang="0">
                  <a:pos x="646563" y="1360046"/>
                </a:cxn>
                <a:cxn ang="0">
                  <a:pos x="550924" y="1340092"/>
                </a:cxn>
                <a:cxn ang="0">
                  <a:pos x="460739" y="1310991"/>
                </a:cxn>
                <a:cxn ang="0">
                  <a:pos x="376656" y="1273306"/>
                </a:cxn>
                <a:cxn ang="0">
                  <a:pos x="299325" y="1227599"/>
                </a:cxn>
                <a:cxn ang="0">
                  <a:pos x="229393" y="1174432"/>
                </a:cxn>
                <a:cxn ang="0">
                  <a:pos x="167510" y="1114366"/>
                </a:cxn>
                <a:cxn ang="0">
                  <a:pos x="114324" y="1047963"/>
                </a:cxn>
                <a:cxn ang="0">
                  <a:pos x="70483" y="975786"/>
                </a:cxn>
                <a:cxn ang="0">
                  <a:pos x="36636" y="898395"/>
                </a:cxn>
                <a:cxn ang="0">
                  <a:pos x="13432" y="816354"/>
                </a:cxn>
                <a:cxn ang="0">
                  <a:pos x="1519" y="730223"/>
                </a:cxn>
                <a:cxn ang="0">
                  <a:pos x="1519" y="641376"/>
                </a:cxn>
                <a:cxn ang="0">
                  <a:pos x="13432" y="555245"/>
                </a:cxn>
                <a:cxn ang="0">
                  <a:pos x="36636" y="473204"/>
                </a:cxn>
                <a:cxn ang="0">
                  <a:pos x="70483" y="395813"/>
                </a:cxn>
                <a:cxn ang="0">
                  <a:pos x="114324" y="323636"/>
                </a:cxn>
                <a:cxn ang="0">
                  <a:pos x="167510" y="257233"/>
                </a:cxn>
                <a:cxn ang="0">
                  <a:pos x="229393" y="197167"/>
                </a:cxn>
                <a:cxn ang="0">
                  <a:pos x="299325" y="144000"/>
                </a:cxn>
                <a:cxn ang="0">
                  <a:pos x="376656" y="98293"/>
                </a:cxn>
                <a:cxn ang="0">
                  <a:pos x="460739" y="60608"/>
                </a:cxn>
                <a:cxn ang="0">
                  <a:pos x="550924" y="31507"/>
                </a:cxn>
                <a:cxn ang="0">
                  <a:pos x="646563" y="11553"/>
                </a:cxn>
                <a:cxn ang="0">
                  <a:pos x="747008" y="1307"/>
                </a:cxn>
                <a:cxn ang="0">
                  <a:pos x="0" y="0"/>
                </a:cxn>
                <a:cxn ang="0">
                  <a:pos x="1600200" y="1371600"/>
                </a:cxn>
              </a:cxnLst>
              <a:rect l="0" t="0" r="r" b="b"/>
              <a:pathLst>
                <a:path w="1600200" h="1371600">
                  <a:moveTo>
                    <a:pt x="798829" y="0"/>
                  </a:moveTo>
                  <a:lnTo>
                    <a:pt x="850798" y="1307"/>
                  </a:lnTo>
                  <a:lnTo>
                    <a:pt x="901726" y="5181"/>
                  </a:lnTo>
                  <a:lnTo>
                    <a:pt x="951533" y="11553"/>
                  </a:lnTo>
                  <a:lnTo>
                    <a:pt x="1000138" y="20352"/>
                  </a:lnTo>
                  <a:lnTo>
                    <a:pt x="1047459" y="31507"/>
                  </a:lnTo>
                  <a:lnTo>
                    <a:pt x="1093413" y="44950"/>
                  </a:lnTo>
                  <a:lnTo>
                    <a:pt x="1137921" y="60608"/>
                  </a:lnTo>
                  <a:lnTo>
                    <a:pt x="1180900" y="78412"/>
                  </a:lnTo>
                  <a:lnTo>
                    <a:pt x="1222269" y="98293"/>
                  </a:lnTo>
                  <a:lnTo>
                    <a:pt x="1261946" y="120178"/>
                  </a:lnTo>
                  <a:lnTo>
                    <a:pt x="1299850" y="144000"/>
                  </a:lnTo>
                  <a:lnTo>
                    <a:pt x="1335899" y="169686"/>
                  </a:lnTo>
                  <a:lnTo>
                    <a:pt x="1370012" y="197167"/>
                  </a:lnTo>
                  <a:lnTo>
                    <a:pt x="1402107" y="226373"/>
                  </a:lnTo>
                  <a:lnTo>
                    <a:pt x="1432103" y="257233"/>
                  </a:lnTo>
                  <a:lnTo>
                    <a:pt x="1459919" y="289677"/>
                  </a:lnTo>
                  <a:lnTo>
                    <a:pt x="1485472" y="323636"/>
                  </a:lnTo>
                  <a:lnTo>
                    <a:pt x="1508681" y="359038"/>
                  </a:lnTo>
                  <a:lnTo>
                    <a:pt x="1529465" y="395813"/>
                  </a:lnTo>
                  <a:lnTo>
                    <a:pt x="1547742" y="433892"/>
                  </a:lnTo>
                  <a:lnTo>
                    <a:pt x="1563431" y="473204"/>
                  </a:lnTo>
                  <a:lnTo>
                    <a:pt x="1576450" y="513678"/>
                  </a:lnTo>
                  <a:lnTo>
                    <a:pt x="1586718" y="555245"/>
                  </a:lnTo>
                  <a:lnTo>
                    <a:pt x="1594154" y="597835"/>
                  </a:lnTo>
                  <a:lnTo>
                    <a:pt x="1598674" y="641376"/>
                  </a:lnTo>
                  <a:lnTo>
                    <a:pt x="1600200" y="685800"/>
                  </a:lnTo>
                  <a:lnTo>
                    <a:pt x="1598674" y="730223"/>
                  </a:lnTo>
                  <a:lnTo>
                    <a:pt x="1594154" y="773764"/>
                  </a:lnTo>
                  <a:lnTo>
                    <a:pt x="1586718" y="816354"/>
                  </a:lnTo>
                  <a:lnTo>
                    <a:pt x="1576450" y="857921"/>
                  </a:lnTo>
                  <a:lnTo>
                    <a:pt x="1563431" y="898395"/>
                  </a:lnTo>
                  <a:lnTo>
                    <a:pt x="1547742" y="937707"/>
                  </a:lnTo>
                  <a:lnTo>
                    <a:pt x="1529465" y="975786"/>
                  </a:lnTo>
                  <a:lnTo>
                    <a:pt x="1508681" y="1012561"/>
                  </a:lnTo>
                  <a:lnTo>
                    <a:pt x="1485472" y="1047963"/>
                  </a:lnTo>
                  <a:lnTo>
                    <a:pt x="1459919" y="1081922"/>
                  </a:lnTo>
                  <a:lnTo>
                    <a:pt x="1432103" y="1114366"/>
                  </a:lnTo>
                  <a:lnTo>
                    <a:pt x="1402107" y="1145226"/>
                  </a:lnTo>
                  <a:lnTo>
                    <a:pt x="1370012" y="1174432"/>
                  </a:lnTo>
                  <a:lnTo>
                    <a:pt x="1335899" y="1201913"/>
                  </a:lnTo>
                  <a:lnTo>
                    <a:pt x="1299850" y="1227599"/>
                  </a:lnTo>
                  <a:lnTo>
                    <a:pt x="1261946" y="1251421"/>
                  </a:lnTo>
                  <a:lnTo>
                    <a:pt x="1222269" y="1273306"/>
                  </a:lnTo>
                  <a:lnTo>
                    <a:pt x="1180900" y="1293187"/>
                  </a:lnTo>
                  <a:lnTo>
                    <a:pt x="1137921" y="1310991"/>
                  </a:lnTo>
                  <a:lnTo>
                    <a:pt x="1093413" y="1326649"/>
                  </a:lnTo>
                  <a:lnTo>
                    <a:pt x="1047459" y="1340092"/>
                  </a:lnTo>
                  <a:lnTo>
                    <a:pt x="1000138" y="1351247"/>
                  </a:lnTo>
                  <a:lnTo>
                    <a:pt x="951533" y="1360046"/>
                  </a:lnTo>
                  <a:lnTo>
                    <a:pt x="901726" y="1366418"/>
                  </a:lnTo>
                  <a:lnTo>
                    <a:pt x="850798" y="1370292"/>
                  </a:lnTo>
                  <a:lnTo>
                    <a:pt x="798829" y="1371600"/>
                  </a:lnTo>
                  <a:lnTo>
                    <a:pt x="747008" y="1370292"/>
                  </a:lnTo>
                  <a:lnTo>
                    <a:pt x="696225" y="1366418"/>
                  </a:lnTo>
                  <a:lnTo>
                    <a:pt x="646563" y="1360046"/>
                  </a:lnTo>
                  <a:lnTo>
                    <a:pt x="598102" y="1351247"/>
                  </a:lnTo>
                  <a:lnTo>
                    <a:pt x="550924" y="1340092"/>
                  </a:lnTo>
                  <a:lnTo>
                    <a:pt x="505109" y="1326649"/>
                  </a:lnTo>
                  <a:lnTo>
                    <a:pt x="460739" y="1310991"/>
                  </a:lnTo>
                  <a:lnTo>
                    <a:pt x="417894" y="1293187"/>
                  </a:lnTo>
                  <a:lnTo>
                    <a:pt x="376656" y="1273306"/>
                  </a:lnTo>
                  <a:lnTo>
                    <a:pt x="337106" y="1251421"/>
                  </a:lnTo>
                  <a:lnTo>
                    <a:pt x="299325" y="1227599"/>
                  </a:lnTo>
                  <a:lnTo>
                    <a:pt x="263394" y="1201913"/>
                  </a:lnTo>
                  <a:lnTo>
                    <a:pt x="229393" y="1174432"/>
                  </a:lnTo>
                  <a:lnTo>
                    <a:pt x="197405" y="1145226"/>
                  </a:lnTo>
                  <a:lnTo>
                    <a:pt x="167510" y="1114366"/>
                  </a:lnTo>
                  <a:lnTo>
                    <a:pt x="139789" y="1081922"/>
                  </a:lnTo>
                  <a:lnTo>
                    <a:pt x="114324" y="1047963"/>
                  </a:lnTo>
                  <a:lnTo>
                    <a:pt x="91194" y="1012561"/>
                  </a:lnTo>
                  <a:lnTo>
                    <a:pt x="70483" y="975786"/>
                  </a:lnTo>
                  <a:lnTo>
                    <a:pt x="52270" y="937707"/>
                  </a:lnTo>
                  <a:lnTo>
                    <a:pt x="36636" y="898395"/>
                  </a:lnTo>
                  <a:lnTo>
                    <a:pt x="23663" y="857921"/>
                  </a:lnTo>
                  <a:lnTo>
                    <a:pt x="13432" y="816354"/>
                  </a:lnTo>
                  <a:lnTo>
                    <a:pt x="6023" y="773764"/>
                  </a:lnTo>
                  <a:lnTo>
                    <a:pt x="1519" y="730223"/>
                  </a:lnTo>
                  <a:lnTo>
                    <a:pt x="0" y="685800"/>
                  </a:lnTo>
                  <a:lnTo>
                    <a:pt x="1519" y="641376"/>
                  </a:lnTo>
                  <a:lnTo>
                    <a:pt x="6023" y="597835"/>
                  </a:lnTo>
                  <a:lnTo>
                    <a:pt x="13432" y="555245"/>
                  </a:lnTo>
                  <a:lnTo>
                    <a:pt x="23663" y="513678"/>
                  </a:lnTo>
                  <a:lnTo>
                    <a:pt x="36636" y="473204"/>
                  </a:lnTo>
                  <a:lnTo>
                    <a:pt x="52270" y="433892"/>
                  </a:lnTo>
                  <a:lnTo>
                    <a:pt x="70483" y="395813"/>
                  </a:lnTo>
                  <a:lnTo>
                    <a:pt x="91194" y="359038"/>
                  </a:lnTo>
                  <a:lnTo>
                    <a:pt x="114324" y="323636"/>
                  </a:lnTo>
                  <a:lnTo>
                    <a:pt x="139789" y="289677"/>
                  </a:lnTo>
                  <a:lnTo>
                    <a:pt x="167510" y="257233"/>
                  </a:lnTo>
                  <a:lnTo>
                    <a:pt x="197405" y="226373"/>
                  </a:lnTo>
                  <a:lnTo>
                    <a:pt x="229393" y="197167"/>
                  </a:lnTo>
                  <a:lnTo>
                    <a:pt x="263394" y="169686"/>
                  </a:lnTo>
                  <a:lnTo>
                    <a:pt x="299325" y="144000"/>
                  </a:lnTo>
                  <a:lnTo>
                    <a:pt x="337106" y="120178"/>
                  </a:lnTo>
                  <a:lnTo>
                    <a:pt x="376656" y="98293"/>
                  </a:lnTo>
                  <a:lnTo>
                    <a:pt x="417894" y="78412"/>
                  </a:lnTo>
                  <a:lnTo>
                    <a:pt x="460739" y="60608"/>
                  </a:lnTo>
                  <a:lnTo>
                    <a:pt x="505109" y="44950"/>
                  </a:lnTo>
                  <a:lnTo>
                    <a:pt x="550924" y="31507"/>
                  </a:lnTo>
                  <a:lnTo>
                    <a:pt x="598102" y="20352"/>
                  </a:lnTo>
                  <a:lnTo>
                    <a:pt x="646563" y="11553"/>
                  </a:lnTo>
                  <a:lnTo>
                    <a:pt x="696225" y="5181"/>
                  </a:lnTo>
                  <a:lnTo>
                    <a:pt x="747008" y="1307"/>
                  </a:lnTo>
                  <a:lnTo>
                    <a:pt x="798829" y="0"/>
                  </a:lnTo>
                  <a:close/>
                </a:path>
                <a:path w="1600200" h="1371600">
                  <a:moveTo>
                    <a:pt x="0" y="0"/>
                  </a:moveTo>
                  <a:lnTo>
                    <a:pt x="0" y="0"/>
                  </a:lnTo>
                </a:path>
                <a:path w="1600200" h="1371600">
                  <a:moveTo>
                    <a:pt x="1600200" y="1371600"/>
                  </a:moveTo>
                  <a:lnTo>
                    <a:pt x="1600200" y="1371600"/>
                  </a:lnTo>
                </a:path>
              </a:pathLst>
            </a:custGeom>
            <a:noFill/>
            <a:ln w="9344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105275" y="2243138"/>
            <a:ext cx="1008063" cy="3905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400" spc="-10" dirty="0">
                <a:solidFill>
                  <a:srgbClr val="080706"/>
                </a:solidFill>
                <a:latin typeface="Times New Roman"/>
                <a:cs typeface="Times New Roman"/>
              </a:rPr>
              <a:t>F</a:t>
            </a:r>
            <a:r>
              <a:rPr sz="2400" dirty="0">
                <a:solidFill>
                  <a:srgbClr val="080706"/>
                </a:solidFill>
                <a:latin typeface="Times New Roman"/>
                <a:cs typeface="Times New Roman"/>
              </a:rPr>
              <a:t>odders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5" name="object 11"/>
          <p:cNvGrpSpPr>
            <a:grpSpLocks/>
          </p:cNvGrpSpPr>
          <p:nvPr/>
        </p:nvGrpSpPr>
        <p:grpSpPr bwMode="auto">
          <a:xfrm>
            <a:off x="6319838" y="4110038"/>
            <a:ext cx="1609725" cy="1381125"/>
            <a:chOff x="6319837" y="4110037"/>
            <a:chExt cx="1609725" cy="1381125"/>
          </a:xfrm>
        </p:grpSpPr>
        <p:sp>
          <p:nvSpPr>
            <p:cNvPr id="22570" name="object 12"/>
            <p:cNvSpPr>
              <a:spLocks/>
            </p:cNvSpPr>
            <p:nvPr/>
          </p:nvSpPr>
          <p:spPr bwMode="auto">
            <a:xfrm>
              <a:off x="6324600" y="4114800"/>
              <a:ext cx="1600200" cy="1371600"/>
            </a:xfrm>
            <a:custGeom>
              <a:avLst/>
              <a:gdLst/>
              <a:ahLst/>
              <a:cxnLst>
                <a:cxn ang="0">
                  <a:pos x="747008" y="1307"/>
                </a:cxn>
                <a:cxn ang="0">
                  <a:pos x="646563" y="11553"/>
                </a:cxn>
                <a:cxn ang="0">
                  <a:pos x="550924" y="31507"/>
                </a:cxn>
                <a:cxn ang="0">
                  <a:pos x="460739" y="60608"/>
                </a:cxn>
                <a:cxn ang="0">
                  <a:pos x="376656" y="98293"/>
                </a:cxn>
                <a:cxn ang="0">
                  <a:pos x="299325" y="144000"/>
                </a:cxn>
                <a:cxn ang="0">
                  <a:pos x="229393" y="197167"/>
                </a:cxn>
                <a:cxn ang="0">
                  <a:pos x="167510" y="257233"/>
                </a:cxn>
                <a:cxn ang="0">
                  <a:pos x="114324" y="323636"/>
                </a:cxn>
                <a:cxn ang="0">
                  <a:pos x="70483" y="395813"/>
                </a:cxn>
                <a:cxn ang="0">
                  <a:pos x="36636" y="473204"/>
                </a:cxn>
                <a:cxn ang="0">
                  <a:pos x="13432" y="555245"/>
                </a:cxn>
                <a:cxn ang="0">
                  <a:pos x="1519" y="641376"/>
                </a:cxn>
                <a:cxn ang="0">
                  <a:pos x="1519" y="730223"/>
                </a:cxn>
                <a:cxn ang="0">
                  <a:pos x="13432" y="816354"/>
                </a:cxn>
                <a:cxn ang="0">
                  <a:pos x="36636" y="898395"/>
                </a:cxn>
                <a:cxn ang="0">
                  <a:pos x="70483" y="975786"/>
                </a:cxn>
                <a:cxn ang="0">
                  <a:pos x="114324" y="1047963"/>
                </a:cxn>
                <a:cxn ang="0">
                  <a:pos x="167510" y="1114366"/>
                </a:cxn>
                <a:cxn ang="0">
                  <a:pos x="229393" y="1174432"/>
                </a:cxn>
                <a:cxn ang="0">
                  <a:pos x="299325" y="1227599"/>
                </a:cxn>
                <a:cxn ang="0">
                  <a:pos x="376656" y="1273306"/>
                </a:cxn>
                <a:cxn ang="0">
                  <a:pos x="460739" y="1310991"/>
                </a:cxn>
                <a:cxn ang="0">
                  <a:pos x="550924" y="1340092"/>
                </a:cxn>
                <a:cxn ang="0">
                  <a:pos x="646563" y="1360046"/>
                </a:cxn>
                <a:cxn ang="0">
                  <a:pos x="747008" y="1370292"/>
                </a:cxn>
                <a:cxn ang="0">
                  <a:pos x="850798" y="1370292"/>
                </a:cxn>
                <a:cxn ang="0">
                  <a:pos x="951533" y="1360046"/>
                </a:cxn>
                <a:cxn ang="0">
                  <a:pos x="1047459" y="1340092"/>
                </a:cxn>
                <a:cxn ang="0">
                  <a:pos x="1137921" y="1310991"/>
                </a:cxn>
                <a:cxn ang="0">
                  <a:pos x="1222269" y="1273306"/>
                </a:cxn>
                <a:cxn ang="0">
                  <a:pos x="1299850" y="1227599"/>
                </a:cxn>
                <a:cxn ang="0">
                  <a:pos x="1370012" y="1174432"/>
                </a:cxn>
                <a:cxn ang="0">
                  <a:pos x="1432103" y="1114366"/>
                </a:cxn>
                <a:cxn ang="0">
                  <a:pos x="1485472" y="1047963"/>
                </a:cxn>
                <a:cxn ang="0">
                  <a:pos x="1529465" y="975786"/>
                </a:cxn>
                <a:cxn ang="0">
                  <a:pos x="1563431" y="898395"/>
                </a:cxn>
                <a:cxn ang="0">
                  <a:pos x="1586718" y="816354"/>
                </a:cxn>
                <a:cxn ang="0">
                  <a:pos x="1598674" y="730223"/>
                </a:cxn>
                <a:cxn ang="0">
                  <a:pos x="1598674" y="641376"/>
                </a:cxn>
                <a:cxn ang="0">
                  <a:pos x="1586718" y="555245"/>
                </a:cxn>
                <a:cxn ang="0">
                  <a:pos x="1563431" y="473204"/>
                </a:cxn>
                <a:cxn ang="0">
                  <a:pos x="1529465" y="395813"/>
                </a:cxn>
                <a:cxn ang="0">
                  <a:pos x="1485472" y="323636"/>
                </a:cxn>
                <a:cxn ang="0">
                  <a:pos x="1432103" y="257233"/>
                </a:cxn>
                <a:cxn ang="0">
                  <a:pos x="1370012" y="197167"/>
                </a:cxn>
                <a:cxn ang="0">
                  <a:pos x="1299850" y="144000"/>
                </a:cxn>
                <a:cxn ang="0">
                  <a:pos x="1222269" y="98293"/>
                </a:cxn>
                <a:cxn ang="0">
                  <a:pos x="1137921" y="60608"/>
                </a:cxn>
                <a:cxn ang="0">
                  <a:pos x="1047459" y="31507"/>
                </a:cxn>
                <a:cxn ang="0">
                  <a:pos x="951533" y="11553"/>
                </a:cxn>
                <a:cxn ang="0">
                  <a:pos x="850798" y="1307"/>
                </a:cxn>
              </a:cxnLst>
              <a:rect l="0" t="0" r="r" b="b"/>
              <a:pathLst>
                <a:path w="1600200" h="1371600">
                  <a:moveTo>
                    <a:pt x="798829" y="0"/>
                  </a:moveTo>
                  <a:lnTo>
                    <a:pt x="747008" y="1307"/>
                  </a:lnTo>
                  <a:lnTo>
                    <a:pt x="696225" y="5181"/>
                  </a:lnTo>
                  <a:lnTo>
                    <a:pt x="646563" y="11553"/>
                  </a:lnTo>
                  <a:lnTo>
                    <a:pt x="598102" y="20352"/>
                  </a:lnTo>
                  <a:lnTo>
                    <a:pt x="550924" y="31507"/>
                  </a:lnTo>
                  <a:lnTo>
                    <a:pt x="505109" y="44950"/>
                  </a:lnTo>
                  <a:lnTo>
                    <a:pt x="460739" y="60608"/>
                  </a:lnTo>
                  <a:lnTo>
                    <a:pt x="417894" y="78412"/>
                  </a:lnTo>
                  <a:lnTo>
                    <a:pt x="376656" y="98293"/>
                  </a:lnTo>
                  <a:lnTo>
                    <a:pt x="337106" y="120178"/>
                  </a:lnTo>
                  <a:lnTo>
                    <a:pt x="299325" y="144000"/>
                  </a:lnTo>
                  <a:lnTo>
                    <a:pt x="263394" y="169686"/>
                  </a:lnTo>
                  <a:lnTo>
                    <a:pt x="229393" y="197167"/>
                  </a:lnTo>
                  <a:lnTo>
                    <a:pt x="197405" y="226373"/>
                  </a:lnTo>
                  <a:lnTo>
                    <a:pt x="167510" y="257233"/>
                  </a:lnTo>
                  <a:lnTo>
                    <a:pt x="139789" y="289677"/>
                  </a:lnTo>
                  <a:lnTo>
                    <a:pt x="114324" y="323636"/>
                  </a:lnTo>
                  <a:lnTo>
                    <a:pt x="91194" y="359038"/>
                  </a:lnTo>
                  <a:lnTo>
                    <a:pt x="70483" y="395813"/>
                  </a:lnTo>
                  <a:lnTo>
                    <a:pt x="52270" y="433892"/>
                  </a:lnTo>
                  <a:lnTo>
                    <a:pt x="36636" y="473204"/>
                  </a:lnTo>
                  <a:lnTo>
                    <a:pt x="23663" y="513678"/>
                  </a:lnTo>
                  <a:lnTo>
                    <a:pt x="13432" y="555245"/>
                  </a:lnTo>
                  <a:lnTo>
                    <a:pt x="6023" y="597835"/>
                  </a:lnTo>
                  <a:lnTo>
                    <a:pt x="1519" y="641376"/>
                  </a:lnTo>
                  <a:lnTo>
                    <a:pt x="0" y="685800"/>
                  </a:lnTo>
                  <a:lnTo>
                    <a:pt x="1519" y="730223"/>
                  </a:lnTo>
                  <a:lnTo>
                    <a:pt x="6023" y="773764"/>
                  </a:lnTo>
                  <a:lnTo>
                    <a:pt x="13432" y="816354"/>
                  </a:lnTo>
                  <a:lnTo>
                    <a:pt x="23663" y="857921"/>
                  </a:lnTo>
                  <a:lnTo>
                    <a:pt x="36636" y="898395"/>
                  </a:lnTo>
                  <a:lnTo>
                    <a:pt x="52270" y="937707"/>
                  </a:lnTo>
                  <a:lnTo>
                    <a:pt x="70483" y="975786"/>
                  </a:lnTo>
                  <a:lnTo>
                    <a:pt x="91194" y="1012561"/>
                  </a:lnTo>
                  <a:lnTo>
                    <a:pt x="114324" y="1047963"/>
                  </a:lnTo>
                  <a:lnTo>
                    <a:pt x="139789" y="1081922"/>
                  </a:lnTo>
                  <a:lnTo>
                    <a:pt x="167510" y="1114366"/>
                  </a:lnTo>
                  <a:lnTo>
                    <a:pt x="197405" y="1145226"/>
                  </a:lnTo>
                  <a:lnTo>
                    <a:pt x="229393" y="1174432"/>
                  </a:lnTo>
                  <a:lnTo>
                    <a:pt x="263394" y="1201913"/>
                  </a:lnTo>
                  <a:lnTo>
                    <a:pt x="299325" y="1227599"/>
                  </a:lnTo>
                  <a:lnTo>
                    <a:pt x="337106" y="1251421"/>
                  </a:lnTo>
                  <a:lnTo>
                    <a:pt x="376656" y="1273306"/>
                  </a:lnTo>
                  <a:lnTo>
                    <a:pt x="417894" y="1293187"/>
                  </a:lnTo>
                  <a:lnTo>
                    <a:pt x="460739" y="1310991"/>
                  </a:lnTo>
                  <a:lnTo>
                    <a:pt x="505109" y="1326649"/>
                  </a:lnTo>
                  <a:lnTo>
                    <a:pt x="550924" y="1340092"/>
                  </a:lnTo>
                  <a:lnTo>
                    <a:pt x="598102" y="1351247"/>
                  </a:lnTo>
                  <a:lnTo>
                    <a:pt x="646563" y="1360046"/>
                  </a:lnTo>
                  <a:lnTo>
                    <a:pt x="696225" y="1366418"/>
                  </a:lnTo>
                  <a:lnTo>
                    <a:pt x="747008" y="1370292"/>
                  </a:lnTo>
                  <a:lnTo>
                    <a:pt x="798829" y="1371600"/>
                  </a:lnTo>
                  <a:lnTo>
                    <a:pt x="850798" y="1370292"/>
                  </a:lnTo>
                  <a:lnTo>
                    <a:pt x="901726" y="1366418"/>
                  </a:lnTo>
                  <a:lnTo>
                    <a:pt x="951533" y="1360046"/>
                  </a:lnTo>
                  <a:lnTo>
                    <a:pt x="1000138" y="1351247"/>
                  </a:lnTo>
                  <a:lnTo>
                    <a:pt x="1047459" y="1340092"/>
                  </a:lnTo>
                  <a:lnTo>
                    <a:pt x="1093413" y="1326649"/>
                  </a:lnTo>
                  <a:lnTo>
                    <a:pt x="1137921" y="1310991"/>
                  </a:lnTo>
                  <a:lnTo>
                    <a:pt x="1180900" y="1293187"/>
                  </a:lnTo>
                  <a:lnTo>
                    <a:pt x="1222269" y="1273306"/>
                  </a:lnTo>
                  <a:lnTo>
                    <a:pt x="1261946" y="1251421"/>
                  </a:lnTo>
                  <a:lnTo>
                    <a:pt x="1299850" y="1227599"/>
                  </a:lnTo>
                  <a:lnTo>
                    <a:pt x="1335899" y="1201913"/>
                  </a:lnTo>
                  <a:lnTo>
                    <a:pt x="1370012" y="1174432"/>
                  </a:lnTo>
                  <a:lnTo>
                    <a:pt x="1402107" y="1145226"/>
                  </a:lnTo>
                  <a:lnTo>
                    <a:pt x="1432103" y="1114366"/>
                  </a:lnTo>
                  <a:lnTo>
                    <a:pt x="1459919" y="1081922"/>
                  </a:lnTo>
                  <a:lnTo>
                    <a:pt x="1485472" y="1047963"/>
                  </a:lnTo>
                  <a:lnTo>
                    <a:pt x="1508681" y="1012561"/>
                  </a:lnTo>
                  <a:lnTo>
                    <a:pt x="1529465" y="975786"/>
                  </a:lnTo>
                  <a:lnTo>
                    <a:pt x="1547742" y="937707"/>
                  </a:lnTo>
                  <a:lnTo>
                    <a:pt x="1563431" y="898395"/>
                  </a:lnTo>
                  <a:lnTo>
                    <a:pt x="1576450" y="857921"/>
                  </a:lnTo>
                  <a:lnTo>
                    <a:pt x="1586718" y="816354"/>
                  </a:lnTo>
                  <a:lnTo>
                    <a:pt x="1594154" y="773764"/>
                  </a:lnTo>
                  <a:lnTo>
                    <a:pt x="1598674" y="730223"/>
                  </a:lnTo>
                  <a:lnTo>
                    <a:pt x="1600200" y="685800"/>
                  </a:lnTo>
                  <a:lnTo>
                    <a:pt x="1598674" y="641376"/>
                  </a:lnTo>
                  <a:lnTo>
                    <a:pt x="1594154" y="597835"/>
                  </a:lnTo>
                  <a:lnTo>
                    <a:pt x="1586718" y="555245"/>
                  </a:lnTo>
                  <a:lnTo>
                    <a:pt x="1576450" y="513678"/>
                  </a:lnTo>
                  <a:lnTo>
                    <a:pt x="1563431" y="473204"/>
                  </a:lnTo>
                  <a:lnTo>
                    <a:pt x="1547742" y="433892"/>
                  </a:lnTo>
                  <a:lnTo>
                    <a:pt x="1529465" y="395813"/>
                  </a:lnTo>
                  <a:lnTo>
                    <a:pt x="1508681" y="359038"/>
                  </a:lnTo>
                  <a:lnTo>
                    <a:pt x="1485472" y="323636"/>
                  </a:lnTo>
                  <a:lnTo>
                    <a:pt x="1459919" y="289677"/>
                  </a:lnTo>
                  <a:lnTo>
                    <a:pt x="1432103" y="257233"/>
                  </a:lnTo>
                  <a:lnTo>
                    <a:pt x="1402107" y="226373"/>
                  </a:lnTo>
                  <a:lnTo>
                    <a:pt x="1370012" y="197167"/>
                  </a:lnTo>
                  <a:lnTo>
                    <a:pt x="1335899" y="169686"/>
                  </a:lnTo>
                  <a:lnTo>
                    <a:pt x="1299850" y="144000"/>
                  </a:lnTo>
                  <a:lnTo>
                    <a:pt x="1261946" y="120178"/>
                  </a:lnTo>
                  <a:lnTo>
                    <a:pt x="1222269" y="98293"/>
                  </a:lnTo>
                  <a:lnTo>
                    <a:pt x="1180900" y="78412"/>
                  </a:lnTo>
                  <a:lnTo>
                    <a:pt x="1137921" y="60608"/>
                  </a:lnTo>
                  <a:lnTo>
                    <a:pt x="1093413" y="44950"/>
                  </a:lnTo>
                  <a:lnTo>
                    <a:pt x="1047459" y="31507"/>
                  </a:lnTo>
                  <a:lnTo>
                    <a:pt x="1000138" y="20352"/>
                  </a:lnTo>
                  <a:lnTo>
                    <a:pt x="951533" y="11553"/>
                  </a:lnTo>
                  <a:lnTo>
                    <a:pt x="901726" y="5181"/>
                  </a:lnTo>
                  <a:lnTo>
                    <a:pt x="850798" y="1307"/>
                  </a:lnTo>
                  <a:lnTo>
                    <a:pt x="798829" y="0"/>
                  </a:lnTo>
                  <a:close/>
                </a:path>
              </a:pathLst>
            </a:custGeom>
            <a:solidFill>
              <a:srgbClr val="0099C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22571" name="object 13"/>
            <p:cNvSpPr>
              <a:spLocks/>
            </p:cNvSpPr>
            <p:nvPr/>
          </p:nvSpPr>
          <p:spPr bwMode="auto">
            <a:xfrm>
              <a:off x="6324600" y="4114800"/>
              <a:ext cx="1600200" cy="1371600"/>
            </a:xfrm>
            <a:custGeom>
              <a:avLst/>
              <a:gdLst/>
              <a:ahLst/>
              <a:cxnLst>
                <a:cxn ang="0">
                  <a:pos x="850798" y="1307"/>
                </a:cxn>
                <a:cxn ang="0">
                  <a:pos x="951533" y="11553"/>
                </a:cxn>
                <a:cxn ang="0">
                  <a:pos x="1047459" y="31507"/>
                </a:cxn>
                <a:cxn ang="0">
                  <a:pos x="1137921" y="60608"/>
                </a:cxn>
                <a:cxn ang="0">
                  <a:pos x="1222269" y="98293"/>
                </a:cxn>
                <a:cxn ang="0">
                  <a:pos x="1299850" y="144000"/>
                </a:cxn>
                <a:cxn ang="0">
                  <a:pos x="1370012" y="197167"/>
                </a:cxn>
                <a:cxn ang="0">
                  <a:pos x="1432103" y="257233"/>
                </a:cxn>
                <a:cxn ang="0">
                  <a:pos x="1485472" y="323636"/>
                </a:cxn>
                <a:cxn ang="0">
                  <a:pos x="1529465" y="395813"/>
                </a:cxn>
                <a:cxn ang="0">
                  <a:pos x="1563431" y="473204"/>
                </a:cxn>
                <a:cxn ang="0">
                  <a:pos x="1586718" y="555245"/>
                </a:cxn>
                <a:cxn ang="0">
                  <a:pos x="1598674" y="641376"/>
                </a:cxn>
                <a:cxn ang="0">
                  <a:pos x="1598674" y="730223"/>
                </a:cxn>
                <a:cxn ang="0">
                  <a:pos x="1586718" y="816354"/>
                </a:cxn>
                <a:cxn ang="0">
                  <a:pos x="1563431" y="898395"/>
                </a:cxn>
                <a:cxn ang="0">
                  <a:pos x="1529465" y="975786"/>
                </a:cxn>
                <a:cxn ang="0">
                  <a:pos x="1485472" y="1047963"/>
                </a:cxn>
                <a:cxn ang="0">
                  <a:pos x="1432103" y="1114366"/>
                </a:cxn>
                <a:cxn ang="0">
                  <a:pos x="1370012" y="1174432"/>
                </a:cxn>
                <a:cxn ang="0">
                  <a:pos x="1299850" y="1227599"/>
                </a:cxn>
                <a:cxn ang="0">
                  <a:pos x="1222269" y="1273306"/>
                </a:cxn>
                <a:cxn ang="0">
                  <a:pos x="1137921" y="1310991"/>
                </a:cxn>
                <a:cxn ang="0">
                  <a:pos x="1047459" y="1340092"/>
                </a:cxn>
                <a:cxn ang="0">
                  <a:pos x="951533" y="1360046"/>
                </a:cxn>
                <a:cxn ang="0">
                  <a:pos x="850798" y="1370292"/>
                </a:cxn>
                <a:cxn ang="0">
                  <a:pos x="747008" y="1370292"/>
                </a:cxn>
                <a:cxn ang="0">
                  <a:pos x="646563" y="1360046"/>
                </a:cxn>
                <a:cxn ang="0">
                  <a:pos x="550924" y="1340092"/>
                </a:cxn>
                <a:cxn ang="0">
                  <a:pos x="460739" y="1310991"/>
                </a:cxn>
                <a:cxn ang="0">
                  <a:pos x="376656" y="1273306"/>
                </a:cxn>
                <a:cxn ang="0">
                  <a:pos x="299325" y="1227599"/>
                </a:cxn>
                <a:cxn ang="0">
                  <a:pos x="229393" y="1174432"/>
                </a:cxn>
                <a:cxn ang="0">
                  <a:pos x="167510" y="1114366"/>
                </a:cxn>
                <a:cxn ang="0">
                  <a:pos x="114324" y="1047963"/>
                </a:cxn>
                <a:cxn ang="0">
                  <a:pos x="70483" y="975786"/>
                </a:cxn>
                <a:cxn ang="0">
                  <a:pos x="36636" y="898395"/>
                </a:cxn>
                <a:cxn ang="0">
                  <a:pos x="13432" y="816354"/>
                </a:cxn>
                <a:cxn ang="0">
                  <a:pos x="1519" y="730223"/>
                </a:cxn>
                <a:cxn ang="0">
                  <a:pos x="1519" y="641376"/>
                </a:cxn>
                <a:cxn ang="0">
                  <a:pos x="13432" y="555245"/>
                </a:cxn>
                <a:cxn ang="0">
                  <a:pos x="36636" y="473204"/>
                </a:cxn>
                <a:cxn ang="0">
                  <a:pos x="70483" y="395813"/>
                </a:cxn>
                <a:cxn ang="0">
                  <a:pos x="114324" y="323636"/>
                </a:cxn>
                <a:cxn ang="0">
                  <a:pos x="167510" y="257233"/>
                </a:cxn>
                <a:cxn ang="0">
                  <a:pos x="229393" y="197167"/>
                </a:cxn>
                <a:cxn ang="0">
                  <a:pos x="299325" y="144000"/>
                </a:cxn>
                <a:cxn ang="0">
                  <a:pos x="376656" y="98293"/>
                </a:cxn>
                <a:cxn ang="0">
                  <a:pos x="460739" y="60608"/>
                </a:cxn>
                <a:cxn ang="0">
                  <a:pos x="550924" y="31507"/>
                </a:cxn>
                <a:cxn ang="0">
                  <a:pos x="646563" y="11553"/>
                </a:cxn>
                <a:cxn ang="0">
                  <a:pos x="747008" y="1307"/>
                </a:cxn>
                <a:cxn ang="0">
                  <a:pos x="0" y="0"/>
                </a:cxn>
                <a:cxn ang="0">
                  <a:pos x="1600200" y="1371600"/>
                </a:cxn>
              </a:cxnLst>
              <a:rect l="0" t="0" r="r" b="b"/>
              <a:pathLst>
                <a:path w="1600200" h="1371600">
                  <a:moveTo>
                    <a:pt x="798829" y="0"/>
                  </a:moveTo>
                  <a:lnTo>
                    <a:pt x="850798" y="1307"/>
                  </a:lnTo>
                  <a:lnTo>
                    <a:pt x="901726" y="5181"/>
                  </a:lnTo>
                  <a:lnTo>
                    <a:pt x="951533" y="11553"/>
                  </a:lnTo>
                  <a:lnTo>
                    <a:pt x="1000138" y="20352"/>
                  </a:lnTo>
                  <a:lnTo>
                    <a:pt x="1047459" y="31507"/>
                  </a:lnTo>
                  <a:lnTo>
                    <a:pt x="1093413" y="44950"/>
                  </a:lnTo>
                  <a:lnTo>
                    <a:pt x="1137921" y="60608"/>
                  </a:lnTo>
                  <a:lnTo>
                    <a:pt x="1180900" y="78412"/>
                  </a:lnTo>
                  <a:lnTo>
                    <a:pt x="1222269" y="98293"/>
                  </a:lnTo>
                  <a:lnTo>
                    <a:pt x="1261946" y="120178"/>
                  </a:lnTo>
                  <a:lnTo>
                    <a:pt x="1299850" y="144000"/>
                  </a:lnTo>
                  <a:lnTo>
                    <a:pt x="1335899" y="169686"/>
                  </a:lnTo>
                  <a:lnTo>
                    <a:pt x="1370012" y="197167"/>
                  </a:lnTo>
                  <a:lnTo>
                    <a:pt x="1402107" y="226373"/>
                  </a:lnTo>
                  <a:lnTo>
                    <a:pt x="1432103" y="257233"/>
                  </a:lnTo>
                  <a:lnTo>
                    <a:pt x="1459919" y="289677"/>
                  </a:lnTo>
                  <a:lnTo>
                    <a:pt x="1485472" y="323636"/>
                  </a:lnTo>
                  <a:lnTo>
                    <a:pt x="1508681" y="359038"/>
                  </a:lnTo>
                  <a:lnTo>
                    <a:pt x="1529465" y="395813"/>
                  </a:lnTo>
                  <a:lnTo>
                    <a:pt x="1547742" y="433892"/>
                  </a:lnTo>
                  <a:lnTo>
                    <a:pt x="1563431" y="473204"/>
                  </a:lnTo>
                  <a:lnTo>
                    <a:pt x="1576450" y="513678"/>
                  </a:lnTo>
                  <a:lnTo>
                    <a:pt x="1586718" y="555245"/>
                  </a:lnTo>
                  <a:lnTo>
                    <a:pt x="1594154" y="597835"/>
                  </a:lnTo>
                  <a:lnTo>
                    <a:pt x="1598674" y="641376"/>
                  </a:lnTo>
                  <a:lnTo>
                    <a:pt x="1600200" y="685800"/>
                  </a:lnTo>
                  <a:lnTo>
                    <a:pt x="1598674" y="730223"/>
                  </a:lnTo>
                  <a:lnTo>
                    <a:pt x="1594154" y="773764"/>
                  </a:lnTo>
                  <a:lnTo>
                    <a:pt x="1586718" y="816354"/>
                  </a:lnTo>
                  <a:lnTo>
                    <a:pt x="1576450" y="857921"/>
                  </a:lnTo>
                  <a:lnTo>
                    <a:pt x="1563431" y="898395"/>
                  </a:lnTo>
                  <a:lnTo>
                    <a:pt x="1547742" y="937707"/>
                  </a:lnTo>
                  <a:lnTo>
                    <a:pt x="1529465" y="975786"/>
                  </a:lnTo>
                  <a:lnTo>
                    <a:pt x="1508681" y="1012561"/>
                  </a:lnTo>
                  <a:lnTo>
                    <a:pt x="1485472" y="1047963"/>
                  </a:lnTo>
                  <a:lnTo>
                    <a:pt x="1459919" y="1081922"/>
                  </a:lnTo>
                  <a:lnTo>
                    <a:pt x="1432103" y="1114366"/>
                  </a:lnTo>
                  <a:lnTo>
                    <a:pt x="1402107" y="1145226"/>
                  </a:lnTo>
                  <a:lnTo>
                    <a:pt x="1370012" y="1174432"/>
                  </a:lnTo>
                  <a:lnTo>
                    <a:pt x="1335899" y="1201913"/>
                  </a:lnTo>
                  <a:lnTo>
                    <a:pt x="1299850" y="1227599"/>
                  </a:lnTo>
                  <a:lnTo>
                    <a:pt x="1261946" y="1251421"/>
                  </a:lnTo>
                  <a:lnTo>
                    <a:pt x="1222269" y="1273306"/>
                  </a:lnTo>
                  <a:lnTo>
                    <a:pt x="1180900" y="1293187"/>
                  </a:lnTo>
                  <a:lnTo>
                    <a:pt x="1137921" y="1310991"/>
                  </a:lnTo>
                  <a:lnTo>
                    <a:pt x="1093413" y="1326649"/>
                  </a:lnTo>
                  <a:lnTo>
                    <a:pt x="1047459" y="1340092"/>
                  </a:lnTo>
                  <a:lnTo>
                    <a:pt x="1000138" y="1351247"/>
                  </a:lnTo>
                  <a:lnTo>
                    <a:pt x="951533" y="1360046"/>
                  </a:lnTo>
                  <a:lnTo>
                    <a:pt x="901726" y="1366418"/>
                  </a:lnTo>
                  <a:lnTo>
                    <a:pt x="850798" y="1370292"/>
                  </a:lnTo>
                  <a:lnTo>
                    <a:pt x="798829" y="1371600"/>
                  </a:lnTo>
                  <a:lnTo>
                    <a:pt x="747008" y="1370292"/>
                  </a:lnTo>
                  <a:lnTo>
                    <a:pt x="696225" y="1366418"/>
                  </a:lnTo>
                  <a:lnTo>
                    <a:pt x="646563" y="1360046"/>
                  </a:lnTo>
                  <a:lnTo>
                    <a:pt x="598102" y="1351247"/>
                  </a:lnTo>
                  <a:lnTo>
                    <a:pt x="550924" y="1340092"/>
                  </a:lnTo>
                  <a:lnTo>
                    <a:pt x="505109" y="1326649"/>
                  </a:lnTo>
                  <a:lnTo>
                    <a:pt x="460739" y="1310991"/>
                  </a:lnTo>
                  <a:lnTo>
                    <a:pt x="417894" y="1293187"/>
                  </a:lnTo>
                  <a:lnTo>
                    <a:pt x="376656" y="1273306"/>
                  </a:lnTo>
                  <a:lnTo>
                    <a:pt x="337106" y="1251421"/>
                  </a:lnTo>
                  <a:lnTo>
                    <a:pt x="299325" y="1227599"/>
                  </a:lnTo>
                  <a:lnTo>
                    <a:pt x="263394" y="1201913"/>
                  </a:lnTo>
                  <a:lnTo>
                    <a:pt x="229393" y="1174432"/>
                  </a:lnTo>
                  <a:lnTo>
                    <a:pt x="197405" y="1145226"/>
                  </a:lnTo>
                  <a:lnTo>
                    <a:pt x="167510" y="1114366"/>
                  </a:lnTo>
                  <a:lnTo>
                    <a:pt x="139789" y="1081922"/>
                  </a:lnTo>
                  <a:lnTo>
                    <a:pt x="114324" y="1047963"/>
                  </a:lnTo>
                  <a:lnTo>
                    <a:pt x="91194" y="1012561"/>
                  </a:lnTo>
                  <a:lnTo>
                    <a:pt x="70483" y="975786"/>
                  </a:lnTo>
                  <a:lnTo>
                    <a:pt x="52270" y="937707"/>
                  </a:lnTo>
                  <a:lnTo>
                    <a:pt x="36636" y="898395"/>
                  </a:lnTo>
                  <a:lnTo>
                    <a:pt x="23663" y="857921"/>
                  </a:lnTo>
                  <a:lnTo>
                    <a:pt x="13432" y="816354"/>
                  </a:lnTo>
                  <a:lnTo>
                    <a:pt x="6023" y="773764"/>
                  </a:lnTo>
                  <a:lnTo>
                    <a:pt x="1519" y="730223"/>
                  </a:lnTo>
                  <a:lnTo>
                    <a:pt x="0" y="685800"/>
                  </a:lnTo>
                  <a:lnTo>
                    <a:pt x="1519" y="641376"/>
                  </a:lnTo>
                  <a:lnTo>
                    <a:pt x="6023" y="597835"/>
                  </a:lnTo>
                  <a:lnTo>
                    <a:pt x="13432" y="555245"/>
                  </a:lnTo>
                  <a:lnTo>
                    <a:pt x="23663" y="513678"/>
                  </a:lnTo>
                  <a:lnTo>
                    <a:pt x="36636" y="473204"/>
                  </a:lnTo>
                  <a:lnTo>
                    <a:pt x="52270" y="433892"/>
                  </a:lnTo>
                  <a:lnTo>
                    <a:pt x="70483" y="395813"/>
                  </a:lnTo>
                  <a:lnTo>
                    <a:pt x="91194" y="359038"/>
                  </a:lnTo>
                  <a:lnTo>
                    <a:pt x="114324" y="323636"/>
                  </a:lnTo>
                  <a:lnTo>
                    <a:pt x="139789" y="289677"/>
                  </a:lnTo>
                  <a:lnTo>
                    <a:pt x="167510" y="257233"/>
                  </a:lnTo>
                  <a:lnTo>
                    <a:pt x="197405" y="226373"/>
                  </a:lnTo>
                  <a:lnTo>
                    <a:pt x="229393" y="197167"/>
                  </a:lnTo>
                  <a:lnTo>
                    <a:pt x="263394" y="169686"/>
                  </a:lnTo>
                  <a:lnTo>
                    <a:pt x="299325" y="144000"/>
                  </a:lnTo>
                  <a:lnTo>
                    <a:pt x="337106" y="120178"/>
                  </a:lnTo>
                  <a:lnTo>
                    <a:pt x="376656" y="98293"/>
                  </a:lnTo>
                  <a:lnTo>
                    <a:pt x="417894" y="78412"/>
                  </a:lnTo>
                  <a:lnTo>
                    <a:pt x="460739" y="60608"/>
                  </a:lnTo>
                  <a:lnTo>
                    <a:pt x="505109" y="44950"/>
                  </a:lnTo>
                  <a:lnTo>
                    <a:pt x="550924" y="31507"/>
                  </a:lnTo>
                  <a:lnTo>
                    <a:pt x="598102" y="20352"/>
                  </a:lnTo>
                  <a:lnTo>
                    <a:pt x="646563" y="11553"/>
                  </a:lnTo>
                  <a:lnTo>
                    <a:pt x="696225" y="5181"/>
                  </a:lnTo>
                  <a:lnTo>
                    <a:pt x="747008" y="1307"/>
                  </a:lnTo>
                  <a:lnTo>
                    <a:pt x="798829" y="0"/>
                  </a:lnTo>
                  <a:close/>
                </a:path>
                <a:path w="1600200" h="1371600">
                  <a:moveTo>
                    <a:pt x="0" y="0"/>
                  </a:moveTo>
                  <a:lnTo>
                    <a:pt x="0" y="0"/>
                  </a:lnTo>
                </a:path>
                <a:path w="1600200" h="1371600">
                  <a:moveTo>
                    <a:pt x="1600200" y="1371600"/>
                  </a:moveTo>
                  <a:lnTo>
                    <a:pt x="1600200" y="1371600"/>
                  </a:lnTo>
                </a:path>
              </a:pathLst>
            </a:custGeom>
            <a:noFill/>
            <a:ln w="9344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518275" y="4422775"/>
            <a:ext cx="1211263" cy="7556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indent="258763">
              <a:spcBef>
                <a:spcPts val="100"/>
              </a:spcBef>
            </a:pPr>
            <a:r>
              <a:rPr lang="en-US" sz="2400">
                <a:solidFill>
                  <a:srgbClr val="080706"/>
                </a:solidFill>
                <a:latin typeface="Times New Roman" pitchFamily="18" charset="0"/>
                <a:cs typeface="Times New Roman" pitchFamily="18" charset="0"/>
              </a:rPr>
              <a:t>Feed  Additives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object 15"/>
          <p:cNvGrpSpPr>
            <a:grpSpLocks/>
          </p:cNvGrpSpPr>
          <p:nvPr/>
        </p:nvGrpSpPr>
        <p:grpSpPr bwMode="auto">
          <a:xfrm>
            <a:off x="3729038" y="4872038"/>
            <a:ext cx="1609725" cy="1381125"/>
            <a:chOff x="3729037" y="4872037"/>
            <a:chExt cx="1609725" cy="1381125"/>
          </a:xfrm>
        </p:grpSpPr>
        <p:sp>
          <p:nvSpPr>
            <p:cNvPr id="22568" name="object 16"/>
            <p:cNvSpPr>
              <a:spLocks/>
            </p:cNvSpPr>
            <p:nvPr/>
          </p:nvSpPr>
          <p:spPr bwMode="auto">
            <a:xfrm>
              <a:off x="3733800" y="4876800"/>
              <a:ext cx="1600200" cy="1371600"/>
            </a:xfrm>
            <a:custGeom>
              <a:avLst/>
              <a:gdLst/>
              <a:ahLst/>
              <a:cxnLst>
                <a:cxn ang="0">
                  <a:pos x="748272" y="1307"/>
                </a:cxn>
                <a:cxn ang="0">
                  <a:pos x="647786" y="11553"/>
                </a:cxn>
                <a:cxn ang="0">
                  <a:pos x="552071" y="31507"/>
                </a:cxn>
                <a:cxn ang="0">
                  <a:pos x="461782" y="60608"/>
                </a:cxn>
                <a:cxn ang="0">
                  <a:pos x="377575" y="98293"/>
                </a:cxn>
                <a:cxn ang="0">
                  <a:pos x="300105" y="144000"/>
                </a:cxn>
                <a:cxn ang="0">
                  <a:pos x="230028" y="197167"/>
                </a:cxn>
                <a:cxn ang="0">
                  <a:pos x="168000" y="257233"/>
                </a:cxn>
                <a:cxn ang="0">
                  <a:pos x="114675" y="323636"/>
                </a:cxn>
                <a:cxn ang="0">
                  <a:pos x="70709" y="395813"/>
                </a:cxn>
                <a:cxn ang="0">
                  <a:pos x="36759" y="473204"/>
                </a:cxn>
                <a:cxn ang="0">
                  <a:pos x="13479" y="555245"/>
                </a:cxn>
                <a:cxn ang="0">
                  <a:pos x="1524" y="641376"/>
                </a:cxn>
                <a:cxn ang="0">
                  <a:pos x="1524" y="730223"/>
                </a:cxn>
                <a:cxn ang="0">
                  <a:pos x="13479" y="816354"/>
                </a:cxn>
                <a:cxn ang="0">
                  <a:pos x="36759" y="898395"/>
                </a:cxn>
                <a:cxn ang="0">
                  <a:pos x="70709" y="975786"/>
                </a:cxn>
                <a:cxn ang="0">
                  <a:pos x="114675" y="1047963"/>
                </a:cxn>
                <a:cxn ang="0">
                  <a:pos x="168000" y="1114366"/>
                </a:cxn>
                <a:cxn ang="0">
                  <a:pos x="230028" y="1174432"/>
                </a:cxn>
                <a:cxn ang="0">
                  <a:pos x="300105" y="1227599"/>
                </a:cxn>
                <a:cxn ang="0">
                  <a:pos x="377575" y="1273306"/>
                </a:cxn>
                <a:cxn ang="0">
                  <a:pos x="461782" y="1310991"/>
                </a:cxn>
                <a:cxn ang="0">
                  <a:pos x="552071" y="1340092"/>
                </a:cxn>
                <a:cxn ang="0">
                  <a:pos x="647786" y="1360046"/>
                </a:cxn>
                <a:cxn ang="0">
                  <a:pos x="748272" y="1370292"/>
                </a:cxn>
                <a:cxn ang="0">
                  <a:pos x="851927" y="1370292"/>
                </a:cxn>
                <a:cxn ang="0">
                  <a:pos x="952413" y="1360046"/>
                </a:cxn>
                <a:cxn ang="0">
                  <a:pos x="1048128" y="1340092"/>
                </a:cxn>
                <a:cxn ang="0">
                  <a:pos x="1138417" y="1310991"/>
                </a:cxn>
                <a:cxn ang="0">
                  <a:pos x="1222624" y="1273306"/>
                </a:cxn>
                <a:cxn ang="0">
                  <a:pos x="1300094" y="1227599"/>
                </a:cxn>
                <a:cxn ang="0">
                  <a:pos x="1370171" y="1174432"/>
                </a:cxn>
                <a:cxn ang="0">
                  <a:pos x="1432199" y="1114366"/>
                </a:cxn>
                <a:cxn ang="0">
                  <a:pos x="1485524" y="1047963"/>
                </a:cxn>
                <a:cxn ang="0">
                  <a:pos x="1529490" y="975786"/>
                </a:cxn>
                <a:cxn ang="0">
                  <a:pos x="1563440" y="898395"/>
                </a:cxn>
                <a:cxn ang="0">
                  <a:pos x="1586720" y="816354"/>
                </a:cxn>
                <a:cxn ang="0">
                  <a:pos x="1598675" y="730223"/>
                </a:cxn>
                <a:cxn ang="0">
                  <a:pos x="1598675" y="641376"/>
                </a:cxn>
                <a:cxn ang="0">
                  <a:pos x="1586720" y="555245"/>
                </a:cxn>
                <a:cxn ang="0">
                  <a:pos x="1563440" y="473204"/>
                </a:cxn>
                <a:cxn ang="0">
                  <a:pos x="1529490" y="395813"/>
                </a:cxn>
                <a:cxn ang="0">
                  <a:pos x="1485524" y="323636"/>
                </a:cxn>
                <a:cxn ang="0">
                  <a:pos x="1432199" y="257233"/>
                </a:cxn>
                <a:cxn ang="0">
                  <a:pos x="1370171" y="197167"/>
                </a:cxn>
                <a:cxn ang="0">
                  <a:pos x="1300094" y="144000"/>
                </a:cxn>
                <a:cxn ang="0">
                  <a:pos x="1222624" y="98293"/>
                </a:cxn>
                <a:cxn ang="0">
                  <a:pos x="1138417" y="60608"/>
                </a:cxn>
                <a:cxn ang="0">
                  <a:pos x="1048128" y="31507"/>
                </a:cxn>
                <a:cxn ang="0">
                  <a:pos x="952413" y="11553"/>
                </a:cxn>
                <a:cxn ang="0">
                  <a:pos x="851927" y="1307"/>
                </a:cxn>
              </a:cxnLst>
              <a:rect l="0" t="0" r="r" b="b"/>
              <a:pathLst>
                <a:path w="1600200" h="1371600">
                  <a:moveTo>
                    <a:pt x="800100" y="0"/>
                  </a:moveTo>
                  <a:lnTo>
                    <a:pt x="748272" y="1307"/>
                  </a:lnTo>
                  <a:lnTo>
                    <a:pt x="697474" y="5181"/>
                  </a:lnTo>
                  <a:lnTo>
                    <a:pt x="647786" y="11553"/>
                  </a:lnTo>
                  <a:lnTo>
                    <a:pt x="599292" y="20352"/>
                  </a:lnTo>
                  <a:lnTo>
                    <a:pt x="552071" y="31507"/>
                  </a:lnTo>
                  <a:lnTo>
                    <a:pt x="506208" y="44950"/>
                  </a:lnTo>
                  <a:lnTo>
                    <a:pt x="461782" y="60608"/>
                  </a:lnTo>
                  <a:lnTo>
                    <a:pt x="418878" y="78412"/>
                  </a:lnTo>
                  <a:lnTo>
                    <a:pt x="377575" y="98293"/>
                  </a:lnTo>
                  <a:lnTo>
                    <a:pt x="337957" y="120178"/>
                  </a:lnTo>
                  <a:lnTo>
                    <a:pt x="300105" y="144000"/>
                  </a:lnTo>
                  <a:lnTo>
                    <a:pt x="264102" y="169686"/>
                  </a:lnTo>
                  <a:lnTo>
                    <a:pt x="230028" y="197167"/>
                  </a:lnTo>
                  <a:lnTo>
                    <a:pt x="197967" y="226373"/>
                  </a:lnTo>
                  <a:lnTo>
                    <a:pt x="168000" y="257233"/>
                  </a:lnTo>
                  <a:lnTo>
                    <a:pt x="140208" y="289677"/>
                  </a:lnTo>
                  <a:lnTo>
                    <a:pt x="114675" y="323636"/>
                  </a:lnTo>
                  <a:lnTo>
                    <a:pt x="91481" y="359038"/>
                  </a:lnTo>
                  <a:lnTo>
                    <a:pt x="70709" y="395813"/>
                  </a:lnTo>
                  <a:lnTo>
                    <a:pt x="52441" y="433892"/>
                  </a:lnTo>
                  <a:lnTo>
                    <a:pt x="36759" y="473204"/>
                  </a:lnTo>
                  <a:lnTo>
                    <a:pt x="23744" y="513678"/>
                  </a:lnTo>
                  <a:lnTo>
                    <a:pt x="13479" y="555245"/>
                  </a:lnTo>
                  <a:lnTo>
                    <a:pt x="6045" y="597835"/>
                  </a:lnTo>
                  <a:lnTo>
                    <a:pt x="1524" y="641376"/>
                  </a:lnTo>
                  <a:lnTo>
                    <a:pt x="0" y="685800"/>
                  </a:lnTo>
                  <a:lnTo>
                    <a:pt x="1524" y="730223"/>
                  </a:lnTo>
                  <a:lnTo>
                    <a:pt x="6045" y="773764"/>
                  </a:lnTo>
                  <a:lnTo>
                    <a:pt x="13479" y="816354"/>
                  </a:lnTo>
                  <a:lnTo>
                    <a:pt x="23744" y="857921"/>
                  </a:lnTo>
                  <a:lnTo>
                    <a:pt x="36759" y="898395"/>
                  </a:lnTo>
                  <a:lnTo>
                    <a:pt x="52441" y="937707"/>
                  </a:lnTo>
                  <a:lnTo>
                    <a:pt x="70709" y="975786"/>
                  </a:lnTo>
                  <a:lnTo>
                    <a:pt x="91481" y="1012561"/>
                  </a:lnTo>
                  <a:lnTo>
                    <a:pt x="114675" y="1047963"/>
                  </a:lnTo>
                  <a:lnTo>
                    <a:pt x="140208" y="1081922"/>
                  </a:lnTo>
                  <a:lnTo>
                    <a:pt x="168000" y="1114366"/>
                  </a:lnTo>
                  <a:lnTo>
                    <a:pt x="197967" y="1145226"/>
                  </a:lnTo>
                  <a:lnTo>
                    <a:pt x="230028" y="1174432"/>
                  </a:lnTo>
                  <a:lnTo>
                    <a:pt x="264102" y="1201913"/>
                  </a:lnTo>
                  <a:lnTo>
                    <a:pt x="300105" y="1227599"/>
                  </a:lnTo>
                  <a:lnTo>
                    <a:pt x="337957" y="1251421"/>
                  </a:lnTo>
                  <a:lnTo>
                    <a:pt x="377575" y="1273306"/>
                  </a:lnTo>
                  <a:lnTo>
                    <a:pt x="418878" y="1293187"/>
                  </a:lnTo>
                  <a:lnTo>
                    <a:pt x="461782" y="1310991"/>
                  </a:lnTo>
                  <a:lnTo>
                    <a:pt x="506208" y="1326649"/>
                  </a:lnTo>
                  <a:lnTo>
                    <a:pt x="552071" y="1340092"/>
                  </a:lnTo>
                  <a:lnTo>
                    <a:pt x="599292" y="1351247"/>
                  </a:lnTo>
                  <a:lnTo>
                    <a:pt x="647786" y="1360046"/>
                  </a:lnTo>
                  <a:lnTo>
                    <a:pt x="697474" y="1366418"/>
                  </a:lnTo>
                  <a:lnTo>
                    <a:pt x="748272" y="1370292"/>
                  </a:lnTo>
                  <a:lnTo>
                    <a:pt x="800100" y="1371600"/>
                  </a:lnTo>
                  <a:lnTo>
                    <a:pt x="851927" y="1370292"/>
                  </a:lnTo>
                  <a:lnTo>
                    <a:pt x="902725" y="1366418"/>
                  </a:lnTo>
                  <a:lnTo>
                    <a:pt x="952413" y="1360046"/>
                  </a:lnTo>
                  <a:lnTo>
                    <a:pt x="1000907" y="1351247"/>
                  </a:lnTo>
                  <a:lnTo>
                    <a:pt x="1048128" y="1340092"/>
                  </a:lnTo>
                  <a:lnTo>
                    <a:pt x="1093991" y="1326649"/>
                  </a:lnTo>
                  <a:lnTo>
                    <a:pt x="1138417" y="1310991"/>
                  </a:lnTo>
                  <a:lnTo>
                    <a:pt x="1181321" y="1293187"/>
                  </a:lnTo>
                  <a:lnTo>
                    <a:pt x="1222624" y="1273306"/>
                  </a:lnTo>
                  <a:lnTo>
                    <a:pt x="1262242" y="1251421"/>
                  </a:lnTo>
                  <a:lnTo>
                    <a:pt x="1300094" y="1227599"/>
                  </a:lnTo>
                  <a:lnTo>
                    <a:pt x="1336097" y="1201913"/>
                  </a:lnTo>
                  <a:lnTo>
                    <a:pt x="1370171" y="1174432"/>
                  </a:lnTo>
                  <a:lnTo>
                    <a:pt x="1402232" y="1145226"/>
                  </a:lnTo>
                  <a:lnTo>
                    <a:pt x="1432199" y="1114366"/>
                  </a:lnTo>
                  <a:lnTo>
                    <a:pt x="1459991" y="1081922"/>
                  </a:lnTo>
                  <a:lnTo>
                    <a:pt x="1485524" y="1047963"/>
                  </a:lnTo>
                  <a:lnTo>
                    <a:pt x="1508718" y="1012561"/>
                  </a:lnTo>
                  <a:lnTo>
                    <a:pt x="1529490" y="975786"/>
                  </a:lnTo>
                  <a:lnTo>
                    <a:pt x="1547758" y="937707"/>
                  </a:lnTo>
                  <a:lnTo>
                    <a:pt x="1563440" y="898395"/>
                  </a:lnTo>
                  <a:lnTo>
                    <a:pt x="1576455" y="857921"/>
                  </a:lnTo>
                  <a:lnTo>
                    <a:pt x="1586720" y="816354"/>
                  </a:lnTo>
                  <a:lnTo>
                    <a:pt x="1594154" y="773764"/>
                  </a:lnTo>
                  <a:lnTo>
                    <a:pt x="1598675" y="730223"/>
                  </a:lnTo>
                  <a:lnTo>
                    <a:pt x="1600200" y="685800"/>
                  </a:lnTo>
                  <a:lnTo>
                    <a:pt x="1598675" y="641376"/>
                  </a:lnTo>
                  <a:lnTo>
                    <a:pt x="1594154" y="597835"/>
                  </a:lnTo>
                  <a:lnTo>
                    <a:pt x="1586720" y="555245"/>
                  </a:lnTo>
                  <a:lnTo>
                    <a:pt x="1576455" y="513678"/>
                  </a:lnTo>
                  <a:lnTo>
                    <a:pt x="1563440" y="473204"/>
                  </a:lnTo>
                  <a:lnTo>
                    <a:pt x="1547758" y="433892"/>
                  </a:lnTo>
                  <a:lnTo>
                    <a:pt x="1529490" y="395813"/>
                  </a:lnTo>
                  <a:lnTo>
                    <a:pt x="1508718" y="359038"/>
                  </a:lnTo>
                  <a:lnTo>
                    <a:pt x="1485524" y="323636"/>
                  </a:lnTo>
                  <a:lnTo>
                    <a:pt x="1459991" y="289677"/>
                  </a:lnTo>
                  <a:lnTo>
                    <a:pt x="1432199" y="257233"/>
                  </a:lnTo>
                  <a:lnTo>
                    <a:pt x="1402232" y="226373"/>
                  </a:lnTo>
                  <a:lnTo>
                    <a:pt x="1370171" y="197167"/>
                  </a:lnTo>
                  <a:lnTo>
                    <a:pt x="1336097" y="169686"/>
                  </a:lnTo>
                  <a:lnTo>
                    <a:pt x="1300094" y="144000"/>
                  </a:lnTo>
                  <a:lnTo>
                    <a:pt x="1262242" y="120178"/>
                  </a:lnTo>
                  <a:lnTo>
                    <a:pt x="1222624" y="98293"/>
                  </a:lnTo>
                  <a:lnTo>
                    <a:pt x="1181321" y="78412"/>
                  </a:lnTo>
                  <a:lnTo>
                    <a:pt x="1138417" y="60608"/>
                  </a:lnTo>
                  <a:lnTo>
                    <a:pt x="1093991" y="44950"/>
                  </a:lnTo>
                  <a:lnTo>
                    <a:pt x="1048128" y="31507"/>
                  </a:lnTo>
                  <a:lnTo>
                    <a:pt x="1000907" y="20352"/>
                  </a:lnTo>
                  <a:lnTo>
                    <a:pt x="952413" y="11553"/>
                  </a:lnTo>
                  <a:lnTo>
                    <a:pt x="902725" y="5181"/>
                  </a:lnTo>
                  <a:lnTo>
                    <a:pt x="851927" y="1307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0099C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22569" name="object 17"/>
            <p:cNvSpPr>
              <a:spLocks/>
            </p:cNvSpPr>
            <p:nvPr/>
          </p:nvSpPr>
          <p:spPr bwMode="auto">
            <a:xfrm>
              <a:off x="3733800" y="4876800"/>
              <a:ext cx="1600200" cy="1371600"/>
            </a:xfrm>
            <a:custGeom>
              <a:avLst/>
              <a:gdLst/>
              <a:ahLst/>
              <a:cxnLst>
                <a:cxn ang="0">
                  <a:pos x="851927" y="1307"/>
                </a:cxn>
                <a:cxn ang="0">
                  <a:pos x="952413" y="11553"/>
                </a:cxn>
                <a:cxn ang="0">
                  <a:pos x="1048128" y="31507"/>
                </a:cxn>
                <a:cxn ang="0">
                  <a:pos x="1138417" y="60608"/>
                </a:cxn>
                <a:cxn ang="0">
                  <a:pos x="1222624" y="98293"/>
                </a:cxn>
                <a:cxn ang="0">
                  <a:pos x="1300094" y="144000"/>
                </a:cxn>
                <a:cxn ang="0">
                  <a:pos x="1370171" y="197167"/>
                </a:cxn>
                <a:cxn ang="0">
                  <a:pos x="1432199" y="257233"/>
                </a:cxn>
                <a:cxn ang="0">
                  <a:pos x="1485524" y="323636"/>
                </a:cxn>
                <a:cxn ang="0">
                  <a:pos x="1529490" y="395813"/>
                </a:cxn>
                <a:cxn ang="0">
                  <a:pos x="1563440" y="473204"/>
                </a:cxn>
                <a:cxn ang="0">
                  <a:pos x="1586720" y="555245"/>
                </a:cxn>
                <a:cxn ang="0">
                  <a:pos x="1598675" y="641376"/>
                </a:cxn>
                <a:cxn ang="0">
                  <a:pos x="1598675" y="730223"/>
                </a:cxn>
                <a:cxn ang="0">
                  <a:pos x="1586720" y="816354"/>
                </a:cxn>
                <a:cxn ang="0">
                  <a:pos x="1563440" y="898395"/>
                </a:cxn>
                <a:cxn ang="0">
                  <a:pos x="1529490" y="975786"/>
                </a:cxn>
                <a:cxn ang="0">
                  <a:pos x="1485524" y="1047963"/>
                </a:cxn>
                <a:cxn ang="0">
                  <a:pos x="1432199" y="1114366"/>
                </a:cxn>
                <a:cxn ang="0">
                  <a:pos x="1370171" y="1174432"/>
                </a:cxn>
                <a:cxn ang="0">
                  <a:pos x="1300094" y="1227599"/>
                </a:cxn>
                <a:cxn ang="0">
                  <a:pos x="1222624" y="1273306"/>
                </a:cxn>
                <a:cxn ang="0">
                  <a:pos x="1138417" y="1310991"/>
                </a:cxn>
                <a:cxn ang="0">
                  <a:pos x="1048128" y="1340092"/>
                </a:cxn>
                <a:cxn ang="0">
                  <a:pos x="952413" y="1360046"/>
                </a:cxn>
                <a:cxn ang="0">
                  <a:pos x="851927" y="1370292"/>
                </a:cxn>
                <a:cxn ang="0">
                  <a:pos x="748272" y="1370292"/>
                </a:cxn>
                <a:cxn ang="0">
                  <a:pos x="647786" y="1360046"/>
                </a:cxn>
                <a:cxn ang="0">
                  <a:pos x="552071" y="1340092"/>
                </a:cxn>
                <a:cxn ang="0">
                  <a:pos x="461782" y="1310991"/>
                </a:cxn>
                <a:cxn ang="0">
                  <a:pos x="377575" y="1273306"/>
                </a:cxn>
                <a:cxn ang="0">
                  <a:pos x="300105" y="1227599"/>
                </a:cxn>
                <a:cxn ang="0">
                  <a:pos x="230028" y="1174432"/>
                </a:cxn>
                <a:cxn ang="0">
                  <a:pos x="168000" y="1114366"/>
                </a:cxn>
                <a:cxn ang="0">
                  <a:pos x="114675" y="1047963"/>
                </a:cxn>
                <a:cxn ang="0">
                  <a:pos x="70709" y="975786"/>
                </a:cxn>
                <a:cxn ang="0">
                  <a:pos x="36759" y="898395"/>
                </a:cxn>
                <a:cxn ang="0">
                  <a:pos x="13479" y="816354"/>
                </a:cxn>
                <a:cxn ang="0">
                  <a:pos x="1524" y="730223"/>
                </a:cxn>
                <a:cxn ang="0">
                  <a:pos x="1524" y="641376"/>
                </a:cxn>
                <a:cxn ang="0">
                  <a:pos x="13479" y="555245"/>
                </a:cxn>
                <a:cxn ang="0">
                  <a:pos x="36759" y="473204"/>
                </a:cxn>
                <a:cxn ang="0">
                  <a:pos x="70709" y="395813"/>
                </a:cxn>
                <a:cxn ang="0">
                  <a:pos x="114675" y="323636"/>
                </a:cxn>
                <a:cxn ang="0">
                  <a:pos x="168000" y="257233"/>
                </a:cxn>
                <a:cxn ang="0">
                  <a:pos x="230028" y="197167"/>
                </a:cxn>
                <a:cxn ang="0">
                  <a:pos x="300105" y="144000"/>
                </a:cxn>
                <a:cxn ang="0">
                  <a:pos x="377575" y="98293"/>
                </a:cxn>
                <a:cxn ang="0">
                  <a:pos x="461782" y="60608"/>
                </a:cxn>
                <a:cxn ang="0">
                  <a:pos x="552071" y="31507"/>
                </a:cxn>
                <a:cxn ang="0">
                  <a:pos x="647786" y="11553"/>
                </a:cxn>
                <a:cxn ang="0">
                  <a:pos x="748272" y="1307"/>
                </a:cxn>
                <a:cxn ang="0">
                  <a:pos x="0" y="0"/>
                </a:cxn>
                <a:cxn ang="0">
                  <a:pos x="1600200" y="1371600"/>
                </a:cxn>
              </a:cxnLst>
              <a:rect l="0" t="0" r="r" b="b"/>
              <a:pathLst>
                <a:path w="1600200" h="1371600">
                  <a:moveTo>
                    <a:pt x="800100" y="0"/>
                  </a:moveTo>
                  <a:lnTo>
                    <a:pt x="851927" y="1307"/>
                  </a:lnTo>
                  <a:lnTo>
                    <a:pt x="902725" y="5181"/>
                  </a:lnTo>
                  <a:lnTo>
                    <a:pt x="952413" y="11553"/>
                  </a:lnTo>
                  <a:lnTo>
                    <a:pt x="1000907" y="20352"/>
                  </a:lnTo>
                  <a:lnTo>
                    <a:pt x="1048128" y="31507"/>
                  </a:lnTo>
                  <a:lnTo>
                    <a:pt x="1093991" y="44950"/>
                  </a:lnTo>
                  <a:lnTo>
                    <a:pt x="1138417" y="60608"/>
                  </a:lnTo>
                  <a:lnTo>
                    <a:pt x="1181321" y="78412"/>
                  </a:lnTo>
                  <a:lnTo>
                    <a:pt x="1222624" y="98293"/>
                  </a:lnTo>
                  <a:lnTo>
                    <a:pt x="1262242" y="120178"/>
                  </a:lnTo>
                  <a:lnTo>
                    <a:pt x="1300094" y="144000"/>
                  </a:lnTo>
                  <a:lnTo>
                    <a:pt x="1336097" y="169686"/>
                  </a:lnTo>
                  <a:lnTo>
                    <a:pt x="1370171" y="197167"/>
                  </a:lnTo>
                  <a:lnTo>
                    <a:pt x="1402232" y="226373"/>
                  </a:lnTo>
                  <a:lnTo>
                    <a:pt x="1432199" y="257233"/>
                  </a:lnTo>
                  <a:lnTo>
                    <a:pt x="1459991" y="289677"/>
                  </a:lnTo>
                  <a:lnTo>
                    <a:pt x="1485524" y="323636"/>
                  </a:lnTo>
                  <a:lnTo>
                    <a:pt x="1508718" y="359038"/>
                  </a:lnTo>
                  <a:lnTo>
                    <a:pt x="1529490" y="395813"/>
                  </a:lnTo>
                  <a:lnTo>
                    <a:pt x="1547758" y="433892"/>
                  </a:lnTo>
                  <a:lnTo>
                    <a:pt x="1563440" y="473204"/>
                  </a:lnTo>
                  <a:lnTo>
                    <a:pt x="1576455" y="513678"/>
                  </a:lnTo>
                  <a:lnTo>
                    <a:pt x="1586720" y="555245"/>
                  </a:lnTo>
                  <a:lnTo>
                    <a:pt x="1594154" y="597835"/>
                  </a:lnTo>
                  <a:lnTo>
                    <a:pt x="1598675" y="641376"/>
                  </a:lnTo>
                  <a:lnTo>
                    <a:pt x="1600200" y="685800"/>
                  </a:lnTo>
                  <a:lnTo>
                    <a:pt x="1598675" y="730223"/>
                  </a:lnTo>
                  <a:lnTo>
                    <a:pt x="1594154" y="773764"/>
                  </a:lnTo>
                  <a:lnTo>
                    <a:pt x="1586720" y="816354"/>
                  </a:lnTo>
                  <a:lnTo>
                    <a:pt x="1576455" y="857921"/>
                  </a:lnTo>
                  <a:lnTo>
                    <a:pt x="1563440" y="898395"/>
                  </a:lnTo>
                  <a:lnTo>
                    <a:pt x="1547758" y="937707"/>
                  </a:lnTo>
                  <a:lnTo>
                    <a:pt x="1529490" y="975786"/>
                  </a:lnTo>
                  <a:lnTo>
                    <a:pt x="1508718" y="1012561"/>
                  </a:lnTo>
                  <a:lnTo>
                    <a:pt x="1485524" y="1047963"/>
                  </a:lnTo>
                  <a:lnTo>
                    <a:pt x="1459991" y="1081922"/>
                  </a:lnTo>
                  <a:lnTo>
                    <a:pt x="1432199" y="1114366"/>
                  </a:lnTo>
                  <a:lnTo>
                    <a:pt x="1402232" y="1145226"/>
                  </a:lnTo>
                  <a:lnTo>
                    <a:pt x="1370171" y="1174432"/>
                  </a:lnTo>
                  <a:lnTo>
                    <a:pt x="1336097" y="1201913"/>
                  </a:lnTo>
                  <a:lnTo>
                    <a:pt x="1300094" y="1227599"/>
                  </a:lnTo>
                  <a:lnTo>
                    <a:pt x="1262242" y="1251421"/>
                  </a:lnTo>
                  <a:lnTo>
                    <a:pt x="1222624" y="1273306"/>
                  </a:lnTo>
                  <a:lnTo>
                    <a:pt x="1181321" y="1293187"/>
                  </a:lnTo>
                  <a:lnTo>
                    <a:pt x="1138417" y="1310991"/>
                  </a:lnTo>
                  <a:lnTo>
                    <a:pt x="1093991" y="1326649"/>
                  </a:lnTo>
                  <a:lnTo>
                    <a:pt x="1048128" y="1340092"/>
                  </a:lnTo>
                  <a:lnTo>
                    <a:pt x="1000907" y="1351247"/>
                  </a:lnTo>
                  <a:lnTo>
                    <a:pt x="952413" y="1360046"/>
                  </a:lnTo>
                  <a:lnTo>
                    <a:pt x="902725" y="1366418"/>
                  </a:lnTo>
                  <a:lnTo>
                    <a:pt x="851927" y="1370292"/>
                  </a:lnTo>
                  <a:lnTo>
                    <a:pt x="800100" y="1371600"/>
                  </a:lnTo>
                  <a:lnTo>
                    <a:pt x="748272" y="1370292"/>
                  </a:lnTo>
                  <a:lnTo>
                    <a:pt x="697474" y="1366418"/>
                  </a:lnTo>
                  <a:lnTo>
                    <a:pt x="647786" y="1360046"/>
                  </a:lnTo>
                  <a:lnTo>
                    <a:pt x="599292" y="1351247"/>
                  </a:lnTo>
                  <a:lnTo>
                    <a:pt x="552071" y="1340092"/>
                  </a:lnTo>
                  <a:lnTo>
                    <a:pt x="506208" y="1326649"/>
                  </a:lnTo>
                  <a:lnTo>
                    <a:pt x="461782" y="1310991"/>
                  </a:lnTo>
                  <a:lnTo>
                    <a:pt x="418878" y="1293187"/>
                  </a:lnTo>
                  <a:lnTo>
                    <a:pt x="377575" y="1273306"/>
                  </a:lnTo>
                  <a:lnTo>
                    <a:pt x="337957" y="1251421"/>
                  </a:lnTo>
                  <a:lnTo>
                    <a:pt x="300105" y="1227599"/>
                  </a:lnTo>
                  <a:lnTo>
                    <a:pt x="264102" y="1201913"/>
                  </a:lnTo>
                  <a:lnTo>
                    <a:pt x="230028" y="1174432"/>
                  </a:lnTo>
                  <a:lnTo>
                    <a:pt x="197967" y="1145226"/>
                  </a:lnTo>
                  <a:lnTo>
                    <a:pt x="168000" y="1114366"/>
                  </a:lnTo>
                  <a:lnTo>
                    <a:pt x="140208" y="1081922"/>
                  </a:lnTo>
                  <a:lnTo>
                    <a:pt x="114675" y="1047963"/>
                  </a:lnTo>
                  <a:lnTo>
                    <a:pt x="91481" y="1012561"/>
                  </a:lnTo>
                  <a:lnTo>
                    <a:pt x="70709" y="975786"/>
                  </a:lnTo>
                  <a:lnTo>
                    <a:pt x="52441" y="937707"/>
                  </a:lnTo>
                  <a:lnTo>
                    <a:pt x="36759" y="898395"/>
                  </a:lnTo>
                  <a:lnTo>
                    <a:pt x="23744" y="857921"/>
                  </a:lnTo>
                  <a:lnTo>
                    <a:pt x="13479" y="816354"/>
                  </a:lnTo>
                  <a:lnTo>
                    <a:pt x="6045" y="773764"/>
                  </a:lnTo>
                  <a:lnTo>
                    <a:pt x="1524" y="730223"/>
                  </a:lnTo>
                  <a:lnTo>
                    <a:pt x="0" y="685800"/>
                  </a:lnTo>
                  <a:lnTo>
                    <a:pt x="1524" y="641376"/>
                  </a:lnTo>
                  <a:lnTo>
                    <a:pt x="6045" y="597835"/>
                  </a:lnTo>
                  <a:lnTo>
                    <a:pt x="13479" y="555245"/>
                  </a:lnTo>
                  <a:lnTo>
                    <a:pt x="23744" y="513678"/>
                  </a:lnTo>
                  <a:lnTo>
                    <a:pt x="36759" y="473204"/>
                  </a:lnTo>
                  <a:lnTo>
                    <a:pt x="52441" y="433892"/>
                  </a:lnTo>
                  <a:lnTo>
                    <a:pt x="70709" y="395813"/>
                  </a:lnTo>
                  <a:lnTo>
                    <a:pt x="91481" y="359038"/>
                  </a:lnTo>
                  <a:lnTo>
                    <a:pt x="114675" y="323636"/>
                  </a:lnTo>
                  <a:lnTo>
                    <a:pt x="140208" y="289677"/>
                  </a:lnTo>
                  <a:lnTo>
                    <a:pt x="168000" y="257233"/>
                  </a:lnTo>
                  <a:lnTo>
                    <a:pt x="197967" y="226373"/>
                  </a:lnTo>
                  <a:lnTo>
                    <a:pt x="230028" y="197167"/>
                  </a:lnTo>
                  <a:lnTo>
                    <a:pt x="264102" y="169686"/>
                  </a:lnTo>
                  <a:lnTo>
                    <a:pt x="300105" y="144000"/>
                  </a:lnTo>
                  <a:lnTo>
                    <a:pt x="337957" y="120178"/>
                  </a:lnTo>
                  <a:lnTo>
                    <a:pt x="377575" y="98293"/>
                  </a:lnTo>
                  <a:lnTo>
                    <a:pt x="418878" y="78412"/>
                  </a:lnTo>
                  <a:lnTo>
                    <a:pt x="461782" y="60608"/>
                  </a:lnTo>
                  <a:lnTo>
                    <a:pt x="506208" y="44950"/>
                  </a:lnTo>
                  <a:lnTo>
                    <a:pt x="552071" y="31507"/>
                  </a:lnTo>
                  <a:lnTo>
                    <a:pt x="599292" y="20352"/>
                  </a:lnTo>
                  <a:lnTo>
                    <a:pt x="647786" y="11553"/>
                  </a:lnTo>
                  <a:lnTo>
                    <a:pt x="697474" y="5181"/>
                  </a:lnTo>
                  <a:lnTo>
                    <a:pt x="748272" y="1307"/>
                  </a:lnTo>
                  <a:lnTo>
                    <a:pt x="800100" y="0"/>
                  </a:lnTo>
                  <a:close/>
                </a:path>
                <a:path w="1600200" h="1371600">
                  <a:moveTo>
                    <a:pt x="0" y="0"/>
                  </a:moveTo>
                  <a:lnTo>
                    <a:pt x="0" y="0"/>
                  </a:lnTo>
                </a:path>
                <a:path w="1600200" h="1371600">
                  <a:moveTo>
                    <a:pt x="1600200" y="1371600"/>
                  </a:moveTo>
                  <a:lnTo>
                    <a:pt x="1600200" y="1371600"/>
                  </a:lnTo>
                </a:path>
              </a:pathLst>
            </a:custGeom>
            <a:noFill/>
            <a:ln w="9344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029075" y="5184775"/>
            <a:ext cx="1008063" cy="7556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47638" indent="-134938">
              <a:spcBef>
                <a:spcPts val="100"/>
              </a:spcBef>
            </a:pPr>
            <a:r>
              <a:rPr lang="en-US" sz="2400">
                <a:solidFill>
                  <a:srgbClr val="080706"/>
                </a:solidFill>
                <a:latin typeface="Times New Roman" pitchFamily="18" charset="0"/>
                <a:cs typeface="Times New Roman" pitchFamily="18" charset="0"/>
              </a:rPr>
              <a:t>Grazing  Areas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object 19"/>
          <p:cNvGrpSpPr>
            <a:grpSpLocks/>
          </p:cNvGrpSpPr>
          <p:nvPr/>
        </p:nvGrpSpPr>
        <p:grpSpPr bwMode="auto">
          <a:xfrm>
            <a:off x="1138238" y="2281238"/>
            <a:ext cx="1609725" cy="1381125"/>
            <a:chOff x="1138237" y="2281237"/>
            <a:chExt cx="1609725" cy="1381125"/>
          </a:xfrm>
        </p:grpSpPr>
        <p:sp>
          <p:nvSpPr>
            <p:cNvPr id="22566" name="object 20"/>
            <p:cNvSpPr>
              <a:spLocks/>
            </p:cNvSpPr>
            <p:nvPr/>
          </p:nvSpPr>
          <p:spPr bwMode="auto">
            <a:xfrm>
              <a:off x="1143000" y="2286000"/>
              <a:ext cx="1600200" cy="1371600"/>
            </a:xfrm>
            <a:custGeom>
              <a:avLst/>
              <a:gdLst/>
              <a:ahLst/>
              <a:cxnLst>
                <a:cxn ang="0">
                  <a:pos x="748137" y="1307"/>
                </a:cxn>
                <a:cxn ang="0">
                  <a:pos x="647442" y="11553"/>
                </a:cxn>
                <a:cxn ang="0">
                  <a:pos x="551593" y="31507"/>
                </a:cxn>
                <a:cxn ang="0">
                  <a:pos x="461235" y="60608"/>
                </a:cxn>
                <a:cxn ang="0">
                  <a:pos x="377011" y="98293"/>
                </a:cxn>
                <a:cxn ang="0">
                  <a:pos x="299569" y="144000"/>
                </a:cxn>
                <a:cxn ang="0">
                  <a:pos x="229552" y="197167"/>
                </a:cxn>
                <a:cxn ang="0">
                  <a:pos x="167606" y="257233"/>
                </a:cxn>
                <a:cxn ang="0">
                  <a:pos x="114376" y="323636"/>
                </a:cxn>
                <a:cxn ang="0">
                  <a:pos x="70507" y="395813"/>
                </a:cxn>
                <a:cxn ang="0">
                  <a:pos x="36645" y="473204"/>
                </a:cxn>
                <a:cxn ang="0">
                  <a:pos x="13434" y="555245"/>
                </a:cxn>
                <a:cxn ang="0">
                  <a:pos x="1519" y="641376"/>
                </a:cxn>
                <a:cxn ang="0">
                  <a:pos x="1519" y="730223"/>
                </a:cxn>
                <a:cxn ang="0">
                  <a:pos x="13434" y="816354"/>
                </a:cxn>
                <a:cxn ang="0">
                  <a:pos x="36645" y="898395"/>
                </a:cxn>
                <a:cxn ang="0">
                  <a:pos x="70507" y="975786"/>
                </a:cxn>
                <a:cxn ang="0">
                  <a:pos x="114376" y="1047963"/>
                </a:cxn>
                <a:cxn ang="0">
                  <a:pos x="167606" y="1114366"/>
                </a:cxn>
                <a:cxn ang="0">
                  <a:pos x="229552" y="1174432"/>
                </a:cxn>
                <a:cxn ang="0">
                  <a:pos x="299569" y="1227599"/>
                </a:cxn>
                <a:cxn ang="0">
                  <a:pos x="377011" y="1273306"/>
                </a:cxn>
                <a:cxn ang="0">
                  <a:pos x="461235" y="1310991"/>
                </a:cxn>
                <a:cxn ang="0">
                  <a:pos x="551593" y="1340092"/>
                </a:cxn>
                <a:cxn ang="0">
                  <a:pos x="647442" y="1360046"/>
                </a:cxn>
                <a:cxn ang="0">
                  <a:pos x="748137" y="1370292"/>
                </a:cxn>
                <a:cxn ang="0">
                  <a:pos x="851927" y="1370292"/>
                </a:cxn>
                <a:cxn ang="0">
                  <a:pos x="952413" y="1360046"/>
                </a:cxn>
                <a:cxn ang="0">
                  <a:pos x="1048128" y="1340092"/>
                </a:cxn>
                <a:cxn ang="0">
                  <a:pos x="1138417" y="1310991"/>
                </a:cxn>
                <a:cxn ang="0">
                  <a:pos x="1222624" y="1273306"/>
                </a:cxn>
                <a:cxn ang="0">
                  <a:pos x="1300094" y="1227599"/>
                </a:cxn>
                <a:cxn ang="0">
                  <a:pos x="1370171" y="1174432"/>
                </a:cxn>
                <a:cxn ang="0">
                  <a:pos x="1432199" y="1114366"/>
                </a:cxn>
                <a:cxn ang="0">
                  <a:pos x="1485524" y="1047963"/>
                </a:cxn>
                <a:cxn ang="0">
                  <a:pos x="1529490" y="975786"/>
                </a:cxn>
                <a:cxn ang="0">
                  <a:pos x="1563440" y="898395"/>
                </a:cxn>
                <a:cxn ang="0">
                  <a:pos x="1586720" y="816354"/>
                </a:cxn>
                <a:cxn ang="0">
                  <a:pos x="1598675" y="730223"/>
                </a:cxn>
                <a:cxn ang="0">
                  <a:pos x="1598675" y="641376"/>
                </a:cxn>
                <a:cxn ang="0">
                  <a:pos x="1586720" y="555245"/>
                </a:cxn>
                <a:cxn ang="0">
                  <a:pos x="1563440" y="473204"/>
                </a:cxn>
                <a:cxn ang="0">
                  <a:pos x="1529490" y="395813"/>
                </a:cxn>
                <a:cxn ang="0">
                  <a:pos x="1485524" y="323636"/>
                </a:cxn>
                <a:cxn ang="0">
                  <a:pos x="1432199" y="257233"/>
                </a:cxn>
                <a:cxn ang="0">
                  <a:pos x="1370171" y="197167"/>
                </a:cxn>
                <a:cxn ang="0">
                  <a:pos x="1300094" y="144000"/>
                </a:cxn>
                <a:cxn ang="0">
                  <a:pos x="1222624" y="98293"/>
                </a:cxn>
                <a:cxn ang="0">
                  <a:pos x="1138417" y="60608"/>
                </a:cxn>
                <a:cxn ang="0">
                  <a:pos x="1048128" y="31507"/>
                </a:cxn>
                <a:cxn ang="0">
                  <a:pos x="952413" y="11553"/>
                </a:cxn>
                <a:cxn ang="0">
                  <a:pos x="851927" y="1307"/>
                </a:cxn>
              </a:cxnLst>
              <a:rect l="0" t="0" r="r" b="b"/>
              <a:pathLst>
                <a:path w="1600200" h="1371600">
                  <a:moveTo>
                    <a:pt x="800100" y="0"/>
                  </a:moveTo>
                  <a:lnTo>
                    <a:pt x="748137" y="1307"/>
                  </a:lnTo>
                  <a:lnTo>
                    <a:pt x="697224" y="5181"/>
                  </a:lnTo>
                  <a:lnTo>
                    <a:pt x="647442" y="11553"/>
                  </a:lnTo>
                  <a:lnTo>
                    <a:pt x="598872" y="20352"/>
                  </a:lnTo>
                  <a:lnTo>
                    <a:pt x="551593" y="31507"/>
                  </a:lnTo>
                  <a:lnTo>
                    <a:pt x="505687" y="44950"/>
                  </a:lnTo>
                  <a:lnTo>
                    <a:pt x="461235" y="60608"/>
                  </a:lnTo>
                  <a:lnTo>
                    <a:pt x="418316" y="78412"/>
                  </a:lnTo>
                  <a:lnTo>
                    <a:pt x="377011" y="98293"/>
                  </a:lnTo>
                  <a:lnTo>
                    <a:pt x="337402" y="120178"/>
                  </a:lnTo>
                  <a:lnTo>
                    <a:pt x="299569" y="144000"/>
                  </a:lnTo>
                  <a:lnTo>
                    <a:pt x="263592" y="169686"/>
                  </a:lnTo>
                  <a:lnTo>
                    <a:pt x="229552" y="197167"/>
                  </a:lnTo>
                  <a:lnTo>
                    <a:pt x="197530" y="226373"/>
                  </a:lnTo>
                  <a:lnTo>
                    <a:pt x="167606" y="257233"/>
                  </a:lnTo>
                  <a:lnTo>
                    <a:pt x="139861" y="289677"/>
                  </a:lnTo>
                  <a:lnTo>
                    <a:pt x="114376" y="323636"/>
                  </a:lnTo>
                  <a:lnTo>
                    <a:pt x="91231" y="359038"/>
                  </a:lnTo>
                  <a:lnTo>
                    <a:pt x="70507" y="395813"/>
                  </a:lnTo>
                  <a:lnTo>
                    <a:pt x="52285" y="433892"/>
                  </a:lnTo>
                  <a:lnTo>
                    <a:pt x="36645" y="473204"/>
                  </a:lnTo>
                  <a:lnTo>
                    <a:pt x="23668" y="513678"/>
                  </a:lnTo>
                  <a:lnTo>
                    <a:pt x="13434" y="555245"/>
                  </a:lnTo>
                  <a:lnTo>
                    <a:pt x="6024" y="597835"/>
                  </a:lnTo>
                  <a:lnTo>
                    <a:pt x="1519" y="641376"/>
                  </a:lnTo>
                  <a:lnTo>
                    <a:pt x="0" y="685800"/>
                  </a:lnTo>
                  <a:lnTo>
                    <a:pt x="1519" y="730223"/>
                  </a:lnTo>
                  <a:lnTo>
                    <a:pt x="6024" y="773764"/>
                  </a:lnTo>
                  <a:lnTo>
                    <a:pt x="13434" y="816354"/>
                  </a:lnTo>
                  <a:lnTo>
                    <a:pt x="23668" y="857921"/>
                  </a:lnTo>
                  <a:lnTo>
                    <a:pt x="36645" y="898395"/>
                  </a:lnTo>
                  <a:lnTo>
                    <a:pt x="52285" y="937707"/>
                  </a:lnTo>
                  <a:lnTo>
                    <a:pt x="70507" y="975786"/>
                  </a:lnTo>
                  <a:lnTo>
                    <a:pt x="91231" y="1012561"/>
                  </a:lnTo>
                  <a:lnTo>
                    <a:pt x="114376" y="1047963"/>
                  </a:lnTo>
                  <a:lnTo>
                    <a:pt x="139861" y="1081922"/>
                  </a:lnTo>
                  <a:lnTo>
                    <a:pt x="167606" y="1114366"/>
                  </a:lnTo>
                  <a:lnTo>
                    <a:pt x="197530" y="1145226"/>
                  </a:lnTo>
                  <a:lnTo>
                    <a:pt x="229552" y="1174432"/>
                  </a:lnTo>
                  <a:lnTo>
                    <a:pt x="263592" y="1201913"/>
                  </a:lnTo>
                  <a:lnTo>
                    <a:pt x="299569" y="1227599"/>
                  </a:lnTo>
                  <a:lnTo>
                    <a:pt x="337402" y="1251421"/>
                  </a:lnTo>
                  <a:lnTo>
                    <a:pt x="377011" y="1273306"/>
                  </a:lnTo>
                  <a:lnTo>
                    <a:pt x="418316" y="1293187"/>
                  </a:lnTo>
                  <a:lnTo>
                    <a:pt x="461235" y="1310991"/>
                  </a:lnTo>
                  <a:lnTo>
                    <a:pt x="505687" y="1326649"/>
                  </a:lnTo>
                  <a:lnTo>
                    <a:pt x="551593" y="1340092"/>
                  </a:lnTo>
                  <a:lnTo>
                    <a:pt x="598872" y="1351247"/>
                  </a:lnTo>
                  <a:lnTo>
                    <a:pt x="647442" y="1360046"/>
                  </a:lnTo>
                  <a:lnTo>
                    <a:pt x="697224" y="1366418"/>
                  </a:lnTo>
                  <a:lnTo>
                    <a:pt x="748137" y="1370292"/>
                  </a:lnTo>
                  <a:lnTo>
                    <a:pt x="800100" y="1371600"/>
                  </a:lnTo>
                  <a:lnTo>
                    <a:pt x="851927" y="1370292"/>
                  </a:lnTo>
                  <a:lnTo>
                    <a:pt x="902725" y="1366418"/>
                  </a:lnTo>
                  <a:lnTo>
                    <a:pt x="952413" y="1360046"/>
                  </a:lnTo>
                  <a:lnTo>
                    <a:pt x="1000907" y="1351247"/>
                  </a:lnTo>
                  <a:lnTo>
                    <a:pt x="1048128" y="1340092"/>
                  </a:lnTo>
                  <a:lnTo>
                    <a:pt x="1093991" y="1326649"/>
                  </a:lnTo>
                  <a:lnTo>
                    <a:pt x="1138417" y="1310991"/>
                  </a:lnTo>
                  <a:lnTo>
                    <a:pt x="1181321" y="1293187"/>
                  </a:lnTo>
                  <a:lnTo>
                    <a:pt x="1222624" y="1273306"/>
                  </a:lnTo>
                  <a:lnTo>
                    <a:pt x="1262242" y="1251421"/>
                  </a:lnTo>
                  <a:lnTo>
                    <a:pt x="1300094" y="1227599"/>
                  </a:lnTo>
                  <a:lnTo>
                    <a:pt x="1336097" y="1201913"/>
                  </a:lnTo>
                  <a:lnTo>
                    <a:pt x="1370171" y="1174432"/>
                  </a:lnTo>
                  <a:lnTo>
                    <a:pt x="1402232" y="1145226"/>
                  </a:lnTo>
                  <a:lnTo>
                    <a:pt x="1432199" y="1114366"/>
                  </a:lnTo>
                  <a:lnTo>
                    <a:pt x="1459991" y="1081922"/>
                  </a:lnTo>
                  <a:lnTo>
                    <a:pt x="1485524" y="1047963"/>
                  </a:lnTo>
                  <a:lnTo>
                    <a:pt x="1508718" y="1012561"/>
                  </a:lnTo>
                  <a:lnTo>
                    <a:pt x="1529490" y="975786"/>
                  </a:lnTo>
                  <a:lnTo>
                    <a:pt x="1547758" y="937707"/>
                  </a:lnTo>
                  <a:lnTo>
                    <a:pt x="1563440" y="898395"/>
                  </a:lnTo>
                  <a:lnTo>
                    <a:pt x="1576455" y="857921"/>
                  </a:lnTo>
                  <a:lnTo>
                    <a:pt x="1586720" y="816354"/>
                  </a:lnTo>
                  <a:lnTo>
                    <a:pt x="1594154" y="773764"/>
                  </a:lnTo>
                  <a:lnTo>
                    <a:pt x="1598675" y="730223"/>
                  </a:lnTo>
                  <a:lnTo>
                    <a:pt x="1600200" y="685800"/>
                  </a:lnTo>
                  <a:lnTo>
                    <a:pt x="1598675" y="641376"/>
                  </a:lnTo>
                  <a:lnTo>
                    <a:pt x="1594154" y="597835"/>
                  </a:lnTo>
                  <a:lnTo>
                    <a:pt x="1586720" y="555245"/>
                  </a:lnTo>
                  <a:lnTo>
                    <a:pt x="1576455" y="513678"/>
                  </a:lnTo>
                  <a:lnTo>
                    <a:pt x="1563440" y="473204"/>
                  </a:lnTo>
                  <a:lnTo>
                    <a:pt x="1547758" y="433892"/>
                  </a:lnTo>
                  <a:lnTo>
                    <a:pt x="1529490" y="395813"/>
                  </a:lnTo>
                  <a:lnTo>
                    <a:pt x="1508718" y="359038"/>
                  </a:lnTo>
                  <a:lnTo>
                    <a:pt x="1485524" y="323636"/>
                  </a:lnTo>
                  <a:lnTo>
                    <a:pt x="1459991" y="289677"/>
                  </a:lnTo>
                  <a:lnTo>
                    <a:pt x="1432199" y="257233"/>
                  </a:lnTo>
                  <a:lnTo>
                    <a:pt x="1402232" y="226373"/>
                  </a:lnTo>
                  <a:lnTo>
                    <a:pt x="1370171" y="197167"/>
                  </a:lnTo>
                  <a:lnTo>
                    <a:pt x="1336097" y="169686"/>
                  </a:lnTo>
                  <a:lnTo>
                    <a:pt x="1300094" y="144000"/>
                  </a:lnTo>
                  <a:lnTo>
                    <a:pt x="1262242" y="120178"/>
                  </a:lnTo>
                  <a:lnTo>
                    <a:pt x="1222624" y="98293"/>
                  </a:lnTo>
                  <a:lnTo>
                    <a:pt x="1181321" y="78412"/>
                  </a:lnTo>
                  <a:lnTo>
                    <a:pt x="1138417" y="60608"/>
                  </a:lnTo>
                  <a:lnTo>
                    <a:pt x="1093991" y="44950"/>
                  </a:lnTo>
                  <a:lnTo>
                    <a:pt x="1048128" y="31507"/>
                  </a:lnTo>
                  <a:lnTo>
                    <a:pt x="1000907" y="20352"/>
                  </a:lnTo>
                  <a:lnTo>
                    <a:pt x="952413" y="11553"/>
                  </a:lnTo>
                  <a:lnTo>
                    <a:pt x="902725" y="5181"/>
                  </a:lnTo>
                  <a:lnTo>
                    <a:pt x="851927" y="1307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0099C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22567" name="object 21"/>
            <p:cNvSpPr>
              <a:spLocks/>
            </p:cNvSpPr>
            <p:nvPr/>
          </p:nvSpPr>
          <p:spPr bwMode="auto">
            <a:xfrm>
              <a:off x="1143000" y="2286000"/>
              <a:ext cx="1600200" cy="1371600"/>
            </a:xfrm>
            <a:custGeom>
              <a:avLst/>
              <a:gdLst/>
              <a:ahLst/>
              <a:cxnLst>
                <a:cxn ang="0">
                  <a:pos x="851927" y="1307"/>
                </a:cxn>
                <a:cxn ang="0">
                  <a:pos x="952413" y="11553"/>
                </a:cxn>
                <a:cxn ang="0">
                  <a:pos x="1048128" y="31507"/>
                </a:cxn>
                <a:cxn ang="0">
                  <a:pos x="1138417" y="60608"/>
                </a:cxn>
                <a:cxn ang="0">
                  <a:pos x="1222624" y="98293"/>
                </a:cxn>
                <a:cxn ang="0">
                  <a:pos x="1300094" y="144000"/>
                </a:cxn>
                <a:cxn ang="0">
                  <a:pos x="1370171" y="197167"/>
                </a:cxn>
                <a:cxn ang="0">
                  <a:pos x="1432199" y="257233"/>
                </a:cxn>
                <a:cxn ang="0">
                  <a:pos x="1485524" y="323636"/>
                </a:cxn>
                <a:cxn ang="0">
                  <a:pos x="1529490" y="395813"/>
                </a:cxn>
                <a:cxn ang="0">
                  <a:pos x="1563440" y="473204"/>
                </a:cxn>
                <a:cxn ang="0">
                  <a:pos x="1586720" y="555245"/>
                </a:cxn>
                <a:cxn ang="0">
                  <a:pos x="1598675" y="641376"/>
                </a:cxn>
                <a:cxn ang="0">
                  <a:pos x="1598675" y="730223"/>
                </a:cxn>
                <a:cxn ang="0">
                  <a:pos x="1586720" y="816354"/>
                </a:cxn>
                <a:cxn ang="0">
                  <a:pos x="1563440" y="898395"/>
                </a:cxn>
                <a:cxn ang="0">
                  <a:pos x="1529490" y="975786"/>
                </a:cxn>
                <a:cxn ang="0">
                  <a:pos x="1485524" y="1047963"/>
                </a:cxn>
                <a:cxn ang="0">
                  <a:pos x="1432199" y="1114366"/>
                </a:cxn>
                <a:cxn ang="0">
                  <a:pos x="1370171" y="1174432"/>
                </a:cxn>
                <a:cxn ang="0">
                  <a:pos x="1300094" y="1227599"/>
                </a:cxn>
                <a:cxn ang="0">
                  <a:pos x="1222624" y="1273306"/>
                </a:cxn>
                <a:cxn ang="0">
                  <a:pos x="1138417" y="1310991"/>
                </a:cxn>
                <a:cxn ang="0">
                  <a:pos x="1048128" y="1340092"/>
                </a:cxn>
                <a:cxn ang="0">
                  <a:pos x="952413" y="1360046"/>
                </a:cxn>
                <a:cxn ang="0">
                  <a:pos x="851927" y="1370292"/>
                </a:cxn>
                <a:cxn ang="0">
                  <a:pos x="748137" y="1370292"/>
                </a:cxn>
                <a:cxn ang="0">
                  <a:pos x="647442" y="1360046"/>
                </a:cxn>
                <a:cxn ang="0">
                  <a:pos x="551593" y="1340092"/>
                </a:cxn>
                <a:cxn ang="0">
                  <a:pos x="461235" y="1310991"/>
                </a:cxn>
                <a:cxn ang="0">
                  <a:pos x="377011" y="1273306"/>
                </a:cxn>
                <a:cxn ang="0">
                  <a:pos x="299569" y="1227599"/>
                </a:cxn>
                <a:cxn ang="0">
                  <a:pos x="229552" y="1174432"/>
                </a:cxn>
                <a:cxn ang="0">
                  <a:pos x="167606" y="1114366"/>
                </a:cxn>
                <a:cxn ang="0">
                  <a:pos x="114376" y="1047963"/>
                </a:cxn>
                <a:cxn ang="0">
                  <a:pos x="70507" y="975786"/>
                </a:cxn>
                <a:cxn ang="0">
                  <a:pos x="36645" y="898395"/>
                </a:cxn>
                <a:cxn ang="0">
                  <a:pos x="13434" y="816354"/>
                </a:cxn>
                <a:cxn ang="0">
                  <a:pos x="1519" y="730223"/>
                </a:cxn>
                <a:cxn ang="0">
                  <a:pos x="1519" y="641376"/>
                </a:cxn>
                <a:cxn ang="0">
                  <a:pos x="13434" y="555245"/>
                </a:cxn>
                <a:cxn ang="0">
                  <a:pos x="36645" y="473204"/>
                </a:cxn>
                <a:cxn ang="0">
                  <a:pos x="70507" y="395813"/>
                </a:cxn>
                <a:cxn ang="0">
                  <a:pos x="114376" y="323636"/>
                </a:cxn>
                <a:cxn ang="0">
                  <a:pos x="167606" y="257233"/>
                </a:cxn>
                <a:cxn ang="0">
                  <a:pos x="229552" y="197167"/>
                </a:cxn>
                <a:cxn ang="0">
                  <a:pos x="299569" y="144000"/>
                </a:cxn>
                <a:cxn ang="0">
                  <a:pos x="377011" y="98293"/>
                </a:cxn>
                <a:cxn ang="0">
                  <a:pos x="461235" y="60608"/>
                </a:cxn>
                <a:cxn ang="0">
                  <a:pos x="551593" y="31507"/>
                </a:cxn>
                <a:cxn ang="0">
                  <a:pos x="647442" y="11553"/>
                </a:cxn>
                <a:cxn ang="0">
                  <a:pos x="748137" y="1307"/>
                </a:cxn>
                <a:cxn ang="0">
                  <a:pos x="0" y="0"/>
                </a:cxn>
                <a:cxn ang="0">
                  <a:pos x="1600200" y="1371600"/>
                </a:cxn>
              </a:cxnLst>
              <a:rect l="0" t="0" r="r" b="b"/>
              <a:pathLst>
                <a:path w="1600200" h="1371600">
                  <a:moveTo>
                    <a:pt x="800100" y="0"/>
                  </a:moveTo>
                  <a:lnTo>
                    <a:pt x="851927" y="1307"/>
                  </a:lnTo>
                  <a:lnTo>
                    <a:pt x="902725" y="5181"/>
                  </a:lnTo>
                  <a:lnTo>
                    <a:pt x="952413" y="11553"/>
                  </a:lnTo>
                  <a:lnTo>
                    <a:pt x="1000907" y="20352"/>
                  </a:lnTo>
                  <a:lnTo>
                    <a:pt x="1048128" y="31507"/>
                  </a:lnTo>
                  <a:lnTo>
                    <a:pt x="1093991" y="44950"/>
                  </a:lnTo>
                  <a:lnTo>
                    <a:pt x="1138417" y="60608"/>
                  </a:lnTo>
                  <a:lnTo>
                    <a:pt x="1181321" y="78412"/>
                  </a:lnTo>
                  <a:lnTo>
                    <a:pt x="1222624" y="98293"/>
                  </a:lnTo>
                  <a:lnTo>
                    <a:pt x="1262242" y="120178"/>
                  </a:lnTo>
                  <a:lnTo>
                    <a:pt x="1300094" y="144000"/>
                  </a:lnTo>
                  <a:lnTo>
                    <a:pt x="1336097" y="169686"/>
                  </a:lnTo>
                  <a:lnTo>
                    <a:pt x="1370171" y="197167"/>
                  </a:lnTo>
                  <a:lnTo>
                    <a:pt x="1402232" y="226373"/>
                  </a:lnTo>
                  <a:lnTo>
                    <a:pt x="1432199" y="257233"/>
                  </a:lnTo>
                  <a:lnTo>
                    <a:pt x="1459991" y="289677"/>
                  </a:lnTo>
                  <a:lnTo>
                    <a:pt x="1485524" y="323636"/>
                  </a:lnTo>
                  <a:lnTo>
                    <a:pt x="1508718" y="359038"/>
                  </a:lnTo>
                  <a:lnTo>
                    <a:pt x="1529490" y="395813"/>
                  </a:lnTo>
                  <a:lnTo>
                    <a:pt x="1547758" y="433892"/>
                  </a:lnTo>
                  <a:lnTo>
                    <a:pt x="1563440" y="473204"/>
                  </a:lnTo>
                  <a:lnTo>
                    <a:pt x="1576455" y="513678"/>
                  </a:lnTo>
                  <a:lnTo>
                    <a:pt x="1586720" y="555245"/>
                  </a:lnTo>
                  <a:lnTo>
                    <a:pt x="1594154" y="597835"/>
                  </a:lnTo>
                  <a:lnTo>
                    <a:pt x="1598675" y="641376"/>
                  </a:lnTo>
                  <a:lnTo>
                    <a:pt x="1600200" y="685800"/>
                  </a:lnTo>
                  <a:lnTo>
                    <a:pt x="1598675" y="730223"/>
                  </a:lnTo>
                  <a:lnTo>
                    <a:pt x="1594154" y="773764"/>
                  </a:lnTo>
                  <a:lnTo>
                    <a:pt x="1586720" y="816354"/>
                  </a:lnTo>
                  <a:lnTo>
                    <a:pt x="1576455" y="857921"/>
                  </a:lnTo>
                  <a:lnTo>
                    <a:pt x="1563440" y="898395"/>
                  </a:lnTo>
                  <a:lnTo>
                    <a:pt x="1547758" y="937707"/>
                  </a:lnTo>
                  <a:lnTo>
                    <a:pt x="1529490" y="975786"/>
                  </a:lnTo>
                  <a:lnTo>
                    <a:pt x="1508718" y="1012561"/>
                  </a:lnTo>
                  <a:lnTo>
                    <a:pt x="1485524" y="1047963"/>
                  </a:lnTo>
                  <a:lnTo>
                    <a:pt x="1459991" y="1081922"/>
                  </a:lnTo>
                  <a:lnTo>
                    <a:pt x="1432199" y="1114366"/>
                  </a:lnTo>
                  <a:lnTo>
                    <a:pt x="1402232" y="1145226"/>
                  </a:lnTo>
                  <a:lnTo>
                    <a:pt x="1370171" y="1174432"/>
                  </a:lnTo>
                  <a:lnTo>
                    <a:pt x="1336097" y="1201913"/>
                  </a:lnTo>
                  <a:lnTo>
                    <a:pt x="1300094" y="1227599"/>
                  </a:lnTo>
                  <a:lnTo>
                    <a:pt x="1262242" y="1251421"/>
                  </a:lnTo>
                  <a:lnTo>
                    <a:pt x="1222624" y="1273306"/>
                  </a:lnTo>
                  <a:lnTo>
                    <a:pt x="1181321" y="1293187"/>
                  </a:lnTo>
                  <a:lnTo>
                    <a:pt x="1138417" y="1310991"/>
                  </a:lnTo>
                  <a:lnTo>
                    <a:pt x="1093991" y="1326649"/>
                  </a:lnTo>
                  <a:lnTo>
                    <a:pt x="1048128" y="1340092"/>
                  </a:lnTo>
                  <a:lnTo>
                    <a:pt x="1000907" y="1351247"/>
                  </a:lnTo>
                  <a:lnTo>
                    <a:pt x="952413" y="1360046"/>
                  </a:lnTo>
                  <a:lnTo>
                    <a:pt x="902725" y="1366418"/>
                  </a:lnTo>
                  <a:lnTo>
                    <a:pt x="851927" y="1370292"/>
                  </a:lnTo>
                  <a:lnTo>
                    <a:pt x="800100" y="1371600"/>
                  </a:lnTo>
                  <a:lnTo>
                    <a:pt x="748137" y="1370292"/>
                  </a:lnTo>
                  <a:lnTo>
                    <a:pt x="697224" y="1366418"/>
                  </a:lnTo>
                  <a:lnTo>
                    <a:pt x="647442" y="1360046"/>
                  </a:lnTo>
                  <a:lnTo>
                    <a:pt x="598872" y="1351247"/>
                  </a:lnTo>
                  <a:lnTo>
                    <a:pt x="551593" y="1340092"/>
                  </a:lnTo>
                  <a:lnTo>
                    <a:pt x="505687" y="1326649"/>
                  </a:lnTo>
                  <a:lnTo>
                    <a:pt x="461235" y="1310991"/>
                  </a:lnTo>
                  <a:lnTo>
                    <a:pt x="418316" y="1293187"/>
                  </a:lnTo>
                  <a:lnTo>
                    <a:pt x="377011" y="1273306"/>
                  </a:lnTo>
                  <a:lnTo>
                    <a:pt x="337402" y="1251421"/>
                  </a:lnTo>
                  <a:lnTo>
                    <a:pt x="299569" y="1227599"/>
                  </a:lnTo>
                  <a:lnTo>
                    <a:pt x="263592" y="1201913"/>
                  </a:lnTo>
                  <a:lnTo>
                    <a:pt x="229552" y="1174432"/>
                  </a:lnTo>
                  <a:lnTo>
                    <a:pt x="197530" y="1145226"/>
                  </a:lnTo>
                  <a:lnTo>
                    <a:pt x="167606" y="1114366"/>
                  </a:lnTo>
                  <a:lnTo>
                    <a:pt x="139861" y="1081922"/>
                  </a:lnTo>
                  <a:lnTo>
                    <a:pt x="114376" y="1047963"/>
                  </a:lnTo>
                  <a:lnTo>
                    <a:pt x="91231" y="1012561"/>
                  </a:lnTo>
                  <a:lnTo>
                    <a:pt x="70507" y="975786"/>
                  </a:lnTo>
                  <a:lnTo>
                    <a:pt x="52285" y="937707"/>
                  </a:lnTo>
                  <a:lnTo>
                    <a:pt x="36645" y="898395"/>
                  </a:lnTo>
                  <a:lnTo>
                    <a:pt x="23668" y="857921"/>
                  </a:lnTo>
                  <a:lnTo>
                    <a:pt x="13434" y="816354"/>
                  </a:lnTo>
                  <a:lnTo>
                    <a:pt x="6024" y="773764"/>
                  </a:lnTo>
                  <a:lnTo>
                    <a:pt x="1519" y="730223"/>
                  </a:lnTo>
                  <a:lnTo>
                    <a:pt x="0" y="685800"/>
                  </a:lnTo>
                  <a:lnTo>
                    <a:pt x="1519" y="641376"/>
                  </a:lnTo>
                  <a:lnTo>
                    <a:pt x="6024" y="597835"/>
                  </a:lnTo>
                  <a:lnTo>
                    <a:pt x="13434" y="555245"/>
                  </a:lnTo>
                  <a:lnTo>
                    <a:pt x="23668" y="513678"/>
                  </a:lnTo>
                  <a:lnTo>
                    <a:pt x="36645" y="473204"/>
                  </a:lnTo>
                  <a:lnTo>
                    <a:pt x="52285" y="433892"/>
                  </a:lnTo>
                  <a:lnTo>
                    <a:pt x="70507" y="395813"/>
                  </a:lnTo>
                  <a:lnTo>
                    <a:pt x="91231" y="359038"/>
                  </a:lnTo>
                  <a:lnTo>
                    <a:pt x="114376" y="323636"/>
                  </a:lnTo>
                  <a:lnTo>
                    <a:pt x="139861" y="289677"/>
                  </a:lnTo>
                  <a:lnTo>
                    <a:pt x="167606" y="257233"/>
                  </a:lnTo>
                  <a:lnTo>
                    <a:pt x="197530" y="226373"/>
                  </a:lnTo>
                  <a:lnTo>
                    <a:pt x="229552" y="197167"/>
                  </a:lnTo>
                  <a:lnTo>
                    <a:pt x="263592" y="169686"/>
                  </a:lnTo>
                  <a:lnTo>
                    <a:pt x="299569" y="144000"/>
                  </a:lnTo>
                  <a:lnTo>
                    <a:pt x="337402" y="120178"/>
                  </a:lnTo>
                  <a:lnTo>
                    <a:pt x="377011" y="98293"/>
                  </a:lnTo>
                  <a:lnTo>
                    <a:pt x="418316" y="78412"/>
                  </a:lnTo>
                  <a:lnTo>
                    <a:pt x="461235" y="60608"/>
                  </a:lnTo>
                  <a:lnTo>
                    <a:pt x="505687" y="44950"/>
                  </a:lnTo>
                  <a:lnTo>
                    <a:pt x="551593" y="31507"/>
                  </a:lnTo>
                  <a:lnTo>
                    <a:pt x="598872" y="20352"/>
                  </a:lnTo>
                  <a:lnTo>
                    <a:pt x="647442" y="11553"/>
                  </a:lnTo>
                  <a:lnTo>
                    <a:pt x="697224" y="5181"/>
                  </a:lnTo>
                  <a:lnTo>
                    <a:pt x="748137" y="1307"/>
                  </a:lnTo>
                  <a:lnTo>
                    <a:pt x="800100" y="0"/>
                  </a:lnTo>
                  <a:close/>
                </a:path>
                <a:path w="1600200" h="1371600">
                  <a:moveTo>
                    <a:pt x="0" y="0"/>
                  </a:moveTo>
                  <a:lnTo>
                    <a:pt x="0" y="0"/>
                  </a:lnTo>
                </a:path>
                <a:path w="1600200" h="1371600">
                  <a:moveTo>
                    <a:pt x="1600200" y="1371600"/>
                  </a:moveTo>
                  <a:lnTo>
                    <a:pt x="1600200" y="1371600"/>
                  </a:lnTo>
                </a:path>
              </a:pathLst>
            </a:custGeom>
            <a:noFill/>
            <a:ln w="9344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404938" y="2593975"/>
            <a:ext cx="1074737" cy="7556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indent="76200">
              <a:spcBef>
                <a:spcPts val="100"/>
              </a:spcBef>
            </a:pPr>
            <a:r>
              <a:rPr lang="en-US" sz="2400">
                <a:solidFill>
                  <a:srgbClr val="080706"/>
                </a:solidFill>
                <a:latin typeface="Times New Roman" pitchFamily="18" charset="0"/>
                <a:cs typeface="Times New Roman" pitchFamily="18" charset="0"/>
              </a:rPr>
              <a:t>Grains/  Oilseeds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object 23"/>
          <p:cNvGrpSpPr>
            <a:grpSpLocks/>
          </p:cNvGrpSpPr>
          <p:nvPr/>
        </p:nvGrpSpPr>
        <p:grpSpPr bwMode="auto">
          <a:xfrm>
            <a:off x="1138238" y="4186238"/>
            <a:ext cx="1609725" cy="1381125"/>
            <a:chOff x="1138237" y="4186237"/>
            <a:chExt cx="1609725" cy="1381125"/>
          </a:xfrm>
        </p:grpSpPr>
        <p:sp>
          <p:nvSpPr>
            <p:cNvPr id="22564" name="object 24"/>
            <p:cNvSpPr>
              <a:spLocks/>
            </p:cNvSpPr>
            <p:nvPr/>
          </p:nvSpPr>
          <p:spPr bwMode="auto">
            <a:xfrm>
              <a:off x="1143000" y="4191000"/>
              <a:ext cx="1600200" cy="1371600"/>
            </a:xfrm>
            <a:custGeom>
              <a:avLst/>
              <a:gdLst/>
              <a:ahLst/>
              <a:cxnLst>
                <a:cxn ang="0">
                  <a:pos x="748137" y="1307"/>
                </a:cxn>
                <a:cxn ang="0">
                  <a:pos x="647442" y="11553"/>
                </a:cxn>
                <a:cxn ang="0">
                  <a:pos x="551593" y="31507"/>
                </a:cxn>
                <a:cxn ang="0">
                  <a:pos x="461235" y="60608"/>
                </a:cxn>
                <a:cxn ang="0">
                  <a:pos x="377011" y="98293"/>
                </a:cxn>
                <a:cxn ang="0">
                  <a:pos x="299569" y="144000"/>
                </a:cxn>
                <a:cxn ang="0">
                  <a:pos x="229552" y="197167"/>
                </a:cxn>
                <a:cxn ang="0">
                  <a:pos x="167606" y="257233"/>
                </a:cxn>
                <a:cxn ang="0">
                  <a:pos x="114376" y="323636"/>
                </a:cxn>
                <a:cxn ang="0">
                  <a:pos x="70507" y="395813"/>
                </a:cxn>
                <a:cxn ang="0">
                  <a:pos x="36645" y="473204"/>
                </a:cxn>
                <a:cxn ang="0">
                  <a:pos x="13434" y="555245"/>
                </a:cxn>
                <a:cxn ang="0">
                  <a:pos x="1519" y="641376"/>
                </a:cxn>
                <a:cxn ang="0">
                  <a:pos x="1519" y="730223"/>
                </a:cxn>
                <a:cxn ang="0">
                  <a:pos x="13434" y="816354"/>
                </a:cxn>
                <a:cxn ang="0">
                  <a:pos x="36645" y="898395"/>
                </a:cxn>
                <a:cxn ang="0">
                  <a:pos x="70507" y="975786"/>
                </a:cxn>
                <a:cxn ang="0">
                  <a:pos x="114376" y="1047963"/>
                </a:cxn>
                <a:cxn ang="0">
                  <a:pos x="167606" y="1114366"/>
                </a:cxn>
                <a:cxn ang="0">
                  <a:pos x="229552" y="1174432"/>
                </a:cxn>
                <a:cxn ang="0">
                  <a:pos x="299569" y="1227599"/>
                </a:cxn>
                <a:cxn ang="0">
                  <a:pos x="377011" y="1273306"/>
                </a:cxn>
                <a:cxn ang="0">
                  <a:pos x="461235" y="1310991"/>
                </a:cxn>
                <a:cxn ang="0">
                  <a:pos x="551593" y="1340092"/>
                </a:cxn>
                <a:cxn ang="0">
                  <a:pos x="647442" y="1360046"/>
                </a:cxn>
                <a:cxn ang="0">
                  <a:pos x="748137" y="1370292"/>
                </a:cxn>
                <a:cxn ang="0">
                  <a:pos x="851927" y="1370292"/>
                </a:cxn>
                <a:cxn ang="0">
                  <a:pos x="952413" y="1360046"/>
                </a:cxn>
                <a:cxn ang="0">
                  <a:pos x="1048128" y="1340092"/>
                </a:cxn>
                <a:cxn ang="0">
                  <a:pos x="1138417" y="1310991"/>
                </a:cxn>
                <a:cxn ang="0">
                  <a:pos x="1222624" y="1273306"/>
                </a:cxn>
                <a:cxn ang="0">
                  <a:pos x="1300094" y="1227599"/>
                </a:cxn>
                <a:cxn ang="0">
                  <a:pos x="1370171" y="1174432"/>
                </a:cxn>
                <a:cxn ang="0">
                  <a:pos x="1432199" y="1114366"/>
                </a:cxn>
                <a:cxn ang="0">
                  <a:pos x="1485524" y="1047963"/>
                </a:cxn>
                <a:cxn ang="0">
                  <a:pos x="1529490" y="975786"/>
                </a:cxn>
                <a:cxn ang="0">
                  <a:pos x="1563440" y="898395"/>
                </a:cxn>
                <a:cxn ang="0">
                  <a:pos x="1586720" y="816354"/>
                </a:cxn>
                <a:cxn ang="0">
                  <a:pos x="1598675" y="730223"/>
                </a:cxn>
                <a:cxn ang="0">
                  <a:pos x="1598675" y="641376"/>
                </a:cxn>
                <a:cxn ang="0">
                  <a:pos x="1586720" y="555245"/>
                </a:cxn>
                <a:cxn ang="0">
                  <a:pos x="1563440" y="473204"/>
                </a:cxn>
                <a:cxn ang="0">
                  <a:pos x="1529490" y="395813"/>
                </a:cxn>
                <a:cxn ang="0">
                  <a:pos x="1485524" y="323636"/>
                </a:cxn>
                <a:cxn ang="0">
                  <a:pos x="1432199" y="257233"/>
                </a:cxn>
                <a:cxn ang="0">
                  <a:pos x="1370171" y="197167"/>
                </a:cxn>
                <a:cxn ang="0">
                  <a:pos x="1300094" y="144000"/>
                </a:cxn>
                <a:cxn ang="0">
                  <a:pos x="1222624" y="98293"/>
                </a:cxn>
                <a:cxn ang="0">
                  <a:pos x="1138417" y="60608"/>
                </a:cxn>
                <a:cxn ang="0">
                  <a:pos x="1048128" y="31507"/>
                </a:cxn>
                <a:cxn ang="0">
                  <a:pos x="952413" y="11553"/>
                </a:cxn>
                <a:cxn ang="0">
                  <a:pos x="851927" y="1307"/>
                </a:cxn>
              </a:cxnLst>
              <a:rect l="0" t="0" r="r" b="b"/>
              <a:pathLst>
                <a:path w="1600200" h="1371600">
                  <a:moveTo>
                    <a:pt x="800100" y="0"/>
                  </a:moveTo>
                  <a:lnTo>
                    <a:pt x="748137" y="1307"/>
                  </a:lnTo>
                  <a:lnTo>
                    <a:pt x="697224" y="5181"/>
                  </a:lnTo>
                  <a:lnTo>
                    <a:pt x="647442" y="11553"/>
                  </a:lnTo>
                  <a:lnTo>
                    <a:pt x="598872" y="20352"/>
                  </a:lnTo>
                  <a:lnTo>
                    <a:pt x="551593" y="31507"/>
                  </a:lnTo>
                  <a:lnTo>
                    <a:pt x="505687" y="44950"/>
                  </a:lnTo>
                  <a:lnTo>
                    <a:pt x="461235" y="60608"/>
                  </a:lnTo>
                  <a:lnTo>
                    <a:pt x="418316" y="78412"/>
                  </a:lnTo>
                  <a:lnTo>
                    <a:pt x="377011" y="98293"/>
                  </a:lnTo>
                  <a:lnTo>
                    <a:pt x="337402" y="120178"/>
                  </a:lnTo>
                  <a:lnTo>
                    <a:pt x="299569" y="144000"/>
                  </a:lnTo>
                  <a:lnTo>
                    <a:pt x="263592" y="169686"/>
                  </a:lnTo>
                  <a:lnTo>
                    <a:pt x="229552" y="197167"/>
                  </a:lnTo>
                  <a:lnTo>
                    <a:pt x="197530" y="226373"/>
                  </a:lnTo>
                  <a:lnTo>
                    <a:pt x="167606" y="257233"/>
                  </a:lnTo>
                  <a:lnTo>
                    <a:pt x="139861" y="289677"/>
                  </a:lnTo>
                  <a:lnTo>
                    <a:pt x="114376" y="323636"/>
                  </a:lnTo>
                  <a:lnTo>
                    <a:pt x="91231" y="359038"/>
                  </a:lnTo>
                  <a:lnTo>
                    <a:pt x="70507" y="395813"/>
                  </a:lnTo>
                  <a:lnTo>
                    <a:pt x="52285" y="433892"/>
                  </a:lnTo>
                  <a:lnTo>
                    <a:pt x="36645" y="473204"/>
                  </a:lnTo>
                  <a:lnTo>
                    <a:pt x="23668" y="513678"/>
                  </a:lnTo>
                  <a:lnTo>
                    <a:pt x="13434" y="555245"/>
                  </a:lnTo>
                  <a:lnTo>
                    <a:pt x="6024" y="597835"/>
                  </a:lnTo>
                  <a:lnTo>
                    <a:pt x="1519" y="641376"/>
                  </a:lnTo>
                  <a:lnTo>
                    <a:pt x="0" y="685800"/>
                  </a:lnTo>
                  <a:lnTo>
                    <a:pt x="1519" y="730223"/>
                  </a:lnTo>
                  <a:lnTo>
                    <a:pt x="6024" y="773764"/>
                  </a:lnTo>
                  <a:lnTo>
                    <a:pt x="13434" y="816354"/>
                  </a:lnTo>
                  <a:lnTo>
                    <a:pt x="23668" y="857921"/>
                  </a:lnTo>
                  <a:lnTo>
                    <a:pt x="36645" y="898395"/>
                  </a:lnTo>
                  <a:lnTo>
                    <a:pt x="52285" y="937707"/>
                  </a:lnTo>
                  <a:lnTo>
                    <a:pt x="70507" y="975786"/>
                  </a:lnTo>
                  <a:lnTo>
                    <a:pt x="91231" y="1012561"/>
                  </a:lnTo>
                  <a:lnTo>
                    <a:pt x="114376" y="1047963"/>
                  </a:lnTo>
                  <a:lnTo>
                    <a:pt x="139861" y="1081922"/>
                  </a:lnTo>
                  <a:lnTo>
                    <a:pt x="167606" y="1114366"/>
                  </a:lnTo>
                  <a:lnTo>
                    <a:pt x="197530" y="1145226"/>
                  </a:lnTo>
                  <a:lnTo>
                    <a:pt x="229552" y="1174432"/>
                  </a:lnTo>
                  <a:lnTo>
                    <a:pt x="263592" y="1201913"/>
                  </a:lnTo>
                  <a:lnTo>
                    <a:pt x="299569" y="1227599"/>
                  </a:lnTo>
                  <a:lnTo>
                    <a:pt x="337402" y="1251421"/>
                  </a:lnTo>
                  <a:lnTo>
                    <a:pt x="377011" y="1273306"/>
                  </a:lnTo>
                  <a:lnTo>
                    <a:pt x="418316" y="1293187"/>
                  </a:lnTo>
                  <a:lnTo>
                    <a:pt x="461235" y="1310991"/>
                  </a:lnTo>
                  <a:lnTo>
                    <a:pt x="505687" y="1326649"/>
                  </a:lnTo>
                  <a:lnTo>
                    <a:pt x="551593" y="1340092"/>
                  </a:lnTo>
                  <a:lnTo>
                    <a:pt x="598872" y="1351247"/>
                  </a:lnTo>
                  <a:lnTo>
                    <a:pt x="647442" y="1360046"/>
                  </a:lnTo>
                  <a:lnTo>
                    <a:pt x="697224" y="1366418"/>
                  </a:lnTo>
                  <a:lnTo>
                    <a:pt x="748137" y="1370292"/>
                  </a:lnTo>
                  <a:lnTo>
                    <a:pt x="800100" y="1371600"/>
                  </a:lnTo>
                  <a:lnTo>
                    <a:pt x="851927" y="1370292"/>
                  </a:lnTo>
                  <a:lnTo>
                    <a:pt x="902725" y="1366418"/>
                  </a:lnTo>
                  <a:lnTo>
                    <a:pt x="952413" y="1360046"/>
                  </a:lnTo>
                  <a:lnTo>
                    <a:pt x="1000907" y="1351247"/>
                  </a:lnTo>
                  <a:lnTo>
                    <a:pt x="1048128" y="1340092"/>
                  </a:lnTo>
                  <a:lnTo>
                    <a:pt x="1093991" y="1326649"/>
                  </a:lnTo>
                  <a:lnTo>
                    <a:pt x="1138417" y="1310991"/>
                  </a:lnTo>
                  <a:lnTo>
                    <a:pt x="1181321" y="1293187"/>
                  </a:lnTo>
                  <a:lnTo>
                    <a:pt x="1222624" y="1273306"/>
                  </a:lnTo>
                  <a:lnTo>
                    <a:pt x="1262242" y="1251421"/>
                  </a:lnTo>
                  <a:lnTo>
                    <a:pt x="1300094" y="1227599"/>
                  </a:lnTo>
                  <a:lnTo>
                    <a:pt x="1336097" y="1201913"/>
                  </a:lnTo>
                  <a:lnTo>
                    <a:pt x="1370171" y="1174432"/>
                  </a:lnTo>
                  <a:lnTo>
                    <a:pt x="1402232" y="1145226"/>
                  </a:lnTo>
                  <a:lnTo>
                    <a:pt x="1432199" y="1114366"/>
                  </a:lnTo>
                  <a:lnTo>
                    <a:pt x="1459991" y="1081922"/>
                  </a:lnTo>
                  <a:lnTo>
                    <a:pt x="1485524" y="1047963"/>
                  </a:lnTo>
                  <a:lnTo>
                    <a:pt x="1508718" y="1012561"/>
                  </a:lnTo>
                  <a:lnTo>
                    <a:pt x="1529490" y="975786"/>
                  </a:lnTo>
                  <a:lnTo>
                    <a:pt x="1547758" y="937707"/>
                  </a:lnTo>
                  <a:lnTo>
                    <a:pt x="1563440" y="898395"/>
                  </a:lnTo>
                  <a:lnTo>
                    <a:pt x="1576455" y="857921"/>
                  </a:lnTo>
                  <a:lnTo>
                    <a:pt x="1586720" y="816354"/>
                  </a:lnTo>
                  <a:lnTo>
                    <a:pt x="1594154" y="773764"/>
                  </a:lnTo>
                  <a:lnTo>
                    <a:pt x="1598675" y="730223"/>
                  </a:lnTo>
                  <a:lnTo>
                    <a:pt x="1600200" y="685800"/>
                  </a:lnTo>
                  <a:lnTo>
                    <a:pt x="1598675" y="641376"/>
                  </a:lnTo>
                  <a:lnTo>
                    <a:pt x="1594154" y="597835"/>
                  </a:lnTo>
                  <a:lnTo>
                    <a:pt x="1586720" y="555245"/>
                  </a:lnTo>
                  <a:lnTo>
                    <a:pt x="1576455" y="513678"/>
                  </a:lnTo>
                  <a:lnTo>
                    <a:pt x="1563440" y="473204"/>
                  </a:lnTo>
                  <a:lnTo>
                    <a:pt x="1547758" y="433892"/>
                  </a:lnTo>
                  <a:lnTo>
                    <a:pt x="1529490" y="395813"/>
                  </a:lnTo>
                  <a:lnTo>
                    <a:pt x="1508718" y="359038"/>
                  </a:lnTo>
                  <a:lnTo>
                    <a:pt x="1485524" y="323636"/>
                  </a:lnTo>
                  <a:lnTo>
                    <a:pt x="1459991" y="289677"/>
                  </a:lnTo>
                  <a:lnTo>
                    <a:pt x="1432199" y="257233"/>
                  </a:lnTo>
                  <a:lnTo>
                    <a:pt x="1402232" y="226373"/>
                  </a:lnTo>
                  <a:lnTo>
                    <a:pt x="1370171" y="197167"/>
                  </a:lnTo>
                  <a:lnTo>
                    <a:pt x="1336097" y="169686"/>
                  </a:lnTo>
                  <a:lnTo>
                    <a:pt x="1300094" y="144000"/>
                  </a:lnTo>
                  <a:lnTo>
                    <a:pt x="1262242" y="120178"/>
                  </a:lnTo>
                  <a:lnTo>
                    <a:pt x="1222624" y="98293"/>
                  </a:lnTo>
                  <a:lnTo>
                    <a:pt x="1181321" y="78412"/>
                  </a:lnTo>
                  <a:lnTo>
                    <a:pt x="1138417" y="60608"/>
                  </a:lnTo>
                  <a:lnTo>
                    <a:pt x="1093991" y="44950"/>
                  </a:lnTo>
                  <a:lnTo>
                    <a:pt x="1048128" y="31507"/>
                  </a:lnTo>
                  <a:lnTo>
                    <a:pt x="1000907" y="20352"/>
                  </a:lnTo>
                  <a:lnTo>
                    <a:pt x="952413" y="11553"/>
                  </a:lnTo>
                  <a:lnTo>
                    <a:pt x="902725" y="5181"/>
                  </a:lnTo>
                  <a:lnTo>
                    <a:pt x="851927" y="1307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0099C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22565" name="object 25"/>
            <p:cNvSpPr>
              <a:spLocks/>
            </p:cNvSpPr>
            <p:nvPr/>
          </p:nvSpPr>
          <p:spPr bwMode="auto">
            <a:xfrm>
              <a:off x="1143000" y="4191000"/>
              <a:ext cx="1600200" cy="1371600"/>
            </a:xfrm>
            <a:custGeom>
              <a:avLst/>
              <a:gdLst/>
              <a:ahLst/>
              <a:cxnLst>
                <a:cxn ang="0">
                  <a:pos x="851927" y="1307"/>
                </a:cxn>
                <a:cxn ang="0">
                  <a:pos x="952413" y="11553"/>
                </a:cxn>
                <a:cxn ang="0">
                  <a:pos x="1048128" y="31507"/>
                </a:cxn>
                <a:cxn ang="0">
                  <a:pos x="1138417" y="60608"/>
                </a:cxn>
                <a:cxn ang="0">
                  <a:pos x="1222624" y="98293"/>
                </a:cxn>
                <a:cxn ang="0">
                  <a:pos x="1300094" y="144000"/>
                </a:cxn>
                <a:cxn ang="0">
                  <a:pos x="1370171" y="197167"/>
                </a:cxn>
                <a:cxn ang="0">
                  <a:pos x="1432199" y="257233"/>
                </a:cxn>
                <a:cxn ang="0">
                  <a:pos x="1485524" y="323636"/>
                </a:cxn>
                <a:cxn ang="0">
                  <a:pos x="1529490" y="395813"/>
                </a:cxn>
                <a:cxn ang="0">
                  <a:pos x="1563440" y="473204"/>
                </a:cxn>
                <a:cxn ang="0">
                  <a:pos x="1586720" y="555245"/>
                </a:cxn>
                <a:cxn ang="0">
                  <a:pos x="1598675" y="641376"/>
                </a:cxn>
                <a:cxn ang="0">
                  <a:pos x="1598675" y="730223"/>
                </a:cxn>
                <a:cxn ang="0">
                  <a:pos x="1586720" y="816354"/>
                </a:cxn>
                <a:cxn ang="0">
                  <a:pos x="1563440" y="898395"/>
                </a:cxn>
                <a:cxn ang="0">
                  <a:pos x="1529490" y="975786"/>
                </a:cxn>
                <a:cxn ang="0">
                  <a:pos x="1485524" y="1047963"/>
                </a:cxn>
                <a:cxn ang="0">
                  <a:pos x="1432199" y="1114366"/>
                </a:cxn>
                <a:cxn ang="0">
                  <a:pos x="1370171" y="1174432"/>
                </a:cxn>
                <a:cxn ang="0">
                  <a:pos x="1300094" y="1227599"/>
                </a:cxn>
                <a:cxn ang="0">
                  <a:pos x="1222624" y="1273306"/>
                </a:cxn>
                <a:cxn ang="0">
                  <a:pos x="1138417" y="1310991"/>
                </a:cxn>
                <a:cxn ang="0">
                  <a:pos x="1048128" y="1340092"/>
                </a:cxn>
                <a:cxn ang="0">
                  <a:pos x="952413" y="1360046"/>
                </a:cxn>
                <a:cxn ang="0">
                  <a:pos x="851927" y="1370292"/>
                </a:cxn>
                <a:cxn ang="0">
                  <a:pos x="748137" y="1370292"/>
                </a:cxn>
                <a:cxn ang="0">
                  <a:pos x="647442" y="1360046"/>
                </a:cxn>
                <a:cxn ang="0">
                  <a:pos x="551593" y="1340092"/>
                </a:cxn>
                <a:cxn ang="0">
                  <a:pos x="461235" y="1310991"/>
                </a:cxn>
                <a:cxn ang="0">
                  <a:pos x="377011" y="1273306"/>
                </a:cxn>
                <a:cxn ang="0">
                  <a:pos x="299569" y="1227599"/>
                </a:cxn>
                <a:cxn ang="0">
                  <a:pos x="229552" y="1174432"/>
                </a:cxn>
                <a:cxn ang="0">
                  <a:pos x="167606" y="1114366"/>
                </a:cxn>
                <a:cxn ang="0">
                  <a:pos x="114376" y="1047963"/>
                </a:cxn>
                <a:cxn ang="0">
                  <a:pos x="70507" y="975786"/>
                </a:cxn>
                <a:cxn ang="0">
                  <a:pos x="36645" y="898395"/>
                </a:cxn>
                <a:cxn ang="0">
                  <a:pos x="13434" y="816354"/>
                </a:cxn>
                <a:cxn ang="0">
                  <a:pos x="1519" y="730223"/>
                </a:cxn>
                <a:cxn ang="0">
                  <a:pos x="1519" y="641376"/>
                </a:cxn>
                <a:cxn ang="0">
                  <a:pos x="13434" y="555245"/>
                </a:cxn>
                <a:cxn ang="0">
                  <a:pos x="36645" y="473204"/>
                </a:cxn>
                <a:cxn ang="0">
                  <a:pos x="70507" y="395813"/>
                </a:cxn>
                <a:cxn ang="0">
                  <a:pos x="114376" y="323636"/>
                </a:cxn>
                <a:cxn ang="0">
                  <a:pos x="167606" y="257233"/>
                </a:cxn>
                <a:cxn ang="0">
                  <a:pos x="229552" y="197167"/>
                </a:cxn>
                <a:cxn ang="0">
                  <a:pos x="299569" y="144000"/>
                </a:cxn>
                <a:cxn ang="0">
                  <a:pos x="377011" y="98293"/>
                </a:cxn>
                <a:cxn ang="0">
                  <a:pos x="461235" y="60608"/>
                </a:cxn>
                <a:cxn ang="0">
                  <a:pos x="551593" y="31507"/>
                </a:cxn>
                <a:cxn ang="0">
                  <a:pos x="647442" y="11553"/>
                </a:cxn>
                <a:cxn ang="0">
                  <a:pos x="748137" y="1307"/>
                </a:cxn>
                <a:cxn ang="0">
                  <a:pos x="0" y="0"/>
                </a:cxn>
                <a:cxn ang="0">
                  <a:pos x="1600200" y="1371600"/>
                </a:cxn>
              </a:cxnLst>
              <a:rect l="0" t="0" r="r" b="b"/>
              <a:pathLst>
                <a:path w="1600200" h="1371600">
                  <a:moveTo>
                    <a:pt x="800100" y="0"/>
                  </a:moveTo>
                  <a:lnTo>
                    <a:pt x="851927" y="1307"/>
                  </a:lnTo>
                  <a:lnTo>
                    <a:pt x="902725" y="5181"/>
                  </a:lnTo>
                  <a:lnTo>
                    <a:pt x="952413" y="11553"/>
                  </a:lnTo>
                  <a:lnTo>
                    <a:pt x="1000907" y="20352"/>
                  </a:lnTo>
                  <a:lnTo>
                    <a:pt x="1048128" y="31507"/>
                  </a:lnTo>
                  <a:lnTo>
                    <a:pt x="1093991" y="44950"/>
                  </a:lnTo>
                  <a:lnTo>
                    <a:pt x="1138417" y="60608"/>
                  </a:lnTo>
                  <a:lnTo>
                    <a:pt x="1181321" y="78412"/>
                  </a:lnTo>
                  <a:lnTo>
                    <a:pt x="1222624" y="98293"/>
                  </a:lnTo>
                  <a:lnTo>
                    <a:pt x="1262242" y="120178"/>
                  </a:lnTo>
                  <a:lnTo>
                    <a:pt x="1300094" y="144000"/>
                  </a:lnTo>
                  <a:lnTo>
                    <a:pt x="1336097" y="169686"/>
                  </a:lnTo>
                  <a:lnTo>
                    <a:pt x="1370171" y="197167"/>
                  </a:lnTo>
                  <a:lnTo>
                    <a:pt x="1402232" y="226373"/>
                  </a:lnTo>
                  <a:lnTo>
                    <a:pt x="1432199" y="257233"/>
                  </a:lnTo>
                  <a:lnTo>
                    <a:pt x="1459991" y="289677"/>
                  </a:lnTo>
                  <a:lnTo>
                    <a:pt x="1485524" y="323636"/>
                  </a:lnTo>
                  <a:lnTo>
                    <a:pt x="1508718" y="359038"/>
                  </a:lnTo>
                  <a:lnTo>
                    <a:pt x="1529490" y="395813"/>
                  </a:lnTo>
                  <a:lnTo>
                    <a:pt x="1547758" y="433892"/>
                  </a:lnTo>
                  <a:lnTo>
                    <a:pt x="1563440" y="473204"/>
                  </a:lnTo>
                  <a:lnTo>
                    <a:pt x="1576455" y="513678"/>
                  </a:lnTo>
                  <a:lnTo>
                    <a:pt x="1586720" y="555245"/>
                  </a:lnTo>
                  <a:lnTo>
                    <a:pt x="1594154" y="597835"/>
                  </a:lnTo>
                  <a:lnTo>
                    <a:pt x="1598675" y="641376"/>
                  </a:lnTo>
                  <a:lnTo>
                    <a:pt x="1600200" y="685800"/>
                  </a:lnTo>
                  <a:lnTo>
                    <a:pt x="1598675" y="730223"/>
                  </a:lnTo>
                  <a:lnTo>
                    <a:pt x="1594154" y="773764"/>
                  </a:lnTo>
                  <a:lnTo>
                    <a:pt x="1586720" y="816354"/>
                  </a:lnTo>
                  <a:lnTo>
                    <a:pt x="1576455" y="857921"/>
                  </a:lnTo>
                  <a:lnTo>
                    <a:pt x="1563440" y="898395"/>
                  </a:lnTo>
                  <a:lnTo>
                    <a:pt x="1547758" y="937707"/>
                  </a:lnTo>
                  <a:lnTo>
                    <a:pt x="1529490" y="975786"/>
                  </a:lnTo>
                  <a:lnTo>
                    <a:pt x="1508718" y="1012561"/>
                  </a:lnTo>
                  <a:lnTo>
                    <a:pt x="1485524" y="1047963"/>
                  </a:lnTo>
                  <a:lnTo>
                    <a:pt x="1459991" y="1081922"/>
                  </a:lnTo>
                  <a:lnTo>
                    <a:pt x="1432199" y="1114366"/>
                  </a:lnTo>
                  <a:lnTo>
                    <a:pt x="1402232" y="1145226"/>
                  </a:lnTo>
                  <a:lnTo>
                    <a:pt x="1370171" y="1174432"/>
                  </a:lnTo>
                  <a:lnTo>
                    <a:pt x="1336097" y="1201913"/>
                  </a:lnTo>
                  <a:lnTo>
                    <a:pt x="1300094" y="1227599"/>
                  </a:lnTo>
                  <a:lnTo>
                    <a:pt x="1262242" y="1251421"/>
                  </a:lnTo>
                  <a:lnTo>
                    <a:pt x="1222624" y="1273306"/>
                  </a:lnTo>
                  <a:lnTo>
                    <a:pt x="1181321" y="1293187"/>
                  </a:lnTo>
                  <a:lnTo>
                    <a:pt x="1138417" y="1310991"/>
                  </a:lnTo>
                  <a:lnTo>
                    <a:pt x="1093991" y="1326649"/>
                  </a:lnTo>
                  <a:lnTo>
                    <a:pt x="1048128" y="1340092"/>
                  </a:lnTo>
                  <a:lnTo>
                    <a:pt x="1000907" y="1351247"/>
                  </a:lnTo>
                  <a:lnTo>
                    <a:pt x="952413" y="1360046"/>
                  </a:lnTo>
                  <a:lnTo>
                    <a:pt x="902725" y="1366418"/>
                  </a:lnTo>
                  <a:lnTo>
                    <a:pt x="851927" y="1370292"/>
                  </a:lnTo>
                  <a:lnTo>
                    <a:pt x="800100" y="1371600"/>
                  </a:lnTo>
                  <a:lnTo>
                    <a:pt x="748137" y="1370292"/>
                  </a:lnTo>
                  <a:lnTo>
                    <a:pt x="697224" y="1366418"/>
                  </a:lnTo>
                  <a:lnTo>
                    <a:pt x="647442" y="1360046"/>
                  </a:lnTo>
                  <a:lnTo>
                    <a:pt x="598872" y="1351247"/>
                  </a:lnTo>
                  <a:lnTo>
                    <a:pt x="551593" y="1340092"/>
                  </a:lnTo>
                  <a:lnTo>
                    <a:pt x="505687" y="1326649"/>
                  </a:lnTo>
                  <a:lnTo>
                    <a:pt x="461235" y="1310991"/>
                  </a:lnTo>
                  <a:lnTo>
                    <a:pt x="418316" y="1293187"/>
                  </a:lnTo>
                  <a:lnTo>
                    <a:pt x="377011" y="1273306"/>
                  </a:lnTo>
                  <a:lnTo>
                    <a:pt x="337402" y="1251421"/>
                  </a:lnTo>
                  <a:lnTo>
                    <a:pt x="299569" y="1227599"/>
                  </a:lnTo>
                  <a:lnTo>
                    <a:pt x="263592" y="1201913"/>
                  </a:lnTo>
                  <a:lnTo>
                    <a:pt x="229552" y="1174432"/>
                  </a:lnTo>
                  <a:lnTo>
                    <a:pt x="197530" y="1145226"/>
                  </a:lnTo>
                  <a:lnTo>
                    <a:pt x="167606" y="1114366"/>
                  </a:lnTo>
                  <a:lnTo>
                    <a:pt x="139861" y="1081922"/>
                  </a:lnTo>
                  <a:lnTo>
                    <a:pt x="114376" y="1047963"/>
                  </a:lnTo>
                  <a:lnTo>
                    <a:pt x="91231" y="1012561"/>
                  </a:lnTo>
                  <a:lnTo>
                    <a:pt x="70507" y="975786"/>
                  </a:lnTo>
                  <a:lnTo>
                    <a:pt x="52285" y="937707"/>
                  </a:lnTo>
                  <a:lnTo>
                    <a:pt x="36645" y="898395"/>
                  </a:lnTo>
                  <a:lnTo>
                    <a:pt x="23668" y="857921"/>
                  </a:lnTo>
                  <a:lnTo>
                    <a:pt x="13434" y="816354"/>
                  </a:lnTo>
                  <a:lnTo>
                    <a:pt x="6024" y="773764"/>
                  </a:lnTo>
                  <a:lnTo>
                    <a:pt x="1519" y="730223"/>
                  </a:lnTo>
                  <a:lnTo>
                    <a:pt x="0" y="685800"/>
                  </a:lnTo>
                  <a:lnTo>
                    <a:pt x="1519" y="641376"/>
                  </a:lnTo>
                  <a:lnTo>
                    <a:pt x="6024" y="597835"/>
                  </a:lnTo>
                  <a:lnTo>
                    <a:pt x="13434" y="555245"/>
                  </a:lnTo>
                  <a:lnTo>
                    <a:pt x="23668" y="513678"/>
                  </a:lnTo>
                  <a:lnTo>
                    <a:pt x="36645" y="473204"/>
                  </a:lnTo>
                  <a:lnTo>
                    <a:pt x="52285" y="433892"/>
                  </a:lnTo>
                  <a:lnTo>
                    <a:pt x="70507" y="395813"/>
                  </a:lnTo>
                  <a:lnTo>
                    <a:pt x="91231" y="359038"/>
                  </a:lnTo>
                  <a:lnTo>
                    <a:pt x="114376" y="323636"/>
                  </a:lnTo>
                  <a:lnTo>
                    <a:pt x="139861" y="289677"/>
                  </a:lnTo>
                  <a:lnTo>
                    <a:pt x="167606" y="257233"/>
                  </a:lnTo>
                  <a:lnTo>
                    <a:pt x="197530" y="226373"/>
                  </a:lnTo>
                  <a:lnTo>
                    <a:pt x="229552" y="197167"/>
                  </a:lnTo>
                  <a:lnTo>
                    <a:pt x="263592" y="169686"/>
                  </a:lnTo>
                  <a:lnTo>
                    <a:pt x="299569" y="144000"/>
                  </a:lnTo>
                  <a:lnTo>
                    <a:pt x="337402" y="120178"/>
                  </a:lnTo>
                  <a:lnTo>
                    <a:pt x="377011" y="98293"/>
                  </a:lnTo>
                  <a:lnTo>
                    <a:pt x="418316" y="78412"/>
                  </a:lnTo>
                  <a:lnTo>
                    <a:pt x="461235" y="60608"/>
                  </a:lnTo>
                  <a:lnTo>
                    <a:pt x="505687" y="44950"/>
                  </a:lnTo>
                  <a:lnTo>
                    <a:pt x="551593" y="31507"/>
                  </a:lnTo>
                  <a:lnTo>
                    <a:pt x="598872" y="20352"/>
                  </a:lnTo>
                  <a:lnTo>
                    <a:pt x="647442" y="11553"/>
                  </a:lnTo>
                  <a:lnTo>
                    <a:pt x="697224" y="5181"/>
                  </a:lnTo>
                  <a:lnTo>
                    <a:pt x="748137" y="1307"/>
                  </a:lnTo>
                  <a:lnTo>
                    <a:pt x="800100" y="0"/>
                  </a:lnTo>
                  <a:close/>
                </a:path>
                <a:path w="1600200" h="1371600">
                  <a:moveTo>
                    <a:pt x="0" y="0"/>
                  </a:moveTo>
                  <a:lnTo>
                    <a:pt x="0" y="0"/>
                  </a:lnTo>
                </a:path>
                <a:path w="1600200" h="1371600">
                  <a:moveTo>
                    <a:pt x="1600200" y="1371600"/>
                  </a:moveTo>
                  <a:lnTo>
                    <a:pt x="1600200" y="1371600"/>
                  </a:lnTo>
                </a:path>
              </a:pathLst>
            </a:custGeom>
            <a:noFill/>
            <a:ln w="9344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395413" y="4498975"/>
            <a:ext cx="1092200" cy="7556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indent="303213">
              <a:spcBef>
                <a:spcPts val="100"/>
              </a:spcBef>
            </a:pPr>
            <a:r>
              <a:rPr lang="en-US" sz="2400">
                <a:solidFill>
                  <a:srgbClr val="080706"/>
                </a:solidFill>
                <a:latin typeface="Times New Roman" pitchFamily="18" charset="0"/>
                <a:cs typeface="Times New Roman" pitchFamily="18" charset="0"/>
              </a:rPr>
              <a:t>By-  Products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object 27"/>
          <p:cNvGrpSpPr>
            <a:grpSpLocks/>
          </p:cNvGrpSpPr>
          <p:nvPr/>
        </p:nvGrpSpPr>
        <p:grpSpPr bwMode="auto">
          <a:xfrm>
            <a:off x="1866900" y="3652838"/>
            <a:ext cx="76200" cy="538162"/>
            <a:chOff x="1866900" y="3653154"/>
            <a:chExt cx="76200" cy="537845"/>
          </a:xfrm>
        </p:grpSpPr>
        <p:sp>
          <p:nvSpPr>
            <p:cNvPr id="22562" name="object 28"/>
            <p:cNvSpPr>
              <a:spLocks/>
            </p:cNvSpPr>
            <p:nvPr/>
          </p:nvSpPr>
          <p:spPr bwMode="auto">
            <a:xfrm>
              <a:off x="1905000" y="3657599"/>
              <a:ext cx="0" cy="4635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63550"/>
                </a:cxn>
              </a:cxnLst>
              <a:rect l="0" t="0" r="r" b="b"/>
              <a:pathLst>
                <a:path h="463550">
                  <a:moveTo>
                    <a:pt x="0" y="0"/>
                  </a:moveTo>
                  <a:lnTo>
                    <a:pt x="0" y="463550"/>
                  </a:lnTo>
                </a:path>
              </a:pathLst>
            </a:custGeom>
            <a:noFill/>
            <a:ln w="889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22563" name="object 29"/>
            <p:cNvSpPr>
              <a:spLocks/>
            </p:cNvSpPr>
            <p:nvPr/>
          </p:nvSpPr>
          <p:spPr bwMode="auto">
            <a:xfrm>
              <a:off x="1866900" y="4116069"/>
              <a:ext cx="76200" cy="74930"/>
            </a:xfrm>
            <a:custGeom>
              <a:avLst/>
              <a:gdLst/>
              <a:ahLst/>
              <a:cxnLst>
                <a:cxn ang="0">
                  <a:pos x="76200" y="0"/>
                </a:cxn>
                <a:cxn ang="0">
                  <a:pos x="0" y="0"/>
                </a:cxn>
                <a:cxn ang="0">
                  <a:pos x="38100" y="74929"/>
                </a:cxn>
                <a:cxn ang="0">
                  <a:pos x="76200" y="0"/>
                </a:cxn>
              </a:cxnLst>
              <a:rect l="0" t="0" r="r" b="b"/>
              <a:pathLst>
                <a:path w="76200" h="74929">
                  <a:moveTo>
                    <a:pt x="76200" y="0"/>
                  </a:moveTo>
                  <a:lnTo>
                    <a:pt x="0" y="0"/>
                  </a:lnTo>
                  <a:lnTo>
                    <a:pt x="38100" y="74929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3352800" y="3352800"/>
            <a:ext cx="2590800" cy="1295400"/>
          </a:xfrm>
          <a:prstGeom prst="rect">
            <a:avLst/>
          </a:prstGeom>
          <a:solidFill>
            <a:srgbClr val="007F00"/>
          </a:solidFill>
          <a:ln w="9344">
            <a:solidFill>
              <a:srgbClr val="000000"/>
            </a:solidFill>
          </a:ln>
        </p:spPr>
        <p:txBody>
          <a:bodyPr lIns="0" tIns="8890" rIns="0" bIns="0">
            <a:spAutoFit/>
          </a:bodyPr>
          <a:lstStyle/>
          <a:p>
            <a:pPr marL="889000" indent="-498475">
              <a:lnSpc>
                <a:spcPct val="152000"/>
              </a:lnSpc>
              <a:spcBef>
                <a:spcPts val="75"/>
              </a:spcBef>
            </a:pPr>
            <a:r>
              <a:rPr 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LIVESTOCK  FEED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object 31"/>
          <p:cNvGrpSpPr>
            <a:grpSpLocks/>
          </p:cNvGrpSpPr>
          <p:nvPr/>
        </p:nvGrpSpPr>
        <p:grpSpPr bwMode="auto">
          <a:xfrm>
            <a:off x="4533900" y="4648200"/>
            <a:ext cx="76200" cy="228600"/>
            <a:chOff x="4533900" y="4648200"/>
            <a:chExt cx="76200" cy="228600"/>
          </a:xfrm>
        </p:grpSpPr>
        <p:sp>
          <p:nvSpPr>
            <p:cNvPr id="22560" name="object 32"/>
            <p:cNvSpPr>
              <a:spLocks/>
            </p:cNvSpPr>
            <p:nvPr/>
          </p:nvSpPr>
          <p:spPr bwMode="auto">
            <a:xfrm>
              <a:off x="4572000" y="4718050"/>
              <a:ext cx="0" cy="158750"/>
            </a:xfrm>
            <a:custGeom>
              <a:avLst/>
              <a:gdLst/>
              <a:ahLst/>
              <a:cxnLst>
                <a:cxn ang="0">
                  <a:pos x="0" y="158750"/>
                </a:cxn>
                <a:cxn ang="0">
                  <a:pos x="0" y="0"/>
                </a:cxn>
              </a:cxnLst>
              <a:rect l="0" t="0" r="r" b="b"/>
              <a:pathLst>
                <a:path h="158750">
                  <a:moveTo>
                    <a:pt x="0" y="158750"/>
                  </a:moveTo>
                  <a:lnTo>
                    <a:pt x="0" y="0"/>
                  </a:lnTo>
                </a:path>
              </a:pathLst>
            </a:custGeom>
            <a:noFill/>
            <a:ln w="889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22561" name="object 33"/>
            <p:cNvSpPr>
              <a:spLocks/>
            </p:cNvSpPr>
            <p:nvPr/>
          </p:nvSpPr>
          <p:spPr bwMode="auto">
            <a:xfrm>
              <a:off x="4533900" y="4648200"/>
              <a:ext cx="76200" cy="74930"/>
            </a:xfrm>
            <a:custGeom>
              <a:avLst/>
              <a:gdLst/>
              <a:ahLst/>
              <a:cxnLst>
                <a:cxn ang="0">
                  <a:pos x="38100" y="0"/>
                </a:cxn>
                <a:cxn ang="0">
                  <a:pos x="0" y="74930"/>
                </a:cxn>
                <a:cxn ang="0">
                  <a:pos x="76200" y="74930"/>
                </a:cxn>
                <a:cxn ang="0">
                  <a:pos x="38100" y="0"/>
                </a:cxn>
              </a:cxnLst>
              <a:rect l="0" t="0" r="r" b="b"/>
              <a:pathLst>
                <a:path w="76200" h="74929">
                  <a:moveTo>
                    <a:pt x="38100" y="0"/>
                  </a:moveTo>
                  <a:lnTo>
                    <a:pt x="0" y="74930"/>
                  </a:lnTo>
                  <a:lnTo>
                    <a:pt x="76200" y="7493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</p:grpSp>
      <p:grpSp>
        <p:nvGrpSpPr>
          <p:cNvPr id="13" name="object 34"/>
          <p:cNvGrpSpPr>
            <a:grpSpLocks/>
          </p:cNvGrpSpPr>
          <p:nvPr/>
        </p:nvGrpSpPr>
        <p:grpSpPr bwMode="auto">
          <a:xfrm>
            <a:off x="4533900" y="3124200"/>
            <a:ext cx="76200" cy="228600"/>
            <a:chOff x="4533900" y="3124200"/>
            <a:chExt cx="76200" cy="228600"/>
          </a:xfrm>
        </p:grpSpPr>
        <p:sp>
          <p:nvSpPr>
            <p:cNvPr id="22558" name="object 35"/>
            <p:cNvSpPr>
              <a:spLocks/>
            </p:cNvSpPr>
            <p:nvPr/>
          </p:nvSpPr>
          <p:spPr bwMode="auto">
            <a:xfrm>
              <a:off x="4572000" y="3124200"/>
              <a:ext cx="0" cy="157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57479"/>
                </a:cxn>
              </a:cxnLst>
              <a:rect l="0" t="0" r="r" b="b"/>
              <a:pathLst>
                <a:path h="157479">
                  <a:moveTo>
                    <a:pt x="0" y="0"/>
                  </a:moveTo>
                  <a:lnTo>
                    <a:pt x="0" y="157479"/>
                  </a:lnTo>
                </a:path>
              </a:pathLst>
            </a:custGeom>
            <a:noFill/>
            <a:ln w="889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22559" name="object 36"/>
            <p:cNvSpPr>
              <a:spLocks/>
            </p:cNvSpPr>
            <p:nvPr/>
          </p:nvSpPr>
          <p:spPr bwMode="auto">
            <a:xfrm>
              <a:off x="4533900" y="3276600"/>
              <a:ext cx="76200" cy="76200"/>
            </a:xfrm>
            <a:custGeom>
              <a:avLst/>
              <a:gdLst/>
              <a:ahLst/>
              <a:cxnLst>
                <a:cxn ang="0">
                  <a:pos x="76200" y="0"/>
                </a:cxn>
                <a:cxn ang="0">
                  <a:pos x="0" y="0"/>
                </a:cxn>
                <a:cxn ang="0">
                  <a:pos x="38100" y="76200"/>
                </a:cxn>
                <a:cxn ang="0">
                  <a:pos x="76200" y="0"/>
                </a:cxn>
              </a:cxnLst>
              <a:rect l="0" t="0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</p:grpSp>
      <p:grpSp>
        <p:nvGrpSpPr>
          <p:cNvPr id="15" name="object 37"/>
          <p:cNvGrpSpPr>
            <a:grpSpLocks/>
          </p:cNvGrpSpPr>
          <p:nvPr/>
        </p:nvGrpSpPr>
        <p:grpSpPr bwMode="auto">
          <a:xfrm>
            <a:off x="5943600" y="3195638"/>
            <a:ext cx="233363" cy="157162"/>
            <a:chOff x="5943600" y="3195954"/>
            <a:chExt cx="233045" cy="156845"/>
          </a:xfrm>
        </p:grpSpPr>
        <p:sp>
          <p:nvSpPr>
            <p:cNvPr id="22556" name="object 38"/>
            <p:cNvSpPr>
              <a:spLocks/>
            </p:cNvSpPr>
            <p:nvPr/>
          </p:nvSpPr>
          <p:spPr bwMode="auto">
            <a:xfrm>
              <a:off x="6002019" y="3200399"/>
              <a:ext cx="170180" cy="113030"/>
            </a:xfrm>
            <a:custGeom>
              <a:avLst/>
              <a:gdLst/>
              <a:ahLst/>
              <a:cxnLst>
                <a:cxn ang="0">
                  <a:pos x="170179" y="0"/>
                </a:cxn>
                <a:cxn ang="0">
                  <a:pos x="0" y="113029"/>
                </a:cxn>
              </a:cxnLst>
              <a:rect l="0" t="0" r="r" b="b"/>
              <a:pathLst>
                <a:path w="170179" h="113029">
                  <a:moveTo>
                    <a:pt x="170179" y="0"/>
                  </a:moveTo>
                  <a:lnTo>
                    <a:pt x="0" y="113029"/>
                  </a:lnTo>
                </a:path>
              </a:pathLst>
            </a:custGeom>
            <a:noFill/>
            <a:ln w="889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22557" name="object 39"/>
            <p:cNvSpPr>
              <a:spLocks/>
            </p:cNvSpPr>
            <p:nvPr/>
          </p:nvSpPr>
          <p:spPr bwMode="auto">
            <a:xfrm>
              <a:off x="5943600" y="3279139"/>
              <a:ext cx="83820" cy="73660"/>
            </a:xfrm>
            <a:custGeom>
              <a:avLst/>
              <a:gdLst/>
              <a:ahLst/>
              <a:cxnLst>
                <a:cxn ang="0">
                  <a:pos x="41910" y="0"/>
                </a:cxn>
                <a:cxn ang="0">
                  <a:pos x="0" y="73660"/>
                </a:cxn>
                <a:cxn ang="0">
                  <a:pos x="83820" y="63500"/>
                </a:cxn>
                <a:cxn ang="0">
                  <a:pos x="41910" y="0"/>
                </a:cxn>
              </a:cxnLst>
              <a:rect l="0" t="0" r="r" b="b"/>
              <a:pathLst>
                <a:path w="83820" h="73660">
                  <a:moveTo>
                    <a:pt x="41910" y="0"/>
                  </a:moveTo>
                  <a:lnTo>
                    <a:pt x="0" y="73660"/>
                  </a:lnTo>
                  <a:lnTo>
                    <a:pt x="83820" y="6350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</p:grpSp>
      <p:grpSp>
        <p:nvGrpSpPr>
          <p:cNvPr id="16" name="object 40"/>
          <p:cNvGrpSpPr>
            <a:grpSpLocks/>
          </p:cNvGrpSpPr>
          <p:nvPr/>
        </p:nvGrpSpPr>
        <p:grpSpPr bwMode="auto">
          <a:xfrm>
            <a:off x="5943600" y="4191000"/>
            <a:ext cx="461963" cy="233363"/>
            <a:chOff x="5943600" y="4191000"/>
            <a:chExt cx="461645" cy="233045"/>
          </a:xfrm>
        </p:grpSpPr>
        <p:sp>
          <p:nvSpPr>
            <p:cNvPr id="22554" name="object 41"/>
            <p:cNvSpPr>
              <a:spLocks/>
            </p:cNvSpPr>
            <p:nvPr/>
          </p:nvSpPr>
          <p:spPr bwMode="auto">
            <a:xfrm>
              <a:off x="6007100" y="4222750"/>
              <a:ext cx="393700" cy="196850"/>
            </a:xfrm>
            <a:custGeom>
              <a:avLst/>
              <a:gdLst/>
              <a:ahLst/>
              <a:cxnLst>
                <a:cxn ang="0">
                  <a:pos x="393700" y="196850"/>
                </a:cxn>
                <a:cxn ang="0">
                  <a:pos x="0" y="0"/>
                </a:cxn>
              </a:cxnLst>
              <a:rect l="0" t="0" r="r" b="b"/>
              <a:pathLst>
                <a:path w="393700" h="196850">
                  <a:moveTo>
                    <a:pt x="393700" y="196850"/>
                  </a:moveTo>
                  <a:lnTo>
                    <a:pt x="0" y="0"/>
                  </a:lnTo>
                </a:path>
              </a:pathLst>
            </a:custGeom>
            <a:noFill/>
            <a:ln w="889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22555" name="object 42"/>
            <p:cNvSpPr>
              <a:spLocks/>
            </p:cNvSpPr>
            <p:nvPr/>
          </p:nvSpPr>
          <p:spPr bwMode="auto">
            <a:xfrm>
              <a:off x="5943600" y="4191000"/>
              <a:ext cx="85090" cy="67310"/>
            </a:xfrm>
            <a:custGeom>
              <a:avLst/>
              <a:gdLst/>
              <a:ahLst/>
              <a:cxnLst>
                <a:cxn ang="0">
                  <a:pos x="85089" y="0"/>
                </a:cxn>
                <a:cxn ang="0">
                  <a:pos x="0" y="0"/>
                </a:cxn>
                <a:cxn ang="0">
                  <a:pos x="50800" y="67310"/>
                </a:cxn>
                <a:cxn ang="0">
                  <a:pos x="85089" y="0"/>
                </a:cxn>
              </a:cxnLst>
              <a:rect l="0" t="0" r="r" b="b"/>
              <a:pathLst>
                <a:path w="85089" h="67310">
                  <a:moveTo>
                    <a:pt x="85089" y="0"/>
                  </a:moveTo>
                  <a:lnTo>
                    <a:pt x="0" y="0"/>
                  </a:lnTo>
                  <a:lnTo>
                    <a:pt x="50800" y="67310"/>
                  </a:lnTo>
                  <a:lnTo>
                    <a:pt x="8508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</p:grpSp>
      <p:grpSp>
        <p:nvGrpSpPr>
          <p:cNvPr id="17" name="object 43"/>
          <p:cNvGrpSpPr>
            <a:grpSpLocks/>
          </p:cNvGrpSpPr>
          <p:nvPr/>
        </p:nvGrpSpPr>
        <p:grpSpPr bwMode="auto">
          <a:xfrm>
            <a:off x="2662238" y="3195638"/>
            <a:ext cx="690562" cy="1304925"/>
            <a:chOff x="2662554" y="3195954"/>
            <a:chExt cx="690245" cy="1304290"/>
          </a:xfrm>
        </p:grpSpPr>
        <p:sp>
          <p:nvSpPr>
            <p:cNvPr id="22550" name="object 44"/>
            <p:cNvSpPr>
              <a:spLocks/>
            </p:cNvSpPr>
            <p:nvPr/>
          </p:nvSpPr>
          <p:spPr bwMode="auto">
            <a:xfrm>
              <a:off x="2666999" y="4220209"/>
              <a:ext cx="621030" cy="275590"/>
            </a:xfrm>
            <a:custGeom>
              <a:avLst/>
              <a:gdLst/>
              <a:ahLst/>
              <a:cxnLst>
                <a:cxn ang="0">
                  <a:pos x="0" y="275589"/>
                </a:cxn>
                <a:cxn ang="0">
                  <a:pos x="621029" y="0"/>
                </a:cxn>
              </a:cxnLst>
              <a:rect l="0" t="0" r="r" b="b"/>
              <a:pathLst>
                <a:path w="621029" h="275589">
                  <a:moveTo>
                    <a:pt x="0" y="275589"/>
                  </a:moveTo>
                  <a:lnTo>
                    <a:pt x="621029" y="0"/>
                  </a:lnTo>
                </a:path>
              </a:pathLst>
            </a:custGeom>
            <a:noFill/>
            <a:ln w="889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22551" name="object 45"/>
            <p:cNvSpPr>
              <a:spLocks/>
            </p:cNvSpPr>
            <p:nvPr/>
          </p:nvSpPr>
          <p:spPr bwMode="auto">
            <a:xfrm>
              <a:off x="3267709" y="4187189"/>
              <a:ext cx="85090" cy="685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750" y="68580"/>
                </a:cxn>
                <a:cxn ang="0">
                  <a:pos x="85089" y="3810"/>
                </a:cxn>
                <a:cxn ang="0">
                  <a:pos x="0" y="0"/>
                </a:cxn>
              </a:cxnLst>
              <a:rect l="0" t="0" r="r" b="b"/>
              <a:pathLst>
                <a:path w="85089" h="68579">
                  <a:moveTo>
                    <a:pt x="0" y="0"/>
                  </a:moveTo>
                  <a:lnTo>
                    <a:pt x="31750" y="68580"/>
                  </a:lnTo>
                  <a:lnTo>
                    <a:pt x="85089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22552" name="object 46"/>
            <p:cNvSpPr>
              <a:spLocks/>
            </p:cNvSpPr>
            <p:nvPr/>
          </p:nvSpPr>
          <p:spPr bwMode="auto">
            <a:xfrm>
              <a:off x="2743199" y="3200399"/>
              <a:ext cx="546100" cy="2730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6100" y="273050"/>
                </a:cxn>
              </a:cxnLst>
              <a:rect l="0" t="0" r="r" b="b"/>
              <a:pathLst>
                <a:path w="546100" h="273050">
                  <a:moveTo>
                    <a:pt x="0" y="0"/>
                  </a:moveTo>
                  <a:lnTo>
                    <a:pt x="546100" y="273050"/>
                  </a:lnTo>
                </a:path>
              </a:pathLst>
            </a:custGeom>
            <a:noFill/>
            <a:ln w="889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22553" name="object 47"/>
            <p:cNvSpPr>
              <a:spLocks/>
            </p:cNvSpPr>
            <p:nvPr/>
          </p:nvSpPr>
          <p:spPr bwMode="auto">
            <a:xfrm>
              <a:off x="3267709" y="3437889"/>
              <a:ext cx="85090" cy="67310"/>
            </a:xfrm>
            <a:custGeom>
              <a:avLst/>
              <a:gdLst/>
              <a:ahLst/>
              <a:cxnLst>
                <a:cxn ang="0">
                  <a:pos x="34289" y="0"/>
                </a:cxn>
                <a:cxn ang="0">
                  <a:pos x="0" y="67310"/>
                </a:cxn>
                <a:cxn ang="0">
                  <a:pos x="85089" y="67310"/>
                </a:cxn>
                <a:cxn ang="0">
                  <a:pos x="34289" y="0"/>
                </a:cxn>
              </a:cxnLst>
              <a:rect l="0" t="0" r="r" b="b"/>
              <a:pathLst>
                <a:path w="85089" h="67310">
                  <a:moveTo>
                    <a:pt x="34289" y="0"/>
                  </a:moveTo>
                  <a:lnTo>
                    <a:pt x="0" y="67310"/>
                  </a:lnTo>
                  <a:lnTo>
                    <a:pt x="85089" y="67310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</p:grpSp>
    </p:spTree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6600" y="492125"/>
            <a:ext cx="5618163" cy="573088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55" dirty="0"/>
              <a:t>FEED</a:t>
            </a:r>
            <a:r>
              <a:rPr sz="3600" spc="245" dirty="0"/>
              <a:t> </a:t>
            </a:r>
            <a:r>
              <a:rPr sz="3600" spc="45" dirty="0"/>
              <a:t>CLASSIFICATIONS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1906588" y="2384425"/>
            <a:ext cx="2789237" cy="237966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469900" indent="-457200" fontAlgn="auto">
              <a:spcBef>
                <a:spcPts val="100"/>
              </a:spcBef>
              <a:spcAft>
                <a:spcPts val="0"/>
              </a:spcAft>
              <a:buFontTx/>
              <a:buAutoNum type="arabicPeriod"/>
              <a:tabLst>
                <a:tab pos="469900" algn="l"/>
              </a:tabLst>
              <a:defRPr/>
            </a:pPr>
            <a:r>
              <a:rPr sz="3200" b="1" dirty="0">
                <a:latin typeface="Times New Roman"/>
                <a:cs typeface="Times New Roman"/>
              </a:rPr>
              <a:t>Roughages</a:t>
            </a:r>
            <a:endParaRPr sz="3200">
              <a:latin typeface="Times New Roman"/>
              <a:cs typeface="Times New Roman"/>
            </a:endParaRPr>
          </a:p>
          <a:p>
            <a:pPr fontAlgn="auto">
              <a:spcBef>
                <a:spcPts val="50"/>
              </a:spcBef>
              <a:spcAft>
                <a:spcPts val="0"/>
              </a:spcAft>
              <a:buFont typeface="Times New Roman"/>
              <a:buAutoNum type="arabicPeriod"/>
              <a:defRPr/>
            </a:pPr>
            <a:endParaRPr sz="3000">
              <a:latin typeface="Times New Roman"/>
              <a:cs typeface="Times New Roman"/>
            </a:endParaRPr>
          </a:p>
          <a:p>
            <a:pPr marL="4699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469900" algn="l"/>
              </a:tabLst>
              <a:defRPr/>
            </a:pPr>
            <a:r>
              <a:rPr sz="3200" b="1" spc="-5" dirty="0">
                <a:latin typeface="Times New Roman"/>
                <a:cs typeface="Times New Roman"/>
              </a:rPr>
              <a:t>C</a:t>
            </a:r>
            <a:r>
              <a:rPr sz="3200" b="1" spc="5" dirty="0">
                <a:latin typeface="Times New Roman"/>
                <a:cs typeface="Times New Roman"/>
              </a:rPr>
              <a:t>onc</a:t>
            </a:r>
            <a:r>
              <a:rPr sz="3200" b="1" spc="-5" dirty="0">
                <a:latin typeface="Times New Roman"/>
                <a:cs typeface="Times New Roman"/>
              </a:rPr>
              <a:t>e</a:t>
            </a:r>
            <a:r>
              <a:rPr sz="3200" b="1" dirty="0">
                <a:latin typeface="Times New Roman"/>
                <a:cs typeface="Times New Roman"/>
              </a:rPr>
              <a:t>nt</a:t>
            </a:r>
            <a:r>
              <a:rPr sz="3200" b="1" spc="5" dirty="0">
                <a:latin typeface="Times New Roman"/>
                <a:cs typeface="Times New Roman"/>
              </a:rPr>
              <a:t>ra</a:t>
            </a:r>
            <a:r>
              <a:rPr sz="3200" b="1" spc="-10" dirty="0">
                <a:latin typeface="Times New Roman"/>
                <a:cs typeface="Times New Roman"/>
              </a:rPr>
              <a:t>t</a:t>
            </a:r>
            <a:r>
              <a:rPr sz="3200" b="1" spc="5" dirty="0">
                <a:latin typeface="Times New Roman"/>
                <a:cs typeface="Times New Roman"/>
              </a:rPr>
              <a:t>e</a:t>
            </a:r>
            <a:r>
              <a:rPr sz="3200" b="1" dirty="0">
                <a:latin typeface="Times New Roman"/>
                <a:cs typeface="Times New Roman"/>
              </a:rPr>
              <a:t>s</a:t>
            </a:r>
            <a:endParaRPr sz="3200">
              <a:latin typeface="Times New Roman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Times New Roman"/>
              <a:buAutoNum type="arabicPeriod"/>
              <a:defRPr/>
            </a:pPr>
            <a:endParaRPr sz="3050">
              <a:latin typeface="Times New Roman"/>
              <a:cs typeface="Times New Roman"/>
            </a:endParaRPr>
          </a:p>
          <a:p>
            <a:pPr marL="4699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469900" algn="l"/>
              </a:tabLst>
              <a:defRPr/>
            </a:pPr>
            <a:r>
              <a:rPr sz="3200" b="1" dirty="0">
                <a:latin typeface="Times New Roman"/>
                <a:cs typeface="Times New Roman"/>
              </a:rPr>
              <a:t>Supplements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23556" name="object 4"/>
          <p:cNvSpPr>
            <a:spLocks noChangeArrowheads="1"/>
          </p:cNvSpPr>
          <p:nvPr/>
        </p:nvSpPr>
        <p:spPr bwMode="auto">
          <a:xfrm>
            <a:off x="6019800" y="1828800"/>
            <a:ext cx="2914650" cy="218598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57" name="object 5"/>
          <p:cNvSpPr>
            <a:spLocks noChangeArrowheads="1"/>
          </p:cNvSpPr>
          <p:nvPr/>
        </p:nvSpPr>
        <p:spPr bwMode="auto">
          <a:xfrm>
            <a:off x="6096000" y="4191000"/>
            <a:ext cx="2844800" cy="21336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6200" y="415925"/>
            <a:ext cx="4008438" cy="755650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4800" spc="215" dirty="0"/>
              <a:t>R</a:t>
            </a:r>
            <a:r>
              <a:rPr sz="4800" spc="-25" dirty="0"/>
              <a:t>O</a:t>
            </a:r>
            <a:r>
              <a:rPr sz="4800" spc="270" dirty="0"/>
              <a:t>U</a:t>
            </a:r>
            <a:r>
              <a:rPr sz="4800" spc="-95" dirty="0"/>
              <a:t>G</a:t>
            </a:r>
            <a:r>
              <a:rPr sz="4800" spc="650" dirty="0"/>
              <a:t>H</a:t>
            </a:r>
            <a:r>
              <a:rPr sz="4800" spc="-135" dirty="0"/>
              <a:t>A</a:t>
            </a:r>
            <a:r>
              <a:rPr sz="4800" spc="-95" dirty="0"/>
              <a:t>G</a:t>
            </a:r>
            <a:r>
              <a:rPr sz="4800" spc="-150" dirty="0"/>
              <a:t>E</a:t>
            </a:r>
            <a:r>
              <a:rPr sz="4800" spc="-790" dirty="0"/>
              <a:t>S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1068388" y="1330325"/>
            <a:ext cx="6780212" cy="876300"/>
          </a:xfrm>
          <a:prstGeom prst="rect">
            <a:avLst/>
          </a:prstGeom>
        </p:spPr>
        <p:txBody>
          <a:bodyPr lIns="0" tIns="27939" rIns="0" bIns="0">
            <a:spAutoFit/>
          </a:bodyPr>
          <a:lstStyle/>
          <a:p>
            <a:pPr marL="12700">
              <a:lnSpc>
                <a:spcPts val="3350"/>
              </a:lnSpc>
              <a:spcBef>
                <a:spcPts val="225"/>
              </a:spcBef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High in Fiber and relatively low in digestible  nutrients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8388" y="3163888"/>
            <a:ext cx="3140075" cy="3316287"/>
          </a:xfrm>
          <a:prstGeom prst="rect">
            <a:avLst/>
          </a:prstGeom>
        </p:spPr>
        <p:txBody>
          <a:bodyPr lIns="0" tIns="195580" rIns="0" bIns="0">
            <a:spAutoFit/>
          </a:bodyPr>
          <a:lstStyle/>
          <a:p>
            <a:pPr marL="12700" fontAlgn="auto">
              <a:spcBef>
                <a:spcPts val="1540"/>
              </a:spcBef>
              <a:spcAft>
                <a:spcPts val="0"/>
              </a:spcAft>
              <a:defRPr/>
            </a:pPr>
            <a:r>
              <a:rPr sz="24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Examples </a:t>
            </a:r>
            <a:r>
              <a:rPr sz="2400" b="1" dirty="0">
                <a:solidFill>
                  <a:srgbClr val="CC0000"/>
                </a:solidFill>
                <a:latin typeface="Times New Roman"/>
                <a:cs typeface="Times New Roman"/>
              </a:rPr>
              <a:t>of</a:t>
            </a:r>
            <a:r>
              <a:rPr sz="2400" b="1" spc="-45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C0000"/>
                </a:solidFill>
                <a:latin typeface="Times New Roman"/>
                <a:cs typeface="Times New Roman"/>
              </a:rPr>
              <a:t>roughages:</a:t>
            </a:r>
            <a:endParaRPr sz="2400">
              <a:latin typeface="Times New Roman"/>
              <a:cs typeface="Times New Roman"/>
            </a:endParaRPr>
          </a:p>
          <a:p>
            <a:pPr marL="469900" indent="-457200" fontAlgn="auto">
              <a:spcBef>
                <a:spcPts val="1440"/>
              </a:spcBef>
              <a:spcAft>
                <a:spcPts val="0"/>
              </a:spcAft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sz="2400" b="1" dirty="0">
                <a:latin typeface="Times New Roman"/>
                <a:cs typeface="Times New Roman"/>
              </a:rPr>
              <a:t>Alfalfa</a:t>
            </a:r>
            <a:endParaRPr sz="2400">
              <a:latin typeface="Times New Roman"/>
              <a:cs typeface="Times New Roman"/>
            </a:endParaRPr>
          </a:p>
          <a:p>
            <a:pPr marL="469900" indent="-457200" fontAlgn="auto">
              <a:spcBef>
                <a:spcPts val="1440"/>
              </a:spcBef>
              <a:spcAft>
                <a:spcPts val="0"/>
              </a:spcAft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sz="2400" b="1" spc="-5" dirty="0">
                <a:latin typeface="Times New Roman"/>
                <a:cs typeface="Times New Roman"/>
              </a:rPr>
              <a:t>Clover</a:t>
            </a:r>
            <a:endParaRPr sz="2400">
              <a:latin typeface="Times New Roman"/>
              <a:cs typeface="Times New Roman"/>
            </a:endParaRPr>
          </a:p>
          <a:p>
            <a:pPr marL="469900" indent="-457200" fontAlgn="auto">
              <a:spcBef>
                <a:spcPts val="1440"/>
              </a:spcBef>
              <a:spcAft>
                <a:spcPts val="0"/>
              </a:spcAft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sz="2400" b="1" spc="-5" dirty="0">
                <a:latin typeface="Times New Roman"/>
                <a:cs typeface="Times New Roman"/>
              </a:rPr>
              <a:t>Soybean</a:t>
            </a:r>
            <a:endParaRPr sz="2400">
              <a:latin typeface="Times New Roman"/>
              <a:cs typeface="Times New Roman"/>
            </a:endParaRPr>
          </a:p>
          <a:p>
            <a:pPr marL="469900" indent="-457200" fontAlgn="auto">
              <a:spcBef>
                <a:spcPts val="1440"/>
              </a:spcBef>
              <a:spcAft>
                <a:spcPts val="0"/>
              </a:spcAft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sz="2400" b="1" dirty="0">
                <a:latin typeface="Times New Roman"/>
                <a:cs typeface="Times New Roman"/>
              </a:rPr>
              <a:t>Oat</a:t>
            </a:r>
            <a:r>
              <a:rPr sz="2400" b="1" spc="-5" dirty="0">
                <a:latin typeface="Times New Roman"/>
                <a:cs typeface="Times New Roman"/>
              </a:rPr>
              <a:t> hay</a:t>
            </a:r>
            <a:endParaRPr sz="2400">
              <a:latin typeface="Times New Roman"/>
              <a:cs typeface="Times New Roman"/>
            </a:endParaRPr>
          </a:p>
          <a:p>
            <a:pPr marL="469900" indent="-457200" fontAlgn="auto">
              <a:spcBef>
                <a:spcPts val="1440"/>
              </a:spcBef>
              <a:spcAft>
                <a:spcPts val="0"/>
              </a:spcAft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sz="2400" b="1" spc="-5" dirty="0">
                <a:latin typeface="Times New Roman"/>
                <a:cs typeface="Times New Roman"/>
              </a:rPr>
              <a:t>Corn</a:t>
            </a:r>
            <a:r>
              <a:rPr sz="2400" b="1" spc="-2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Silage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4581" name="object 5"/>
          <p:cNvSpPr>
            <a:spLocks noChangeArrowheads="1"/>
          </p:cNvSpPr>
          <p:nvPr/>
        </p:nvSpPr>
        <p:spPr bwMode="auto">
          <a:xfrm>
            <a:off x="5943600" y="1905000"/>
            <a:ext cx="2916238" cy="21875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582" name="object 6"/>
          <p:cNvSpPr>
            <a:spLocks noChangeArrowheads="1"/>
          </p:cNvSpPr>
          <p:nvPr/>
        </p:nvSpPr>
        <p:spPr bwMode="auto">
          <a:xfrm>
            <a:off x="5943600" y="4343400"/>
            <a:ext cx="2895600" cy="191293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1263" y="415925"/>
            <a:ext cx="5038725" cy="755650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4800" spc="-215" dirty="0"/>
              <a:t>C</a:t>
            </a:r>
            <a:r>
              <a:rPr sz="4800" spc="775" dirty="0"/>
              <a:t>o</a:t>
            </a:r>
            <a:r>
              <a:rPr sz="4800" spc="520" dirty="0"/>
              <a:t>n</a:t>
            </a:r>
            <a:r>
              <a:rPr sz="4800" spc="580" dirty="0"/>
              <a:t>c</a:t>
            </a:r>
            <a:r>
              <a:rPr sz="4800" spc="385" dirty="0"/>
              <a:t>e</a:t>
            </a:r>
            <a:r>
              <a:rPr sz="4800" spc="520" dirty="0"/>
              <a:t>n</a:t>
            </a:r>
            <a:r>
              <a:rPr sz="4800" spc="1789" dirty="0"/>
              <a:t>t</a:t>
            </a:r>
            <a:r>
              <a:rPr sz="4800" spc="1805" dirty="0"/>
              <a:t>r</a:t>
            </a:r>
            <a:r>
              <a:rPr sz="4800" spc="670" dirty="0"/>
              <a:t>a</a:t>
            </a:r>
            <a:r>
              <a:rPr sz="4800" spc="1789" dirty="0"/>
              <a:t>t</a:t>
            </a:r>
            <a:r>
              <a:rPr sz="4800" spc="385" dirty="0"/>
              <a:t>e</a:t>
            </a:r>
            <a:r>
              <a:rPr sz="4800" spc="-260" dirty="0"/>
              <a:t>s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1069975" y="1608138"/>
            <a:ext cx="5503863" cy="481806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712788" indent="-38100">
              <a:spcBef>
                <a:spcPts val="100"/>
              </a:spcBef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Are low in fiber and high in  digestible nutrients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712788" indent="-38100">
              <a:spcBef>
                <a:spcPts val="13"/>
              </a:spcBef>
            </a:pPr>
            <a:endParaRPr lang="en-US" sz="2700">
              <a:latin typeface="Times New Roman" pitchFamily="18" charset="0"/>
              <a:cs typeface="Times New Roman" pitchFamily="18" charset="0"/>
            </a:endParaRPr>
          </a:p>
          <a:p>
            <a:pPr marL="712788" indent="-38100"/>
            <a:r>
              <a:rPr lang="en-US" sz="28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Examples of concentrates: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marL="712788" indent="-38100">
              <a:spcBef>
                <a:spcPts val="1338"/>
              </a:spcBef>
              <a:buFontTx/>
              <a:buAutoNum type="arabicPeriod"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Corn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marL="712788" indent="-38100">
              <a:spcBef>
                <a:spcPts val="1350"/>
              </a:spcBef>
              <a:buFontTx/>
              <a:buAutoNum type="arabicPeriod"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Cottonseed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marL="712788" indent="-38100">
              <a:spcBef>
                <a:spcPts val="1338"/>
              </a:spcBef>
              <a:buFontTx/>
              <a:buAutoNum type="arabicPeriod"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Barley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marL="712788" indent="-38100">
              <a:spcBef>
                <a:spcPts val="1338"/>
              </a:spcBef>
              <a:buFontTx/>
              <a:buAutoNum type="arabicPeriod"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Oats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marL="712788" indent="-38100">
              <a:spcBef>
                <a:spcPts val="1350"/>
              </a:spcBef>
              <a:buFontTx/>
              <a:buAutoNum type="arabicPeriod"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Sorghum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object 4"/>
          <p:cNvGrpSpPr>
            <a:grpSpLocks/>
          </p:cNvGrpSpPr>
          <p:nvPr/>
        </p:nvGrpSpPr>
        <p:grpSpPr bwMode="auto">
          <a:xfrm>
            <a:off x="5829300" y="2208213"/>
            <a:ext cx="3314700" cy="4649787"/>
            <a:chOff x="5829300" y="2208529"/>
            <a:chExt cx="3314700" cy="4649470"/>
          </a:xfrm>
        </p:grpSpPr>
        <p:sp>
          <p:nvSpPr>
            <p:cNvPr id="25605" name="object 5"/>
            <p:cNvSpPr>
              <a:spLocks noChangeArrowheads="1"/>
            </p:cNvSpPr>
            <p:nvPr/>
          </p:nvSpPr>
          <p:spPr bwMode="auto">
            <a:xfrm>
              <a:off x="6172200" y="2208529"/>
              <a:ext cx="2819400" cy="1910080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606" name="object 6"/>
            <p:cNvSpPr>
              <a:spLocks noChangeArrowheads="1"/>
            </p:cNvSpPr>
            <p:nvPr/>
          </p:nvSpPr>
          <p:spPr bwMode="auto">
            <a:xfrm>
              <a:off x="5829300" y="4157979"/>
              <a:ext cx="3314700" cy="2700020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9975" y="263525"/>
            <a:ext cx="5240338" cy="847725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5400" spc="645" dirty="0"/>
              <a:t>Supplements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1068388" y="1579563"/>
            <a:ext cx="6604000" cy="75723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buSzPct val="75000"/>
              <a:buFont typeface="Times New Roman" pitchFamily="18" charset="0"/>
              <a:buChar char="•"/>
              <a:tabLst>
                <a:tab pos="147638" algn="l"/>
                <a:tab pos="1485900" algn="l"/>
              </a:tabLst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Supplements are extras that supply the body with  additional	nutrients.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08088" y="3206750"/>
            <a:ext cx="5670550" cy="1246188"/>
          </a:xfrm>
          <a:prstGeom prst="rect">
            <a:avLst/>
          </a:prstGeom>
        </p:spPr>
        <p:txBody>
          <a:bodyPr lIns="0" tIns="11430" rIns="0" bIns="0">
            <a:spAutoFit/>
          </a:bodyPr>
          <a:lstStyle/>
          <a:p>
            <a:pPr marL="147638" indent="-147638">
              <a:spcBef>
                <a:spcPts val="88"/>
              </a:spcBef>
              <a:buSzPct val="90000"/>
              <a:buFont typeface="Times New Roman" pitchFamily="18" charset="0"/>
              <a:buChar char="•"/>
              <a:tabLst>
                <a:tab pos="147638" algn="l"/>
              </a:tabLst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Some of the supplements are minerals salt, copper,  iodine and iron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pPr marL="147638" indent="-147638">
              <a:buFont typeface="Times New Roman" pitchFamily="18" charset="0"/>
              <a:buChar char="•"/>
              <a:tabLst>
                <a:tab pos="147638" algn="l"/>
              </a:tabLst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Vitamin A and D are also very important to  ruminant animals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object 5"/>
          <p:cNvSpPr>
            <a:spLocks noChangeArrowheads="1"/>
          </p:cNvSpPr>
          <p:nvPr/>
        </p:nvSpPr>
        <p:spPr bwMode="auto">
          <a:xfrm>
            <a:off x="1981200" y="4951413"/>
            <a:ext cx="1095375" cy="140176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11388" y="6283325"/>
            <a:ext cx="500062" cy="3905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400" spc="-10" dirty="0">
                <a:latin typeface="Times New Roman"/>
                <a:cs typeface="Times New Roman"/>
              </a:rPr>
              <a:t>S</a:t>
            </a:r>
            <a:r>
              <a:rPr sz="2400" dirty="0">
                <a:latin typeface="Times New Roman"/>
                <a:cs typeface="Times New Roman"/>
              </a:rPr>
              <a:t>alt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6631" name="object 7"/>
          <p:cNvSpPr>
            <a:spLocks noChangeArrowheads="1"/>
          </p:cNvSpPr>
          <p:nvPr/>
        </p:nvSpPr>
        <p:spPr bwMode="auto">
          <a:xfrm>
            <a:off x="4114800" y="4799013"/>
            <a:ext cx="969963" cy="1477962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17975" y="6283325"/>
            <a:ext cx="920750" cy="3905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400" spc="-15" dirty="0">
                <a:latin typeface="Times New Roman"/>
                <a:cs typeface="Times New Roman"/>
              </a:rPr>
              <a:t>C</a:t>
            </a:r>
            <a:r>
              <a:rPr sz="2400" dirty="0">
                <a:latin typeface="Times New Roman"/>
                <a:cs typeface="Times New Roman"/>
              </a:rPr>
              <a:t>opper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6633" name="object 9"/>
          <p:cNvSpPr>
            <a:spLocks noChangeArrowheads="1"/>
          </p:cNvSpPr>
          <p:nvPr/>
        </p:nvSpPr>
        <p:spPr bwMode="auto">
          <a:xfrm>
            <a:off x="6248400" y="4953000"/>
            <a:ext cx="1981200" cy="1338263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61175" y="6283325"/>
            <a:ext cx="533400" cy="3905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400" dirty="0">
                <a:latin typeface="Times New Roman"/>
                <a:cs typeface="Times New Roman"/>
              </a:rPr>
              <a:t>Ir</a:t>
            </a:r>
            <a:r>
              <a:rPr sz="2400" spc="5" dirty="0">
                <a:latin typeface="Times New Roman"/>
                <a:cs typeface="Times New Roman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n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975" y="368300"/>
            <a:ext cx="4084638" cy="635000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tabLst>
                <a:tab pos="2155190" algn="l"/>
              </a:tabLst>
              <a:defRPr/>
            </a:pPr>
            <a:r>
              <a:rPr sz="4000" spc="320" dirty="0"/>
              <a:t>M</a:t>
            </a:r>
            <a:r>
              <a:rPr sz="4000" spc="100" dirty="0"/>
              <a:t>i</a:t>
            </a:r>
            <a:r>
              <a:rPr sz="4000" spc="110" dirty="0"/>
              <a:t>n</a:t>
            </a:r>
            <a:r>
              <a:rPr sz="4000" spc="320" dirty="0"/>
              <a:t>e</a:t>
            </a:r>
            <a:r>
              <a:rPr sz="4000" spc="110" dirty="0"/>
              <a:t>r</a:t>
            </a:r>
            <a:r>
              <a:rPr sz="4000" spc="330" dirty="0"/>
              <a:t>a</a:t>
            </a:r>
            <a:r>
              <a:rPr sz="4000" spc="-225" dirty="0"/>
              <a:t>l</a:t>
            </a:r>
            <a:r>
              <a:rPr sz="4000" dirty="0"/>
              <a:t>	</a:t>
            </a:r>
            <a:r>
              <a:rPr sz="4000" spc="320" dirty="0"/>
              <a:t>M</a:t>
            </a:r>
            <a:r>
              <a:rPr sz="4000" spc="100" dirty="0"/>
              <a:t>i</a:t>
            </a:r>
            <a:r>
              <a:rPr sz="4000" spc="110" dirty="0"/>
              <a:t>xtu</a:t>
            </a:r>
            <a:r>
              <a:rPr sz="4000" spc="95" dirty="0"/>
              <a:t>r</a:t>
            </a:r>
            <a:r>
              <a:rPr sz="4000" dirty="0"/>
              <a:t>e</a:t>
            </a:r>
            <a:endParaRPr sz="40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277938" y="1381125"/>
          <a:ext cx="5473699" cy="4476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74695"/>
                <a:gridCol w="2199004"/>
              </a:tblGrid>
              <a:tr h="40003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000" b="1" spc="70" dirty="0">
                          <a:solidFill>
                            <a:srgbClr val="FF3399"/>
                          </a:solidFill>
                          <a:latin typeface="Arial"/>
                          <a:cs typeface="Arial"/>
                        </a:rPr>
                        <a:t>Ingredients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113157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000" b="1" spc="75" dirty="0">
                          <a:solidFill>
                            <a:srgbClr val="FF3399"/>
                          </a:solidFill>
                          <a:latin typeface="Arial"/>
                          <a:cs typeface="Arial"/>
                        </a:rPr>
                        <a:t>Percent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7145" marB="0"/>
                </a:tc>
              </a:tr>
              <a:tr h="45973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000" spc="-114" dirty="0">
                          <a:latin typeface="Arial Black"/>
                          <a:cs typeface="Arial Black"/>
                        </a:rPr>
                        <a:t>DCP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T="76835" marB="0"/>
                </a:tc>
                <a:tc>
                  <a:txBody>
                    <a:bodyPr/>
                    <a:lstStyle/>
                    <a:p>
                      <a:pPr marL="1152525"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000" spc="-204" dirty="0">
                          <a:latin typeface="Arial Black"/>
                          <a:cs typeface="Arial Black"/>
                        </a:rPr>
                        <a:t>63.25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T="76835" marB="0"/>
                </a:tc>
              </a:tr>
              <a:tr h="45910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000" spc="-225" dirty="0">
                          <a:latin typeface="Arial Black"/>
                          <a:cs typeface="Arial Black"/>
                        </a:rPr>
                        <a:t>Sodium</a:t>
                      </a:r>
                      <a:r>
                        <a:rPr sz="2000" spc="-120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000" spc="-210" dirty="0">
                          <a:latin typeface="Arial Black"/>
                          <a:cs typeface="Arial Black"/>
                        </a:rPr>
                        <a:t>Chloride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T="76835" marB="0"/>
                </a:tc>
                <a:tc>
                  <a:txBody>
                    <a:bodyPr/>
                    <a:lstStyle/>
                    <a:p>
                      <a:pPr marL="1152525"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000" spc="-204" dirty="0">
                          <a:latin typeface="Arial Black"/>
                          <a:cs typeface="Arial Black"/>
                        </a:rPr>
                        <a:t>35.00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T="76835" marB="0"/>
                </a:tc>
              </a:tr>
              <a:tr h="45910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000" spc="-204" dirty="0">
                          <a:latin typeface="Arial Black"/>
                          <a:cs typeface="Arial Black"/>
                        </a:rPr>
                        <a:t>Copper</a:t>
                      </a:r>
                      <a:r>
                        <a:rPr sz="2000" spc="-120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000" spc="-240" dirty="0">
                          <a:latin typeface="Arial Black"/>
                          <a:cs typeface="Arial Black"/>
                        </a:rPr>
                        <a:t>sulphate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T="76200" marB="0"/>
                </a:tc>
                <a:tc>
                  <a:txBody>
                    <a:bodyPr/>
                    <a:lstStyle/>
                    <a:p>
                      <a:pPr marL="115252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000" spc="-204" dirty="0">
                          <a:latin typeface="Arial Black"/>
                          <a:cs typeface="Arial Black"/>
                        </a:rPr>
                        <a:t>00.25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T="76200" marB="0"/>
                </a:tc>
              </a:tr>
              <a:tr h="45973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000" spc="-210" dirty="0">
                          <a:latin typeface="Arial Black"/>
                          <a:cs typeface="Arial Black"/>
                        </a:rPr>
                        <a:t>Ferrous</a:t>
                      </a:r>
                      <a:r>
                        <a:rPr sz="2000" spc="-125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000" spc="-240" dirty="0">
                          <a:latin typeface="Arial Black"/>
                          <a:cs typeface="Arial Black"/>
                        </a:rPr>
                        <a:t>sulphate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T="76835" marB="0"/>
                </a:tc>
                <a:tc>
                  <a:txBody>
                    <a:bodyPr/>
                    <a:lstStyle/>
                    <a:p>
                      <a:pPr marL="1152525"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000" spc="-204" dirty="0">
                          <a:latin typeface="Arial Black"/>
                          <a:cs typeface="Arial Black"/>
                        </a:rPr>
                        <a:t>00.75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T="76835" marB="0"/>
                </a:tc>
              </a:tr>
              <a:tr h="45973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000" spc="-225" dirty="0">
                          <a:latin typeface="Arial Black"/>
                          <a:cs typeface="Arial Black"/>
                        </a:rPr>
                        <a:t>Magnese</a:t>
                      </a:r>
                      <a:r>
                        <a:rPr sz="2000" spc="-120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000" spc="-240" dirty="0">
                          <a:latin typeface="Arial Black"/>
                          <a:cs typeface="Arial Black"/>
                        </a:rPr>
                        <a:t>sulphate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T="76835" marB="0"/>
                </a:tc>
                <a:tc>
                  <a:txBody>
                    <a:bodyPr/>
                    <a:lstStyle/>
                    <a:p>
                      <a:pPr marL="1152525"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000" spc="-200" dirty="0">
                          <a:latin typeface="Arial Black"/>
                          <a:cs typeface="Arial Black"/>
                        </a:rPr>
                        <a:t>0.10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T="76835" marB="0"/>
                </a:tc>
              </a:tr>
              <a:tr h="45974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000" spc="-254" dirty="0">
                          <a:latin typeface="Arial Black"/>
                          <a:cs typeface="Arial Black"/>
                        </a:rPr>
                        <a:t>Zinc</a:t>
                      </a:r>
                      <a:r>
                        <a:rPr sz="2000" spc="-114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000" spc="-240" dirty="0">
                          <a:latin typeface="Arial Black"/>
                          <a:cs typeface="Arial Black"/>
                        </a:rPr>
                        <a:t>sulphate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T="76835" marB="0"/>
                </a:tc>
                <a:tc>
                  <a:txBody>
                    <a:bodyPr/>
                    <a:lstStyle/>
                    <a:p>
                      <a:pPr marL="1152525"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000" spc="-200" dirty="0">
                          <a:latin typeface="Arial Black"/>
                          <a:cs typeface="Arial Black"/>
                        </a:rPr>
                        <a:t>0.50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T="76835" marB="0"/>
                </a:tc>
              </a:tr>
              <a:tr h="45973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000" spc="-225" dirty="0">
                          <a:latin typeface="Arial Black"/>
                          <a:cs typeface="Arial Black"/>
                        </a:rPr>
                        <a:t>Cobalt</a:t>
                      </a:r>
                      <a:r>
                        <a:rPr sz="2000" spc="-120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000" spc="-240" dirty="0">
                          <a:latin typeface="Arial Black"/>
                          <a:cs typeface="Arial Black"/>
                        </a:rPr>
                        <a:t>sulphate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T="76835" marB="0"/>
                </a:tc>
                <a:tc>
                  <a:txBody>
                    <a:bodyPr/>
                    <a:lstStyle/>
                    <a:p>
                      <a:pPr marL="1152525"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000" spc="-200" dirty="0">
                          <a:latin typeface="Arial Black"/>
                          <a:cs typeface="Arial Black"/>
                        </a:rPr>
                        <a:t>0.10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T="76835" marB="0"/>
                </a:tc>
              </a:tr>
              <a:tr h="45973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000" spc="-235" dirty="0">
                          <a:latin typeface="Arial Black"/>
                          <a:cs typeface="Arial Black"/>
                        </a:rPr>
                        <a:t>Potassium</a:t>
                      </a:r>
                      <a:r>
                        <a:rPr sz="2000" spc="-120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000" spc="-225" dirty="0">
                          <a:latin typeface="Arial Black"/>
                          <a:cs typeface="Arial Black"/>
                        </a:rPr>
                        <a:t>iodide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T="76835" marB="0"/>
                </a:tc>
                <a:tc>
                  <a:txBody>
                    <a:bodyPr/>
                    <a:lstStyle/>
                    <a:p>
                      <a:pPr marL="1152525"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000" spc="-200" dirty="0">
                          <a:latin typeface="Arial Black"/>
                          <a:cs typeface="Arial Black"/>
                        </a:rPr>
                        <a:t>0.05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T="76835" marB="0"/>
                </a:tc>
              </a:tr>
              <a:tr h="40003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000" spc="-250" dirty="0">
                          <a:latin typeface="Arial Black"/>
                          <a:cs typeface="Arial Black"/>
                        </a:rPr>
                        <a:t>Total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T="76835" marB="0"/>
                </a:tc>
                <a:tc>
                  <a:txBody>
                    <a:bodyPr/>
                    <a:lstStyle/>
                    <a:p>
                      <a:pPr marL="1153795"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2000" spc="-225" dirty="0">
                          <a:latin typeface="Arial Black"/>
                          <a:cs typeface="Arial Black"/>
                        </a:rPr>
                        <a:t>100</a:t>
                      </a:r>
                      <a:endParaRPr sz="2000">
                        <a:latin typeface="Arial Black"/>
                        <a:cs typeface="Arial Black"/>
                      </a:endParaRPr>
                    </a:p>
                  </a:txBody>
                  <a:tcPr marL="0" marR="0" marT="76835" marB="0"/>
                </a:tc>
              </a:tr>
            </a:tbl>
          </a:graphicData>
        </a:graphic>
      </p:graphicFrame>
    </p:spTree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263525"/>
            <a:ext cx="5116513" cy="573088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tabLst>
                <a:tab pos="2092960" algn="l"/>
              </a:tabLst>
              <a:defRPr/>
            </a:pPr>
            <a:r>
              <a:rPr sz="3600" spc="135" dirty="0" smtClean="0"/>
              <a:t>Feeding</a:t>
            </a:r>
            <a:r>
              <a:rPr lang="en-IN" sz="3600" spc="135" dirty="0" smtClean="0"/>
              <a:t> </a:t>
            </a:r>
            <a:r>
              <a:rPr sz="3600" spc="165" dirty="0" smtClean="0"/>
              <a:t>Management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1571625" y="1130300"/>
            <a:ext cx="3386138" cy="3302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000" b="1" spc="-30" dirty="0">
                <a:latin typeface="Arial"/>
                <a:cs typeface="Arial"/>
              </a:rPr>
              <a:t>An </a:t>
            </a:r>
            <a:r>
              <a:rPr sz="2000" b="1" spc="-5" dirty="0">
                <a:latin typeface="Arial"/>
                <a:cs typeface="Arial"/>
              </a:rPr>
              <a:t>Art </a:t>
            </a:r>
            <a:r>
              <a:rPr sz="2000" b="1" spc="40" dirty="0">
                <a:latin typeface="Arial"/>
                <a:cs typeface="Arial"/>
              </a:rPr>
              <a:t>that </a:t>
            </a:r>
            <a:r>
              <a:rPr sz="2000" b="1" spc="70" dirty="0">
                <a:latin typeface="Arial"/>
                <a:cs typeface="Arial"/>
              </a:rPr>
              <a:t>need </a:t>
            </a:r>
            <a:r>
              <a:rPr sz="2000" b="1" spc="-30" dirty="0">
                <a:latin typeface="Arial"/>
                <a:cs typeface="Arial"/>
              </a:rPr>
              <a:t>to</a:t>
            </a:r>
            <a:r>
              <a:rPr sz="2000" b="1" spc="-170" dirty="0">
                <a:latin typeface="Arial"/>
                <a:cs typeface="Arial"/>
              </a:rPr>
              <a:t> </a:t>
            </a:r>
            <a:r>
              <a:rPr sz="2000" b="1" spc="20" dirty="0">
                <a:latin typeface="Arial"/>
                <a:cs typeface="Arial"/>
              </a:rPr>
              <a:t>know;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71625" y="1936750"/>
            <a:ext cx="180975" cy="2698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1600" spc="-380" dirty="0">
                <a:solidFill>
                  <a:srgbClr val="0099CC"/>
                </a:solidFill>
                <a:latin typeface="UnDotum"/>
                <a:cs typeface="UnDotum"/>
              </a:rPr>
              <a:t></a:t>
            </a:r>
            <a:endParaRPr sz="1600">
              <a:latin typeface="UnDotum"/>
              <a:cs typeface="UnDot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66913" y="1895475"/>
            <a:ext cx="6745287" cy="22288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lnSpc>
                <a:spcPct val="110000"/>
              </a:lnSpc>
              <a:spcBef>
                <a:spcPts val="100"/>
              </a:spcBef>
            </a:pPr>
            <a:r>
              <a:rPr lang="en-US" sz="2000" b="1"/>
              <a:t>Requirements of the animal according to milk yield  &amp; lactation stages</a:t>
            </a:r>
            <a:endParaRPr lang="en-US" sz="2000"/>
          </a:p>
          <a:p>
            <a:pPr marL="12700">
              <a:lnSpc>
                <a:spcPct val="131000"/>
              </a:lnSpc>
            </a:pPr>
            <a:r>
              <a:rPr lang="en-US" sz="2000" b="1"/>
              <a:t>Nutrient composition of available feeds  &amp;</a:t>
            </a:r>
            <a:endParaRPr lang="en-US" sz="2000"/>
          </a:p>
          <a:p>
            <a:pPr marL="12700">
              <a:lnSpc>
                <a:spcPct val="107000"/>
              </a:lnSpc>
              <a:spcBef>
                <a:spcPts val="500"/>
              </a:spcBef>
            </a:pPr>
            <a:r>
              <a:rPr lang="en-US" sz="2000" b="1" i="1"/>
              <a:t>How to combine different feeds to match the  animal requirements</a:t>
            </a:r>
            <a:endParaRPr lang="en-US" sz="2000"/>
          </a:p>
        </p:txBody>
      </p:sp>
      <p:sp>
        <p:nvSpPr>
          <p:cNvPr id="6" name="object 6"/>
          <p:cNvSpPr txBox="1"/>
          <p:nvPr/>
        </p:nvSpPr>
        <p:spPr>
          <a:xfrm>
            <a:off x="1571625" y="2670175"/>
            <a:ext cx="180975" cy="268288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1600" spc="-380" dirty="0">
                <a:solidFill>
                  <a:srgbClr val="0099CC"/>
                </a:solidFill>
                <a:latin typeface="UnDotum"/>
                <a:cs typeface="UnDotum"/>
              </a:rPr>
              <a:t></a:t>
            </a:r>
            <a:endParaRPr sz="1600">
              <a:latin typeface="UnDotum"/>
              <a:cs typeface="UnDot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1625" y="3467100"/>
            <a:ext cx="180975" cy="2698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1600" spc="-380" dirty="0">
                <a:solidFill>
                  <a:srgbClr val="0099CC"/>
                </a:solidFill>
                <a:latin typeface="UnDotum"/>
                <a:cs typeface="UnDotum"/>
              </a:rPr>
              <a:t></a:t>
            </a:r>
            <a:endParaRPr sz="1600">
              <a:latin typeface="UnDotum"/>
              <a:cs typeface="UnDot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63700" y="4589463"/>
            <a:ext cx="1339850" cy="3302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000" b="1" spc="45" dirty="0">
                <a:latin typeface="Arial"/>
                <a:cs typeface="Arial"/>
              </a:rPr>
              <a:t>Should</a:t>
            </a:r>
            <a:r>
              <a:rPr sz="2000" b="1" spc="254" dirty="0">
                <a:latin typeface="Arial"/>
                <a:cs typeface="Arial"/>
              </a:rPr>
              <a:t> </a:t>
            </a:r>
            <a:r>
              <a:rPr sz="2000" b="1" spc="25" dirty="0">
                <a:latin typeface="Arial"/>
                <a:cs typeface="Arial"/>
              </a:rPr>
              <a:t>be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1625" y="4997450"/>
            <a:ext cx="180975" cy="10668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1600" spc="-380" dirty="0">
                <a:solidFill>
                  <a:srgbClr val="0099CC"/>
                </a:solidFill>
                <a:latin typeface="UnDotum"/>
                <a:cs typeface="UnDotum"/>
              </a:rPr>
              <a:t></a:t>
            </a:r>
            <a:endParaRPr sz="1600">
              <a:latin typeface="UnDotum"/>
              <a:cs typeface="UnDotum"/>
            </a:endParaRPr>
          </a:p>
          <a:p>
            <a:pPr marL="12700" fontAlgn="auto">
              <a:spcBef>
                <a:spcPts val="1220"/>
              </a:spcBef>
              <a:spcAft>
                <a:spcPts val="0"/>
              </a:spcAft>
              <a:defRPr/>
            </a:pPr>
            <a:r>
              <a:rPr sz="1600" spc="-380" dirty="0">
                <a:solidFill>
                  <a:srgbClr val="0099CC"/>
                </a:solidFill>
                <a:latin typeface="UnDotum"/>
                <a:cs typeface="UnDotum"/>
              </a:rPr>
              <a:t></a:t>
            </a:r>
            <a:endParaRPr sz="1600">
              <a:latin typeface="UnDotum"/>
              <a:cs typeface="UnDotum"/>
            </a:endParaRPr>
          </a:p>
          <a:p>
            <a:pPr marL="12700" fontAlgn="auto">
              <a:spcBef>
                <a:spcPts val="1220"/>
              </a:spcBef>
              <a:spcAft>
                <a:spcPts val="0"/>
              </a:spcAft>
              <a:defRPr/>
            </a:pPr>
            <a:r>
              <a:rPr sz="1600" spc="-380" dirty="0">
                <a:solidFill>
                  <a:srgbClr val="0099CC"/>
                </a:solidFill>
                <a:latin typeface="UnDotum"/>
                <a:cs typeface="UnDotum"/>
              </a:rPr>
              <a:t></a:t>
            </a:r>
            <a:endParaRPr sz="1600">
              <a:latin typeface="UnDotum"/>
              <a:cs typeface="UnDot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66913" y="4894263"/>
            <a:ext cx="2560637" cy="1220787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lnSpc>
                <a:spcPct val="131000"/>
              </a:lnSpc>
              <a:spcBef>
                <a:spcPts val="100"/>
              </a:spcBef>
            </a:pPr>
            <a:r>
              <a:rPr lang="en-US" sz="2000" b="1"/>
              <a:t>Balanced approach  Cost effective  Sustainable</a:t>
            </a:r>
            <a:endParaRPr lang="en-US" sz="2000"/>
          </a:p>
        </p:txBody>
      </p:sp>
    </p:spTree>
  </p:cSld>
  <p:clrMapOvr>
    <a:masterClrMapping/>
  </p:clrMapOvr>
  <p:transition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/>
          </p:cNvGrpSpPr>
          <p:nvPr/>
        </p:nvGrpSpPr>
        <p:grpSpPr bwMode="auto">
          <a:xfrm>
            <a:off x="877888" y="0"/>
            <a:ext cx="3686175" cy="6851650"/>
            <a:chOff x="877569" y="0"/>
            <a:chExt cx="3686175" cy="6851650"/>
          </a:xfrm>
        </p:grpSpPr>
        <p:sp>
          <p:nvSpPr>
            <p:cNvPr id="29723" name="object 3"/>
            <p:cNvSpPr>
              <a:spLocks/>
            </p:cNvSpPr>
            <p:nvPr/>
          </p:nvSpPr>
          <p:spPr bwMode="auto">
            <a:xfrm>
              <a:off x="3324859" y="1905000"/>
              <a:ext cx="1224280" cy="1576070"/>
            </a:xfrm>
            <a:custGeom>
              <a:avLst/>
              <a:gdLst/>
              <a:ahLst/>
              <a:cxnLst>
                <a:cxn ang="0">
                  <a:pos x="1224279" y="1576070"/>
                </a:cxn>
                <a:cxn ang="0">
                  <a:pos x="0" y="0"/>
                </a:cxn>
              </a:cxnLst>
              <a:rect l="0" t="0" r="r" b="b"/>
              <a:pathLst>
                <a:path w="1224279" h="1576070">
                  <a:moveTo>
                    <a:pt x="1224279" y="1576070"/>
                  </a:moveTo>
                  <a:lnTo>
                    <a:pt x="0" y="0"/>
                  </a:lnTo>
                </a:path>
              </a:pathLst>
            </a:custGeom>
            <a:noFill/>
            <a:ln w="28393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29724" name="object 4"/>
            <p:cNvSpPr>
              <a:spLocks/>
            </p:cNvSpPr>
            <p:nvPr/>
          </p:nvSpPr>
          <p:spPr bwMode="auto">
            <a:xfrm>
              <a:off x="1516379" y="1173480"/>
              <a:ext cx="2132330" cy="853440"/>
            </a:xfrm>
            <a:custGeom>
              <a:avLst/>
              <a:gdLst/>
              <a:ahLst/>
              <a:cxnLst>
                <a:cxn ang="0">
                  <a:pos x="996568" y="815"/>
                </a:cxn>
                <a:cxn ang="0">
                  <a:pos x="862836" y="7206"/>
                </a:cxn>
                <a:cxn ang="0">
                  <a:pos x="735426" y="19650"/>
                </a:cxn>
                <a:cxn ang="0">
                  <a:pos x="615214" y="37792"/>
                </a:cxn>
                <a:cxn ang="0">
                  <a:pos x="503079" y="61279"/>
                </a:cxn>
                <a:cxn ang="0">
                  <a:pos x="399897" y="89757"/>
                </a:cxn>
                <a:cxn ang="0">
                  <a:pos x="306546" y="122872"/>
                </a:cxn>
                <a:cxn ang="0">
                  <a:pos x="223903" y="160271"/>
                </a:cxn>
                <a:cxn ang="0">
                  <a:pos x="152847" y="201599"/>
                </a:cxn>
                <a:cxn ang="0">
                  <a:pos x="49003" y="294629"/>
                </a:cxn>
                <a:cxn ang="0">
                  <a:pos x="2033" y="399133"/>
                </a:cxn>
                <a:cxn ang="0">
                  <a:pos x="2033" y="454306"/>
                </a:cxn>
                <a:cxn ang="0">
                  <a:pos x="49003" y="558810"/>
                </a:cxn>
                <a:cxn ang="0">
                  <a:pos x="152847" y="651840"/>
                </a:cxn>
                <a:cxn ang="0">
                  <a:pos x="223903" y="693168"/>
                </a:cxn>
                <a:cxn ang="0">
                  <a:pos x="306546" y="730567"/>
                </a:cxn>
                <a:cxn ang="0">
                  <a:pos x="399897" y="763682"/>
                </a:cxn>
                <a:cxn ang="0">
                  <a:pos x="503079" y="792160"/>
                </a:cxn>
                <a:cxn ang="0">
                  <a:pos x="615214" y="815647"/>
                </a:cxn>
                <a:cxn ang="0">
                  <a:pos x="735426" y="833789"/>
                </a:cxn>
                <a:cxn ang="0">
                  <a:pos x="862836" y="846233"/>
                </a:cxn>
                <a:cxn ang="0">
                  <a:pos x="996568" y="852624"/>
                </a:cxn>
                <a:cxn ang="0">
                  <a:pos x="1134632" y="852624"/>
                </a:cxn>
                <a:cxn ang="0">
                  <a:pos x="1268614" y="846233"/>
                </a:cxn>
                <a:cxn ang="0">
                  <a:pos x="1396234" y="833789"/>
                </a:cxn>
                <a:cxn ang="0">
                  <a:pos x="1516619" y="815647"/>
                </a:cxn>
                <a:cxn ang="0">
                  <a:pos x="1628895" y="792160"/>
                </a:cxn>
                <a:cxn ang="0">
                  <a:pos x="1732188" y="763682"/>
                </a:cxn>
                <a:cxn ang="0">
                  <a:pos x="1825625" y="730567"/>
                </a:cxn>
                <a:cxn ang="0">
                  <a:pos x="1908329" y="693168"/>
                </a:cxn>
                <a:cxn ang="0">
                  <a:pos x="1979429" y="651840"/>
                </a:cxn>
                <a:cxn ang="0">
                  <a:pos x="2083317" y="558810"/>
                </a:cxn>
                <a:cxn ang="0">
                  <a:pos x="2130296" y="454306"/>
                </a:cxn>
                <a:cxn ang="0">
                  <a:pos x="2130296" y="399133"/>
                </a:cxn>
                <a:cxn ang="0">
                  <a:pos x="2083317" y="294629"/>
                </a:cxn>
                <a:cxn ang="0">
                  <a:pos x="1979429" y="201599"/>
                </a:cxn>
                <a:cxn ang="0">
                  <a:pos x="1908329" y="160271"/>
                </a:cxn>
                <a:cxn ang="0">
                  <a:pos x="1825625" y="122872"/>
                </a:cxn>
                <a:cxn ang="0">
                  <a:pos x="1732188" y="89757"/>
                </a:cxn>
                <a:cxn ang="0">
                  <a:pos x="1628895" y="61279"/>
                </a:cxn>
                <a:cxn ang="0">
                  <a:pos x="1516619" y="37792"/>
                </a:cxn>
                <a:cxn ang="0">
                  <a:pos x="1396234" y="19650"/>
                </a:cxn>
                <a:cxn ang="0">
                  <a:pos x="1268614" y="7206"/>
                </a:cxn>
                <a:cxn ang="0">
                  <a:pos x="1134632" y="815"/>
                </a:cxn>
              </a:cxnLst>
              <a:rect l="0" t="0" r="r" b="b"/>
              <a:pathLst>
                <a:path w="2132329" h="853439">
                  <a:moveTo>
                    <a:pt x="1065530" y="0"/>
                  </a:moveTo>
                  <a:lnTo>
                    <a:pt x="996568" y="815"/>
                  </a:lnTo>
                  <a:lnTo>
                    <a:pt x="928967" y="3232"/>
                  </a:lnTo>
                  <a:lnTo>
                    <a:pt x="862836" y="7206"/>
                  </a:lnTo>
                  <a:lnTo>
                    <a:pt x="798286" y="12694"/>
                  </a:lnTo>
                  <a:lnTo>
                    <a:pt x="735426" y="19650"/>
                  </a:lnTo>
                  <a:lnTo>
                    <a:pt x="674365" y="28031"/>
                  </a:lnTo>
                  <a:lnTo>
                    <a:pt x="615214" y="37792"/>
                  </a:lnTo>
                  <a:lnTo>
                    <a:pt x="558082" y="48890"/>
                  </a:lnTo>
                  <a:lnTo>
                    <a:pt x="503079" y="61279"/>
                  </a:lnTo>
                  <a:lnTo>
                    <a:pt x="450314" y="74916"/>
                  </a:lnTo>
                  <a:lnTo>
                    <a:pt x="399897" y="89757"/>
                  </a:lnTo>
                  <a:lnTo>
                    <a:pt x="351937" y="105757"/>
                  </a:lnTo>
                  <a:lnTo>
                    <a:pt x="306546" y="122872"/>
                  </a:lnTo>
                  <a:lnTo>
                    <a:pt x="263831" y="141058"/>
                  </a:lnTo>
                  <a:lnTo>
                    <a:pt x="223903" y="160271"/>
                  </a:lnTo>
                  <a:lnTo>
                    <a:pt x="186872" y="180466"/>
                  </a:lnTo>
                  <a:lnTo>
                    <a:pt x="152847" y="201599"/>
                  </a:lnTo>
                  <a:lnTo>
                    <a:pt x="94254" y="246503"/>
                  </a:lnTo>
                  <a:lnTo>
                    <a:pt x="49003" y="294629"/>
                  </a:lnTo>
                  <a:lnTo>
                    <a:pt x="17970" y="345623"/>
                  </a:lnTo>
                  <a:lnTo>
                    <a:pt x="2033" y="399133"/>
                  </a:lnTo>
                  <a:lnTo>
                    <a:pt x="0" y="426720"/>
                  </a:lnTo>
                  <a:lnTo>
                    <a:pt x="2033" y="454306"/>
                  </a:lnTo>
                  <a:lnTo>
                    <a:pt x="17970" y="507816"/>
                  </a:lnTo>
                  <a:lnTo>
                    <a:pt x="49003" y="558810"/>
                  </a:lnTo>
                  <a:lnTo>
                    <a:pt x="94254" y="606936"/>
                  </a:lnTo>
                  <a:lnTo>
                    <a:pt x="152847" y="651840"/>
                  </a:lnTo>
                  <a:lnTo>
                    <a:pt x="186872" y="672973"/>
                  </a:lnTo>
                  <a:lnTo>
                    <a:pt x="223903" y="693168"/>
                  </a:lnTo>
                  <a:lnTo>
                    <a:pt x="263831" y="712381"/>
                  </a:lnTo>
                  <a:lnTo>
                    <a:pt x="306546" y="730567"/>
                  </a:lnTo>
                  <a:lnTo>
                    <a:pt x="351937" y="747682"/>
                  </a:lnTo>
                  <a:lnTo>
                    <a:pt x="399897" y="763682"/>
                  </a:lnTo>
                  <a:lnTo>
                    <a:pt x="450314" y="778523"/>
                  </a:lnTo>
                  <a:lnTo>
                    <a:pt x="503079" y="792160"/>
                  </a:lnTo>
                  <a:lnTo>
                    <a:pt x="558082" y="804549"/>
                  </a:lnTo>
                  <a:lnTo>
                    <a:pt x="615214" y="815647"/>
                  </a:lnTo>
                  <a:lnTo>
                    <a:pt x="674365" y="825408"/>
                  </a:lnTo>
                  <a:lnTo>
                    <a:pt x="735426" y="833789"/>
                  </a:lnTo>
                  <a:lnTo>
                    <a:pt x="798286" y="840745"/>
                  </a:lnTo>
                  <a:lnTo>
                    <a:pt x="862836" y="846233"/>
                  </a:lnTo>
                  <a:lnTo>
                    <a:pt x="928967" y="850207"/>
                  </a:lnTo>
                  <a:lnTo>
                    <a:pt x="996568" y="852624"/>
                  </a:lnTo>
                  <a:lnTo>
                    <a:pt x="1065530" y="853440"/>
                  </a:lnTo>
                  <a:lnTo>
                    <a:pt x="1134632" y="852624"/>
                  </a:lnTo>
                  <a:lnTo>
                    <a:pt x="1202363" y="850207"/>
                  </a:lnTo>
                  <a:lnTo>
                    <a:pt x="1268614" y="846233"/>
                  </a:lnTo>
                  <a:lnTo>
                    <a:pt x="1333273" y="840745"/>
                  </a:lnTo>
                  <a:lnTo>
                    <a:pt x="1396234" y="833789"/>
                  </a:lnTo>
                  <a:lnTo>
                    <a:pt x="1457385" y="825408"/>
                  </a:lnTo>
                  <a:lnTo>
                    <a:pt x="1516619" y="815647"/>
                  </a:lnTo>
                  <a:lnTo>
                    <a:pt x="1573825" y="804549"/>
                  </a:lnTo>
                  <a:lnTo>
                    <a:pt x="1628895" y="792160"/>
                  </a:lnTo>
                  <a:lnTo>
                    <a:pt x="1681719" y="778523"/>
                  </a:lnTo>
                  <a:lnTo>
                    <a:pt x="1732188" y="763682"/>
                  </a:lnTo>
                  <a:lnTo>
                    <a:pt x="1780193" y="747682"/>
                  </a:lnTo>
                  <a:lnTo>
                    <a:pt x="1825625" y="730567"/>
                  </a:lnTo>
                  <a:lnTo>
                    <a:pt x="1868373" y="712381"/>
                  </a:lnTo>
                  <a:lnTo>
                    <a:pt x="1908329" y="693168"/>
                  </a:lnTo>
                  <a:lnTo>
                    <a:pt x="1945385" y="672973"/>
                  </a:lnTo>
                  <a:lnTo>
                    <a:pt x="1979429" y="651840"/>
                  </a:lnTo>
                  <a:lnTo>
                    <a:pt x="2038050" y="606936"/>
                  </a:lnTo>
                  <a:lnTo>
                    <a:pt x="2083317" y="558810"/>
                  </a:lnTo>
                  <a:lnTo>
                    <a:pt x="2114357" y="507816"/>
                  </a:lnTo>
                  <a:lnTo>
                    <a:pt x="2130296" y="454306"/>
                  </a:lnTo>
                  <a:lnTo>
                    <a:pt x="2132330" y="426720"/>
                  </a:lnTo>
                  <a:lnTo>
                    <a:pt x="2130296" y="399133"/>
                  </a:lnTo>
                  <a:lnTo>
                    <a:pt x="2114357" y="345623"/>
                  </a:lnTo>
                  <a:lnTo>
                    <a:pt x="2083317" y="294629"/>
                  </a:lnTo>
                  <a:lnTo>
                    <a:pt x="2038050" y="246503"/>
                  </a:lnTo>
                  <a:lnTo>
                    <a:pt x="1979429" y="201599"/>
                  </a:lnTo>
                  <a:lnTo>
                    <a:pt x="1945385" y="180466"/>
                  </a:lnTo>
                  <a:lnTo>
                    <a:pt x="1908329" y="160271"/>
                  </a:lnTo>
                  <a:lnTo>
                    <a:pt x="1868373" y="141058"/>
                  </a:lnTo>
                  <a:lnTo>
                    <a:pt x="1825625" y="122872"/>
                  </a:lnTo>
                  <a:lnTo>
                    <a:pt x="1780193" y="105757"/>
                  </a:lnTo>
                  <a:lnTo>
                    <a:pt x="1732188" y="89757"/>
                  </a:lnTo>
                  <a:lnTo>
                    <a:pt x="1681719" y="74916"/>
                  </a:lnTo>
                  <a:lnTo>
                    <a:pt x="1628895" y="61279"/>
                  </a:lnTo>
                  <a:lnTo>
                    <a:pt x="1573825" y="48890"/>
                  </a:lnTo>
                  <a:lnTo>
                    <a:pt x="1516619" y="37792"/>
                  </a:lnTo>
                  <a:lnTo>
                    <a:pt x="1457385" y="28031"/>
                  </a:lnTo>
                  <a:lnTo>
                    <a:pt x="1396234" y="19650"/>
                  </a:lnTo>
                  <a:lnTo>
                    <a:pt x="1333273" y="12694"/>
                  </a:lnTo>
                  <a:lnTo>
                    <a:pt x="1268614" y="7206"/>
                  </a:lnTo>
                  <a:lnTo>
                    <a:pt x="1202363" y="3232"/>
                  </a:lnTo>
                  <a:lnTo>
                    <a:pt x="1134632" y="815"/>
                  </a:lnTo>
                  <a:lnTo>
                    <a:pt x="1065530" y="0"/>
                  </a:lnTo>
                  <a:close/>
                </a:path>
              </a:pathLst>
            </a:custGeom>
            <a:solidFill>
              <a:srgbClr val="0099C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29725" name="object 5"/>
            <p:cNvSpPr>
              <a:spLocks/>
            </p:cNvSpPr>
            <p:nvPr/>
          </p:nvSpPr>
          <p:spPr bwMode="auto">
            <a:xfrm>
              <a:off x="1516379" y="1173480"/>
              <a:ext cx="2132330" cy="853440"/>
            </a:xfrm>
            <a:custGeom>
              <a:avLst/>
              <a:gdLst/>
              <a:ahLst/>
              <a:cxnLst>
                <a:cxn ang="0">
                  <a:pos x="1134632" y="815"/>
                </a:cxn>
                <a:cxn ang="0">
                  <a:pos x="1268614" y="7206"/>
                </a:cxn>
                <a:cxn ang="0">
                  <a:pos x="1396234" y="19650"/>
                </a:cxn>
                <a:cxn ang="0">
                  <a:pos x="1516619" y="37792"/>
                </a:cxn>
                <a:cxn ang="0">
                  <a:pos x="1628895" y="61279"/>
                </a:cxn>
                <a:cxn ang="0">
                  <a:pos x="1732188" y="89757"/>
                </a:cxn>
                <a:cxn ang="0">
                  <a:pos x="1825625" y="122872"/>
                </a:cxn>
                <a:cxn ang="0">
                  <a:pos x="1908329" y="160271"/>
                </a:cxn>
                <a:cxn ang="0">
                  <a:pos x="1979429" y="201599"/>
                </a:cxn>
                <a:cxn ang="0">
                  <a:pos x="2083317" y="294629"/>
                </a:cxn>
                <a:cxn ang="0">
                  <a:pos x="2130296" y="399133"/>
                </a:cxn>
                <a:cxn ang="0">
                  <a:pos x="2130296" y="454306"/>
                </a:cxn>
                <a:cxn ang="0">
                  <a:pos x="2083317" y="558810"/>
                </a:cxn>
                <a:cxn ang="0">
                  <a:pos x="1979429" y="651840"/>
                </a:cxn>
                <a:cxn ang="0">
                  <a:pos x="1908329" y="693168"/>
                </a:cxn>
                <a:cxn ang="0">
                  <a:pos x="1825625" y="730567"/>
                </a:cxn>
                <a:cxn ang="0">
                  <a:pos x="1732188" y="763682"/>
                </a:cxn>
                <a:cxn ang="0">
                  <a:pos x="1628895" y="792160"/>
                </a:cxn>
                <a:cxn ang="0">
                  <a:pos x="1516619" y="815647"/>
                </a:cxn>
                <a:cxn ang="0">
                  <a:pos x="1396234" y="833789"/>
                </a:cxn>
                <a:cxn ang="0">
                  <a:pos x="1268614" y="846233"/>
                </a:cxn>
                <a:cxn ang="0">
                  <a:pos x="1134632" y="852624"/>
                </a:cxn>
                <a:cxn ang="0">
                  <a:pos x="996568" y="852624"/>
                </a:cxn>
                <a:cxn ang="0">
                  <a:pos x="862836" y="846233"/>
                </a:cxn>
                <a:cxn ang="0">
                  <a:pos x="735426" y="833789"/>
                </a:cxn>
                <a:cxn ang="0">
                  <a:pos x="615214" y="815647"/>
                </a:cxn>
                <a:cxn ang="0">
                  <a:pos x="503079" y="792160"/>
                </a:cxn>
                <a:cxn ang="0">
                  <a:pos x="399897" y="763682"/>
                </a:cxn>
                <a:cxn ang="0">
                  <a:pos x="306546" y="730567"/>
                </a:cxn>
                <a:cxn ang="0">
                  <a:pos x="223903" y="693168"/>
                </a:cxn>
                <a:cxn ang="0">
                  <a:pos x="152847" y="651840"/>
                </a:cxn>
                <a:cxn ang="0">
                  <a:pos x="49003" y="558810"/>
                </a:cxn>
                <a:cxn ang="0">
                  <a:pos x="2033" y="454306"/>
                </a:cxn>
                <a:cxn ang="0">
                  <a:pos x="2033" y="399133"/>
                </a:cxn>
                <a:cxn ang="0">
                  <a:pos x="49003" y="294629"/>
                </a:cxn>
                <a:cxn ang="0">
                  <a:pos x="152847" y="201599"/>
                </a:cxn>
                <a:cxn ang="0">
                  <a:pos x="223903" y="160271"/>
                </a:cxn>
                <a:cxn ang="0">
                  <a:pos x="306546" y="122872"/>
                </a:cxn>
                <a:cxn ang="0">
                  <a:pos x="399897" y="89757"/>
                </a:cxn>
                <a:cxn ang="0">
                  <a:pos x="503079" y="61279"/>
                </a:cxn>
                <a:cxn ang="0">
                  <a:pos x="615214" y="37792"/>
                </a:cxn>
                <a:cxn ang="0">
                  <a:pos x="735426" y="19650"/>
                </a:cxn>
                <a:cxn ang="0">
                  <a:pos x="862836" y="7206"/>
                </a:cxn>
                <a:cxn ang="0">
                  <a:pos x="996568" y="815"/>
                </a:cxn>
                <a:cxn ang="0">
                  <a:pos x="0" y="0"/>
                </a:cxn>
                <a:cxn ang="0">
                  <a:pos x="2132330" y="853440"/>
                </a:cxn>
              </a:cxnLst>
              <a:rect l="0" t="0" r="r" b="b"/>
              <a:pathLst>
                <a:path w="2132329" h="853439">
                  <a:moveTo>
                    <a:pt x="1065530" y="0"/>
                  </a:moveTo>
                  <a:lnTo>
                    <a:pt x="1134632" y="815"/>
                  </a:lnTo>
                  <a:lnTo>
                    <a:pt x="1202363" y="3232"/>
                  </a:lnTo>
                  <a:lnTo>
                    <a:pt x="1268614" y="7206"/>
                  </a:lnTo>
                  <a:lnTo>
                    <a:pt x="1333273" y="12694"/>
                  </a:lnTo>
                  <a:lnTo>
                    <a:pt x="1396234" y="19650"/>
                  </a:lnTo>
                  <a:lnTo>
                    <a:pt x="1457385" y="28031"/>
                  </a:lnTo>
                  <a:lnTo>
                    <a:pt x="1516619" y="37792"/>
                  </a:lnTo>
                  <a:lnTo>
                    <a:pt x="1573825" y="48890"/>
                  </a:lnTo>
                  <a:lnTo>
                    <a:pt x="1628895" y="61279"/>
                  </a:lnTo>
                  <a:lnTo>
                    <a:pt x="1681719" y="74916"/>
                  </a:lnTo>
                  <a:lnTo>
                    <a:pt x="1732188" y="89757"/>
                  </a:lnTo>
                  <a:lnTo>
                    <a:pt x="1780193" y="105757"/>
                  </a:lnTo>
                  <a:lnTo>
                    <a:pt x="1825625" y="122872"/>
                  </a:lnTo>
                  <a:lnTo>
                    <a:pt x="1868373" y="141058"/>
                  </a:lnTo>
                  <a:lnTo>
                    <a:pt x="1908329" y="160271"/>
                  </a:lnTo>
                  <a:lnTo>
                    <a:pt x="1945385" y="180466"/>
                  </a:lnTo>
                  <a:lnTo>
                    <a:pt x="1979429" y="201599"/>
                  </a:lnTo>
                  <a:lnTo>
                    <a:pt x="2038050" y="246503"/>
                  </a:lnTo>
                  <a:lnTo>
                    <a:pt x="2083317" y="294629"/>
                  </a:lnTo>
                  <a:lnTo>
                    <a:pt x="2114357" y="345623"/>
                  </a:lnTo>
                  <a:lnTo>
                    <a:pt x="2130296" y="399133"/>
                  </a:lnTo>
                  <a:lnTo>
                    <a:pt x="2132330" y="426720"/>
                  </a:lnTo>
                  <a:lnTo>
                    <a:pt x="2130296" y="454306"/>
                  </a:lnTo>
                  <a:lnTo>
                    <a:pt x="2114357" y="507816"/>
                  </a:lnTo>
                  <a:lnTo>
                    <a:pt x="2083317" y="558810"/>
                  </a:lnTo>
                  <a:lnTo>
                    <a:pt x="2038050" y="606936"/>
                  </a:lnTo>
                  <a:lnTo>
                    <a:pt x="1979429" y="651840"/>
                  </a:lnTo>
                  <a:lnTo>
                    <a:pt x="1945385" y="672973"/>
                  </a:lnTo>
                  <a:lnTo>
                    <a:pt x="1908329" y="693168"/>
                  </a:lnTo>
                  <a:lnTo>
                    <a:pt x="1868373" y="712381"/>
                  </a:lnTo>
                  <a:lnTo>
                    <a:pt x="1825625" y="730567"/>
                  </a:lnTo>
                  <a:lnTo>
                    <a:pt x="1780193" y="747682"/>
                  </a:lnTo>
                  <a:lnTo>
                    <a:pt x="1732188" y="763682"/>
                  </a:lnTo>
                  <a:lnTo>
                    <a:pt x="1681719" y="778523"/>
                  </a:lnTo>
                  <a:lnTo>
                    <a:pt x="1628895" y="792160"/>
                  </a:lnTo>
                  <a:lnTo>
                    <a:pt x="1573825" y="804549"/>
                  </a:lnTo>
                  <a:lnTo>
                    <a:pt x="1516619" y="815647"/>
                  </a:lnTo>
                  <a:lnTo>
                    <a:pt x="1457385" y="825408"/>
                  </a:lnTo>
                  <a:lnTo>
                    <a:pt x="1396234" y="833789"/>
                  </a:lnTo>
                  <a:lnTo>
                    <a:pt x="1333273" y="840745"/>
                  </a:lnTo>
                  <a:lnTo>
                    <a:pt x="1268614" y="846233"/>
                  </a:lnTo>
                  <a:lnTo>
                    <a:pt x="1202363" y="850207"/>
                  </a:lnTo>
                  <a:lnTo>
                    <a:pt x="1134632" y="852624"/>
                  </a:lnTo>
                  <a:lnTo>
                    <a:pt x="1065530" y="853440"/>
                  </a:lnTo>
                  <a:lnTo>
                    <a:pt x="996568" y="852624"/>
                  </a:lnTo>
                  <a:lnTo>
                    <a:pt x="928967" y="850207"/>
                  </a:lnTo>
                  <a:lnTo>
                    <a:pt x="862836" y="846233"/>
                  </a:lnTo>
                  <a:lnTo>
                    <a:pt x="798286" y="840745"/>
                  </a:lnTo>
                  <a:lnTo>
                    <a:pt x="735426" y="833789"/>
                  </a:lnTo>
                  <a:lnTo>
                    <a:pt x="674365" y="825408"/>
                  </a:lnTo>
                  <a:lnTo>
                    <a:pt x="615214" y="815647"/>
                  </a:lnTo>
                  <a:lnTo>
                    <a:pt x="558082" y="804549"/>
                  </a:lnTo>
                  <a:lnTo>
                    <a:pt x="503079" y="792160"/>
                  </a:lnTo>
                  <a:lnTo>
                    <a:pt x="450314" y="778523"/>
                  </a:lnTo>
                  <a:lnTo>
                    <a:pt x="399897" y="763682"/>
                  </a:lnTo>
                  <a:lnTo>
                    <a:pt x="351937" y="747682"/>
                  </a:lnTo>
                  <a:lnTo>
                    <a:pt x="306546" y="730567"/>
                  </a:lnTo>
                  <a:lnTo>
                    <a:pt x="263831" y="712381"/>
                  </a:lnTo>
                  <a:lnTo>
                    <a:pt x="223903" y="693168"/>
                  </a:lnTo>
                  <a:lnTo>
                    <a:pt x="186872" y="672973"/>
                  </a:lnTo>
                  <a:lnTo>
                    <a:pt x="152847" y="651840"/>
                  </a:lnTo>
                  <a:lnTo>
                    <a:pt x="94254" y="606936"/>
                  </a:lnTo>
                  <a:lnTo>
                    <a:pt x="49003" y="558810"/>
                  </a:lnTo>
                  <a:lnTo>
                    <a:pt x="17970" y="507816"/>
                  </a:lnTo>
                  <a:lnTo>
                    <a:pt x="2033" y="454306"/>
                  </a:lnTo>
                  <a:lnTo>
                    <a:pt x="0" y="426720"/>
                  </a:lnTo>
                  <a:lnTo>
                    <a:pt x="2033" y="399133"/>
                  </a:lnTo>
                  <a:lnTo>
                    <a:pt x="17970" y="345623"/>
                  </a:lnTo>
                  <a:lnTo>
                    <a:pt x="49003" y="294629"/>
                  </a:lnTo>
                  <a:lnTo>
                    <a:pt x="94254" y="246503"/>
                  </a:lnTo>
                  <a:lnTo>
                    <a:pt x="152847" y="201599"/>
                  </a:lnTo>
                  <a:lnTo>
                    <a:pt x="186872" y="180466"/>
                  </a:lnTo>
                  <a:lnTo>
                    <a:pt x="223903" y="160271"/>
                  </a:lnTo>
                  <a:lnTo>
                    <a:pt x="263831" y="141058"/>
                  </a:lnTo>
                  <a:lnTo>
                    <a:pt x="306546" y="122872"/>
                  </a:lnTo>
                  <a:lnTo>
                    <a:pt x="351937" y="105757"/>
                  </a:lnTo>
                  <a:lnTo>
                    <a:pt x="399897" y="89757"/>
                  </a:lnTo>
                  <a:lnTo>
                    <a:pt x="450314" y="74916"/>
                  </a:lnTo>
                  <a:lnTo>
                    <a:pt x="503079" y="61279"/>
                  </a:lnTo>
                  <a:lnTo>
                    <a:pt x="558082" y="48890"/>
                  </a:lnTo>
                  <a:lnTo>
                    <a:pt x="615214" y="37792"/>
                  </a:lnTo>
                  <a:lnTo>
                    <a:pt x="674365" y="28031"/>
                  </a:lnTo>
                  <a:lnTo>
                    <a:pt x="735426" y="19650"/>
                  </a:lnTo>
                  <a:lnTo>
                    <a:pt x="798286" y="12694"/>
                  </a:lnTo>
                  <a:lnTo>
                    <a:pt x="862836" y="7206"/>
                  </a:lnTo>
                  <a:lnTo>
                    <a:pt x="928967" y="3232"/>
                  </a:lnTo>
                  <a:lnTo>
                    <a:pt x="996568" y="815"/>
                  </a:lnTo>
                  <a:lnTo>
                    <a:pt x="1065530" y="0"/>
                  </a:lnTo>
                  <a:close/>
                </a:path>
                <a:path w="2132329" h="853439">
                  <a:moveTo>
                    <a:pt x="0" y="0"/>
                  </a:moveTo>
                  <a:lnTo>
                    <a:pt x="0" y="0"/>
                  </a:lnTo>
                </a:path>
                <a:path w="2132329" h="853439">
                  <a:moveTo>
                    <a:pt x="2132330" y="853440"/>
                  </a:moveTo>
                  <a:lnTo>
                    <a:pt x="2132330" y="853440"/>
                  </a:lnTo>
                </a:path>
              </a:pathLst>
            </a:custGeom>
            <a:noFill/>
            <a:ln w="9344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46175" y="269875"/>
            <a:ext cx="6994525" cy="450850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-5" dirty="0">
                <a:latin typeface="Times New Roman"/>
                <a:cs typeface="Times New Roman"/>
              </a:rPr>
              <a:t>Improvement </a:t>
            </a:r>
            <a:r>
              <a:rPr dirty="0">
                <a:latin typeface="Times New Roman"/>
                <a:cs typeface="Times New Roman"/>
              </a:rPr>
              <a:t>in </a:t>
            </a:r>
            <a:r>
              <a:rPr spc="-5" dirty="0">
                <a:latin typeface="Times New Roman"/>
                <a:cs typeface="Times New Roman"/>
              </a:rPr>
              <a:t>Utilization </a:t>
            </a:r>
            <a:r>
              <a:rPr dirty="0">
                <a:latin typeface="Times New Roman"/>
                <a:cs typeface="Times New Roman"/>
              </a:rPr>
              <a:t>of </a:t>
            </a:r>
            <a:r>
              <a:rPr spc="-10" dirty="0">
                <a:latin typeface="Times New Roman"/>
                <a:cs typeface="Times New Roman"/>
              </a:rPr>
              <a:t>Feed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Resources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938338" y="1328738"/>
            <a:ext cx="1287462" cy="542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indent="258763">
              <a:spcBef>
                <a:spcPts val="100"/>
              </a:spcBef>
            </a:pPr>
            <a:r>
              <a:rPr lang="en-US" sz="1700"/>
              <a:t>Fodder  Management</a:t>
            </a:r>
          </a:p>
        </p:txBody>
      </p:sp>
      <p:grpSp>
        <p:nvGrpSpPr>
          <p:cNvPr id="3" name="object 8"/>
          <p:cNvGrpSpPr>
            <a:grpSpLocks/>
          </p:cNvGrpSpPr>
          <p:nvPr/>
        </p:nvGrpSpPr>
        <p:grpSpPr bwMode="auto">
          <a:xfrm>
            <a:off x="1125538" y="2143125"/>
            <a:ext cx="3201987" cy="1531938"/>
            <a:chOff x="1125537" y="2142807"/>
            <a:chExt cx="3201670" cy="1532890"/>
          </a:xfrm>
        </p:grpSpPr>
        <p:sp>
          <p:nvSpPr>
            <p:cNvPr id="29720" name="object 9"/>
            <p:cNvSpPr>
              <a:spLocks/>
            </p:cNvSpPr>
            <p:nvPr/>
          </p:nvSpPr>
          <p:spPr bwMode="auto">
            <a:xfrm>
              <a:off x="2510789" y="2872740"/>
              <a:ext cx="1802130" cy="788670"/>
            </a:xfrm>
            <a:custGeom>
              <a:avLst/>
              <a:gdLst/>
              <a:ahLst/>
              <a:cxnLst>
                <a:cxn ang="0">
                  <a:pos x="1802130" y="788670"/>
                </a:cxn>
                <a:cxn ang="0">
                  <a:pos x="0" y="0"/>
                </a:cxn>
              </a:cxnLst>
              <a:rect l="0" t="0" r="r" b="b"/>
              <a:pathLst>
                <a:path w="1802129" h="788670">
                  <a:moveTo>
                    <a:pt x="1802130" y="788670"/>
                  </a:moveTo>
                  <a:lnTo>
                    <a:pt x="0" y="0"/>
                  </a:lnTo>
                </a:path>
              </a:pathLst>
            </a:custGeom>
            <a:noFill/>
            <a:ln w="28393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29721" name="object 10"/>
            <p:cNvSpPr>
              <a:spLocks/>
            </p:cNvSpPr>
            <p:nvPr/>
          </p:nvSpPr>
          <p:spPr bwMode="auto">
            <a:xfrm>
              <a:off x="1130300" y="2147570"/>
              <a:ext cx="1827530" cy="975360"/>
            </a:xfrm>
            <a:custGeom>
              <a:avLst/>
              <a:gdLst/>
              <a:ahLst/>
              <a:cxnLst>
                <a:cxn ang="0">
                  <a:pos x="849021" y="1093"/>
                </a:cxn>
                <a:cxn ang="0">
                  <a:pos x="725125" y="9651"/>
                </a:cxn>
                <a:cxn ang="0">
                  <a:pos x="607777" y="26272"/>
                </a:cxn>
                <a:cxn ang="0">
                  <a:pos x="497922" y="50440"/>
                </a:cxn>
                <a:cxn ang="0">
                  <a:pos x="396502" y="81639"/>
                </a:cxn>
                <a:cxn ang="0">
                  <a:pos x="304462" y="119354"/>
                </a:cxn>
                <a:cxn ang="0">
                  <a:pos x="222745" y="163068"/>
                </a:cxn>
                <a:cxn ang="0">
                  <a:pos x="152295" y="212266"/>
                </a:cxn>
                <a:cxn ang="0">
                  <a:pos x="94056" y="266431"/>
                </a:cxn>
                <a:cxn ang="0">
                  <a:pos x="17983" y="387600"/>
                </a:cxn>
                <a:cxn ang="0">
                  <a:pos x="0" y="487679"/>
                </a:cxn>
                <a:cxn ang="0">
                  <a:pos x="17983" y="587759"/>
                </a:cxn>
                <a:cxn ang="0">
                  <a:pos x="94056" y="708928"/>
                </a:cxn>
                <a:cxn ang="0">
                  <a:pos x="152295" y="763093"/>
                </a:cxn>
                <a:cxn ang="0">
                  <a:pos x="222745" y="812291"/>
                </a:cxn>
                <a:cxn ang="0">
                  <a:pos x="304462" y="856005"/>
                </a:cxn>
                <a:cxn ang="0">
                  <a:pos x="396502" y="893720"/>
                </a:cxn>
                <a:cxn ang="0">
                  <a:pos x="497922" y="924919"/>
                </a:cxn>
                <a:cxn ang="0">
                  <a:pos x="607777" y="949087"/>
                </a:cxn>
                <a:cxn ang="0">
                  <a:pos x="725125" y="965708"/>
                </a:cxn>
                <a:cxn ang="0">
                  <a:pos x="849021" y="974266"/>
                </a:cxn>
                <a:cxn ang="0">
                  <a:pos x="977245" y="974266"/>
                </a:cxn>
                <a:cxn ang="0">
                  <a:pos x="1101189" y="965708"/>
                </a:cxn>
                <a:cxn ang="0">
                  <a:pos x="1218624" y="949087"/>
                </a:cxn>
                <a:cxn ang="0">
                  <a:pos x="1328598" y="924919"/>
                </a:cxn>
                <a:cxn ang="0">
                  <a:pos x="1430158" y="893720"/>
                </a:cxn>
                <a:cxn ang="0">
                  <a:pos x="1522352" y="856005"/>
                </a:cxn>
                <a:cxn ang="0">
                  <a:pos x="1604228" y="812291"/>
                </a:cxn>
                <a:cxn ang="0">
                  <a:pos x="1674832" y="763093"/>
                </a:cxn>
                <a:cxn ang="0">
                  <a:pos x="1733212" y="708928"/>
                </a:cxn>
                <a:cxn ang="0">
                  <a:pos x="1809492" y="587759"/>
                </a:cxn>
                <a:cxn ang="0">
                  <a:pos x="1827530" y="487679"/>
                </a:cxn>
                <a:cxn ang="0">
                  <a:pos x="1809492" y="387600"/>
                </a:cxn>
                <a:cxn ang="0">
                  <a:pos x="1733212" y="266431"/>
                </a:cxn>
                <a:cxn ang="0">
                  <a:pos x="1674832" y="212266"/>
                </a:cxn>
                <a:cxn ang="0">
                  <a:pos x="1604228" y="163068"/>
                </a:cxn>
                <a:cxn ang="0">
                  <a:pos x="1522352" y="119354"/>
                </a:cxn>
                <a:cxn ang="0">
                  <a:pos x="1430158" y="81639"/>
                </a:cxn>
                <a:cxn ang="0">
                  <a:pos x="1328598" y="50440"/>
                </a:cxn>
                <a:cxn ang="0">
                  <a:pos x="1218624" y="26272"/>
                </a:cxn>
                <a:cxn ang="0">
                  <a:pos x="1101189" y="9651"/>
                </a:cxn>
                <a:cxn ang="0">
                  <a:pos x="977245" y="1093"/>
                </a:cxn>
              </a:cxnLst>
              <a:rect l="0" t="0" r="r" b="b"/>
              <a:pathLst>
                <a:path w="1827530" h="975360">
                  <a:moveTo>
                    <a:pt x="913130" y="0"/>
                  </a:moveTo>
                  <a:lnTo>
                    <a:pt x="849021" y="1093"/>
                  </a:lnTo>
                  <a:lnTo>
                    <a:pt x="786313" y="4332"/>
                  </a:lnTo>
                  <a:lnTo>
                    <a:pt x="725125" y="9651"/>
                  </a:lnTo>
                  <a:lnTo>
                    <a:pt x="665574" y="16986"/>
                  </a:lnTo>
                  <a:lnTo>
                    <a:pt x="607777" y="26272"/>
                  </a:lnTo>
                  <a:lnTo>
                    <a:pt x="551854" y="37445"/>
                  </a:lnTo>
                  <a:lnTo>
                    <a:pt x="497922" y="50440"/>
                  </a:lnTo>
                  <a:lnTo>
                    <a:pt x="446099" y="65193"/>
                  </a:lnTo>
                  <a:lnTo>
                    <a:pt x="396502" y="81639"/>
                  </a:lnTo>
                  <a:lnTo>
                    <a:pt x="349251" y="99714"/>
                  </a:lnTo>
                  <a:lnTo>
                    <a:pt x="304462" y="119354"/>
                  </a:lnTo>
                  <a:lnTo>
                    <a:pt x="262254" y="140493"/>
                  </a:lnTo>
                  <a:lnTo>
                    <a:pt x="222745" y="163068"/>
                  </a:lnTo>
                  <a:lnTo>
                    <a:pt x="186053" y="187014"/>
                  </a:lnTo>
                  <a:lnTo>
                    <a:pt x="152295" y="212266"/>
                  </a:lnTo>
                  <a:lnTo>
                    <a:pt x="121590" y="238760"/>
                  </a:lnTo>
                  <a:lnTo>
                    <a:pt x="94056" y="266431"/>
                  </a:lnTo>
                  <a:lnTo>
                    <a:pt x="48970" y="325048"/>
                  </a:lnTo>
                  <a:lnTo>
                    <a:pt x="17983" y="387600"/>
                  </a:lnTo>
                  <a:lnTo>
                    <a:pt x="2037" y="453572"/>
                  </a:lnTo>
                  <a:lnTo>
                    <a:pt x="0" y="487679"/>
                  </a:lnTo>
                  <a:lnTo>
                    <a:pt x="2037" y="521787"/>
                  </a:lnTo>
                  <a:lnTo>
                    <a:pt x="17983" y="587759"/>
                  </a:lnTo>
                  <a:lnTo>
                    <a:pt x="48970" y="650311"/>
                  </a:lnTo>
                  <a:lnTo>
                    <a:pt x="94056" y="708928"/>
                  </a:lnTo>
                  <a:lnTo>
                    <a:pt x="121590" y="736599"/>
                  </a:lnTo>
                  <a:lnTo>
                    <a:pt x="152295" y="763093"/>
                  </a:lnTo>
                  <a:lnTo>
                    <a:pt x="186053" y="788345"/>
                  </a:lnTo>
                  <a:lnTo>
                    <a:pt x="222745" y="812291"/>
                  </a:lnTo>
                  <a:lnTo>
                    <a:pt x="262254" y="834866"/>
                  </a:lnTo>
                  <a:lnTo>
                    <a:pt x="304462" y="856005"/>
                  </a:lnTo>
                  <a:lnTo>
                    <a:pt x="349251" y="875645"/>
                  </a:lnTo>
                  <a:lnTo>
                    <a:pt x="396502" y="893720"/>
                  </a:lnTo>
                  <a:lnTo>
                    <a:pt x="446099" y="910166"/>
                  </a:lnTo>
                  <a:lnTo>
                    <a:pt x="497922" y="924919"/>
                  </a:lnTo>
                  <a:lnTo>
                    <a:pt x="551854" y="937914"/>
                  </a:lnTo>
                  <a:lnTo>
                    <a:pt x="607777" y="949087"/>
                  </a:lnTo>
                  <a:lnTo>
                    <a:pt x="665574" y="958373"/>
                  </a:lnTo>
                  <a:lnTo>
                    <a:pt x="725125" y="965708"/>
                  </a:lnTo>
                  <a:lnTo>
                    <a:pt x="786313" y="971027"/>
                  </a:lnTo>
                  <a:lnTo>
                    <a:pt x="849021" y="974266"/>
                  </a:lnTo>
                  <a:lnTo>
                    <a:pt x="913130" y="975359"/>
                  </a:lnTo>
                  <a:lnTo>
                    <a:pt x="977245" y="974266"/>
                  </a:lnTo>
                  <a:lnTo>
                    <a:pt x="1039971" y="971027"/>
                  </a:lnTo>
                  <a:lnTo>
                    <a:pt x="1101189" y="965708"/>
                  </a:lnTo>
                  <a:lnTo>
                    <a:pt x="1160780" y="958373"/>
                  </a:lnTo>
                  <a:lnTo>
                    <a:pt x="1218624" y="949087"/>
                  </a:lnTo>
                  <a:lnTo>
                    <a:pt x="1274603" y="937914"/>
                  </a:lnTo>
                  <a:lnTo>
                    <a:pt x="1328598" y="924919"/>
                  </a:lnTo>
                  <a:lnTo>
                    <a:pt x="1380490" y="910166"/>
                  </a:lnTo>
                  <a:lnTo>
                    <a:pt x="1430158" y="893720"/>
                  </a:lnTo>
                  <a:lnTo>
                    <a:pt x="1477486" y="875645"/>
                  </a:lnTo>
                  <a:lnTo>
                    <a:pt x="1522352" y="856005"/>
                  </a:lnTo>
                  <a:lnTo>
                    <a:pt x="1564640" y="834866"/>
                  </a:lnTo>
                  <a:lnTo>
                    <a:pt x="1604228" y="812291"/>
                  </a:lnTo>
                  <a:lnTo>
                    <a:pt x="1640998" y="788345"/>
                  </a:lnTo>
                  <a:lnTo>
                    <a:pt x="1674832" y="763093"/>
                  </a:lnTo>
                  <a:lnTo>
                    <a:pt x="1705610" y="736599"/>
                  </a:lnTo>
                  <a:lnTo>
                    <a:pt x="1733212" y="708928"/>
                  </a:lnTo>
                  <a:lnTo>
                    <a:pt x="1778416" y="650311"/>
                  </a:lnTo>
                  <a:lnTo>
                    <a:pt x="1809492" y="587759"/>
                  </a:lnTo>
                  <a:lnTo>
                    <a:pt x="1825486" y="521787"/>
                  </a:lnTo>
                  <a:lnTo>
                    <a:pt x="1827530" y="487679"/>
                  </a:lnTo>
                  <a:lnTo>
                    <a:pt x="1825486" y="453572"/>
                  </a:lnTo>
                  <a:lnTo>
                    <a:pt x="1809492" y="387600"/>
                  </a:lnTo>
                  <a:lnTo>
                    <a:pt x="1778416" y="325048"/>
                  </a:lnTo>
                  <a:lnTo>
                    <a:pt x="1733212" y="266431"/>
                  </a:lnTo>
                  <a:lnTo>
                    <a:pt x="1705610" y="238760"/>
                  </a:lnTo>
                  <a:lnTo>
                    <a:pt x="1674832" y="212266"/>
                  </a:lnTo>
                  <a:lnTo>
                    <a:pt x="1640998" y="187014"/>
                  </a:lnTo>
                  <a:lnTo>
                    <a:pt x="1604228" y="163068"/>
                  </a:lnTo>
                  <a:lnTo>
                    <a:pt x="1564640" y="140493"/>
                  </a:lnTo>
                  <a:lnTo>
                    <a:pt x="1522352" y="119354"/>
                  </a:lnTo>
                  <a:lnTo>
                    <a:pt x="1477486" y="99714"/>
                  </a:lnTo>
                  <a:lnTo>
                    <a:pt x="1430158" y="81639"/>
                  </a:lnTo>
                  <a:lnTo>
                    <a:pt x="1380490" y="65193"/>
                  </a:lnTo>
                  <a:lnTo>
                    <a:pt x="1328598" y="50440"/>
                  </a:lnTo>
                  <a:lnTo>
                    <a:pt x="1274603" y="37445"/>
                  </a:lnTo>
                  <a:lnTo>
                    <a:pt x="1218624" y="26272"/>
                  </a:lnTo>
                  <a:lnTo>
                    <a:pt x="1160780" y="16986"/>
                  </a:lnTo>
                  <a:lnTo>
                    <a:pt x="1101189" y="9651"/>
                  </a:lnTo>
                  <a:lnTo>
                    <a:pt x="1039971" y="4332"/>
                  </a:lnTo>
                  <a:lnTo>
                    <a:pt x="977245" y="1093"/>
                  </a:lnTo>
                  <a:lnTo>
                    <a:pt x="913130" y="0"/>
                  </a:lnTo>
                  <a:close/>
                </a:path>
              </a:pathLst>
            </a:custGeom>
            <a:solidFill>
              <a:srgbClr val="0099C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29722" name="object 11"/>
            <p:cNvSpPr>
              <a:spLocks/>
            </p:cNvSpPr>
            <p:nvPr/>
          </p:nvSpPr>
          <p:spPr bwMode="auto">
            <a:xfrm>
              <a:off x="1130300" y="2147570"/>
              <a:ext cx="1827530" cy="975360"/>
            </a:xfrm>
            <a:custGeom>
              <a:avLst/>
              <a:gdLst/>
              <a:ahLst/>
              <a:cxnLst>
                <a:cxn ang="0">
                  <a:pos x="977245" y="1093"/>
                </a:cxn>
                <a:cxn ang="0">
                  <a:pos x="1101189" y="9651"/>
                </a:cxn>
                <a:cxn ang="0">
                  <a:pos x="1218624" y="26272"/>
                </a:cxn>
                <a:cxn ang="0">
                  <a:pos x="1328598" y="50440"/>
                </a:cxn>
                <a:cxn ang="0">
                  <a:pos x="1430158" y="81639"/>
                </a:cxn>
                <a:cxn ang="0">
                  <a:pos x="1522352" y="119354"/>
                </a:cxn>
                <a:cxn ang="0">
                  <a:pos x="1604228" y="163068"/>
                </a:cxn>
                <a:cxn ang="0">
                  <a:pos x="1674832" y="212266"/>
                </a:cxn>
                <a:cxn ang="0">
                  <a:pos x="1733212" y="266431"/>
                </a:cxn>
                <a:cxn ang="0">
                  <a:pos x="1809492" y="387600"/>
                </a:cxn>
                <a:cxn ang="0">
                  <a:pos x="1827530" y="487679"/>
                </a:cxn>
                <a:cxn ang="0">
                  <a:pos x="1809492" y="587759"/>
                </a:cxn>
                <a:cxn ang="0">
                  <a:pos x="1733212" y="708928"/>
                </a:cxn>
                <a:cxn ang="0">
                  <a:pos x="1674832" y="763093"/>
                </a:cxn>
                <a:cxn ang="0">
                  <a:pos x="1604228" y="812291"/>
                </a:cxn>
                <a:cxn ang="0">
                  <a:pos x="1522352" y="856005"/>
                </a:cxn>
                <a:cxn ang="0">
                  <a:pos x="1430158" y="893720"/>
                </a:cxn>
                <a:cxn ang="0">
                  <a:pos x="1328598" y="924919"/>
                </a:cxn>
                <a:cxn ang="0">
                  <a:pos x="1218624" y="949087"/>
                </a:cxn>
                <a:cxn ang="0">
                  <a:pos x="1101189" y="965708"/>
                </a:cxn>
                <a:cxn ang="0">
                  <a:pos x="977245" y="974266"/>
                </a:cxn>
                <a:cxn ang="0">
                  <a:pos x="849021" y="974266"/>
                </a:cxn>
                <a:cxn ang="0">
                  <a:pos x="725125" y="965708"/>
                </a:cxn>
                <a:cxn ang="0">
                  <a:pos x="607777" y="949087"/>
                </a:cxn>
                <a:cxn ang="0">
                  <a:pos x="497922" y="924919"/>
                </a:cxn>
                <a:cxn ang="0">
                  <a:pos x="396502" y="893720"/>
                </a:cxn>
                <a:cxn ang="0">
                  <a:pos x="304462" y="856005"/>
                </a:cxn>
                <a:cxn ang="0">
                  <a:pos x="222745" y="812291"/>
                </a:cxn>
                <a:cxn ang="0">
                  <a:pos x="152295" y="763093"/>
                </a:cxn>
                <a:cxn ang="0">
                  <a:pos x="94056" y="708928"/>
                </a:cxn>
                <a:cxn ang="0">
                  <a:pos x="17983" y="587759"/>
                </a:cxn>
                <a:cxn ang="0">
                  <a:pos x="0" y="487679"/>
                </a:cxn>
                <a:cxn ang="0">
                  <a:pos x="17983" y="387600"/>
                </a:cxn>
                <a:cxn ang="0">
                  <a:pos x="94056" y="266431"/>
                </a:cxn>
                <a:cxn ang="0">
                  <a:pos x="152295" y="212266"/>
                </a:cxn>
                <a:cxn ang="0">
                  <a:pos x="222745" y="163068"/>
                </a:cxn>
                <a:cxn ang="0">
                  <a:pos x="304462" y="119354"/>
                </a:cxn>
                <a:cxn ang="0">
                  <a:pos x="396502" y="81639"/>
                </a:cxn>
                <a:cxn ang="0">
                  <a:pos x="497922" y="50440"/>
                </a:cxn>
                <a:cxn ang="0">
                  <a:pos x="607777" y="26272"/>
                </a:cxn>
                <a:cxn ang="0">
                  <a:pos x="725125" y="9651"/>
                </a:cxn>
                <a:cxn ang="0">
                  <a:pos x="849021" y="1093"/>
                </a:cxn>
                <a:cxn ang="0">
                  <a:pos x="0" y="0"/>
                </a:cxn>
                <a:cxn ang="0">
                  <a:pos x="1827530" y="975359"/>
                </a:cxn>
              </a:cxnLst>
              <a:rect l="0" t="0" r="r" b="b"/>
              <a:pathLst>
                <a:path w="1827530" h="975360">
                  <a:moveTo>
                    <a:pt x="913130" y="0"/>
                  </a:moveTo>
                  <a:lnTo>
                    <a:pt x="977245" y="1093"/>
                  </a:lnTo>
                  <a:lnTo>
                    <a:pt x="1039971" y="4332"/>
                  </a:lnTo>
                  <a:lnTo>
                    <a:pt x="1101189" y="9651"/>
                  </a:lnTo>
                  <a:lnTo>
                    <a:pt x="1160780" y="16986"/>
                  </a:lnTo>
                  <a:lnTo>
                    <a:pt x="1218624" y="26272"/>
                  </a:lnTo>
                  <a:lnTo>
                    <a:pt x="1274603" y="37445"/>
                  </a:lnTo>
                  <a:lnTo>
                    <a:pt x="1328598" y="50440"/>
                  </a:lnTo>
                  <a:lnTo>
                    <a:pt x="1380490" y="65193"/>
                  </a:lnTo>
                  <a:lnTo>
                    <a:pt x="1430158" y="81639"/>
                  </a:lnTo>
                  <a:lnTo>
                    <a:pt x="1477486" y="99714"/>
                  </a:lnTo>
                  <a:lnTo>
                    <a:pt x="1522352" y="119354"/>
                  </a:lnTo>
                  <a:lnTo>
                    <a:pt x="1564640" y="140493"/>
                  </a:lnTo>
                  <a:lnTo>
                    <a:pt x="1604228" y="163068"/>
                  </a:lnTo>
                  <a:lnTo>
                    <a:pt x="1640998" y="187014"/>
                  </a:lnTo>
                  <a:lnTo>
                    <a:pt x="1674832" y="212266"/>
                  </a:lnTo>
                  <a:lnTo>
                    <a:pt x="1705610" y="238760"/>
                  </a:lnTo>
                  <a:lnTo>
                    <a:pt x="1733212" y="266431"/>
                  </a:lnTo>
                  <a:lnTo>
                    <a:pt x="1778416" y="325048"/>
                  </a:lnTo>
                  <a:lnTo>
                    <a:pt x="1809492" y="387600"/>
                  </a:lnTo>
                  <a:lnTo>
                    <a:pt x="1825486" y="453572"/>
                  </a:lnTo>
                  <a:lnTo>
                    <a:pt x="1827530" y="487679"/>
                  </a:lnTo>
                  <a:lnTo>
                    <a:pt x="1825486" y="521787"/>
                  </a:lnTo>
                  <a:lnTo>
                    <a:pt x="1809492" y="587759"/>
                  </a:lnTo>
                  <a:lnTo>
                    <a:pt x="1778416" y="650311"/>
                  </a:lnTo>
                  <a:lnTo>
                    <a:pt x="1733212" y="708928"/>
                  </a:lnTo>
                  <a:lnTo>
                    <a:pt x="1705610" y="736599"/>
                  </a:lnTo>
                  <a:lnTo>
                    <a:pt x="1674832" y="763093"/>
                  </a:lnTo>
                  <a:lnTo>
                    <a:pt x="1640998" y="788345"/>
                  </a:lnTo>
                  <a:lnTo>
                    <a:pt x="1604228" y="812291"/>
                  </a:lnTo>
                  <a:lnTo>
                    <a:pt x="1564640" y="834866"/>
                  </a:lnTo>
                  <a:lnTo>
                    <a:pt x="1522352" y="856005"/>
                  </a:lnTo>
                  <a:lnTo>
                    <a:pt x="1477486" y="875645"/>
                  </a:lnTo>
                  <a:lnTo>
                    <a:pt x="1430158" y="893720"/>
                  </a:lnTo>
                  <a:lnTo>
                    <a:pt x="1380490" y="910166"/>
                  </a:lnTo>
                  <a:lnTo>
                    <a:pt x="1328598" y="924919"/>
                  </a:lnTo>
                  <a:lnTo>
                    <a:pt x="1274603" y="937914"/>
                  </a:lnTo>
                  <a:lnTo>
                    <a:pt x="1218624" y="949087"/>
                  </a:lnTo>
                  <a:lnTo>
                    <a:pt x="1160780" y="958373"/>
                  </a:lnTo>
                  <a:lnTo>
                    <a:pt x="1101189" y="965708"/>
                  </a:lnTo>
                  <a:lnTo>
                    <a:pt x="1039971" y="971027"/>
                  </a:lnTo>
                  <a:lnTo>
                    <a:pt x="977245" y="974266"/>
                  </a:lnTo>
                  <a:lnTo>
                    <a:pt x="913130" y="975359"/>
                  </a:lnTo>
                  <a:lnTo>
                    <a:pt x="849021" y="974266"/>
                  </a:lnTo>
                  <a:lnTo>
                    <a:pt x="786313" y="971027"/>
                  </a:lnTo>
                  <a:lnTo>
                    <a:pt x="725125" y="965708"/>
                  </a:lnTo>
                  <a:lnTo>
                    <a:pt x="665574" y="958373"/>
                  </a:lnTo>
                  <a:lnTo>
                    <a:pt x="607777" y="949087"/>
                  </a:lnTo>
                  <a:lnTo>
                    <a:pt x="551854" y="937914"/>
                  </a:lnTo>
                  <a:lnTo>
                    <a:pt x="497922" y="924919"/>
                  </a:lnTo>
                  <a:lnTo>
                    <a:pt x="446099" y="910166"/>
                  </a:lnTo>
                  <a:lnTo>
                    <a:pt x="396502" y="893720"/>
                  </a:lnTo>
                  <a:lnTo>
                    <a:pt x="349251" y="875645"/>
                  </a:lnTo>
                  <a:lnTo>
                    <a:pt x="304462" y="856005"/>
                  </a:lnTo>
                  <a:lnTo>
                    <a:pt x="262254" y="834866"/>
                  </a:lnTo>
                  <a:lnTo>
                    <a:pt x="222745" y="812291"/>
                  </a:lnTo>
                  <a:lnTo>
                    <a:pt x="186053" y="788345"/>
                  </a:lnTo>
                  <a:lnTo>
                    <a:pt x="152295" y="763093"/>
                  </a:lnTo>
                  <a:lnTo>
                    <a:pt x="121590" y="736599"/>
                  </a:lnTo>
                  <a:lnTo>
                    <a:pt x="94056" y="708928"/>
                  </a:lnTo>
                  <a:lnTo>
                    <a:pt x="48970" y="650311"/>
                  </a:lnTo>
                  <a:lnTo>
                    <a:pt x="17983" y="587759"/>
                  </a:lnTo>
                  <a:lnTo>
                    <a:pt x="2037" y="521787"/>
                  </a:lnTo>
                  <a:lnTo>
                    <a:pt x="0" y="487679"/>
                  </a:lnTo>
                  <a:lnTo>
                    <a:pt x="2037" y="453572"/>
                  </a:lnTo>
                  <a:lnTo>
                    <a:pt x="17983" y="387600"/>
                  </a:lnTo>
                  <a:lnTo>
                    <a:pt x="48970" y="325048"/>
                  </a:lnTo>
                  <a:lnTo>
                    <a:pt x="94056" y="266431"/>
                  </a:lnTo>
                  <a:lnTo>
                    <a:pt x="121590" y="238760"/>
                  </a:lnTo>
                  <a:lnTo>
                    <a:pt x="152295" y="212266"/>
                  </a:lnTo>
                  <a:lnTo>
                    <a:pt x="186053" y="187014"/>
                  </a:lnTo>
                  <a:lnTo>
                    <a:pt x="222745" y="163068"/>
                  </a:lnTo>
                  <a:lnTo>
                    <a:pt x="262254" y="140493"/>
                  </a:lnTo>
                  <a:lnTo>
                    <a:pt x="304462" y="119354"/>
                  </a:lnTo>
                  <a:lnTo>
                    <a:pt x="349251" y="99714"/>
                  </a:lnTo>
                  <a:lnTo>
                    <a:pt x="396502" y="81639"/>
                  </a:lnTo>
                  <a:lnTo>
                    <a:pt x="446099" y="65193"/>
                  </a:lnTo>
                  <a:lnTo>
                    <a:pt x="497922" y="50440"/>
                  </a:lnTo>
                  <a:lnTo>
                    <a:pt x="551854" y="37445"/>
                  </a:lnTo>
                  <a:lnTo>
                    <a:pt x="607777" y="26272"/>
                  </a:lnTo>
                  <a:lnTo>
                    <a:pt x="665574" y="16986"/>
                  </a:lnTo>
                  <a:lnTo>
                    <a:pt x="725125" y="9651"/>
                  </a:lnTo>
                  <a:lnTo>
                    <a:pt x="786313" y="4332"/>
                  </a:lnTo>
                  <a:lnTo>
                    <a:pt x="849021" y="1093"/>
                  </a:lnTo>
                  <a:lnTo>
                    <a:pt x="913130" y="0"/>
                  </a:lnTo>
                  <a:close/>
                </a:path>
                <a:path w="1827530" h="975360">
                  <a:moveTo>
                    <a:pt x="0" y="0"/>
                  </a:moveTo>
                  <a:lnTo>
                    <a:pt x="0" y="0"/>
                  </a:lnTo>
                </a:path>
                <a:path w="1827530" h="975360">
                  <a:moveTo>
                    <a:pt x="1827530" y="975359"/>
                  </a:moveTo>
                  <a:lnTo>
                    <a:pt x="1827530" y="975359"/>
                  </a:lnTo>
                </a:path>
              </a:pathLst>
            </a:custGeom>
            <a:noFill/>
            <a:ln w="9344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406525" y="2233613"/>
            <a:ext cx="1216025" cy="8032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1113" algn="ctr">
              <a:spcBef>
                <a:spcPts val="100"/>
              </a:spcBef>
            </a:pPr>
            <a:r>
              <a:rPr lang="en-US" sz="1700"/>
              <a:t>Diagnosis of  Feed  Problems</a:t>
            </a:r>
          </a:p>
        </p:txBody>
      </p:sp>
      <p:grpSp>
        <p:nvGrpSpPr>
          <p:cNvPr id="4" name="object 13"/>
          <p:cNvGrpSpPr>
            <a:grpSpLocks/>
          </p:cNvGrpSpPr>
          <p:nvPr/>
        </p:nvGrpSpPr>
        <p:grpSpPr bwMode="auto">
          <a:xfrm>
            <a:off x="828675" y="3408363"/>
            <a:ext cx="3554413" cy="1012825"/>
            <a:chOff x="828357" y="3408997"/>
            <a:chExt cx="3554729" cy="1011555"/>
          </a:xfrm>
        </p:grpSpPr>
        <p:sp>
          <p:nvSpPr>
            <p:cNvPr id="29717" name="object 14"/>
            <p:cNvSpPr>
              <a:spLocks/>
            </p:cNvSpPr>
            <p:nvPr/>
          </p:nvSpPr>
          <p:spPr bwMode="auto">
            <a:xfrm>
              <a:off x="2291080" y="3916679"/>
              <a:ext cx="2077720" cy="5080"/>
            </a:xfrm>
            <a:custGeom>
              <a:avLst/>
              <a:gdLst/>
              <a:ahLst/>
              <a:cxnLst>
                <a:cxn ang="0">
                  <a:pos x="2077720" y="0"/>
                </a:cxn>
                <a:cxn ang="0">
                  <a:pos x="0" y="5080"/>
                </a:cxn>
              </a:cxnLst>
              <a:rect l="0" t="0" r="r" b="b"/>
              <a:pathLst>
                <a:path w="2077720" h="5079">
                  <a:moveTo>
                    <a:pt x="2077720" y="0"/>
                  </a:moveTo>
                  <a:lnTo>
                    <a:pt x="0" y="5080"/>
                  </a:lnTo>
                </a:path>
              </a:pathLst>
            </a:custGeom>
            <a:noFill/>
            <a:ln w="28393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29718" name="object 15"/>
            <p:cNvSpPr>
              <a:spLocks/>
            </p:cNvSpPr>
            <p:nvPr/>
          </p:nvSpPr>
          <p:spPr bwMode="auto">
            <a:xfrm>
              <a:off x="833119" y="3413759"/>
              <a:ext cx="1587500" cy="1002030"/>
            </a:xfrm>
            <a:custGeom>
              <a:avLst/>
              <a:gdLst/>
              <a:ahLst/>
              <a:cxnLst>
                <a:cxn ang="0">
                  <a:pos x="732961" y="1331"/>
                </a:cxn>
                <a:cxn ang="0">
                  <a:pos x="615929" y="11731"/>
                </a:cxn>
                <a:cxn ang="0">
                  <a:pos x="505838" y="31878"/>
                </a:cxn>
                <a:cxn ang="0">
                  <a:pos x="403748" y="61090"/>
                </a:cxn>
                <a:cxn ang="0">
                  <a:pos x="310717" y="98686"/>
                </a:cxn>
                <a:cxn ang="0">
                  <a:pos x="227806" y="143986"/>
                </a:cxn>
                <a:cxn ang="0">
                  <a:pos x="156072" y="196307"/>
                </a:cxn>
                <a:cxn ang="0">
                  <a:pos x="96576" y="254969"/>
                </a:cxn>
                <a:cxn ang="0">
                  <a:pos x="50377" y="319289"/>
                </a:cxn>
                <a:cxn ang="0">
                  <a:pos x="8325" y="424891"/>
                </a:cxn>
                <a:cxn ang="0">
                  <a:pos x="2103" y="538741"/>
                </a:cxn>
                <a:cxn ang="0">
                  <a:pos x="50377" y="682154"/>
                </a:cxn>
                <a:cxn ang="0">
                  <a:pos x="96576" y="746658"/>
                </a:cxn>
                <a:cxn ang="0">
                  <a:pos x="156072" y="805460"/>
                </a:cxn>
                <a:cxn ang="0">
                  <a:pos x="227806" y="857884"/>
                </a:cxn>
                <a:cxn ang="0">
                  <a:pos x="310717" y="903256"/>
                </a:cxn>
                <a:cxn ang="0">
                  <a:pos x="403748" y="940898"/>
                </a:cxn>
                <a:cxn ang="0">
                  <a:pos x="505838" y="970136"/>
                </a:cxn>
                <a:cxn ang="0">
                  <a:pos x="615929" y="990295"/>
                </a:cxn>
                <a:cxn ang="0">
                  <a:pos x="732961" y="1000697"/>
                </a:cxn>
                <a:cxn ang="0">
                  <a:pos x="854538" y="1000697"/>
                </a:cxn>
                <a:cxn ang="0">
                  <a:pos x="971570" y="990295"/>
                </a:cxn>
                <a:cxn ang="0">
                  <a:pos x="1081661" y="970136"/>
                </a:cxn>
                <a:cxn ang="0">
                  <a:pos x="1183751" y="940898"/>
                </a:cxn>
                <a:cxn ang="0">
                  <a:pos x="1276782" y="903256"/>
                </a:cxn>
                <a:cxn ang="0">
                  <a:pos x="1359693" y="857884"/>
                </a:cxn>
                <a:cxn ang="0">
                  <a:pos x="1431427" y="805460"/>
                </a:cxn>
                <a:cxn ang="0">
                  <a:pos x="1490923" y="746658"/>
                </a:cxn>
                <a:cxn ang="0">
                  <a:pos x="1537122" y="682154"/>
                </a:cxn>
                <a:cxn ang="0">
                  <a:pos x="1579174" y="576184"/>
                </a:cxn>
                <a:cxn ang="0">
                  <a:pos x="1585396" y="462183"/>
                </a:cxn>
                <a:cxn ang="0">
                  <a:pos x="1537122" y="319289"/>
                </a:cxn>
                <a:cxn ang="0">
                  <a:pos x="1490923" y="254969"/>
                </a:cxn>
                <a:cxn ang="0">
                  <a:pos x="1431427" y="196307"/>
                </a:cxn>
                <a:cxn ang="0">
                  <a:pos x="1359693" y="143986"/>
                </a:cxn>
                <a:cxn ang="0">
                  <a:pos x="1276782" y="98686"/>
                </a:cxn>
                <a:cxn ang="0">
                  <a:pos x="1183751" y="61090"/>
                </a:cxn>
                <a:cxn ang="0">
                  <a:pos x="1081661" y="31878"/>
                </a:cxn>
                <a:cxn ang="0">
                  <a:pos x="971570" y="11731"/>
                </a:cxn>
                <a:cxn ang="0">
                  <a:pos x="854538" y="1331"/>
                </a:cxn>
              </a:cxnLst>
              <a:rect l="0" t="0" r="r" b="b"/>
              <a:pathLst>
                <a:path w="1587500" h="1002029">
                  <a:moveTo>
                    <a:pt x="793750" y="0"/>
                  </a:moveTo>
                  <a:lnTo>
                    <a:pt x="732961" y="1331"/>
                  </a:lnTo>
                  <a:lnTo>
                    <a:pt x="673643" y="5270"/>
                  </a:lnTo>
                  <a:lnTo>
                    <a:pt x="615929" y="11731"/>
                  </a:lnTo>
                  <a:lnTo>
                    <a:pt x="559949" y="20629"/>
                  </a:lnTo>
                  <a:lnTo>
                    <a:pt x="505838" y="31878"/>
                  </a:lnTo>
                  <a:lnTo>
                    <a:pt x="453726" y="45393"/>
                  </a:lnTo>
                  <a:lnTo>
                    <a:pt x="403748" y="61090"/>
                  </a:lnTo>
                  <a:lnTo>
                    <a:pt x="356034" y="78883"/>
                  </a:lnTo>
                  <a:lnTo>
                    <a:pt x="310717" y="98686"/>
                  </a:lnTo>
                  <a:lnTo>
                    <a:pt x="267930" y="120416"/>
                  </a:lnTo>
                  <a:lnTo>
                    <a:pt x="227806" y="143986"/>
                  </a:lnTo>
                  <a:lnTo>
                    <a:pt x="190476" y="169311"/>
                  </a:lnTo>
                  <a:lnTo>
                    <a:pt x="156072" y="196307"/>
                  </a:lnTo>
                  <a:lnTo>
                    <a:pt x="124729" y="224888"/>
                  </a:lnTo>
                  <a:lnTo>
                    <a:pt x="96576" y="254969"/>
                  </a:lnTo>
                  <a:lnTo>
                    <a:pt x="71748" y="286464"/>
                  </a:lnTo>
                  <a:lnTo>
                    <a:pt x="50377" y="319289"/>
                  </a:lnTo>
                  <a:lnTo>
                    <a:pt x="32594" y="353359"/>
                  </a:lnTo>
                  <a:lnTo>
                    <a:pt x="8325" y="424891"/>
                  </a:lnTo>
                  <a:lnTo>
                    <a:pt x="0" y="500379"/>
                  </a:lnTo>
                  <a:lnTo>
                    <a:pt x="2103" y="538741"/>
                  </a:lnTo>
                  <a:lnTo>
                    <a:pt x="18532" y="612623"/>
                  </a:lnTo>
                  <a:lnTo>
                    <a:pt x="50377" y="682154"/>
                  </a:lnTo>
                  <a:lnTo>
                    <a:pt x="71748" y="715076"/>
                  </a:lnTo>
                  <a:lnTo>
                    <a:pt x="96576" y="746658"/>
                  </a:lnTo>
                  <a:lnTo>
                    <a:pt x="124729" y="776814"/>
                  </a:lnTo>
                  <a:lnTo>
                    <a:pt x="156072" y="805460"/>
                  </a:lnTo>
                  <a:lnTo>
                    <a:pt x="190476" y="832512"/>
                  </a:lnTo>
                  <a:lnTo>
                    <a:pt x="227806" y="857884"/>
                  </a:lnTo>
                  <a:lnTo>
                    <a:pt x="267930" y="881494"/>
                  </a:lnTo>
                  <a:lnTo>
                    <a:pt x="310717" y="903256"/>
                  </a:lnTo>
                  <a:lnTo>
                    <a:pt x="356034" y="923085"/>
                  </a:lnTo>
                  <a:lnTo>
                    <a:pt x="403748" y="940898"/>
                  </a:lnTo>
                  <a:lnTo>
                    <a:pt x="453726" y="956610"/>
                  </a:lnTo>
                  <a:lnTo>
                    <a:pt x="505838" y="970136"/>
                  </a:lnTo>
                  <a:lnTo>
                    <a:pt x="559949" y="981393"/>
                  </a:lnTo>
                  <a:lnTo>
                    <a:pt x="615929" y="990295"/>
                  </a:lnTo>
                  <a:lnTo>
                    <a:pt x="673643" y="996758"/>
                  </a:lnTo>
                  <a:lnTo>
                    <a:pt x="732961" y="1000697"/>
                  </a:lnTo>
                  <a:lnTo>
                    <a:pt x="793750" y="1002029"/>
                  </a:lnTo>
                  <a:lnTo>
                    <a:pt x="854538" y="1000697"/>
                  </a:lnTo>
                  <a:lnTo>
                    <a:pt x="913856" y="996758"/>
                  </a:lnTo>
                  <a:lnTo>
                    <a:pt x="971570" y="990295"/>
                  </a:lnTo>
                  <a:lnTo>
                    <a:pt x="1027550" y="981393"/>
                  </a:lnTo>
                  <a:lnTo>
                    <a:pt x="1081661" y="970136"/>
                  </a:lnTo>
                  <a:lnTo>
                    <a:pt x="1133773" y="956610"/>
                  </a:lnTo>
                  <a:lnTo>
                    <a:pt x="1183751" y="940898"/>
                  </a:lnTo>
                  <a:lnTo>
                    <a:pt x="1231465" y="923085"/>
                  </a:lnTo>
                  <a:lnTo>
                    <a:pt x="1276782" y="903256"/>
                  </a:lnTo>
                  <a:lnTo>
                    <a:pt x="1319569" y="881494"/>
                  </a:lnTo>
                  <a:lnTo>
                    <a:pt x="1359693" y="857884"/>
                  </a:lnTo>
                  <a:lnTo>
                    <a:pt x="1397023" y="832512"/>
                  </a:lnTo>
                  <a:lnTo>
                    <a:pt x="1431427" y="805460"/>
                  </a:lnTo>
                  <a:lnTo>
                    <a:pt x="1462770" y="776814"/>
                  </a:lnTo>
                  <a:lnTo>
                    <a:pt x="1490923" y="746658"/>
                  </a:lnTo>
                  <a:lnTo>
                    <a:pt x="1515751" y="715076"/>
                  </a:lnTo>
                  <a:lnTo>
                    <a:pt x="1537122" y="682154"/>
                  </a:lnTo>
                  <a:lnTo>
                    <a:pt x="1554905" y="647974"/>
                  </a:lnTo>
                  <a:lnTo>
                    <a:pt x="1579174" y="576184"/>
                  </a:lnTo>
                  <a:lnTo>
                    <a:pt x="1587500" y="500379"/>
                  </a:lnTo>
                  <a:lnTo>
                    <a:pt x="1585396" y="462183"/>
                  </a:lnTo>
                  <a:lnTo>
                    <a:pt x="1568967" y="388588"/>
                  </a:lnTo>
                  <a:lnTo>
                    <a:pt x="1537122" y="319289"/>
                  </a:lnTo>
                  <a:lnTo>
                    <a:pt x="1515751" y="286464"/>
                  </a:lnTo>
                  <a:lnTo>
                    <a:pt x="1490923" y="254969"/>
                  </a:lnTo>
                  <a:lnTo>
                    <a:pt x="1462770" y="224888"/>
                  </a:lnTo>
                  <a:lnTo>
                    <a:pt x="1431427" y="196307"/>
                  </a:lnTo>
                  <a:lnTo>
                    <a:pt x="1397023" y="169311"/>
                  </a:lnTo>
                  <a:lnTo>
                    <a:pt x="1359693" y="143986"/>
                  </a:lnTo>
                  <a:lnTo>
                    <a:pt x="1319569" y="120416"/>
                  </a:lnTo>
                  <a:lnTo>
                    <a:pt x="1276782" y="98686"/>
                  </a:lnTo>
                  <a:lnTo>
                    <a:pt x="1231465" y="78883"/>
                  </a:lnTo>
                  <a:lnTo>
                    <a:pt x="1183751" y="61090"/>
                  </a:lnTo>
                  <a:lnTo>
                    <a:pt x="1133773" y="45393"/>
                  </a:lnTo>
                  <a:lnTo>
                    <a:pt x="1081661" y="31878"/>
                  </a:lnTo>
                  <a:lnTo>
                    <a:pt x="1027550" y="20629"/>
                  </a:lnTo>
                  <a:lnTo>
                    <a:pt x="971570" y="11731"/>
                  </a:lnTo>
                  <a:lnTo>
                    <a:pt x="913856" y="5270"/>
                  </a:lnTo>
                  <a:lnTo>
                    <a:pt x="854538" y="1331"/>
                  </a:lnTo>
                  <a:lnTo>
                    <a:pt x="793750" y="0"/>
                  </a:lnTo>
                  <a:close/>
                </a:path>
              </a:pathLst>
            </a:custGeom>
            <a:solidFill>
              <a:srgbClr val="0099C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29719" name="object 16"/>
            <p:cNvSpPr>
              <a:spLocks/>
            </p:cNvSpPr>
            <p:nvPr/>
          </p:nvSpPr>
          <p:spPr bwMode="auto">
            <a:xfrm>
              <a:off x="833119" y="3413759"/>
              <a:ext cx="1588770" cy="1002030"/>
            </a:xfrm>
            <a:custGeom>
              <a:avLst/>
              <a:gdLst/>
              <a:ahLst/>
              <a:cxnLst>
                <a:cxn ang="0">
                  <a:pos x="854538" y="1331"/>
                </a:cxn>
                <a:cxn ang="0">
                  <a:pos x="971570" y="11731"/>
                </a:cxn>
                <a:cxn ang="0">
                  <a:pos x="1081661" y="31878"/>
                </a:cxn>
                <a:cxn ang="0">
                  <a:pos x="1183751" y="61090"/>
                </a:cxn>
                <a:cxn ang="0">
                  <a:pos x="1276782" y="98686"/>
                </a:cxn>
                <a:cxn ang="0">
                  <a:pos x="1359693" y="143986"/>
                </a:cxn>
                <a:cxn ang="0">
                  <a:pos x="1431427" y="196307"/>
                </a:cxn>
                <a:cxn ang="0">
                  <a:pos x="1490923" y="254969"/>
                </a:cxn>
                <a:cxn ang="0">
                  <a:pos x="1537122" y="319289"/>
                </a:cxn>
                <a:cxn ang="0">
                  <a:pos x="1579174" y="424891"/>
                </a:cxn>
                <a:cxn ang="0">
                  <a:pos x="1585396" y="538741"/>
                </a:cxn>
                <a:cxn ang="0">
                  <a:pos x="1537122" y="682154"/>
                </a:cxn>
                <a:cxn ang="0">
                  <a:pos x="1490923" y="746658"/>
                </a:cxn>
                <a:cxn ang="0">
                  <a:pos x="1431427" y="805460"/>
                </a:cxn>
                <a:cxn ang="0">
                  <a:pos x="1359693" y="857884"/>
                </a:cxn>
                <a:cxn ang="0">
                  <a:pos x="1276782" y="903256"/>
                </a:cxn>
                <a:cxn ang="0">
                  <a:pos x="1183751" y="940898"/>
                </a:cxn>
                <a:cxn ang="0">
                  <a:pos x="1081661" y="970136"/>
                </a:cxn>
                <a:cxn ang="0">
                  <a:pos x="971570" y="990295"/>
                </a:cxn>
                <a:cxn ang="0">
                  <a:pos x="854538" y="1000697"/>
                </a:cxn>
                <a:cxn ang="0">
                  <a:pos x="732961" y="1000697"/>
                </a:cxn>
                <a:cxn ang="0">
                  <a:pos x="615929" y="990295"/>
                </a:cxn>
                <a:cxn ang="0">
                  <a:pos x="505838" y="970136"/>
                </a:cxn>
                <a:cxn ang="0">
                  <a:pos x="403748" y="940898"/>
                </a:cxn>
                <a:cxn ang="0">
                  <a:pos x="310717" y="903256"/>
                </a:cxn>
                <a:cxn ang="0">
                  <a:pos x="227806" y="857884"/>
                </a:cxn>
                <a:cxn ang="0">
                  <a:pos x="156072" y="805460"/>
                </a:cxn>
                <a:cxn ang="0">
                  <a:pos x="96576" y="746658"/>
                </a:cxn>
                <a:cxn ang="0">
                  <a:pos x="50377" y="682154"/>
                </a:cxn>
                <a:cxn ang="0">
                  <a:pos x="8325" y="576184"/>
                </a:cxn>
                <a:cxn ang="0">
                  <a:pos x="2103" y="462183"/>
                </a:cxn>
                <a:cxn ang="0">
                  <a:pos x="50377" y="319289"/>
                </a:cxn>
                <a:cxn ang="0">
                  <a:pos x="96576" y="254969"/>
                </a:cxn>
                <a:cxn ang="0">
                  <a:pos x="156072" y="196307"/>
                </a:cxn>
                <a:cxn ang="0">
                  <a:pos x="227806" y="143986"/>
                </a:cxn>
                <a:cxn ang="0">
                  <a:pos x="310717" y="98686"/>
                </a:cxn>
                <a:cxn ang="0">
                  <a:pos x="403748" y="61090"/>
                </a:cxn>
                <a:cxn ang="0">
                  <a:pos x="505838" y="31878"/>
                </a:cxn>
                <a:cxn ang="0">
                  <a:pos x="615929" y="11731"/>
                </a:cxn>
                <a:cxn ang="0">
                  <a:pos x="732961" y="1331"/>
                </a:cxn>
                <a:cxn ang="0">
                  <a:pos x="0" y="0"/>
                </a:cxn>
                <a:cxn ang="0">
                  <a:pos x="1588770" y="1002029"/>
                </a:cxn>
              </a:cxnLst>
              <a:rect l="0" t="0" r="r" b="b"/>
              <a:pathLst>
                <a:path w="1588770" h="1002029">
                  <a:moveTo>
                    <a:pt x="793750" y="0"/>
                  </a:moveTo>
                  <a:lnTo>
                    <a:pt x="854538" y="1331"/>
                  </a:lnTo>
                  <a:lnTo>
                    <a:pt x="913856" y="5270"/>
                  </a:lnTo>
                  <a:lnTo>
                    <a:pt x="971570" y="11731"/>
                  </a:lnTo>
                  <a:lnTo>
                    <a:pt x="1027550" y="20629"/>
                  </a:lnTo>
                  <a:lnTo>
                    <a:pt x="1081661" y="31878"/>
                  </a:lnTo>
                  <a:lnTo>
                    <a:pt x="1133773" y="45393"/>
                  </a:lnTo>
                  <a:lnTo>
                    <a:pt x="1183751" y="61090"/>
                  </a:lnTo>
                  <a:lnTo>
                    <a:pt x="1231465" y="78883"/>
                  </a:lnTo>
                  <a:lnTo>
                    <a:pt x="1276782" y="98686"/>
                  </a:lnTo>
                  <a:lnTo>
                    <a:pt x="1319569" y="120416"/>
                  </a:lnTo>
                  <a:lnTo>
                    <a:pt x="1359693" y="143986"/>
                  </a:lnTo>
                  <a:lnTo>
                    <a:pt x="1397023" y="169311"/>
                  </a:lnTo>
                  <a:lnTo>
                    <a:pt x="1431427" y="196307"/>
                  </a:lnTo>
                  <a:lnTo>
                    <a:pt x="1462770" y="224888"/>
                  </a:lnTo>
                  <a:lnTo>
                    <a:pt x="1490923" y="254969"/>
                  </a:lnTo>
                  <a:lnTo>
                    <a:pt x="1515751" y="286464"/>
                  </a:lnTo>
                  <a:lnTo>
                    <a:pt x="1537122" y="319289"/>
                  </a:lnTo>
                  <a:lnTo>
                    <a:pt x="1554905" y="353359"/>
                  </a:lnTo>
                  <a:lnTo>
                    <a:pt x="1579174" y="424891"/>
                  </a:lnTo>
                  <a:lnTo>
                    <a:pt x="1587500" y="500379"/>
                  </a:lnTo>
                  <a:lnTo>
                    <a:pt x="1585396" y="538741"/>
                  </a:lnTo>
                  <a:lnTo>
                    <a:pt x="1568967" y="612623"/>
                  </a:lnTo>
                  <a:lnTo>
                    <a:pt x="1537122" y="682154"/>
                  </a:lnTo>
                  <a:lnTo>
                    <a:pt x="1515751" y="715076"/>
                  </a:lnTo>
                  <a:lnTo>
                    <a:pt x="1490923" y="746658"/>
                  </a:lnTo>
                  <a:lnTo>
                    <a:pt x="1462770" y="776814"/>
                  </a:lnTo>
                  <a:lnTo>
                    <a:pt x="1431427" y="805460"/>
                  </a:lnTo>
                  <a:lnTo>
                    <a:pt x="1397023" y="832512"/>
                  </a:lnTo>
                  <a:lnTo>
                    <a:pt x="1359693" y="857884"/>
                  </a:lnTo>
                  <a:lnTo>
                    <a:pt x="1319569" y="881494"/>
                  </a:lnTo>
                  <a:lnTo>
                    <a:pt x="1276782" y="903256"/>
                  </a:lnTo>
                  <a:lnTo>
                    <a:pt x="1231465" y="923085"/>
                  </a:lnTo>
                  <a:lnTo>
                    <a:pt x="1183751" y="940898"/>
                  </a:lnTo>
                  <a:lnTo>
                    <a:pt x="1133773" y="956610"/>
                  </a:lnTo>
                  <a:lnTo>
                    <a:pt x="1081661" y="970136"/>
                  </a:lnTo>
                  <a:lnTo>
                    <a:pt x="1027550" y="981393"/>
                  </a:lnTo>
                  <a:lnTo>
                    <a:pt x="971570" y="990295"/>
                  </a:lnTo>
                  <a:lnTo>
                    <a:pt x="913856" y="996758"/>
                  </a:lnTo>
                  <a:lnTo>
                    <a:pt x="854538" y="1000697"/>
                  </a:lnTo>
                  <a:lnTo>
                    <a:pt x="793750" y="1002029"/>
                  </a:lnTo>
                  <a:lnTo>
                    <a:pt x="732961" y="1000697"/>
                  </a:lnTo>
                  <a:lnTo>
                    <a:pt x="673643" y="996758"/>
                  </a:lnTo>
                  <a:lnTo>
                    <a:pt x="615929" y="990295"/>
                  </a:lnTo>
                  <a:lnTo>
                    <a:pt x="559949" y="981393"/>
                  </a:lnTo>
                  <a:lnTo>
                    <a:pt x="505838" y="970136"/>
                  </a:lnTo>
                  <a:lnTo>
                    <a:pt x="453726" y="956610"/>
                  </a:lnTo>
                  <a:lnTo>
                    <a:pt x="403748" y="940898"/>
                  </a:lnTo>
                  <a:lnTo>
                    <a:pt x="356034" y="923085"/>
                  </a:lnTo>
                  <a:lnTo>
                    <a:pt x="310717" y="903256"/>
                  </a:lnTo>
                  <a:lnTo>
                    <a:pt x="267930" y="881494"/>
                  </a:lnTo>
                  <a:lnTo>
                    <a:pt x="227806" y="857884"/>
                  </a:lnTo>
                  <a:lnTo>
                    <a:pt x="190476" y="832512"/>
                  </a:lnTo>
                  <a:lnTo>
                    <a:pt x="156072" y="805460"/>
                  </a:lnTo>
                  <a:lnTo>
                    <a:pt x="124729" y="776814"/>
                  </a:lnTo>
                  <a:lnTo>
                    <a:pt x="96576" y="746658"/>
                  </a:lnTo>
                  <a:lnTo>
                    <a:pt x="71748" y="715076"/>
                  </a:lnTo>
                  <a:lnTo>
                    <a:pt x="50377" y="682154"/>
                  </a:lnTo>
                  <a:lnTo>
                    <a:pt x="32594" y="647974"/>
                  </a:lnTo>
                  <a:lnTo>
                    <a:pt x="8325" y="576184"/>
                  </a:lnTo>
                  <a:lnTo>
                    <a:pt x="0" y="500379"/>
                  </a:lnTo>
                  <a:lnTo>
                    <a:pt x="2103" y="462183"/>
                  </a:lnTo>
                  <a:lnTo>
                    <a:pt x="18532" y="388588"/>
                  </a:lnTo>
                  <a:lnTo>
                    <a:pt x="50377" y="319289"/>
                  </a:lnTo>
                  <a:lnTo>
                    <a:pt x="71748" y="286464"/>
                  </a:lnTo>
                  <a:lnTo>
                    <a:pt x="96576" y="254969"/>
                  </a:lnTo>
                  <a:lnTo>
                    <a:pt x="124729" y="224888"/>
                  </a:lnTo>
                  <a:lnTo>
                    <a:pt x="156072" y="196307"/>
                  </a:lnTo>
                  <a:lnTo>
                    <a:pt x="190476" y="169311"/>
                  </a:lnTo>
                  <a:lnTo>
                    <a:pt x="227806" y="143986"/>
                  </a:lnTo>
                  <a:lnTo>
                    <a:pt x="267930" y="120416"/>
                  </a:lnTo>
                  <a:lnTo>
                    <a:pt x="310717" y="98686"/>
                  </a:lnTo>
                  <a:lnTo>
                    <a:pt x="356034" y="78883"/>
                  </a:lnTo>
                  <a:lnTo>
                    <a:pt x="403748" y="61090"/>
                  </a:lnTo>
                  <a:lnTo>
                    <a:pt x="453726" y="45393"/>
                  </a:lnTo>
                  <a:lnTo>
                    <a:pt x="505838" y="31878"/>
                  </a:lnTo>
                  <a:lnTo>
                    <a:pt x="559949" y="20629"/>
                  </a:lnTo>
                  <a:lnTo>
                    <a:pt x="615929" y="11731"/>
                  </a:lnTo>
                  <a:lnTo>
                    <a:pt x="673643" y="5270"/>
                  </a:lnTo>
                  <a:lnTo>
                    <a:pt x="732961" y="1331"/>
                  </a:lnTo>
                  <a:lnTo>
                    <a:pt x="793750" y="0"/>
                  </a:lnTo>
                  <a:close/>
                </a:path>
                <a:path w="1588770" h="1002029">
                  <a:moveTo>
                    <a:pt x="0" y="0"/>
                  </a:moveTo>
                  <a:lnTo>
                    <a:pt x="0" y="0"/>
                  </a:lnTo>
                </a:path>
                <a:path w="1588770" h="1002029">
                  <a:moveTo>
                    <a:pt x="1588770" y="1002029"/>
                  </a:moveTo>
                  <a:lnTo>
                    <a:pt x="1588770" y="1002029"/>
                  </a:lnTo>
                </a:path>
              </a:pathLst>
            </a:custGeom>
            <a:noFill/>
            <a:ln w="9344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IN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181100" y="3643313"/>
            <a:ext cx="889000" cy="28416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1700" spc="-5" dirty="0">
                <a:latin typeface="Arial"/>
                <a:cs typeface="Arial"/>
              </a:rPr>
              <a:t>Nutrients</a:t>
            </a:r>
            <a:endParaRPr sz="17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50913" y="3902075"/>
            <a:ext cx="1362075" cy="2857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1700" spc="-5" dirty="0">
                <a:latin typeface="Arial"/>
                <a:cs typeface="Arial"/>
              </a:rPr>
              <a:t>Requirements</a:t>
            </a:r>
            <a:endParaRPr sz="1700">
              <a:latin typeface="Arial"/>
              <a:cs typeface="Arial"/>
            </a:endParaRPr>
          </a:p>
        </p:txBody>
      </p:sp>
      <p:sp>
        <p:nvSpPr>
          <p:cNvPr id="29706" name="object 19"/>
          <p:cNvSpPr>
            <a:spLocks noChangeArrowheads="1"/>
          </p:cNvSpPr>
          <p:nvPr/>
        </p:nvSpPr>
        <p:spPr bwMode="auto">
          <a:xfrm>
            <a:off x="866775" y="1106488"/>
            <a:ext cx="7566025" cy="5373687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19188" y="4862513"/>
            <a:ext cx="1230312" cy="5445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indent="355600">
              <a:spcBef>
                <a:spcPts val="100"/>
              </a:spcBef>
            </a:pPr>
            <a:r>
              <a:rPr lang="en-US" sz="1700"/>
              <a:t>Feed  Composition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770063" y="5794375"/>
            <a:ext cx="1169987" cy="542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indent="295275">
              <a:spcBef>
                <a:spcPts val="100"/>
              </a:spcBef>
            </a:pPr>
            <a:r>
              <a:rPr lang="en-US" sz="1700"/>
              <a:t>Feed  Formulation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049713" y="5373688"/>
            <a:ext cx="1296987" cy="80168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1700"/>
              <a:t>Feed Testing  &amp; Results  Interpretation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6302375" y="5838825"/>
            <a:ext cx="1284288" cy="542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293688" indent="-280988">
              <a:spcBef>
                <a:spcPts val="100"/>
              </a:spcBef>
            </a:pPr>
            <a:r>
              <a:rPr lang="en-US" sz="1700"/>
              <a:t>Hay or silage  Making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6943725" y="4832350"/>
            <a:ext cx="1289050" cy="542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indent="385763">
              <a:spcBef>
                <a:spcPts val="100"/>
              </a:spcBef>
            </a:pPr>
            <a:r>
              <a:rPr lang="en-US" sz="1700"/>
              <a:t>Feed  Supplements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6683375" y="3463925"/>
            <a:ext cx="1290638" cy="801688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indent="355600">
              <a:spcBef>
                <a:spcPts val="100"/>
              </a:spcBef>
            </a:pPr>
            <a:r>
              <a:rPr lang="en-US" sz="1700"/>
              <a:t>Feed  Improvement  Techniques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735763" y="2500313"/>
            <a:ext cx="1289050" cy="5445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indent="209550">
              <a:spcBef>
                <a:spcPts val="100"/>
              </a:spcBef>
            </a:pPr>
            <a:r>
              <a:rPr lang="en-US" sz="1700"/>
              <a:t>Feeding  Management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97588" y="1196975"/>
            <a:ext cx="1627187" cy="8032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1700"/>
              <a:t>Feed   Contamination &amp;  Poisoning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375150" y="1298575"/>
            <a:ext cx="747713" cy="5429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4288" indent="-1588">
              <a:spcBef>
                <a:spcPts val="100"/>
              </a:spcBef>
            </a:pPr>
            <a:r>
              <a:rPr lang="en-US" sz="1700"/>
              <a:t>Animal  Factors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389438" y="3643313"/>
            <a:ext cx="963612" cy="5445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indent="139700">
              <a:spcBef>
                <a:spcPts val="100"/>
              </a:spcBef>
            </a:pPr>
            <a:r>
              <a:rPr lang="en-US" sz="1700">
                <a:solidFill>
                  <a:srgbClr val="FF0000"/>
                </a:solidFill>
              </a:rPr>
              <a:t>↑ Feed  Utilization</a:t>
            </a:r>
            <a:endParaRPr lang="en-US" sz="1700"/>
          </a:p>
        </p:txBody>
      </p:sp>
    </p:spTree>
  </p:cSld>
  <p:clrMapOvr>
    <a:masterClrMapping/>
  </p:clrMapOvr>
  <p:transition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436563"/>
            <a:ext cx="8686800" cy="879475"/>
          </a:xfrm>
        </p:spPr>
        <p:txBody>
          <a:bodyPr tIns="12700">
            <a:noAutofit/>
          </a:bodyPr>
          <a:lstStyle/>
          <a:p>
            <a:pPr marL="12700" indent="88900" eaLnBrk="1" hangingPunct="1">
              <a:spcBef>
                <a:spcPts val="100"/>
              </a:spcBef>
              <a:tabLst>
                <a:tab pos="947738" algn="l"/>
                <a:tab pos="1023938" algn="l"/>
                <a:tab pos="1506538" algn="l"/>
                <a:tab pos="2443163" algn="l"/>
                <a:tab pos="2513013" algn="l"/>
                <a:tab pos="3554413" algn="l"/>
                <a:tab pos="4264025" algn="l"/>
                <a:tab pos="4972050" algn="l"/>
              </a:tabLst>
            </a:pPr>
            <a:r>
              <a:rPr lang="en-US" sz="3200" dirty="0" smtClean="0">
                <a:latin typeface="Cambria" pitchFamily="18" charset="0"/>
                <a:cs typeface="Arial" pitchFamily="34" charset="0"/>
              </a:rPr>
              <a:t>How to over come the dry period  feed	 scarcity problem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42975" y="1862138"/>
            <a:ext cx="7688263" cy="1655762"/>
          </a:xfrm>
          <a:prstGeom prst="rect">
            <a:avLst/>
          </a:prstGeom>
        </p:spPr>
        <p:txBody>
          <a:bodyPr lIns="0" tIns="43180" rIns="0" bIns="0">
            <a:spAutoFit/>
          </a:bodyPr>
          <a:lstStyle/>
          <a:p>
            <a:pPr marL="406400" indent="-342900">
              <a:lnSpc>
                <a:spcPct val="142000"/>
              </a:lnSpc>
              <a:spcBef>
                <a:spcPts val="338"/>
              </a:spcBef>
              <a:buClr>
                <a:srgbClr val="0099CC"/>
              </a:buClr>
              <a:buSzPct val="79000"/>
              <a:buFont typeface="UnDotum"/>
              <a:buChar char=""/>
              <a:tabLst>
                <a:tab pos="404813" algn="l"/>
                <a:tab pos="406400" algn="l"/>
                <a:tab pos="2025650" algn="l"/>
                <a:tab pos="3041650" algn="l"/>
                <a:tab pos="4171950" algn="l"/>
                <a:tab pos="4657725" algn="l"/>
                <a:tab pos="5722938" algn="l"/>
              </a:tabLst>
            </a:pPr>
            <a:r>
              <a:rPr lang="en-US" sz="2400" b="1" dirty="0" smtClean="0"/>
              <a:t>Conserve green fodder as silage</a:t>
            </a:r>
            <a:r>
              <a:rPr lang="en-US" sz="2400" b="1" dirty="0"/>
              <a:t>	</a:t>
            </a:r>
            <a:r>
              <a:rPr lang="en-US" sz="2000" b="1" dirty="0"/>
              <a:t>( maize fodder,  sugar cane tops, oats, </a:t>
            </a:r>
            <a:r>
              <a:rPr lang="en-US" sz="2000" b="1" dirty="0" err="1"/>
              <a:t>mott</a:t>
            </a:r>
            <a:r>
              <a:rPr lang="en-US" sz="2000" b="1" dirty="0"/>
              <a:t> grass etc)</a:t>
            </a:r>
            <a:endParaRPr lang="en-US" sz="2000" dirty="0"/>
          </a:p>
          <a:p>
            <a:pPr marL="406400" indent="-342900">
              <a:spcBef>
                <a:spcPts val="2038"/>
              </a:spcBef>
              <a:buClr>
                <a:srgbClr val="0099CC"/>
              </a:buClr>
              <a:buSzPct val="79000"/>
              <a:buFont typeface="UnDotum"/>
              <a:buChar char=""/>
              <a:tabLst>
                <a:tab pos="404813" algn="l"/>
                <a:tab pos="406400" algn="l"/>
                <a:tab pos="2025650" algn="l"/>
                <a:tab pos="3041650" algn="l"/>
                <a:tab pos="4171950" algn="l"/>
                <a:tab pos="4657725" algn="l"/>
                <a:tab pos="5722938" algn="l"/>
              </a:tabLst>
            </a:pPr>
            <a:r>
              <a:rPr lang="en-US" sz="2400" b="1" dirty="0" smtClean="0"/>
              <a:t>Hay making</a:t>
            </a:r>
            <a:r>
              <a:rPr lang="en-US" sz="2400" b="1" dirty="0"/>
              <a:t>	( </a:t>
            </a:r>
            <a:r>
              <a:rPr lang="en-US" sz="2400" b="1" dirty="0" err="1"/>
              <a:t>Berseem</a:t>
            </a:r>
            <a:r>
              <a:rPr lang="en-US" sz="2400" b="1" dirty="0"/>
              <a:t>/ </a:t>
            </a:r>
            <a:r>
              <a:rPr lang="en-US" sz="2400" b="1" dirty="0" err="1"/>
              <a:t>lucern</a:t>
            </a:r>
            <a:r>
              <a:rPr lang="en-US" sz="2400" b="1" dirty="0"/>
              <a:t>)</a:t>
            </a:r>
            <a:endParaRPr lang="en-US" sz="2400" dirty="0"/>
          </a:p>
        </p:txBody>
      </p:sp>
      <p:sp>
        <p:nvSpPr>
          <p:cNvPr id="4" name="object 4"/>
          <p:cNvSpPr txBox="1"/>
          <p:nvPr/>
        </p:nvSpPr>
        <p:spPr>
          <a:xfrm>
            <a:off x="993775" y="3762375"/>
            <a:ext cx="211138" cy="319088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fontAlgn="auto">
              <a:spcBef>
                <a:spcPts val="120"/>
              </a:spcBef>
              <a:spcAft>
                <a:spcPts val="0"/>
              </a:spcAft>
              <a:defRPr/>
            </a:pPr>
            <a:r>
              <a:rPr sz="1900" spc="-440" dirty="0">
                <a:solidFill>
                  <a:srgbClr val="0099CC"/>
                </a:solidFill>
                <a:latin typeface="UnDotum"/>
                <a:cs typeface="UnDotum"/>
              </a:rPr>
              <a:t></a:t>
            </a:r>
            <a:endParaRPr sz="1900">
              <a:latin typeface="UnDotum"/>
              <a:cs typeface="UnDot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6675" y="3568700"/>
            <a:ext cx="6988175" cy="112236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indent="109538">
              <a:lnSpc>
                <a:spcPct val="150000"/>
              </a:lnSpc>
              <a:spcBef>
                <a:spcPts val="100"/>
              </a:spcBef>
              <a:tabLst>
                <a:tab pos="819150" algn="l"/>
                <a:tab pos="1158875" algn="l"/>
                <a:tab pos="1981200" algn="l"/>
                <a:tab pos="3613150" algn="l"/>
                <a:tab pos="4030663" algn="l"/>
                <a:tab pos="4997450" algn="l"/>
                <a:tab pos="5543550" algn="l"/>
              </a:tabLst>
            </a:pPr>
            <a:r>
              <a:rPr lang="en-US" sz="2400" b="1" dirty="0"/>
              <a:t>Adopt	urea	treatment	of	straw	for	improved  feed	value</a:t>
            </a:r>
            <a:endParaRPr lang="en-US" sz="2400" dirty="0"/>
          </a:p>
        </p:txBody>
      </p:sp>
      <p:sp>
        <p:nvSpPr>
          <p:cNvPr id="6" name="object 6"/>
          <p:cNvSpPr txBox="1"/>
          <p:nvPr/>
        </p:nvSpPr>
        <p:spPr>
          <a:xfrm>
            <a:off x="955675" y="4741863"/>
            <a:ext cx="7029450" cy="112236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93700" indent="-342900">
              <a:lnSpc>
                <a:spcPct val="150000"/>
              </a:lnSpc>
              <a:spcBef>
                <a:spcPts val="100"/>
              </a:spcBef>
              <a:tabLst>
                <a:tab pos="392113" algn="l"/>
                <a:tab pos="1312863" algn="l"/>
                <a:tab pos="1562100" algn="l"/>
                <a:tab pos="2868613" algn="l"/>
                <a:tab pos="3416300" algn="l"/>
                <a:tab pos="3498850" algn="l"/>
                <a:tab pos="4222750" algn="l"/>
                <a:tab pos="5349875" algn="l"/>
                <a:tab pos="6291263" algn="l"/>
              </a:tabLst>
            </a:pPr>
            <a:r>
              <a:rPr lang="en-US" sz="2800" baseline="12000" dirty="0">
                <a:solidFill>
                  <a:srgbClr val="0099CC"/>
                </a:solidFill>
                <a:latin typeface="UnDotum"/>
                <a:ea typeface="UnDotum"/>
                <a:cs typeface="UnDotum"/>
              </a:rPr>
              <a:t>	</a:t>
            </a:r>
            <a:r>
              <a:rPr lang="en-US" sz="2400" b="1" dirty="0"/>
              <a:t>Offer	</a:t>
            </a:r>
            <a:r>
              <a:rPr lang="en-US" sz="2400" b="1" dirty="0" err="1"/>
              <a:t>multinutrient</a:t>
            </a:r>
            <a:r>
              <a:rPr lang="en-US" sz="2400" b="1" dirty="0"/>
              <a:t>	feed	blocks	when	poor  quality	forages	are		fed.</a:t>
            </a:r>
            <a:endParaRPr lang="en-US" sz="2400" dirty="0"/>
          </a:p>
        </p:txBody>
      </p:sp>
    </p:spTree>
  </p:cSld>
  <p:clrMapOvr>
    <a:masterClrMapping/>
  </p:clrMapOvr>
  <p:transition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2538" y="681038"/>
            <a:ext cx="4100512" cy="695325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tabLst>
                <a:tab pos="2051050" algn="l"/>
              </a:tabLst>
              <a:defRPr/>
            </a:pPr>
            <a:r>
              <a:rPr sz="4400" spc="180" dirty="0" smtClean="0">
                <a:solidFill>
                  <a:srgbClr val="CC3300"/>
                </a:solidFill>
              </a:rPr>
              <a:t>Silage</a:t>
            </a:r>
            <a:r>
              <a:rPr lang="en-IN" sz="4400" spc="180" dirty="0" smtClean="0">
                <a:solidFill>
                  <a:srgbClr val="CC3300"/>
                </a:solidFill>
              </a:rPr>
              <a:t> </a:t>
            </a:r>
            <a:r>
              <a:rPr sz="4400" spc="140" dirty="0" smtClean="0">
                <a:solidFill>
                  <a:srgbClr val="CC3300"/>
                </a:solidFill>
              </a:rPr>
              <a:t>Making</a:t>
            </a:r>
            <a:endParaRPr sz="4400" dirty="0"/>
          </a:p>
        </p:txBody>
      </p:sp>
      <p:sp>
        <p:nvSpPr>
          <p:cNvPr id="31747" name="object 3"/>
          <p:cNvSpPr>
            <a:spLocks noChangeArrowheads="1"/>
          </p:cNvSpPr>
          <p:nvPr/>
        </p:nvSpPr>
        <p:spPr bwMode="auto">
          <a:xfrm>
            <a:off x="5130800" y="2652713"/>
            <a:ext cx="3814763" cy="27717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1748" name="object 4"/>
          <p:cNvSpPr>
            <a:spLocks noChangeArrowheads="1"/>
          </p:cNvSpPr>
          <p:nvPr/>
        </p:nvSpPr>
        <p:spPr bwMode="auto">
          <a:xfrm>
            <a:off x="1173163" y="2652713"/>
            <a:ext cx="3814762" cy="277177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2538" y="681038"/>
            <a:ext cx="3167062" cy="695325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4400" spc="-5" dirty="0">
                <a:latin typeface="Times New Roman"/>
                <a:cs typeface="Times New Roman"/>
              </a:rPr>
              <a:t>U</a:t>
            </a:r>
            <a:r>
              <a:rPr sz="4400" spc="-10" dirty="0">
                <a:latin typeface="Times New Roman"/>
                <a:cs typeface="Times New Roman"/>
              </a:rPr>
              <a:t>t</a:t>
            </a:r>
            <a:r>
              <a:rPr sz="4400" spc="5" dirty="0">
                <a:latin typeface="Times New Roman"/>
                <a:cs typeface="Times New Roman"/>
              </a:rPr>
              <a:t>i</a:t>
            </a:r>
            <a:r>
              <a:rPr sz="4400" spc="-5" dirty="0">
                <a:latin typeface="Times New Roman"/>
                <a:cs typeface="Times New Roman"/>
              </a:rPr>
              <a:t>lizati</a:t>
            </a:r>
            <a:r>
              <a:rPr sz="4400" dirty="0">
                <a:latin typeface="Times New Roman"/>
                <a:cs typeface="Times New Roman"/>
              </a:rPr>
              <a:t>o</a:t>
            </a:r>
            <a:r>
              <a:rPr sz="4400" spc="-5" dirty="0">
                <a:latin typeface="Times New Roman"/>
                <a:cs typeface="Times New Roman"/>
              </a:rPr>
              <a:t>ns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14438" y="2160588"/>
            <a:ext cx="5880100" cy="39179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508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400" b="1" spc="-5" dirty="0">
                <a:latin typeface="Arial"/>
                <a:cs typeface="Arial"/>
              </a:rPr>
              <a:t>Nutrients </a:t>
            </a:r>
            <a:r>
              <a:rPr sz="2400" b="1" spc="-10" dirty="0">
                <a:latin typeface="Arial"/>
                <a:cs typeface="Arial"/>
              </a:rPr>
              <a:t>are </a:t>
            </a:r>
            <a:r>
              <a:rPr sz="2400" b="1" spc="-5" dirty="0">
                <a:latin typeface="Arial"/>
                <a:cs typeface="Arial"/>
              </a:rPr>
              <a:t>utilized </a:t>
            </a:r>
            <a:r>
              <a:rPr sz="2400" b="1" dirty="0">
                <a:latin typeface="Arial"/>
                <a:cs typeface="Arial"/>
              </a:rPr>
              <a:t>by </a:t>
            </a:r>
            <a:r>
              <a:rPr sz="2400" b="1" spc="-5" dirty="0">
                <a:latin typeface="Arial"/>
                <a:cs typeface="Arial"/>
              </a:rPr>
              <a:t>the animals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for:</a:t>
            </a:r>
            <a:endParaRPr sz="2400" dirty="0"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2700" dirty="0">
              <a:latin typeface="Arial"/>
              <a:cs typeface="Arial"/>
            </a:endParaRPr>
          </a:p>
          <a:p>
            <a:pPr fontAlgn="auto">
              <a:spcBef>
                <a:spcPts val="55"/>
              </a:spcBef>
              <a:spcAft>
                <a:spcPts val="0"/>
              </a:spcAft>
              <a:defRPr/>
            </a:pPr>
            <a:endParaRPr sz="2800" dirty="0">
              <a:latin typeface="Arial"/>
              <a:cs typeface="Arial"/>
            </a:endParaRPr>
          </a:p>
          <a:p>
            <a:pPr marL="393700" indent="-342900" fontAlgn="auto"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ct val="79166"/>
              <a:buFont typeface="UnDotum"/>
              <a:buChar char=""/>
              <a:tabLst>
                <a:tab pos="393065" algn="l"/>
                <a:tab pos="393700" algn="l"/>
              </a:tabLst>
              <a:defRPr/>
            </a:pPr>
            <a:r>
              <a:rPr sz="2400" b="1" spc="-5" dirty="0">
                <a:latin typeface="Arial"/>
                <a:cs typeface="Arial"/>
              </a:rPr>
              <a:t>Maintenance</a:t>
            </a:r>
            <a:endParaRPr sz="2400" dirty="0">
              <a:latin typeface="Arial"/>
              <a:cs typeface="Arial"/>
            </a:endParaRPr>
          </a:p>
          <a:p>
            <a:pPr marL="393700" indent="-342900" fontAlgn="auto">
              <a:spcBef>
                <a:spcPts val="1750"/>
              </a:spcBef>
              <a:spcAft>
                <a:spcPts val="0"/>
              </a:spcAft>
              <a:buClr>
                <a:srgbClr val="0099CC"/>
              </a:buClr>
              <a:buSzPct val="79166"/>
              <a:buFont typeface="UnDotum"/>
              <a:buChar char=""/>
              <a:tabLst>
                <a:tab pos="393065" algn="l"/>
                <a:tab pos="393700" algn="l"/>
              </a:tabLst>
              <a:defRPr/>
            </a:pPr>
            <a:r>
              <a:rPr sz="2400" b="1" dirty="0">
                <a:latin typeface="Arial"/>
                <a:cs typeface="Arial"/>
              </a:rPr>
              <a:t>Growth</a:t>
            </a:r>
            <a:endParaRPr sz="2400" dirty="0">
              <a:latin typeface="Arial"/>
              <a:cs typeface="Arial"/>
            </a:endParaRPr>
          </a:p>
          <a:p>
            <a:pPr marL="393700" indent="-342900" fontAlgn="auto">
              <a:spcBef>
                <a:spcPts val="1750"/>
              </a:spcBef>
              <a:spcAft>
                <a:spcPts val="0"/>
              </a:spcAft>
              <a:buClr>
                <a:srgbClr val="0099CC"/>
              </a:buClr>
              <a:buSzPct val="79166"/>
              <a:buFont typeface="UnDotum"/>
              <a:buChar char=""/>
              <a:tabLst>
                <a:tab pos="393065" algn="l"/>
                <a:tab pos="393700" algn="l"/>
              </a:tabLst>
              <a:defRPr/>
            </a:pPr>
            <a:r>
              <a:rPr sz="2400" b="1" spc="-5" dirty="0">
                <a:latin typeface="Arial"/>
                <a:cs typeface="Arial"/>
              </a:rPr>
              <a:t>Production</a:t>
            </a:r>
            <a:endParaRPr sz="2400" dirty="0">
              <a:latin typeface="Arial"/>
              <a:cs typeface="Arial"/>
            </a:endParaRPr>
          </a:p>
          <a:p>
            <a:pPr marL="393700" indent="-342900" fontAlgn="auto">
              <a:spcBef>
                <a:spcPts val="1750"/>
              </a:spcBef>
              <a:spcAft>
                <a:spcPts val="0"/>
              </a:spcAft>
              <a:buClr>
                <a:srgbClr val="0099CC"/>
              </a:buClr>
              <a:buSzPct val="79166"/>
              <a:buFont typeface="UnDotum"/>
              <a:buChar char=""/>
              <a:tabLst>
                <a:tab pos="393065" algn="l"/>
                <a:tab pos="393700" algn="l"/>
              </a:tabLst>
              <a:defRPr/>
            </a:pPr>
            <a:r>
              <a:rPr sz="2400" b="1" spc="-5" dirty="0">
                <a:latin typeface="Arial"/>
                <a:cs typeface="Arial"/>
              </a:rPr>
              <a:t>Reproduction</a:t>
            </a:r>
            <a:endParaRPr sz="2400" dirty="0">
              <a:latin typeface="Arial"/>
              <a:cs typeface="Arial"/>
            </a:endParaRPr>
          </a:p>
          <a:p>
            <a:pPr marL="393700" indent="-342900" fontAlgn="auto">
              <a:spcBef>
                <a:spcPts val="1739"/>
              </a:spcBef>
              <a:spcAft>
                <a:spcPts val="0"/>
              </a:spcAft>
              <a:buClr>
                <a:srgbClr val="0099CC"/>
              </a:buClr>
              <a:buSzPct val="79166"/>
              <a:buFont typeface="UnDotum"/>
              <a:buChar char=""/>
              <a:tabLst>
                <a:tab pos="393065" algn="l"/>
                <a:tab pos="393700" algn="l"/>
              </a:tabLst>
              <a:defRPr/>
            </a:pPr>
            <a:r>
              <a:rPr sz="2400" b="1" spc="-5" dirty="0">
                <a:latin typeface="Arial"/>
                <a:cs typeface="Arial"/>
              </a:rPr>
              <a:t>Health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control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  <p:transition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bject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bject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 tIns="12700" rtlCol="0">
            <a:normAutofit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tabLst>
                <a:tab pos="2847975" algn="l"/>
                <a:tab pos="4195445" algn="l"/>
                <a:tab pos="4923155" algn="l"/>
                <a:tab pos="6508750" algn="l"/>
              </a:tabLst>
              <a:defRPr/>
            </a:pPr>
            <a:r>
              <a:rPr sz="3600" spc="215" dirty="0" smtClean="0"/>
              <a:t>M</a:t>
            </a:r>
            <a:r>
              <a:rPr sz="3600" spc="70" dirty="0" smtClean="0"/>
              <a:t>o</a:t>
            </a:r>
            <a:r>
              <a:rPr sz="3600" spc="65" dirty="0" smtClean="0"/>
              <a:t>l</a:t>
            </a:r>
            <a:r>
              <a:rPr sz="3600" spc="225" dirty="0" smtClean="0"/>
              <a:t>a</a:t>
            </a:r>
            <a:r>
              <a:rPr sz="3600" spc="65" dirty="0" smtClean="0"/>
              <a:t>ss</a:t>
            </a:r>
            <a:r>
              <a:rPr sz="3600" spc="225" dirty="0" smtClean="0"/>
              <a:t>e</a:t>
            </a:r>
            <a:r>
              <a:rPr sz="3600" spc="75" dirty="0" smtClean="0"/>
              <a:t>s</a:t>
            </a:r>
            <a:r>
              <a:rPr sz="3600" spc="220" dirty="0" smtClean="0"/>
              <a:t>-</a:t>
            </a:r>
            <a:r>
              <a:rPr sz="3600" spc="70" dirty="0" smtClean="0"/>
              <a:t>u</a:t>
            </a:r>
            <a:r>
              <a:rPr sz="3600" spc="60" dirty="0" smtClean="0"/>
              <a:t>r</a:t>
            </a:r>
            <a:r>
              <a:rPr sz="3600" spc="225" dirty="0" smtClean="0"/>
              <a:t>e</a:t>
            </a:r>
            <a:r>
              <a:rPr sz="3600" dirty="0" smtClean="0"/>
              <a:t>a</a:t>
            </a:r>
            <a:r>
              <a:rPr lang="en-IN" sz="3600" dirty="0" smtClean="0"/>
              <a:t> </a:t>
            </a:r>
            <a:r>
              <a:rPr sz="3600" spc="55" dirty="0" smtClean="0"/>
              <a:t>B</a:t>
            </a:r>
            <a:r>
              <a:rPr sz="3600" spc="65" dirty="0" smtClean="0"/>
              <a:t>l</a:t>
            </a:r>
            <a:r>
              <a:rPr sz="3600" spc="70" dirty="0" smtClean="0"/>
              <a:t>o</a:t>
            </a:r>
            <a:r>
              <a:rPr sz="3600" spc="75" dirty="0" smtClean="0"/>
              <a:t>c</a:t>
            </a:r>
            <a:r>
              <a:rPr sz="3600" spc="65" dirty="0" smtClean="0"/>
              <a:t>k</a:t>
            </a:r>
            <a:r>
              <a:rPr sz="3600" spc="-160" dirty="0" smtClean="0"/>
              <a:t>s</a:t>
            </a:r>
            <a:r>
              <a:rPr lang="en-IN" sz="3600" dirty="0" smtClean="0"/>
              <a:t> </a:t>
            </a:r>
            <a:r>
              <a:rPr sz="3600" spc="220" dirty="0" smtClean="0"/>
              <a:t>a</a:t>
            </a:r>
            <a:r>
              <a:rPr sz="3600" spc="75" dirty="0" smtClean="0"/>
              <a:t>r</a:t>
            </a:r>
            <a:r>
              <a:rPr sz="3600" dirty="0" smtClean="0"/>
              <a:t>e</a:t>
            </a:r>
            <a:r>
              <a:rPr lang="en-IN" sz="3600" dirty="0" smtClean="0"/>
              <a:t> </a:t>
            </a:r>
            <a:r>
              <a:rPr sz="3600" spc="75" dirty="0" smtClean="0"/>
              <a:t>s</a:t>
            </a:r>
            <a:r>
              <a:rPr sz="3600" spc="70" dirty="0" smtClean="0"/>
              <a:t>u</a:t>
            </a:r>
            <a:r>
              <a:rPr sz="3600" spc="65" dirty="0" smtClean="0"/>
              <a:t>i</a:t>
            </a:r>
            <a:r>
              <a:rPr sz="3600" spc="60" dirty="0" smtClean="0"/>
              <a:t>t</a:t>
            </a:r>
            <a:r>
              <a:rPr sz="3600" spc="225" dirty="0" smtClean="0"/>
              <a:t>a</a:t>
            </a:r>
            <a:r>
              <a:rPr sz="3600" spc="70" dirty="0" smtClean="0"/>
              <a:t>b</a:t>
            </a:r>
            <a:r>
              <a:rPr sz="3600" spc="65" dirty="0" smtClean="0"/>
              <a:t>l</a:t>
            </a:r>
            <a:r>
              <a:rPr sz="3600" dirty="0" smtClean="0"/>
              <a:t>e</a:t>
            </a:r>
            <a:r>
              <a:rPr lang="en-IN" sz="3600" dirty="0" smtClean="0"/>
              <a:t> </a:t>
            </a:r>
            <a:r>
              <a:rPr sz="3600" spc="55" dirty="0" smtClean="0"/>
              <a:t>w</a:t>
            </a:r>
            <a:r>
              <a:rPr sz="3600" spc="70" dirty="0" smtClean="0"/>
              <a:t>i</a:t>
            </a:r>
            <a:r>
              <a:rPr sz="3600" spc="60" dirty="0" smtClean="0"/>
              <a:t>t</a:t>
            </a:r>
            <a:r>
              <a:rPr sz="3600" spc="-155" dirty="0" smtClean="0"/>
              <a:t>h</a:t>
            </a:r>
            <a:endParaRPr sz="3600" spc="-155" dirty="0"/>
          </a:p>
        </p:txBody>
      </p:sp>
      <p:sp>
        <p:nvSpPr>
          <p:cNvPr id="3" name="object 3"/>
          <p:cNvSpPr txBox="1"/>
          <p:nvPr/>
        </p:nvSpPr>
        <p:spPr>
          <a:xfrm>
            <a:off x="990600" y="990600"/>
            <a:ext cx="6986588" cy="452438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tabLst>
                <a:tab pos="966469" algn="l"/>
                <a:tab pos="2325370" algn="l"/>
                <a:tab pos="3841750" algn="l"/>
                <a:tab pos="5132070" algn="l"/>
                <a:tab pos="5840095" algn="l"/>
              </a:tabLst>
              <a:defRPr/>
            </a:pPr>
            <a:r>
              <a:rPr sz="2800" b="1" spc="10" dirty="0">
                <a:solidFill>
                  <a:srgbClr val="0000FF"/>
                </a:solidFill>
                <a:latin typeface="Arial"/>
                <a:cs typeface="Arial"/>
              </a:rPr>
              <a:t>poor	</a:t>
            </a:r>
            <a:r>
              <a:rPr sz="2800" b="1" spc="60" dirty="0">
                <a:solidFill>
                  <a:srgbClr val="0000FF"/>
                </a:solidFill>
                <a:latin typeface="Arial"/>
                <a:cs typeface="Arial"/>
              </a:rPr>
              <a:t>quality	</a:t>
            </a:r>
            <a:r>
              <a:rPr sz="2800" b="1" spc="80" dirty="0">
                <a:solidFill>
                  <a:srgbClr val="0000FF"/>
                </a:solidFill>
                <a:latin typeface="Arial"/>
                <a:cs typeface="Arial"/>
              </a:rPr>
              <a:t>forages	</a:t>
            </a:r>
            <a:r>
              <a:rPr sz="2800" b="1" spc="30" dirty="0">
                <a:solidFill>
                  <a:srgbClr val="0000FF"/>
                </a:solidFill>
                <a:latin typeface="Arial"/>
                <a:cs typeface="Arial"/>
              </a:rPr>
              <a:t>during	</a:t>
            </a:r>
            <a:r>
              <a:rPr sz="2800" b="1" spc="-10" dirty="0">
                <a:solidFill>
                  <a:srgbClr val="0000FF"/>
                </a:solidFill>
                <a:latin typeface="Arial"/>
                <a:cs typeface="Arial"/>
              </a:rPr>
              <a:t>dry	</a:t>
            </a:r>
            <a:r>
              <a:rPr sz="2800" b="1" spc="55" dirty="0">
                <a:solidFill>
                  <a:srgbClr val="0000FF"/>
                </a:solidFill>
                <a:latin typeface="Arial"/>
                <a:cs typeface="Arial"/>
              </a:rPr>
              <a:t>period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4820" name="object 4"/>
          <p:cNvSpPr>
            <a:spLocks noChangeArrowheads="1"/>
          </p:cNvSpPr>
          <p:nvPr/>
        </p:nvSpPr>
        <p:spPr bwMode="auto">
          <a:xfrm>
            <a:off x="990600" y="1752600"/>
            <a:ext cx="8077200" cy="48006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8575" y="277813"/>
            <a:ext cx="6759575" cy="757237"/>
          </a:xfrm>
        </p:spPr>
        <p:txBody>
          <a:bodyPr tIns="12700">
            <a:normAutofit/>
          </a:bodyPr>
          <a:lstStyle/>
          <a:p>
            <a:pPr marL="12700" eaLnBrk="1" hangingPunct="1">
              <a:spcBef>
                <a:spcPts val="100"/>
              </a:spcBef>
              <a:tabLst>
                <a:tab pos="2505075" algn="l"/>
                <a:tab pos="3665538" algn="l"/>
                <a:tab pos="4343400" algn="l"/>
                <a:tab pos="4845050" algn="l"/>
                <a:tab pos="6381750" algn="l"/>
              </a:tabLs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Molasses- Urea Blocks can be prepared on farm</a:t>
            </a:r>
          </a:p>
        </p:txBody>
      </p:sp>
      <p:sp>
        <p:nvSpPr>
          <p:cNvPr id="35843" name="object 3"/>
          <p:cNvSpPr>
            <a:spLocks noChangeArrowheads="1"/>
          </p:cNvSpPr>
          <p:nvPr/>
        </p:nvSpPr>
        <p:spPr bwMode="auto">
          <a:xfrm>
            <a:off x="1219200" y="1371600"/>
            <a:ext cx="7696200" cy="53721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IN" dirty="0" smtClean="0"/>
              <a:t>Thank you</a:t>
            </a:r>
            <a:endParaRPr lang="en-IN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1863725"/>
            <a:ext cx="4022725" cy="4502150"/>
          </a:xfrm>
          <a:prstGeom prst="rect">
            <a:avLst/>
          </a:prstGeom>
        </p:spPr>
        <p:txBody>
          <a:bodyPr lIns="0" tIns="11430" rIns="0" bIns="0">
            <a:spAutoFit/>
          </a:bodyPr>
          <a:lstStyle/>
          <a:p>
            <a:pPr marL="12700">
              <a:lnSpc>
                <a:spcPct val="150000"/>
              </a:lnSpc>
              <a:spcBef>
                <a:spcPts val="88"/>
              </a:spcBef>
              <a:buFont typeface="Times New Roman" pitchFamily="18" charset="0"/>
              <a:buChar char="•"/>
              <a:tabLst>
                <a:tab pos="222250" algn="l"/>
              </a:tabLst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To obtain and utilize  surplus or unusable feed  stuffs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50000"/>
              </a:lnSpc>
              <a:buFont typeface="Times New Roman" pitchFamily="18" charset="0"/>
              <a:buChar char="•"/>
              <a:tabLst>
                <a:tab pos="222250" algn="l"/>
              </a:tabLst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And convert them to  desirable products such as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ts val="5038"/>
              </a:lnSpc>
              <a:spcBef>
                <a:spcPts val="438"/>
              </a:spcBef>
              <a:buFont typeface="Times New Roman" pitchFamily="18" charset="0"/>
              <a:buChar char="•"/>
              <a:tabLst>
                <a:tab pos="222250" algn="l"/>
              </a:tabLst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meat, milk, eggs, fiber  and work.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object 3"/>
          <p:cNvSpPr>
            <a:spLocks noChangeArrowheads="1"/>
          </p:cNvSpPr>
          <p:nvPr/>
        </p:nvSpPr>
        <p:spPr bwMode="auto">
          <a:xfrm>
            <a:off x="5486400" y="1600200"/>
            <a:ext cx="3200400" cy="4267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52538" y="566738"/>
            <a:ext cx="2819400" cy="695325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4400" spc="-5" dirty="0">
                <a:latin typeface="Times New Roman"/>
                <a:cs typeface="Times New Roman"/>
              </a:rPr>
              <a:t>Importance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6988" y="339725"/>
            <a:ext cx="6478587" cy="939800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tabLst>
                <a:tab pos="2023745" algn="l"/>
                <a:tab pos="2719705" algn="l"/>
                <a:tab pos="3291204" algn="l"/>
              </a:tabLst>
              <a:defRPr/>
            </a:pPr>
            <a:r>
              <a:rPr sz="6000" spc="-5" dirty="0" smtClean="0">
                <a:solidFill>
                  <a:srgbClr val="3333FF"/>
                </a:solidFill>
                <a:latin typeface="Times New Roman"/>
                <a:cs typeface="Times New Roman"/>
              </a:rPr>
              <a:t>What</a:t>
            </a:r>
            <a:r>
              <a:rPr lang="en-IN" sz="6000" spc="-5" dirty="0" smtClean="0"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  <a:r>
              <a:rPr sz="6000" spc="-5" dirty="0" smtClean="0">
                <a:solidFill>
                  <a:srgbClr val="3333FF"/>
                </a:solidFill>
                <a:latin typeface="Times New Roman"/>
                <a:cs typeface="Times New Roman"/>
              </a:rPr>
              <a:t>is</a:t>
            </a:r>
            <a:r>
              <a:rPr lang="en-IN" sz="6000" spc="-5" dirty="0" smtClean="0"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  <a:r>
              <a:rPr sz="6000" dirty="0" smtClean="0">
                <a:solidFill>
                  <a:srgbClr val="3333FF"/>
                </a:solidFill>
                <a:latin typeface="Times New Roman"/>
                <a:cs typeface="Times New Roman"/>
              </a:rPr>
              <a:t>a</a:t>
            </a:r>
            <a:r>
              <a:rPr sz="6000" dirty="0">
                <a:solidFill>
                  <a:srgbClr val="3333FF"/>
                </a:solidFill>
                <a:latin typeface="Times New Roman"/>
                <a:cs typeface="Times New Roman"/>
              </a:rPr>
              <a:t>	</a:t>
            </a:r>
            <a:r>
              <a:rPr sz="6000" spc="-5" dirty="0">
                <a:solidFill>
                  <a:srgbClr val="3333FF"/>
                </a:solidFill>
                <a:latin typeface="Times New Roman"/>
                <a:cs typeface="Times New Roman"/>
              </a:rPr>
              <a:t>Nutrient?</a:t>
            </a:r>
            <a:endParaRPr sz="60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6988" y="1946275"/>
            <a:ext cx="6010275" cy="4021138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A single class of food or group of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ts val="6913"/>
              </a:lnSpc>
              <a:spcBef>
                <a:spcPts val="725"/>
              </a:spcBef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like foods that aids in the support  of life and makes it possible for  animals to grow or provide energy  for physiological processes.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7738" y="639763"/>
            <a:ext cx="4981575" cy="757237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4800" spc="-5" dirty="0">
                <a:latin typeface="Times New Roman"/>
                <a:cs typeface="Times New Roman"/>
              </a:rPr>
              <a:t>Digestible</a:t>
            </a:r>
            <a:r>
              <a:rPr sz="4800" spc="-90" dirty="0">
                <a:latin typeface="Times New Roman"/>
                <a:cs typeface="Times New Roman"/>
              </a:rPr>
              <a:t> </a:t>
            </a:r>
            <a:r>
              <a:rPr sz="4800" spc="-5" dirty="0">
                <a:latin typeface="Times New Roman"/>
                <a:cs typeface="Times New Roman"/>
              </a:rPr>
              <a:t>Nutrient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25588" y="2974975"/>
            <a:ext cx="6994525" cy="25495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3600" b="1">
                <a:latin typeface="Times New Roman" pitchFamily="18" charset="0"/>
                <a:cs typeface="Times New Roman" pitchFamily="18" charset="0"/>
              </a:rPr>
              <a:t>The portion of the nutrient which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80000"/>
              </a:lnSpc>
            </a:pPr>
            <a:r>
              <a:rPr lang="en-US" sz="3600" b="1">
                <a:latin typeface="Times New Roman" pitchFamily="18" charset="0"/>
                <a:cs typeface="Times New Roman" pitchFamily="18" charset="0"/>
              </a:rPr>
              <a:t>may be broken down (digested) and  absorbed and used by the body.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7175" y="339725"/>
            <a:ext cx="6707188" cy="755650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tabLst>
                <a:tab pos="4765040" algn="l"/>
              </a:tabLst>
              <a:defRPr/>
            </a:pPr>
            <a:r>
              <a:rPr sz="4800" spc="-5" dirty="0">
                <a:latin typeface="Times New Roman"/>
                <a:cs typeface="Times New Roman"/>
              </a:rPr>
              <a:t>Th</a:t>
            </a:r>
            <a:r>
              <a:rPr sz="4800" dirty="0">
                <a:latin typeface="Times New Roman"/>
                <a:cs typeface="Times New Roman"/>
              </a:rPr>
              <a:t>e</a:t>
            </a:r>
            <a:r>
              <a:rPr sz="4800" spc="5" dirty="0">
                <a:latin typeface="Times New Roman"/>
                <a:cs typeface="Times New Roman"/>
              </a:rPr>
              <a:t> </a:t>
            </a:r>
            <a:r>
              <a:rPr sz="4800" spc="-15" dirty="0">
                <a:latin typeface="Times New Roman"/>
                <a:cs typeface="Times New Roman"/>
              </a:rPr>
              <a:t>S</a:t>
            </a:r>
            <a:r>
              <a:rPr sz="4800" spc="-5" dirty="0">
                <a:latin typeface="Times New Roman"/>
                <a:cs typeface="Times New Roman"/>
              </a:rPr>
              <a:t>i</a:t>
            </a:r>
            <a:r>
              <a:rPr sz="4800" dirty="0">
                <a:latin typeface="Times New Roman"/>
                <a:cs typeface="Times New Roman"/>
              </a:rPr>
              <a:t>x</a:t>
            </a:r>
            <a:r>
              <a:rPr sz="4800" spc="-10" dirty="0">
                <a:latin typeface="Times New Roman"/>
                <a:cs typeface="Times New Roman"/>
              </a:rPr>
              <a:t> </a:t>
            </a:r>
            <a:r>
              <a:rPr sz="4800" spc="-5" dirty="0" smtClean="0">
                <a:latin typeface="Times New Roman"/>
                <a:cs typeface="Times New Roman"/>
              </a:rPr>
              <a:t>N</a:t>
            </a:r>
            <a:r>
              <a:rPr sz="4800" spc="-15" dirty="0" smtClean="0">
                <a:latin typeface="Times New Roman"/>
                <a:cs typeface="Times New Roman"/>
              </a:rPr>
              <a:t>u</a:t>
            </a:r>
            <a:r>
              <a:rPr sz="4800" dirty="0" smtClean="0">
                <a:latin typeface="Times New Roman"/>
                <a:cs typeface="Times New Roman"/>
              </a:rPr>
              <a:t>tri</a:t>
            </a:r>
            <a:r>
              <a:rPr sz="4800" spc="5" dirty="0" smtClean="0">
                <a:latin typeface="Times New Roman"/>
                <a:cs typeface="Times New Roman"/>
              </a:rPr>
              <a:t>e</a:t>
            </a:r>
            <a:r>
              <a:rPr sz="4800" spc="-15" dirty="0" smtClean="0">
                <a:latin typeface="Times New Roman"/>
                <a:cs typeface="Times New Roman"/>
              </a:rPr>
              <a:t>n</a:t>
            </a:r>
            <a:r>
              <a:rPr sz="4800" spc="-5" dirty="0" smtClean="0">
                <a:latin typeface="Times New Roman"/>
                <a:cs typeface="Times New Roman"/>
              </a:rPr>
              <a:t>t</a:t>
            </a:r>
            <a:r>
              <a:rPr sz="4800" dirty="0" smtClean="0">
                <a:latin typeface="Times New Roman"/>
                <a:cs typeface="Times New Roman"/>
              </a:rPr>
              <a:t>s</a:t>
            </a:r>
            <a:r>
              <a:rPr lang="en-IN" sz="4800" dirty="0" smtClean="0">
                <a:latin typeface="Times New Roman"/>
                <a:cs typeface="Times New Roman"/>
              </a:rPr>
              <a:t> </a:t>
            </a:r>
            <a:r>
              <a:rPr sz="4800" spc="-5" dirty="0" smtClean="0">
                <a:latin typeface="Times New Roman"/>
                <a:cs typeface="Times New Roman"/>
              </a:rPr>
              <a:t>N</a:t>
            </a:r>
            <a:r>
              <a:rPr sz="4800" spc="5" dirty="0" smtClean="0">
                <a:latin typeface="Times New Roman"/>
                <a:cs typeface="Times New Roman"/>
              </a:rPr>
              <a:t>e</a:t>
            </a:r>
            <a:r>
              <a:rPr sz="4800" spc="-5" dirty="0" smtClean="0">
                <a:latin typeface="Times New Roman"/>
                <a:cs typeface="Times New Roman"/>
              </a:rPr>
              <a:t>eded</a:t>
            </a:r>
            <a:endParaRPr sz="48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97025" y="1362075"/>
            <a:ext cx="2895600" cy="4413250"/>
          </a:xfrm>
          <a:prstGeom prst="rect">
            <a:avLst/>
          </a:prstGeom>
        </p:spPr>
        <p:txBody>
          <a:bodyPr lIns="0" tIns="256540" rIns="0" bIns="0">
            <a:spAutoFit/>
          </a:bodyPr>
          <a:lstStyle/>
          <a:p>
            <a:pPr marL="257810" indent="-245110" fontAlgn="auto">
              <a:spcBef>
                <a:spcPts val="2020"/>
              </a:spcBef>
              <a:spcAft>
                <a:spcPts val="0"/>
              </a:spcAft>
              <a:buFont typeface="Times New Roman"/>
              <a:buChar char="•"/>
              <a:tabLst>
                <a:tab pos="257810" algn="l"/>
              </a:tabLst>
              <a:defRPr/>
            </a:pPr>
            <a:r>
              <a:rPr sz="3200" b="1" dirty="0">
                <a:latin typeface="Times New Roman"/>
                <a:cs typeface="Times New Roman"/>
              </a:rPr>
              <a:t>Protein</a:t>
            </a:r>
            <a:endParaRPr sz="3200">
              <a:latin typeface="Times New Roman"/>
              <a:cs typeface="Times New Roman"/>
            </a:endParaRPr>
          </a:p>
          <a:p>
            <a:pPr marL="257810" indent="-245110" fontAlgn="auto">
              <a:spcBef>
                <a:spcPts val="1920"/>
              </a:spcBef>
              <a:spcAft>
                <a:spcPts val="0"/>
              </a:spcAft>
              <a:buFont typeface="Times New Roman"/>
              <a:buChar char="•"/>
              <a:tabLst>
                <a:tab pos="257810" algn="l"/>
              </a:tabLst>
              <a:defRPr/>
            </a:pPr>
            <a:r>
              <a:rPr sz="3200" b="1" spc="5" dirty="0">
                <a:latin typeface="Times New Roman"/>
                <a:cs typeface="Times New Roman"/>
              </a:rPr>
              <a:t>Ca</a:t>
            </a:r>
            <a:r>
              <a:rPr sz="3200" b="1" spc="-5" dirty="0">
                <a:latin typeface="Times New Roman"/>
                <a:cs typeface="Times New Roman"/>
              </a:rPr>
              <a:t>r</a:t>
            </a:r>
            <a:r>
              <a:rPr sz="3200" b="1" dirty="0">
                <a:latin typeface="Times New Roman"/>
                <a:cs typeface="Times New Roman"/>
              </a:rPr>
              <a:t>b</a:t>
            </a:r>
            <a:r>
              <a:rPr sz="3200" b="1" spc="5" dirty="0">
                <a:latin typeface="Times New Roman"/>
                <a:cs typeface="Times New Roman"/>
              </a:rPr>
              <a:t>oh</a:t>
            </a:r>
            <a:r>
              <a:rPr sz="3200" b="1" spc="-10" dirty="0">
                <a:latin typeface="Times New Roman"/>
                <a:cs typeface="Times New Roman"/>
              </a:rPr>
              <a:t>y</a:t>
            </a:r>
            <a:r>
              <a:rPr sz="3200" b="1" spc="5" dirty="0">
                <a:latin typeface="Times New Roman"/>
                <a:cs typeface="Times New Roman"/>
              </a:rPr>
              <a:t>dra</a:t>
            </a:r>
            <a:r>
              <a:rPr sz="3200" b="1" dirty="0">
                <a:latin typeface="Times New Roman"/>
                <a:cs typeface="Times New Roman"/>
              </a:rPr>
              <a:t>tes</a:t>
            </a:r>
            <a:endParaRPr sz="3200">
              <a:latin typeface="Times New Roman"/>
              <a:cs typeface="Times New Roman"/>
            </a:endParaRPr>
          </a:p>
          <a:p>
            <a:pPr marL="257810" indent="-245110" fontAlgn="auto">
              <a:spcBef>
                <a:spcPts val="1910"/>
              </a:spcBef>
              <a:spcAft>
                <a:spcPts val="0"/>
              </a:spcAft>
              <a:buFont typeface="Times New Roman"/>
              <a:buChar char="•"/>
              <a:tabLst>
                <a:tab pos="257810" algn="l"/>
              </a:tabLst>
              <a:defRPr/>
            </a:pPr>
            <a:r>
              <a:rPr sz="3200" b="1" spc="-5" dirty="0">
                <a:latin typeface="Times New Roman"/>
                <a:cs typeface="Times New Roman"/>
              </a:rPr>
              <a:t>Fats</a:t>
            </a:r>
            <a:endParaRPr sz="3200">
              <a:latin typeface="Times New Roman"/>
              <a:cs typeface="Times New Roman"/>
            </a:endParaRPr>
          </a:p>
          <a:p>
            <a:pPr marL="257810" indent="-245110" fontAlgn="auto">
              <a:spcBef>
                <a:spcPts val="1920"/>
              </a:spcBef>
              <a:spcAft>
                <a:spcPts val="0"/>
              </a:spcAft>
              <a:buFont typeface="Times New Roman"/>
              <a:buChar char="•"/>
              <a:tabLst>
                <a:tab pos="257810" algn="l"/>
              </a:tabLst>
              <a:defRPr/>
            </a:pPr>
            <a:r>
              <a:rPr sz="3200" b="1" dirty="0">
                <a:latin typeface="Times New Roman"/>
                <a:cs typeface="Times New Roman"/>
              </a:rPr>
              <a:t>Minerals</a:t>
            </a:r>
            <a:endParaRPr sz="3200">
              <a:latin typeface="Times New Roman"/>
              <a:cs typeface="Times New Roman"/>
            </a:endParaRPr>
          </a:p>
          <a:p>
            <a:pPr marL="257810" indent="-245110" fontAlgn="auto">
              <a:spcBef>
                <a:spcPts val="1920"/>
              </a:spcBef>
              <a:spcAft>
                <a:spcPts val="0"/>
              </a:spcAft>
              <a:buFont typeface="Times New Roman"/>
              <a:buChar char="•"/>
              <a:tabLst>
                <a:tab pos="257810" algn="l"/>
              </a:tabLst>
              <a:defRPr/>
            </a:pPr>
            <a:r>
              <a:rPr sz="3200" b="1" dirty="0">
                <a:latin typeface="Times New Roman"/>
                <a:cs typeface="Times New Roman"/>
              </a:rPr>
              <a:t>Vitamins</a:t>
            </a:r>
            <a:endParaRPr sz="3200">
              <a:latin typeface="Times New Roman"/>
              <a:cs typeface="Times New Roman"/>
            </a:endParaRPr>
          </a:p>
          <a:p>
            <a:pPr marL="257810" indent="-245110" fontAlgn="auto">
              <a:spcBef>
                <a:spcPts val="1920"/>
              </a:spcBef>
              <a:spcAft>
                <a:spcPts val="0"/>
              </a:spcAft>
              <a:buFont typeface="Times New Roman"/>
              <a:buChar char="•"/>
              <a:tabLst>
                <a:tab pos="257810" algn="l"/>
              </a:tabLst>
              <a:defRPr/>
            </a:pPr>
            <a:r>
              <a:rPr sz="3200" b="1" dirty="0">
                <a:latin typeface="Times New Roman"/>
                <a:cs typeface="Times New Roman"/>
              </a:rPr>
              <a:t>Water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9025" y="533400"/>
            <a:ext cx="4084638" cy="939800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en-IN" sz="6000" spc="484" dirty="0" smtClean="0"/>
              <a:t>Proteins</a:t>
            </a:r>
            <a:endParaRPr sz="6000" dirty="0"/>
          </a:p>
        </p:txBody>
      </p:sp>
      <p:sp>
        <p:nvSpPr>
          <p:cNvPr id="3" name="object 3"/>
          <p:cNvSpPr txBox="1"/>
          <p:nvPr/>
        </p:nvSpPr>
        <p:spPr>
          <a:xfrm>
            <a:off x="1271588" y="2466975"/>
            <a:ext cx="6908800" cy="33512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500063" indent="-461963">
              <a:spcBef>
                <a:spcPts val="100"/>
              </a:spcBef>
              <a:buClr>
                <a:srgbClr val="3333FF"/>
              </a:buClr>
              <a:buFont typeface="UnDotum"/>
              <a:buChar char=""/>
              <a:tabLst>
                <a:tab pos="500063" algn="l"/>
              </a:tabLst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Needed for growth and repair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marL="500063" indent="-461963">
              <a:lnSpc>
                <a:spcPct val="170000"/>
              </a:lnSpc>
              <a:buClr>
                <a:srgbClr val="3333FF"/>
              </a:buClr>
              <a:buFont typeface="UnDotum"/>
              <a:buChar char=""/>
              <a:tabLst>
                <a:tab pos="500063" algn="l"/>
              </a:tabLst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Helps form muscles, internal organs, skin,  hair,wool, feathers, hoofs and horns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marL="500063" indent="-461963">
              <a:lnSpc>
                <a:spcPts val="5713"/>
              </a:lnSpc>
              <a:spcBef>
                <a:spcPts val="575"/>
              </a:spcBef>
              <a:buClr>
                <a:srgbClr val="3333FF"/>
              </a:buClr>
              <a:buFont typeface="UnDotum"/>
              <a:buChar char=""/>
              <a:tabLst>
                <a:tab pos="500063" algn="l"/>
              </a:tabLst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Contain carbon, hydrogen, oxygen and  nitrogen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7038" y="492125"/>
            <a:ext cx="7038975" cy="635000"/>
          </a:xfrm>
        </p:spPr>
        <p:txBody>
          <a:bodyPr tIns="12700" rtlCol="0">
            <a:normAutofit fontScale="90000"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tabLst>
                <a:tab pos="3253104" algn="l"/>
                <a:tab pos="4177665" algn="l"/>
              </a:tabLst>
              <a:defRPr/>
            </a:pPr>
            <a:r>
              <a:rPr sz="4000" spc="894" dirty="0" smtClean="0">
                <a:solidFill>
                  <a:srgbClr val="3333FF"/>
                </a:solidFill>
                <a:latin typeface="Times New Roman"/>
                <a:cs typeface="Times New Roman"/>
              </a:rPr>
              <a:t>Examples</a:t>
            </a:r>
            <a:r>
              <a:rPr lang="en-IN" sz="4000" spc="894" dirty="0" smtClean="0"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  <a:r>
              <a:rPr sz="4000" spc="1135" dirty="0" smtClean="0">
                <a:solidFill>
                  <a:srgbClr val="3333FF"/>
                </a:solidFill>
                <a:latin typeface="Times New Roman"/>
                <a:cs typeface="Times New Roman"/>
              </a:rPr>
              <a:t>of</a:t>
            </a:r>
            <a:r>
              <a:rPr lang="en-IN" sz="4000" spc="1135" dirty="0" smtClean="0">
                <a:solidFill>
                  <a:srgbClr val="3333FF"/>
                </a:solidFill>
                <a:latin typeface="Times New Roman"/>
                <a:cs typeface="Times New Roman"/>
              </a:rPr>
              <a:t> </a:t>
            </a:r>
            <a:r>
              <a:rPr sz="4000" spc="1019" dirty="0" smtClean="0">
                <a:solidFill>
                  <a:srgbClr val="3333FF"/>
                </a:solidFill>
                <a:latin typeface="Times New Roman"/>
                <a:cs typeface="Times New Roman"/>
              </a:rPr>
              <a:t>Proteins</a:t>
            </a:r>
            <a:endParaRPr sz="40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71600" y="1711325"/>
            <a:ext cx="6019800" cy="3926716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469900" indent="-457200">
              <a:lnSpc>
                <a:spcPct val="150000"/>
              </a:lnSpc>
              <a:spcBef>
                <a:spcPts val="100"/>
              </a:spcBef>
              <a:buFontTx/>
              <a:buAutoNum type="arabicPeriod"/>
              <a:tabLst>
                <a:tab pos="469900" algn="l"/>
                <a:tab pos="1724025" algn="l"/>
                <a:tab pos="2686050" algn="l"/>
              </a:tabLs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Meat and Bone  Meal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469900" indent="-457200">
              <a:spcBef>
                <a:spcPts val="1675"/>
              </a:spcBef>
              <a:buFontTx/>
              <a:buAutoNum type="arabicPeriod"/>
              <a:tabLst>
                <a:tab pos="469900" algn="l"/>
                <a:tab pos="1724025" algn="l"/>
                <a:tab pos="2686050" algn="l"/>
              </a:tabLs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Fish Meal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469900" indent="-457200">
              <a:spcBef>
                <a:spcPts val="1675"/>
              </a:spcBef>
              <a:buFontTx/>
              <a:buAutoNum type="arabicPeriod"/>
              <a:tabLst>
                <a:tab pos="469900" algn="l"/>
                <a:tab pos="1724025" algn="l"/>
                <a:tab pos="2686050" algn="l"/>
              </a:tabLs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Soybean Meal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469900" indent="-457200">
              <a:lnSpc>
                <a:spcPts val="5038"/>
              </a:lnSpc>
              <a:spcBef>
                <a:spcPts val="438"/>
              </a:spcBef>
              <a:buFontTx/>
              <a:buAutoNum type="arabicPeriod"/>
              <a:tabLst>
                <a:tab pos="469900" algn="l"/>
                <a:tab pos="1724025" algn="l"/>
                <a:tab pos="2686050" algn="l"/>
              </a:tabLs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Cottonseed Meal  </a:t>
            </a:r>
          </a:p>
          <a:p>
            <a:pPr marL="469900" indent="-457200">
              <a:lnSpc>
                <a:spcPts val="5038"/>
              </a:lnSpc>
              <a:spcBef>
                <a:spcPts val="438"/>
              </a:spcBef>
              <a:buFontTx/>
              <a:buAutoNum type="arabicPeriod"/>
              <a:tabLst>
                <a:tab pos="469900" algn="l"/>
                <a:tab pos="1724025" algn="l"/>
                <a:tab pos="2686050" algn="l"/>
              </a:tabLs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Dried Skim Milk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469900" indent="-457200">
              <a:spcBef>
                <a:spcPts val="1238"/>
              </a:spcBef>
              <a:tabLst>
                <a:tab pos="469900" algn="l"/>
                <a:tab pos="1724025" algn="l"/>
                <a:tab pos="2686050" algn="l"/>
              </a:tabLs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Amino Acids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749</Words>
  <Application>Microsoft Office PowerPoint</Application>
  <PresentationFormat>On-screen Show (4:3)</PresentationFormat>
  <Paragraphs>186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Feed stuffs available for dairy animal and dairy nutrition</vt:lpstr>
      <vt:lpstr>What is Nutrition!</vt:lpstr>
      <vt:lpstr>Utilizations</vt:lpstr>
      <vt:lpstr>Importance</vt:lpstr>
      <vt:lpstr>What is a Nutrient?</vt:lpstr>
      <vt:lpstr>Digestible Nutrient</vt:lpstr>
      <vt:lpstr>The Six Nutrients Needed</vt:lpstr>
      <vt:lpstr>Proteins</vt:lpstr>
      <vt:lpstr>Examples of Proteins</vt:lpstr>
      <vt:lpstr>Carbohydrates</vt:lpstr>
      <vt:lpstr>Fats</vt:lpstr>
      <vt:lpstr>Minerals</vt:lpstr>
      <vt:lpstr>Major Minerals</vt:lpstr>
      <vt:lpstr>Minor Minerals</vt:lpstr>
      <vt:lpstr>Vitamins</vt:lpstr>
      <vt:lpstr>WATER</vt:lpstr>
      <vt:lpstr>PowerPoint Presentation</vt:lpstr>
      <vt:lpstr>How much do animals drink per day?</vt:lpstr>
      <vt:lpstr>Factors for Control</vt:lpstr>
      <vt:lpstr>Feed Resources</vt:lpstr>
      <vt:lpstr>FEED CLASSIFICATIONS</vt:lpstr>
      <vt:lpstr>ROUGHAGES</vt:lpstr>
      <vt:lpstr>Concentrates</vt:lpstr>
      <vt:lpstr>Supplements</vt:lpstr>
      <vt:lpstr>Mineral Mixture</vt:lpstr>
      <vt:lpstr>Feeding Management</vt:lpstr>
      <vt:lpstr>Improvement in Utilization of Feed Resources</vt:lpstr>
      <vt:lpstr>How to over come the dry period  feed  scarcity problem</vt:lpstr>
      <vt:lpstr>Silage Making</vt:lpstr>
      <vt:lpstr>PowerPoint Presentation</vt:lpstr>
      <vt:lpstr>PowerPoint Presentation</vt:lpstr>
      <vt:lpstr>Molasses-urea Blocks are suitable with</vt:lpstr>
      <vt:lpstr>Molasses- Urea Blocks can be prepared on farm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Feed stuffs available for dairy animal and dairy nutrition</dc:title>
  <dc:creator>Abhishek Hota</dc:creator>
  <cp:lastModifiedBy>CUTM</cp:lastModifiedBy>
  <cp:revision>3</cp:revision>
  <dcterms:created xsi:type="dcterms:W3CDTF">2006-08-16T00:00:00Z</dcterms:created>
  <dcterms:modified xsi:type="dcterms:W3CDTF">2021-02-18T10:55:43Z</dcterms:modified>
</cp:coreProperties>
</file>