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1"/>
          <p:cNvGrpSpPr>
            <a:grpSpLocks/>
          </p:cNvGrpSpPr>
          <p:nvPr/>
        </p:nvGrpSpPr>
        <p:grpSpPr bwMode="auto">
          <a:xfrm>
            <a:off x="1066800" y="1219200"/>
            <a:ext cx="7848600" cy="5638800"/>
            <a:chOff x="0" y="0"/>
            <a:chExt cx="9067800" cy="6851650"/>
          </a:xfrm>
        </p:grpSpPr>
        <p:sp>
          <p:nvSpPr>
            <p:cNvPr id="36868" name="object 22"/>
            <p:cNvSpPr>
              <a:spLocks/>
            </p:cNvSpPr>
            <p:nvPr/>
          </p:nvSpPr>
          <p:spPr bwMode="auto">
            <a:xfrm>
              <a:off x="87756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69" name="object 23"/>
            <p:cNvSpPr>
              <a:spLocks/>
            </p:cNvSpPr>
            <p:nvPr/>
          </p:nvSpPr>
          <p:spPr bwMode="auto">
            <a:xfrm>
              <a:off x="88518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0" name="object 24"/>
            <p:cNvSpPr>
              <a:spLocks/>
            </p:cNvSpPr>
            <p:nvPr/>
          </p:nvSpPr>
          <p:spPr bwMode="auto">
            <a:xfrm>
              <a:off x="891539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2" name="object 26"/>
            <p:cNvSpPr>
              <a:spLocks/>
            </p:cNvSpPr>
            <p:nvPr/>
          </p:nvSpPr>
          <p:spPr bwMode="auto">
            <a:xfrm>
              <a:off x="90678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3" name="object 27"/>
            <p:cNvSpPr>
              <a:spLocks/>
            </p:cNvSpPr>
            <p:nvPr/>
          </p:nvSpPr>
          <p:spPr bwMode="auto">
            <a:xfrm>
              <a:off x="91313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89" y="0"/>
                </a:cxn>
                <a:cxn ang="0">
                  <a:pos x="8889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89" y="0"/>
                  </a:lnTo>
                  <a:lnTo>
                    <a:pt x="888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4" name="object 28"/>
            <p:cNvSpPr>
              <a:spLocks/>
            </p:cNvSpPr>
            <p:nvPr/>
          </p:nvSpPr>
          <p:spPr bwMode="auto">
            <a:xfrm>
              <a:off x="92075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6" name="object 30"/>
            <p:cNvSpPr>
              <a:spLocks/>
            </p:cNvSpPr>
            <p:nvPr/>
          </p:nvSpPr>
          <p:spPr bwMode="auto">
            <a:xfrm>
              <a:off x="934719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7" name="object 31"/>
            <p:cNvSpPr>
              <a:spLocks/>
            </p:cNvSpPr>
            <p:nvPr/>
          </p:nvSpPr>
          <p:spPr bwMode="auto">
            <a:xfrm>
              <a:off x="94233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8" name="object 32"/>
            <p:cNvSpPr>
              <a:spLocks/>
            </p:cNvSpPr>
            <p:nvPr/>
          </p:nvSpPr>
          <p:spPr bwMode="auto">
            <a:xfrm>
              <a:off x="94996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9" name="object 33"/>
            <p:cNvSpPr>
              <a:spLocks/>
            </p:cNvSpPr>
            <p:nvPr/>
          </p:nvSpPr>
          <p:spPr bwMode="auto">
            <a:xfrm>
              <a:off x="95631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0" name="object 34"/>
            <p:cNvSpPr>
              <a:spLocks/>
            </p:cNvSpPr>
            <p:nvPr/>
          </p:nvSpPr>
          <p:spPr bwMode="auto">
            <a:xfrm>
              <a:off x="96393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1" name="object 35"/>
            <p:cNvSpPr>
              <a:spLocks/>
            </p:cNvSpPr>
            <p:nvPr/>
          </p:nvSpPr>
          <p:spPr bwMode="auto">
            <a:xfrm>
              <a:off x="97155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2A2A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2" name="object 36"/>
            <p:cNvSpPr>
              <a:spLocks/>
            </p:cNvSpPr>
            <p:nvPr/>
          </p:nvSpPr>
          <p:spPr bwMode="auto">
            <a:xfrm>
              <a:off x="97790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F9F9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4" name="object 38"/>
            <p:cNvSpPr>
              <a:spLocks/>
            </p:cNvSpPr>
            <p:nvPr/>
          </p:nvSpPr>
          <p:spPr bwMode="auto">
            <a:xfrm>
              <a:off x="99313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6" name="object 40"/>
            <p:cNvSpPr>
              <a:spLocks/>
            </p:cNvSpPr>
            <p:nvPr/>
          </p:nvSpPr>
          <p:spPr bwMode="auto">
            <a:xfrm>
              <a:off x="100711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292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7" name="object 41"/>
            <p:cNvSpPr>
              <a:spLocks/>
            </p:cNvSpPr>
            <p:nvPr/>
          </p:nvSpPr>
          <p:spPr bwMode="auto">
            <a:xfrm>
              <a:off x="101473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8" name="object 42"/>
            <p:cNvSpPr>
              <a:spLocks/>
            </p:cNvSpPr>
            <p:nvPr/>
          </p:nvSpPr>
          <p:spPr bwMode="auto">
            <a:xfrm>
              <a:off x="102108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89" y="0"/>
                </a:cxn>
                <a:cxn ang="0">
                  <a:pos x="8889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89" y="0"/>
                  </a:lnTo>
                  <a:lnTo>
                    <a:pt x="888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9" name="object 43"/>
            <p:cNvSpPr>
              <a:spLocks/>
            </p:cNvSpPr>
            <p:nvPr/>
          </p:nvSpPr>
          <p:spPr bwMode="auto">
            <a:xfrm>
              <a:off x="102870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3" name="object 47"/>
            <p:cNvSpPr>
              <a:spLocks/>
            </p:cNvSpPr>
            <p:nvPr/>
          </p:nvSpPr>
          <p:spPr bwMode="auto">
            <a:xfrm>
              <a:off x="1057910" y="0"/>
              <a:ext cx="508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5080" y="0"/>
                </a:cxn>
                <a:cxn ang="0">
                  <a:pos x="5080" y="6851650"/>
                </a:cxn>
                <a:cxn ang="0">
                  <a:pos x="0" y="6851650"/>
                </a:cxn>
              </a:cxnLst>
              <a:rect l="0" t="0" r="r" b="b"/>
              <a:pathLst>
                <a:path w="5080" h="6851650">
                  <a:moveTo>
                    <a:pt x="0" y="6851650"/>
                  </a:moveTo>
                  <a:lnTo>
                    <a:pt x="0" y="0"/>
                  </a:lnTo>
                  <a:lnTo>
                    <a:pt x="5080" y="0"/>
                  </a:lnTo>
                  <a:lnTo>
                    <a:pt x="508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7C7C7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4" name="object 48"/>
            <p:cNvSpPr>
              <a:spLocks noChangeArrowheads="1"/>
            </p:cNvSpPr>
            <p:nvPr/>
          </p:nvSpPr>
          <p:spPr bwMode="auto">
            <a:xfrm>
              <a:off x="0" y="381000"/>
              <a:ext cx="9067800" cy="605282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47800" y="533400"/>
            <a:ext cx="649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Feeding practices of different stages of Dairy cattle</a:t>
            </a:r>
            <a:endParaRPr lang="en-IN" sz="2400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711200"/>
            <a:ext cx="3563937" cy="635000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000" spc="-5" dirty="0">
                <a:latin typeface="Times New Roman"/>
                <a:cs typeface="Times New Roman"/>
              </a:rPr>
              <a:t>Heifer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Nutrition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2075" y="1479550"/>
            <a:ext cx="5291138" cy="50815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66713" indent="-342900">
              <a:lnSpc>
                <a:spcPct val="120000"/>
              </a:lnSpc>
              <a:spcBef>
                <a:spcPts val="1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</a:tabLst>
            </a:pPr>
            <a:r>
              <a:rPr lang="en-US" sz="2400" b="1"/>
              <a:t>Pasture is a good choice of  forage (high energy and less  expensive)</a:t>
            </a:r>
            <a:endParaRPr lang="en-US" sz="2400"/>
          </a:p>
          <a:p>
            <a:pPr marL="366713" indent="-342900">
              <a:spcBef>
                <a:spcPts val="117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</a:tabLst>
            </a:pPr>
            <a:r>
              <a:rPr lang="en-US" sz="2400" b="1"/>
              <a:t>3 lbs concentrate/ day</a:t>
            </a:r>
            <a:endParaRPr lang="en-US" sz="2400"/>
          </a:p>
          <a:p>
            <a:pPr marL="366713" indent="-342900">
              <a:spcBef>
                <a:spcPts val="117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</a:tabLst>
            </a:pPr>
            <a:r>
              <a:rPr lang="en-US" sz="2400" b="1"/>
              <a:t>12% crude protein, 15% crude</a:t>
            </a:r>
            <a:endParaRPr lang="en-US" sz="2400"/>
          </a:p>
          <a:p>
            <a:pPr marL="366713" indent="-342900">
              <a:spcBef>
                <a:spcPts val="575"/>
              </a:spcBef>
              <a:tabLst>
                <a:tab pos="366713" algn="l"/>
                <a:tab pos="368300" algn="l"/>
              </a:tabLst>
            </a:pPr>
            <a:r>
              <a:rPr lang="en-US" sz="2400" b="1"/>
              <a:t>fiber and .41% Calcium at 6</a:t>
            </a:r>
            <a:endParaRPr lang="en-US" sz="2400"/>
          </a:p>
          <a:p>
            <a:pPr marL="366713" indent="-342900">
              <a:lnSpc>
                <a:spcPts val="3463"/>
              </a:lnSpc>
              <a:spcBef>
                <a:spcPts val="200"/>
              </a:spcBef>
              <a:tabLst>
                <a:tab pos="366713" algn="l"/>
                <a:tab pos="368300" algn="l"/>
              </a:tabLst>
            </a:pPr>
            <a:r>
              <a:rPr lang="en-US" sz="2400" b="1"/>
              <a:t>months, .29% Calcium at 12  months</a:t>
            </a:r>
            <a:endParaRPr lang="en-US" sz="2400"/>
          </a:p>
          <a:p>
            <a:pPr marL="366713" indent="-342900">
              <a:lnSpc>
                <a:spcPct val="120000"/>
              </a:lnSpc>
              <a:spcBef>
                <a:spcPts val="388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</a:tabLst>
            </a:pPr>
            <a:r>
              <a:rPr lang="en-US" sz="2400" b="1"/>
              <a:t>Final 3 months of pregnancy  heifer will need extra nutrients for  developing calf</a:t>
            </a:r>
            <a:endParaRPr lang="en-US" sz="2400"/>
          </a:p>
        </p:txBody>
      </p:sp>
      <p:sp>
        <p:nvSpPr>
          <p:cNvPr id="46084" name="object 4"/>
          <p:cNvSpPr>
            <a:spLocks noChangeArrowheads="1"/>
          </p:cNvSpPr>
          <p:nvPr/>
        </p:nvSpPr>
        <p:spPr bwMode="auto">
          <a:xfrm>
            <a:off x="6629400" y="1905000"/>
            <a:ext cx="2300288" cy="3657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4556125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082675" algn="l"/>
              </a:tabLst>
              <a:defRPr/>
            </a:pPr>
            <a:r>
              <a:rPr sz="4400" spc="-5" dirty="0">
                <a:latin typeface="Times New Roman"/>
                <a:cs typeface="Times New Roman"/>
              </a:rPr>
              <a:t>Dry	Cow</a:t>
            </a:r>
            <a:r>
              <a:rPr sz="4400" spc="-7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Nutrition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338" y="2270125"/>
            <a:ext cx="7258050" cy="3181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31800" indent="-342900" fontAlgn="auto">
              <a:spcBef>
                <a:spcPts val="10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1165" algn="l"/>
                <a:tab pos="431800" algn="l"/>
              </a:tabLst>
              <a:defRPr/>
            </a:pPr>
            <a:r>
              <a:rPr sz="2400" b="1" spc="-10" dirty="0">
                <a:latin typeface="Arial"/>
                <a:cs typeface="Arial"/>
              </a:rPr>
              <a:t>Low </a:t>
            </a:r>
            <a:r>
              <a:rPr sz="2400" b="1" spc="-5" dirty="0">
                <a:latin typeface="Arial"/>
                <a:cs typeface="Arial"/>
              </a:rPr>
              <a:t>energy diet (less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expensive)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Clr>
                <a:srgbClr val="0099CC"/>
              </a:buClr>
              <a:buFont typeface="UnDotum"/>
              <a:buChar char=""/>
              <a:defRPr/>
            </a:pPr>
            <a:endParaRPr sz="2250">
              <a:latin typeface="Arial"/>
              <a:cs typeface="Arial"/>
            </a:endParaRPr>
          </a:p>
          <a:p>
            <a:pPr marL="431800" indent="-342900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1165" algn="l"/>
                <a:tab pos="431800" algn="l"/>
              </a:tabLst>
              <a:defRPr/>
            </a:pPr>
            <a:r>
              <a:rPr sz="2400" b="1" spc="-5" dirty="0">
                <a:latin typeface="Arial"/>
                <a:cs typeface="Arial"/>
              </a:rPr>
              <a:t>Pasture often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0099CC"/>
              </a:buClr>
              <a:buFont typeface="UnDotum"/>
              <a:buChar char=""/>
              <a:defRPr/>
            </a:pPr>
            <a:endParaRPr sz="2250">
              <a:latin typeface="Arial"/>
              <a:cs typeface="Arial"/>
            </a:endParaRPr>
          </a:p>
          <a:p>
            <a:pPr marL="431800" indent="-342900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1165" algn="l"/>
                <a:tab pos="431800" algn="l"/>
              </a:tabLst>
              <a:defRPr/>
            </a:pPr>
            <a:r>
              <a:rPr sz="2400" b="1" spc="-5" dirty="0">
                <a:latin typeface="Arial"/>
                <a:cs typeface="Arial"/>
              </a:rPr>
              <a:t>Important for successful lactation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follow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20"/>
              </a:spcBef>
              <a:spcAft>
                <a:spcPts val="0"/>
              </a:spcAft>
              <a:buClr>
                <a:srgbClr val="0099CC"/>
              </a:buClr>
              <a:buFont typeface="UnDotum"/>
              <a:buChar char=""/>
              <a:defRPr/>
            </a:pPr>
            <a:endParaRPr sz="2250">
              <a:latin typeface="Arial"/>
              <a:cs typeface="Arial"/>
            </a:endParaRPr>
          </a:p>
          <a:p>
            <a:pPr marL="431800" indent="-342900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1165" algn="l"/>
                <a:tab pos="431800" algn="l"/>
              </a:tabLst>
              <a:defRPr/>
            </a:pPr>
            <a:r>
              <a:rPr sz="2400" b="1" spc="-5" dirty="0">
                <a:latin typeface="Arial"/>
                <a:cs typeface="Arial"/>
              </a:rPr>
              <a:t>Restore body energy </a:t>
            </a:r>
            <a:r>
              <a:rPr sz="2400" b="1" spc="-10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nutrient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reserves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0099CC"/>
              </a:buClr>
              <a:buFont typeface="UnDotum"/>
              <a:buChar char=""/>
              <a:defRPr/>
            </a:pPr>
            <a:endParaRPr sz="2250">
              <a:latin typeface="Arial"/>
              <a:cs typeface="Arial"/>
            </a:endParaRPr>
          </a:p>
          <a:p>
            <a:pPr marL="431800" indent="-342900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1165" algn="l"/>
                <a:tab pos="431800" algn="l"/>
              </a:tabLst>
              <a:defRPr/>
            </a:pPr>
            <a:r>
              <a:rPr sz="2400" b="1" spc="-10" dirty="0">
                <a:latin typeface="Arial"/>
                <a:cs typeface="Arial"/>
              </a:rPr>
              <a:t>Want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maintain 3+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4- body condition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975" y="238125"/>
            <a:ext cx="4256088" cy="1123950"/>
          </a:xfrm>
        </p:spPr>
        <p:txBody>
          <a:bodyPr tIns="12700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Feeding in Pregnancy  (Last 2 months)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2538" y="2627313"/>
            <a:ext cx="242887" cy="9255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250" spc="-545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250">
              <a:latin typeface="UnDotum"/>
              <a:cs typeface="UnDotum"/>
            </a:endParaRPr>
          </a:p>
          <a:p>
            <a:pPr marL="12700" fontAlgn="auto">
              <a:spcBef>
                <a:spcPts val="1700"/>
              </a:spcBef>
              <a:spcAft>
                <a:spcPts val="0"/>
              </a:spcAft>
              <a:defRPr/>
            </a:pPr>
            <a:r>
              <a:rPr sz="2250" spc="-545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1905001"/>
            <a:ext cx="8229600" cy="1905000"/>
          </a:xfrm>
        </p:spPr>
        <p:txBody>
          <a:bodyPr tIns="143510">
            <a:normAutofit fontScale="85000" lnSpcReduction="20000"/>
          </a:bodyPr>
          <a:lstStyle/>
          <a:p>
            <a:pPr marL="12700" eaLnBrk="1" hangingPunct="1">
              <a:spcBef>
                <a:spcPts val="1125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pPr marL="12700" eaLnBrk="1" hangingPunct="1">
              <a:spcBef>
                <a:spcPts val="1125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Rapid growing fetus</a:t>
            </a:r>
          </a:p>
          <a:p>
            <a:pPr marL="12700" eaLnBrk="1" hangingPunct="1">
              <a:lnSpc>
                <a:spcPct val="110000"/>
              </a:lnSpc>
              <a:spcBef>
                <a:spcPts val="7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 body reserves for use in  subsequent lactation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2538" y="4770438"/>
            <a:ext cx="242887" cy="9239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250" spc="-545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250">
              <a:latin typeface="UnDotum"/>
              <a:cs typeface="UnDotum"/>
            </a:endParaRPr>
          </a:p>
          <a:p>
            <a:pPr marL="12700" fontAlgn="auto">
              <a:spcBef>
                <a:spcPts val="1689"/>
              </a:spcBef>
              <a:spcAft>
                <a:spcPts val="0"/>
              </a:spcAft>
              <a:defRPr/>
            </a:pPr>
            <a:r>
              <a:rPr sz="2250" spc="-545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3886201"/>
            <a:ext cx="8170863" cy="1613519"/>
          </a:xfrm>
          <a:prstGeom prst="rect">
            <a:avLst/>
          </a:prstGeom>
        </p:spPr>
        <p:txBody>
          <a:bodyPr wrap="square" lIns="0" tIns="143510" rIns="0" bIns="0">
            <a:spAutoFit/>
          </a:bodyPr>
          <a:lstStyle/>
          <a:p>
            <a:pPr marL="12700">
              <a:spcBef>
                <a:spcPts val="1125"/>
              </a:spcBef>
            </a:pPr>
            <a:r>
              <a:rPr lang="en-US" sz="2800" b="1" dirty="0"/>
              <a:t>Give rest if in milk (forced drying)</a:t>
            </a:r>
            <a:endParaRPr lang="en-US" sz="2800" dirty="0"/>
          </a:p>
          <a:p>
            <a:pPr marL="12700">
              <a:lnSpc>
                <a:spcPct val="110000"/>
              </a:lnSpc>
              <a:spcBef>
                <a:spcPts val="688"/>
              </a:spcBef>
            </a:pPr>
            <a:r>
              <a:rPr lang="en-US" sz="2800" b="1" dirty="0"/>
              <a:t>Feed concentrate 2 kg/day + good quality  fodder, restrict straw</a:t>
            </a:r>
            <a:endParaRPr lang="en-US" sz="2800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3422650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400" spc="-5" dirty="0">
                <a:latin typeface="Times New Roman"/>
                <a:cs typeface="Times New Roman"/>
              </a:rPr>
              <a:t>Close-up</a:t>
            </a:r>
            <a:r>
              <a:rPr sz="4400" spc="-8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cows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5875" y="1711325"/>
            <a:ext cx="4464050" cy="39941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66713" indent="-342900">
              <a:lnSpc>
                <a:spcPct val="130000"/>
              </a:lnSpc>
              <a:spcBef>
                <a:spcPts val="10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68300" algn="l"/>
              </a:tabLst>
            </a:pPr>
            <a:r>
              <a:rPr lang="en-US" sz="2800"/>
              <a:t>Move cows and heifers to  close-up pen at 2 weeks  before calving</a:t>
            </a:r>
          </a:p>
          <a:p>
            <a:pPr marL="366713" indent="-342900">
              <a:lnSpc>
                <a:spcPct val="130000"/>
              </a:lnSpc>
              <a:spcBef>
                <a:spcPts val="68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68300" algn="l"/>
              </a:tabLst>
            </a:pPr>
            <a:r>
              <a:rPr lang="en-US" sz="2800"/>
              <a:t>High dry matter intake to  gain nutrients for cow and  calf to reduce metabolic  problems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6172200" y="3124200"/>
            <a:ext cx="2646363" cy="18097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374" y="376238"/>
            <a:ext cx="5102225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2261235" algn="l"/>
              </a:tabLst>
              <a:defRPr/>
            </a:pPr>
            <a:r>
              <a:rPr sz="4400" spc="-5" dirty="0" smtClean="0">
                <a:latin typeface="Times New Roman"/>
                <a:cs typeface="Times New Roman"/>
              </a:rPr>
              <a:t>C</a:t>
            </a:r>
            <a:r>
              <a:rPr sz="4400" spc="5" dirty="0" smtClean="0">
                <a:latin typeface="Times New Roman"/>
                <a:cs typeface="Times New Roman"/>
              </a:rPr>
              <a:t>l</a:t>
            </a:r>
            <a:r>
              <a:rPr sz="4400" dirty="0" smtClean="0">
                <a:latin typeface="Times New Roman"/>
                <a:cs typeface="Times New Roman"/>
              </a:rPr>
              <a:t>os</a:t>
            </a:r>
            <a:r>
              <a:rPr sz="4400" spc="-10" dirty="0" smtClean="0">
                <a:latin typeface="Times New Roman"/>
                <a:cs typeface="Times New Roman"/>
              </a:rPr>
              <a:t>e-u</a:t>
            </a:r>
            <a:r>
              <a:rPr sz="4400" dirty="0" smtClean="0">
                <a:latin typeface="Times New Roman"/>
                <a:cs typeface="Times New Roman"/>
              </a:rPr>
              <a:t>p</a:t>
            </a:r>
            <a:r>
              <a:rPr lang="en-IN" sz="440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Times New Roman"/>
                <a:cs typeface="Times New Roman"/>
              </a:rPr>
              <a:t>C</a:t>
            </a:r>
            <a:r>
              <a:rPr sz="4400" dirty="0" smtClean="0">
                <a:latin typeface="Times New Roman"/>
                <a:cs typeface="Times New Roman"/>
              </a:rPr>
              <a:t>o</a:t>
            </a:r>
            <a:r>
              <a:rPr sz="4400" spc="-20" dirty="0" smtClean="0">
                <a:latin typeface="Times New Roman"/>
                <a:cs typeface="Times New Roman"/>
              </a:rPr>
              <a:t>w</a:t>
            </a:r>
            <a:r>
              <a:rPr sz="4400" dirty="0" smtClean="0">
                <a:latin typeface="Times New Roman"/>
                <a:cs typeface="Times New Roman"/>
              </a:rPr>
              <a:t>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175" y="1368425"/>
            <a:ext cx="180975" cy="10668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  <a:p>
            <a:pPr marL="12700" fontAlgn="auto">
              <a:spcBef>
                <a:spcPts val="122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  <a:p>
            <a:pPr marL="12700" fontAlgn="auto">
              <a:spcBef>
                <a:spcPts val="122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488" y="1265238"/>
            <a:ext cx="3309937" cy="12207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lnSpc>
                <a:spcPct val="131000"/>
              </a:lnSpc>
              <a:spcBef>
                <a:spcPts val="100"/>
              </a:spcBef>
            </a:pPr>
            <a:r>
              <a:rPr lang="en-US" sz="2000" b="1"/>
              <a:t>Start grain feeding  Increase CP to 15%  Limit added fat 100 gm/d</a:t>
            </a:r>
            <a:endParaRPr lang="en-US" sz="2000"/>
          </a:p>
        </p:txBody>
      </p:sp>
      <p:sp>
        <p:nvSpPr>
          <p:cNvPr id="5" name="object 5"/>
          <p:cNvSpPr txBox="1"/>
          <p:nvPr/>
        </p:nvSpPr>
        <p:spPr>
          <a:xfrm>
            <a:off x="1146175" y="2962275"/>
            <a:ext cx="180975" cy="2682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7488" y="2922588"/>
            <a:ext cx="4298950" cy="2098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just">
              <a:lnSpc>
                <a:spcPct val="110000"/>
              </a:lnSpc>
              <a:spcBef>
                <a:spcPts val="100"/>
              </a:spcBef>
            </a:pPr>
            <a:r>
              <a:rPr lang="en-US" sz="2000" b="1"/>
              <a:t>Low energy with adequate levels of  minerals vitamines and protein and  watch forage levels (&lt;50% DM)</a:t>
            </a:r>
            <a:endParaRPr lang="en-US" sz="2000"/>
          </a:p>
          <a:p>
            <a:pPr marL="12700">
              <a:lnSpc>
                <a:spcPct val="110000"/>
              </a:lnSpc>
              <a:spcBef>
                <a:spcPts val="500"/>
              </a:spcBef>
            </a:pPr>
            <a:r>
              <a:rPr lang="en-US" sz="2000" b="1"/>
              <a:t>Decrease metabolic problems and  maintain condition while not  lactating</a:t>
            </a:r>
            <a:endParaRPr lang="en-US" sz="2000"/>
          </a:p>
        </p:txBody>
      </p:sp>
      <p:sp>
        <p:nvSpPr>
          <p:cNvPr id="7" name="object 7"/>
          <p:cNvSpPr txBox="1"/>
          <p:nvPr/>
        </p:nvSpPr>
        <p:spPr>
          <a:xfrm>
            <a:off x="1146175" y="4030663"/>
            <a:ext cx="180975" cy="269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175" y="5059363"/>
            <a:ext cx="4378325" cy="1031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2425" indent="-341313">
              <a:lnSpc>
                <a:spcPct val="110000"/>
              </a:lnSpc>
              <a:spcBef>
                <a:spcPts val="100"/>
              </a:spcBef>
            </a:pPr>
            <a:r>
              <a:rPr lang="en-US" sz="2000" b="1"/>
              <a:t>Decrease Calcium to begin to use  stored Ca to prepare for lactation  changes</a:t>
            </a:r>
            <a:endParaRPr lang="en-US" sz="2000"/>
          </a:p>
        </p:txBody>
      </p:sp>
      <p:sp>
        <p:nvSpPr>
          <p:cNvPr id="50185" name="object 9"/>
          <p:cNvSpPr>
            <a:spLocks noChangeArrowheads="1"/>
          </p:cNvSpPr>
          <p:nvPr/>
        </p:nvSpPr>
        <p:spPr bwMode="auto">
          <a:xfrm>
            <a:off x="6019800" y="2438400"/>
            <a:ext cx="3124200" cy="3124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675" y="1425575"/>
            <a:ext cx="7175500" cy="4868769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68300" indent="-342900">
              <a:spcBef>
                <a:spcPts val="1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 smtClean="0"/>
              <a:t>Most critical period</a:t>
            </a:r>
            <a:endParaRPr lang="en-US" sz="2400" dirty="0"/>
          </a:p>
          <a:p>
            <a:pPr marL="368300" indent="-342900">
              <a:spcBef>
                <a:spcPts val="222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/>
              <a:t>Period	</a:t>
            </a:r>
            <a:r>
              <a:rPr lang="en-US" sz="2400" b="1" dirty="0" smtClean="0"/>
              <a:t>of peak milk yield</a:t>
            </a:r>
            <a:endParaRPr lang="en-US" sz="2400" dirty="0"/>
          </a:p>
          <a:p>
            <a:pPr marL="368300" indent="-342900">
              <a:lnSpc>
                <a:spcPct val="156000"/>
              </a:lnSpc>
              <a:spcBef>
                <a:spcPts val="6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/>
              <a:t>Higher	</a:t>
            </a:r>
            <a:r>
              <a:rPr lang="en-US" sz="2400" b="1" dirty="0" smtClean="0"/>
              <a:t>the peak</a:t>
            </a:r>
            <a:r>
              <a:rPr lang="en-US" sz="2400" b="1" dirty="0"/>
              <a:t>	</a:t>
            </a:r>
            <a:r>
              <a:rPr lang="en-US" sz="2400" b="1" dirty="0" smtClean="0"/>
              <a:t>yield more will be the milk yield throughout lactation until</a:t>
            </a:r>
            <a:r>
              <a:rPr lang="en-US" sz="2400" b="1" dirty="0"/>
              <a:t>	drying	off.</a:t>
            </a:r>
            <a:endParaRPr lang="en-US" sz="2400" dirty="0"/>
          </a:p>
          <a:p>
            <a:pPr marL="368300" indent="-342900">
              <a:spcBef>
                <a:spcPts val="222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 smtClean="0"/>
              <a:t>Good quality forage</a:t>
            </a:r>
            <a:endParaRPr lang="en-US" sz="2400" dirty="0"/>
          </a:p>
          <a:p>
            <a:pPr marL="368300" indent="-342900">
              <a:spcBef>
                <a:spcPts val="222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 smtClean="0"/>
              <a:t>Maintain healthy level of fiber</a:t>
            </a:r>
            <a:endParaRPr lang="en-US" sz="2400" dirty="0"/>
          </a:p>
          <a:p>
            <a:pPr marL="368300" indent="-342900">
              <a:spcBef>
                <a:spcPts val="222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 smtClean="0"/>
              <a:t>Avoid high starch level</a:t>
            </a:r>
            <a:endParaRPr lang="en-US" sz="2400" dirty="0"/>
          </a:p>
          <a:p>
            <a:pPr marL="368300" indent="-342900">
              <a:spcBef>
                <a:spcPts val="222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6713" algn="l"/>
                <a:tab pos="368300" algn="l"/>
                <a:tab pos="1243013" algn="l"/>
                <a:tab pos="2420938" algn="l"/>
              </a:tabLst>
            </a:pPr>
            <a:r>
              <a:rPr lang="en-US" sz="2400" b="1" dirty="0" err="1" smtClean="0"/>
              <a:t>Undegradeable</a:t>
            </a:r>
            <a:r>
              <a:rPr lang="en-US" sz="2400" b="1" dirty="0" smtClean="0"/>
              <a:t> protein &amp; digestible fiber</a:t>
            </a:r>
            <a:endParaRPr lang="en-US"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575" y="512763"/>
            <a:ext cx="5864225" cy="57467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10" dirty="0">
                <a:latin typeface="Times New Roman"/>
                <a:cs typeface="Times New Roman"/>
              </a:rPr>
              <a:t>Early </a:t>
            </a:r>
            <a:r>
              <a:rPr sz="3600" spc="-5" dirty="0">
                <a:latin typeface="Times New Roman"/>
                <a:cs typeface="Times New Roman"/>
              </a:rPr>
              <a:t>lactation (First </a:t>
            </a:r>
            <a:r>
              <a:rPr sz="3600" dirty="0">
                <a:latin typeface="Times New Roman"/>
                <a:cs typeface="Times New Roman"/>
              </a:rPr>
              <a:t>60 </a:t>
            </a:r>
            <a:r>
              <a:rPr sz="3600" spc="-5" dirty="0">
                <a:latin typeface="Times New Roman"/>
                <a:cs typeface="Times New Roman"/>
              </a:rPr>
              <a:t>days)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711200"/>
            <a:ext cx="3421062" cy="635000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000" spc="-5" dirty="0">
                <a:latin typeface="Times New Roman"/>
                <a:cs typeface="Times New Roman"/>
              </a:rPr>
              <a:t>Lactating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Cows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675" y="1709738"/>
            <a:ext cx="3717925" cy="40417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68300" indent="-342900">
              <a:spcBef>
                <a:spcPts val="10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68300" algn="l"/>
              </a:tabLst>
            </a:pPr>
            <a:r>
              <a:rPr lang="en-US" sz="2800"/>
              <a:t>Highest energy diet  (most expensive)</a:t>
            </a:r>
          </a:p>
          <a:p>
            <a:pPr marL="368300" indent="-342900">
              <a:spcBef>
                <a:spcPts val="70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68300" algn="l"/>
              </a:tabLst>
            </a:pPr>
            <a:r>
              <a:rPr lang="en-US" sz="2800"/>
              <a:t>Supports not only  growth, reproduction  and maintenance but  also production</a:t>
            </a:r>
          </a:p>
          <a:p>
            <a:pPr marL="368300" indent="-342900">
              <a:spcBef>
                <a:spcPts val="68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68300" algn="l"/>
              </a:tabLst>
            </a:pPr>
            <a:r>
              <a:rPr lang="en-US" sz="2800"/>
              <a:t>Free feed at all times  to increase and  support production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5484813" y="2232025"/>
            <a:ext cx="3463925" cy="26098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175" y="338138"/>
            <a:ext cx="7299325" cy="1000125"/>
          </a:xfrm>
        </p:spPr>
        <p:txBody>
          <a:bodyPr tIns="12700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Consequences of Feed Restriction in early  lactation as a traditional 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005013"/>
            <a:ext cx="8556625" cy="230883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412750" indent="-349250">
              <a:spcBef>
                <a:spcPts val="1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12750" algn="l"/>
              </a:tabLst>
            </a:pPr>
            <a:r>
              <a:rPr lang="en-US" sz="2400" b="1" dirty="0"/>
              <a:t>Low peak milk production &amp; total lactation yield</a:t>
            </a:r>
            <a:endParaRPr lang="en-US" sz="2400" dirty="0"/>
          </a:p>
          <a:p>
            <a:pPr marL="412750" indent="-349250">
              <a:lnSpc>
                <a:spcPct val="160000"/>
              </a:lnSpc>
              <a:spcBef>
                <a:spcPts val="588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12750" algn="l"/>
              </a:tabLst>
            </a:pPr>
            <a:r>
              <a:rPr lang="en-US" sz="2400" b="1" dirty="0"/>
              <a:t>Drastic body weight losses in high potential cows  leading to;</a:t>
            </a:r>
            <a:endParaRPr lang="en-US" sz="2400" dirty="0"/>
          </a:p>
          <a:p>
            <a:pPr marL="412750" indent="-349250">
              <a:lnSpc>
                <a:spcPct val="160000"/>
              </a:lnSpc>
              <a:spcBef>
                <a:spcPts val="588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12750" algn="l"/>
              </a:tabLst>
            </a:pPr>
            <a:r>
              <a:rPr lang="en-US" sz="2400" b="1" dirty="0"/>
              <a:t>Metabolic diseases ( milk fever, </a:t>
            </a:r>
            <a:r>
              <a:rPr lang="en-US" sz="2400" b="1" dirty="0" err="1"/>
              <a:t>acetonaemia</a:t>
            </a:r>
            <a:r>
              <a:rPr lang="en-US" sz="2400" b="1" dirty="0"/>
              <a:t>, red  water disease etc)</a:t>
            </a:r>
            <a:endParaRPr lang="en-US"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222375" y="5168900"/>
            <a:ext cx="211138" cy="31750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1900" spc="-44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4343400"/>
            <a:ext cx="3932238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10" dirty="0">
                <a:latin typeface="Arial"/>
                <a:cs typeface="Arial"/>
              </a:rPr>
              <a:t>Delayed </a:t>
            </a:r>
            <a:r>
              <a:rPr sz="2400" b="1" spc="-5" dirty="0">
                <a:latin typeface="Arial"/>
                <a:cs typeface="Arial"/>
              </a:rPr>
              <a:t>estrus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resumption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200" y="5029200"/>
            <a:ext cx="274002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 fontAlgn="auto">
              <a:spcBef>
                <a:spcPts val="100"/>
              </a:spcBef>
              <a:spcAft>
                <a:spcPts val="0"/>
              </a:spcAft>
              <a:tabLst>
                <a:tab pos="387985" algn="l"/>
              </a:tabLst>
              <a:defRPr/>
            </a:pPr>
            <a:r>
              <a:rPr sz="2850" spc="-660" baseline="11695" dirty="0">
                <a:solidFill>
                  <a:srgbClr val="0099CC"/>
                </a:solidFill>
                <a:latin typeface="UnDotum"/>
                <a:cs typeface="UnDotum"/>
              </a:rPr>
              <a:t>	</a:t>
            </a:r>
            <a:r>
              <a:rPr sz="2400" b="1" spc="-5" dirty="0">
                <a:latin typeface="Arial"/>
                <a:cs typeface="Arial"/>
              </a:rPr>
              <a:t>Long dry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period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2743200" y="2743200"/>
            <a:ext cx="3670300" cy="753110"/>
            <a:chOff x="2971800" y="1371599"/>
            <a:chExt cx="3670300" cy="753110"/>
          </a:xfrm>
        </p:grpSpPr>
        <p:sp>
          <p:nvSpPr>
            <p:cNvPr id="56324" name="object 4"/>
            <p:cNvSpPr>
              <a:spLocks/>
            </p:cNvSpPr>
            <p:nvPr/>
          </p:nvSpPr>
          <p:spPr bwMode="auto">
            <a:xfrm>
              <a:off x="2984500" y="1409699"/>
              <a:ext cx="3657600" cy="715010"/>
            </a:xfrm>
            <a:custGeom>
              <a:avLst/>
              <a:gdLst/>
              <a:ahLst/>
              <a:cxnLst>
                <a:cxn ang="0">
                  <a:pos x="114300" y="52070"/>
                </a:cxn>
                <a:cxn ang="0">
                  <a:pos x="3810" y="124460"/>
                </a:cxn>
                <a:cxn ang="0">
                  <a:pos x="151130" y="619760"/>
                </a:cxn>
                <a:cxn ang="0">
                  <a:pos x="210820" y="671830"/>
                </a:cxn>
                <a:cxn ang="0">
                  <a:pos x="353060" y="165100"/>
                </a:cxn>
                <a:cxn ang="0">
                  <a:pos x="737870" y="554990"/>
                </a:cxn>
                <a:cxn ang="0">
                  <a:pos x="657860" y="232410"/>
                </a:cxn>
                <a:cxn ang="0">
                  <a:pos x="529590" y="1270"/>
                </a:cxn>
                <a:cxn ang="0">
                  <a:pos x="487680" y="116840"/>
                </a:cxn>
                <a:cxn ang="0">
                  <a:pos x="534670" y="684530"/>
                </a:cxn>
                <a:cxn ang="0">
                  <a:pos x="628650" y="349250"/>
                </a:cxn>
                <a:cxn ang="0">
                  <a:pos x="669290" y="623570"/>
                </a:cxn>
                <a:cxn ang="0">
                  <a:pos x="727710" y="701040"/>
                </a:cxn>
                <a:cxn ang="0">
                  <a:pos x="1106170" y="584200"/>
                </a:cxn>
                <a:cxn ang="0">
                  <a:pos x="1099820" y="294640"/>
                </a:cxn>
                <a:cxn ang="0">
                  <a:pos x="988060" y="600710"/>
                </a:cxn>
                <a:cxn ang="0">
                  <a:pos x="994410" y="341630"/>
                </a:cxn>
                <a:cxn ang="0">
                  <a:pos x="1014730" y="237490"/>
                </a:cxn>
                <a:cxn ang="0">
                  <a:pos x="889000" y="662940"/>
                </a:cxn>
                <a:cxn ang="0">
                  <a:pos x="1073150" y="698500"/>
                </a:cxn>
                <a:cxn ang="0">
                  <a:pos x="1124267" y="666750"/>
                </a:cxn>
                <a:cxn ang="0">
                  <a:pos x="1441450" y="278130"/>
                </a:cxn>
                <a:cxn ang="0">
                  <a:pos x="1295400" y="288290"/>
                </a:cxn>
                <a:cxn ang="0">
                  <a:pos x="1233170" y="229870"/>
                </a:cxn>
                <a:cxn ang="0">
                  <a:pos x="1215390" y="610870"/>
                </a:cxn>
                <a:cxn ang="0">
                  <a:pos x="1276350" y="692150"/>
                </a:cxn>
                <a:cxn ang="0">
                  <a:pos x="1303020" y="450850"/>
                </a:cxn>
                <a:cxn ang="0">
                  <a:pos x="1385570" y="346710"/>
                </a:cxn>
                <a:cxn ang="0">
                  <a:pos x="1412240" y="704850"/>
                </a:cxn>
                <a:cxn ang="0">
                  <a:pos x="1830070" y="635000"/>
                </a:cxn>
                <a:cxn ang="0">
                  <a:pos x="1816100" y="233680"/>
                </a:cxn>
                <a:cxn ang="0">
                  <a:pos x="1691640" y="320040"/>
                </a:cxn>
                <a:cxn ang="0">
                  <a:pos x="1600200" y="1270"/>
                </a:cxn>
                <a:cxn ang="0">
                  <a:pos x="1568450" y="656590"/>
                </a:cxn>
                <a:cxn ang="0">
                  <a:pos x="1637030" y="666750"/>
                </a:cxn>
                <a:cxn ang="0">
                  <a:pos x="1783080" y="697230"/>
                </a:cxn>
                <a:cxn ang="0">
                  <a:pos x="2509520" y="64770"/>
                </a:cxn>
                <a:cxn ang="0">
                  <a:pos x="2444750" y="64770"/>
                </a:cxn>
                <a:cxn ang="0">
                  <a:pos x="2199640" y="38100"/>
                </a:cxn>
                <a:cxn ang="0">
                  <a:pos x="2274570" y="619760"/>
                </a:cxn>
                <a:cxn ang="0">
                  <a:pos x="2312670" y="709930"/>
                </a:cxn>
                <a:cxn ang="0">
                  <a:pos x="2853690" y="358140"/>
                </a:cxn>
                <a:cxn ang="0">
                  <a:pos x="2748280" y="590550"/>
                </a:cxn>
                <a:cxn ang="0">
                  <a:pos x="2686050" y="433070"/>
                </a:cxn>
                <a:cxn ang="0">
                  <a:pos x="2783840" y="387350"/>
                </a:cxn>
                <a:cxn ang="0">
                  <a:pos x="2673350" y="274320"/>
                </a:cxn>
                <a:cxn ang="0">
                  <a:pos x="2725420" y="706120"/>
                </a:cxn>
                <a:cxn ang="0">
                  <a:pos x="2863850" y="438150"/>
                </a:cxn>
                <a:cxn ang="0">
                  <a:pos x="3164840" y="231140"/>
                </a:cxn>
                <a:cxn ang="0">
                  <a:pos x="3056890" y="590550"/>
                </a:cxn>
                <a:cxn ang="0">
                  <a:pos x="3032760" y="261620"/>
                </a:cxn>
                <a:cxn ang="0">
                  <a:pos x="2971800" y="243840"/>
                </a:cxn>
                <a:cxn ang="0">
                  <a:pos x="3054350" y="703580"/>
                </a:cxn>
                <a:cxn ang="0">
                  <a:pos x="3191510" y="702310"/>
                </a:cxn>
                <a:cxn ang="0">
                  <a:pos x="3656330" y="641350"/>
                </a:cxn>
                <a:cxn ang="0">
                  <a:pos x="3587750" y="601980"/>
                </a:cxn>
                <a:cxn ang="0">
                  <a:pos x="3618230" y="708660"/>
                </a:cxn>
                <a:cxn ang="0">
                  <a:pos x="3657600" y="662940"/>
                </a:cxn>
                <a:cxn ang="0">
                  <a:pos x="3608070" y="3810"/>
                </a:cxn>
                <a:cxn ang="0">
                  <a:pos x="3595370" y="537210"/>
                </a:cxn>
                <a:cxn ang="0">
                  <a:pos x="3651250" y="533400"/>
                </a:cxn>
              </a:cxnLst>
              <a:rect l="0" t="0" r="r" b="b"/>
              <a:pathLst>
                <a:path w="3657600" h="715010">
                  <a:moveTo>
                    <a:pt x="379730" y="109220"/>
                  </a:moveTo>
                  <a:lnTo>
                    <a:pt x="378460" y="104140"/>
                  </a:lnTo>
                  <a:lnTo>
                    <a:pt x="378460" y="92710"/>
                  </a:lnTo>
                  <a:lnTo>
                    <a:pt x="377190" y="87630"/>
                  </a:lnTo>
                  <a:lnTo>
                    <a:pt x="374650" y="82550"/>
                  </a:lnTo>
                  <a:lnTo>
                    <a:pt x="373380" y="77470"/>
                  </a:lnTo>
                  <a:lnTo>
                    <a:pt x="370840" y="73660"/>
                  </a:lnTo>
                  <a:lnTo>
                    <a:pt x="368300" y="68580"/>
                  </a:lnTo>
                  <a:lnTo>
                    <a:pt x="365760" y="66040"/>
                  </a:lnTo>
                  <a:lnTo>
                    <a:pt x="364490" y="63500"/>
                  </a:lnTo>
                  <a:lnTo>
                    <a:pt x="361950" y="60960"/>
                  </a:lnTo>
                  <a:lnTo>
                    <a:pt x="359410" y="59690"/>
                  </a:lnTo>
                  <a:lnTo>
                    <a:pt x="358140" y="57150"/>
                  </a:lnTo>
                  <a:lnTo>
                    <a:pt x="356870" y="57150"/>
                  </a:lnTo>
                  <a:lnTo>
                    <a:pt x="354330" y="55880"/>
                  </a:lnTo>
                  <a:lnTo>
                    <a:pt x="353060" y="54610"/>
                  </a:lnTo>
                  <a:lnTo>
                    <a:pt x="351790" y="54610"/>
                  </a:lnTo>
                  <a:lnTo>
                    <a:pt x="349250" y="53340"/>
                  </a:lnTo>
                  <a:lnTo>
                    <a:pt x="345440" y="53340"/>
                  </a:lnTo>
                  <a:lnTo>
                    <a:pt x="341617" y="52070"/>
                  </a:lnTo>
                  <a:lnTo>
                    <a:pt x="114300" y="52070"/>
                  </a:lnTo>
                  <a:lnTo>
                    <a:pt x="93980" y="49530"/>
                  </a:lnTo>
                  <a:lnTo>
                    <a:pt x="81280" y="46990"/>
                  </a:lnTo>
                  <a:lnTo>
                    <a:pt x="66040" y="41910"/>
                  </a:lnTo>
                  <a:lnTo>
                    <a:pt x="53340" y="40640"/>
                  </a:lnTo>
                  <a:lnTo>
                    <a:pt x="44450" y="38100"/>
                  </a:lnTo>
                  <a:lnTo>
                    <a:pt x="29210" y="38100"/>
                  </a:lnTo>
                  <a:lnTo>
                    <a:pt x="27940" y="39370"/>
                  </a:lnTo>
                  <a:lnTo>
                    <a:pt x="25400" y="40640"/>
                  </a:lnTo>
                  <a:lnTo>
                    <a:pt x="24130" y="40640"/>
                  </a:lnTo>
                  <a:lnTo>
                    <a:pt x="21590" y="41910"/>
                  </a:lnTo>
                  <a:lnTo>
                    <a:pt x="13970" y="49530"/>
                  </a:lnTo>
                  <a:lnTo>
                    <a:pt x="12700" y="52070"/>
                  </a:lnTo>
                  <a:lnTo>
                    <a:pt x="10160" y="54610"/>
                  </a:lnTo>
                  <a:lnTo>
                    <a:pt x="8890" y="57150"/>
                  </a:lnTo>
                  <a:lnTo>
                    <a:pt x="7620" y="60960"/>
                  </a:lnTo>
                  <a:lnTo>
                    <a:pt x="5080" y="66040"/>
                  </a:lnTo>
                  <a:lnTo>
                    <a:pt x="3810" y="69850"/>
                  </a:lnTo>
                  <a:lnTo>
                    <a:pt x="0" y="85090"/>
                  </a:lnTo>
                  <a:lnTo>
                    <a:pt x="0" y="111760"/>
                  </a:lnTo>
                  <a:lnTo>
                    <a:pt x="2540" y="119380"/>
                  </a:lnTo>
                  <a:lnTo>
                    <a:pt x="3810" y="124460"/>
                  </a:lnTo>
                  <a:lnTo>
                    <a:pt x="5080" y="128270"/>
                  </a:lnTo>
                  <a:lnTo>
                    <a:pt x="7620" y="132080"/>
                  </a:lnTo>
                  <a:lnTo>
                    <a:pt x="8890" y="134620"/>
                  </a:lnTo>
                  <a:lnTo>
                    <a:pt x="11430" y="138430"/>
                  </a:lnTo>
                  <a:lnTo>
                    <a:pt x="21590" y="148590"/>
                  </a:lnTo>
                  <a:lnTo>
                    <a:pt x="29210" y="151130"/>
                  </a:lnTo>
                  <a:lnTo>
                    <a:pt x="38100" y="154940"/>
                  </a:lnTo>
                  <a:lnTo>
                    <a:pt x="58420" y="160020"/>
                  </a:lnTo>
                  <a:lnTo>
                    <a:pt x="95250" y="163830"/>
                  </a:lnTo>
                  <a:lnTo>
                    <a:pt x="123190" y="165100"/>
                  </a:lnTo>
                  <a:lnTo>
                    <a:pt x="137160" y="165100"/>
                  </a:lnTo>
                  <a:lnTo>
                    <a:pt x="144780" y="318770"/>
                  </a:lnTo>
                  <a:lnTo>
                    <a:pt x="148590" y="406400"/>
                  </a:lnTo>
                  <a:lnTo>
                    <a:pt x="149860" y="441960"/>
                  </a:lnTo>
                  <a:lnTo>
                    <a:pt x="149860" y="473710"/>
                  </a:lnTo>
                  <a:lnTo>
                    <a:pt x="152400" y="533400"/>
                  </a:lnTo>
                  <a:lnTo>
                    <a:pt x="153670" y="591820"/>
                  </a:lnTo>
                  <a:lnTo>
                    <a:pt x="153670" y="604520"/>
                  </a:lnTo>
                  <a:lnTo>
                    <a:pt x="152400" y="609600"/>
                  </a:lnTo>
                  <a:lnTo>
                    <a:pt x="152400" y="615950"/>
                  </a:lnTo>
                  <a:lnTo>
                    <a:pt x="151130" y="619760"/>
                  </a:lnTo>
                  <a:lnTo>
                    <a:pt x="151130" y="635000"/>
                  </a:lnTo>
                  <a:lnTo>
                    <a:pt x="152400" y="640080"/>
                  </a:lnTo>
                  <a:lnTo>
                    <a:pt x="152400" y="646430"/>
                  </a:lnTo>
                  <a:lnTo>
                    <a:pt x="154940" y="651510"/>
                  </a:lnTo>
                  <a:lnTo>
                    <a:pt x="154940" y="654050"/>
                  </a:lnTo>
                  <a:lnTo>
                    <a:pt x="157480" y="659130"/>
                  </a:lnTo>
                  <a:lnTo>
                    <a:pt x="157480" y="660400"/>
                  </a:lnTo>
                  <a:lnTo>
                    <a:pt x="161290" y="665480"/>
                  </a:lnTo>
                  <a:lnTo>
                    <a:pt x="163830" y="670560"/>
                  </a:lnTo>
                  <a:lnTo>
                    <a:pt x="166370" y="673100"/>
                  </a:lnTo>
                  <a:lnTo>
                    <a:pt x="168910" y="676910"/>
                  </a:lnTo>
                  <a:lnTo>
                    <a:pt x="172720" y="679450"/>
                  </a:lnTo>
                  <a:lnTo>
                    <a:pt x="175260" y="680720"/>
                  </a:lnTo>
                  <a:lnTo>
                    <a:pt x="179070" y="681990"/>
                  </a:lnTo>
                  <a:lnTo>
                    <a:pt x="182880" y="684530"/>
                  </a:lnTo>
                  <a:lnTo>
                    <a:pt x="194310" y="684530"/>
                  </a:lnTo>
                  <a:lnTo>
                    <a:pt x="199390" y="681990"/>
                  </a:lnTo>
                  <a:lnTo>
                    <a:pt x="200660" y="681990"/>
                  </a:lnTo>
                  <a:lnTo>
                    <a:pt x="203200" y="680720"/>
                  </a:lnTo>
                  <a:lnTo>
                    <a:pt x="209550" y="674370"/>
                  </a:lnTo>
                  <a:lnTo>
                    <a:pt x="210820" y="671830"/>
                  </a:lnTo>
                  <a:lnTo>
                    <a:pt x="213360" y="669290"/>
                  </a:lnTo>
                  <a:lnTo>
                    <a:pt x="214630" y="666750"/>
                  </a:lnTo>
                  <a:lnTo>
                    <a:pt x="215900" y="662940"/>
                  </a:lnTo>
                  <a:lnTo>
                    <a:pt x="220980" y="652780"/>
                  </a:lnTo>
                  <a:lnTo>
                    <a:pt x="222250" y="646430"/>
                  </a:lnTo>
                  <a:lnTo>
                    <a:pt x="224790" y="638810"/>
                  </a:lnTo>
                  <a:lnTo>
                    <a:pt x="227330" y="624840"/>
                  </a:lnTo>
                  <a:lnTo>
                    <a:pt x="227330" y="618490"/>
                  </a:lnTo>
                  <a:lnTo>
                    <a:pt x="228600" y="610870"/>
                  </a:lnTo>
                  <a:lnTo>
                    <a:pt x="228600" y="577850"/>
                  </a:lnTo>
                  <a:lnTo>
                    <a:pt x="226060" y="528320"/>
                  </a:lnTo>
                  <a:lnTo>
                    <a:pt x="224790" y="518160"/>
                  </a:lnTo>
                  <a:lnTo>
                    <a:pt x="224790" y="476250"/>
                  </a:lnTo>
                  <a:lnTo>
                    <a:pt x="223520" y="435610"/>
                  </a:lnTo>
                  <a:lnTo>
                    <a:pt x="219710" y="337820"/>
                  </a:lnTo>
                  <a:lnTo>
                    <a:pt x="212090" y="167640"/>
                  </a:lnTo>
                  <a:lnTo>
                    <a:pt x="344170" y="167640"/>
                  </a:lnTo>
                  <a:lnTo>
                    <a:pt x="345440" y="166370"/>
                  </a:lnTo>
                  <a:lnTo>
                    <a:pt x="349250" y="166370"/>
                  </a:lnTo>
                  <a:lnTo>
                    <a:pt x="351790" y="165100"/>
                  </a:lnTo>
                  <a:lnTo>
                    <a:pt x="353060" y="165100"/>
                  </a:lnTo>
                  <a:lnTo>
                    <a:pt x="354330" y="163830"/>
                  </a:lnTo>
                  <a:lnTo>
                    <a:pt x="356870" y="162560"/>
                  </a:lnTo>
                  <a:lnTo>
                    <a:pt x="359410" y="160020"/>
                  </a:lnTo>
                  <a:lnTo>
                    <a:pt x="361950" y="158750"/>
                  </a:lnTo>
                  <a:lnTo>
                    <a:pt x="363220" y="157480"/>
                  </a:lnTo>
                  <a:lnTo>
                    <a:pt x="365760" y="153670"/>
                  </a:lnTo>
                  <a:lnTo>
                    <a:pt x="368300" y="151130"/>
                  </a:lnTo>
                  <a:lnTo>
                    <a:pt x="370840" y="146050"/>
                  </a:lnTo>
                  <a:lnTo>
                    <a:pt x="373380" y="142240"/>
                  </a:lnTo>
                  <a:lnTo>
                    <a:pt x="374650" y="137160"/>
                  </a:lnTo>
                  <a:lnTo>
                    <a:pt x="377190" y="132080"/>
                  </a:lnTo>
                  <a:lnTo>
                    <a:pt x="378460" y="127000"/>
                  </a:lnTo>
                  <a:lnTo>
                    <a:pt x="378460" y="115570"/>
                  </a:lnTo>
                  <a:lnTo>
                    <a:pt x="379730" y="109220"/>
                  </a:lnTo>
                  <a:close/>
                </a:path>
                <a:path w="3657600" h="715010">
                  <a:moveTo>
                    <a:pt x="749300" y="648970"/>
                  </a:moveTo>
                  <a:lnTo>
                    <a:pt x="748030" y="645160"/>
                  </a:lnTo>
                  <a:lnTo>
                    <a:pt x="748030" y="641350"/>
                  </a:lnTo>
                  <a:lnTo>
                    <a:pt x="746760" y="636270"/>
                  </a:lnTo>
                  <a:lnTo>
                    <a:pt x="744220" y="618490"/>
                  </a:lnTo>
                  <a:lnTo>
                    <a:pt x="742950" y="598170"/>
                  </a:lnTo>
                  <a:lnTo>
                    <a:pt x="737870" y="554990"/>
                  </a:lnTo>
                  <a:lnTo>
                    <a:pt x="732790" y="471170"/>
                  </a:lnTo>
                  <a:lnTo>
                    <a:pt x="730250" y="365760"/>
                  </a:lnTo>
                  <a:lnTo>
                    <a:pt x="726440" y="323850"/>
                  </a:lnTo>
                  <a:lnTo>
                    <a:pt x="723900" y="311150"/>
                  </a:lnTo>
                  <a:lnTo>
                    <a:pt x="721360" y="299720"/>
                  </a:lnTo>
                  <a:lnTo>
                    <a:pt x="718820" y="289560"/>
                  </a:lnTo>
                  <a:lnTo>
                    <a:pt x="715010" y="280670"/>
                  </a:lnTo>
                  <a:lnTo>
                    <a:pt x="712470" y="271780"/>
                  </a:lnTo>
                  <a:lnTo>
                    <a:pt x="709930" y="266700"/>
                  </a:lnTo>
                  <a:lnTo>
                    <a:pt x="706120" y="262890"/>
                  </a:lnTo>
                  <a:lnTo>
                    <a:pt x="703580" y="257810"/>
                  </a:lnTo>
                  <a:lnTo>
                    <a:pt x="701040" y="254000"/>
                  </a:lnTo>
                  <a:lnTo>
                    <a:pt x="697230" y="251460"/>
                  </a:lnTo>
                  <a:lnTo>
                    <a:pt x="689610" y="243840"/>
                  </a:lnTo>
                  <a:lnTo>
                    <a:pt x="685800" y="242570"/>
                  </a:lnTo>
                  <a:lnTo>
                    <a:pt x="681990" y="238760"/>
                  </a:lnTo>
                  <a:lnTo>
                    <a:pt x="676910" y="237490"/>
                  </a:lnTo>
                  <a:lnTo>
                    <a:pt x="671830" y="234950"/>
                  </a:lnTo>
                  <a:lnTo>
                    <a:pt x="668020" y="233680"/>
                  </a:lnTo>
                  <a:lnTo>
                    <a:pt x="662940" y="232410"/>
                  </a:lnTo>
                  <a:lnTo>
                    <a:pt x="657860" y="232410"/>
                  </a:lnTo>
                  <a:lnTo>
                    <a:pt x="646430" y="231140"/>
                  </a:lnTo>
                  <a:lnTo>
                    <a:pt x="640080" y="232410"/>
                  </a:lnTo>
                  <a:lnTo>
                    <a:pt x="633730" y="232410"/>
                  </a:lnTo>
                  <a:lnTo>
                    <a:pt x="628650" y="233680"/>
                  </a:lnTo>
                  <a:lnTo>
                    <a:pt x="588010" y="255270"/>
                  </a:lnTo>
                  <a:lnTo>
                    <a:pt x="562610" y="284480"/>
                  </a:lnTo>
                  <a:lnTo>
                    <a:pt x="557530" y="292100"/>
                  </a:lnTo>
                  <a:lnTo>
                    <a:pt x="560070" y="123190"/>
                  </a:lnTo>
                  <a:lnTo>
                    <a:pt x="560070" y="99060"/>
                  </a:lnTo>
                  <a:lnTo>
                    <a:pt x="558800" y="77470"/>
                  </a:lnTo>
                  <a:lnTo>
                    <a:pt x="558800" y="68580"/>
                  </a:lnTo>
                  <a:lnTo>
                    <a:pt x="556260" y="52070"/>
                  </a:lnTo>
                  <a:lnTo>
                    <a:pt x="556260" y="45720"/>
                  </a:lnTo>
                  <a:lnTo>
                    <a:pt x="552450" y="35560"/>
                  </a:lnTo>
                  <a:lnTo>
                    <a:pt x="549910" y="25400"/>
                  </a:lnTo>
                  <a:lnTo>
                    <a:pt x="548640" y="21590"/>
                  </a:lnTo>
                  <a:lnTo>
                    <a:pt x="546100" y="17780"/>
                  </a:lnTo>
                  <a:lnTo>
                    <a:pt x="544830" y="13970"/>
                  </a:lnTo>
                  <a:lnTo>
                    <a:pt x="537210" y="6350"/>
                  </a:lnTo>
                  <a:lnTo>
                    <a:pt x="532130" y="3810"/>
                  </a:lnTo>
                  <a:lnTo>
                    <a:pt x="529590" y="1270"/>
                  </a:lnTo>
                  <a:lnTo>
                    <a:pt x="527050" y="1270"/>
                  </a:lnTo>
                  <a:lnTo>
                    <a:pt x="523240" y="0"/>
                  </a:lnTo>
                  <a:lnTo>
                    <a:pt x="520700" y="0"/>
                  </a:lnTo>
                  <a:lnTo>
                    <a:pt x="516890" y="1270"/>
                  </a:lnTo>
                  <a:lnTo>
                    <a:pt x="510540" y="1270"/>
                  </a:lnTo>
                  <a:lnTo>
                    <a:pt x="508000" y="3810"/>
                  </a:lnTo>
                  <a:lnTo>
                    <a:pt x="505460" y="3810"/>
                  </a:lnTo>
                  <a:lnTo>
                    <a:pt x="501650" y="7620"/>
                  </a:lnTo>
                  <a:lnTo>
                    <a:pt x="499110" y="8890"/>
                  </a:lnTo>
                  <a:lnTo>
                    <a:pt x="497840" y="10160"/>
                  </a:lnTo>
                  <a:lnTo>
                    <a:pt x="496570" y="12700"/>
                  </a:lnTo>
                  <a:lnTo>
                    <a:pt x="488950" y="24130"/>
                  </a:lnTo>
                  <a:lnTo>
                    <a:pt x="487680" y="27940"/>
                  </a:lnTo>
                  <a:lnTo>
                    <a:pt x="485140" y="33020"/>
                  </a:lnTo>
                  <a:lnTo>
                    <a:pt x="483870" y="38100"/>
                  </a:lnTo>
                  <a:lnTo>
                    <a:pt x="483870" y="44450"/>
                  </a:lnTo>
                  <a:lnTo>
                    <a:pt x="482600" y="49530"/>
                  </a:lnTo>
                  <a:lnTo>
                    <a:pt x="482600" y="63500"/>
                  </a:lnTo>
                  <a:lnTo>
                    <a:pt x="483870" y="71120"/>
                  </a:lnTo>
                  <a:lnTo>
                    <a:pt x="485140" y="93980"/>
                  </a:lnTo>
                  <a:lnTo>
                    <a:pt x="487680" y="116840"/>
                  </a:lnTo>
                  <a:lnTo>
                    <a:pt x="487680" y="133350"/>
                  </a:lnTo>
                  <a:lnTo>
                    <a:pt x="486410" y="200660"/>
                  </a:lnTo>
                  <a:lnTo>
                    <a:pt x="485140" y="499110"/>
                  </a:lnTo>
                  <a:lnTo>
                    <a:pt x="483870" y="580390"/>
                  </a:lnTo>
                  <a:lnTo>
                    <a:pt x="482600" y="603250"/>
                  </a:lnTo>
                  <a:lnTo>
                    <a:pt x="482600" y="613410"/>
                  </a:lnTo>
                  <a:lnTo>
                    <a:pt x="480060" y="626110"/>
                  </a:lnTo>
                  <a:lnTo>
                    <a:pt x="478790" y="628650"/>
                  </a:lnTo>
                  <a:lnTo>
                    <a:pt x="478790" y="641350"/>
                  </a:lnTo>
                  <a:lnTo>
                    <a:pt x="496570" y="681990"/>
                  </a:lnTo>
                  <a:lnTo>
                    <a:pt x="500380" y="684530"/>
                  </a:lnTo>
                  <a:lnTo>
                    <a:pt x="502920" y="687070"/>
                  </a:lnTo>
                  <a:lnTo>
                    <a:pt x="505460" y="688340"/>
                  </a:lnTo>
                  <a:lnTo>
                    <a:pt x="506730" y="689610"/>
                  </a:lnTo>
                  <a:lnTo>
                    <a:pt x="508000" y="689610"/>
                  </a:lnTo>
                  <a:lnTo>
                    <a:pt x="510540" y="690880"/>
                  </a:lnTo>
                  <a:lnTo>
                    <a:pt x="523240" y="690880"/>
                  </a:lnTo>
                  <a:lnTo>
                    <a:pt x="524510" y="689610"/>
                  </a:lnTo>
                  <a:lnTo>
                    <a:pt x="527050" y="689610"/>
                  </a:lnTo>
                  <a:lnTo>
                    <a:pt x="529590" y="687070"/>
                  </a:lnTo>
                  <a:lnTo>
                    <a:pt x="534670" y="684530"/>
                  </a:lnTo>
                  <a:lnTo>
                    <a:pt x="541020" y="678180"/>
                  </a:lnTo>
                  <a:lnTo>
                    <a:pt x="542290" y="674370"/>
                  </a:lnTo>
                  <a:lnTo>
                    <a:pt x="544830" y="671830"/>
                  </a:lnTo>
                  <a:lnTo>
                    <a:pt x="549910" y="656590"/>
                  </a:lnTo>
                  <a:lnTo>
                    <a:pt x="552450" y="646430"/>
                  </a:lnTo>
                  <a:lnTo>
                    <a:pt x="553720" y="633730"/>
                  </a:lnTo>
                  <a:lnTo>
                    <a:pt x="556260" y="614680"/>
                  </a:lnTo>
                  <a:lnTo>
                    <a:pt x="557530" y="594360"/>
                  </a:lnTo>
                  <a:lnTo>
                    <a:pt x="558800" y="541020"/>
                  </a:lnTo>
                  <a:lnTo>
                    <a:pt x="558800" y="471170"/>
                  </a:lnTo>
                  <a:lnTo>
                    <a:pt x="570230" y="443230"/>
                  </a:lnTo>
                  <a:lnTo>
                    <a:pt x="586740" y="401320"/>
                  </a:lnTo>
                  <a:lnTo>
                    <a:pt x="590550" y="394970"/>
                  </a:lnTo>
                  <a:lnTo>
                    <a:pt x="593090" y="388620"/>
                  </a:lnTo>
                  <a:lnTo>
                    <a:pt x="599440" y="378460"/>
                  </a:lnTo>
                  <a:lnTo>
                    <a:pt x="608330" y="365760"/>
                  </a:lnTo>
                  <a:lnTo>
                    <a:pt x="614680" y="359410"/>
                  </a:lnTo>
                  <a:lnTo>
                    <a:pt x="618490" y="356870"/>
                  </a:lnTo>
                  <a:lnTo>
                    <a:pt x="622300" y="353060"/>
                  </a:lnTo>
                  <a:lnTo>
                    <a:pt x="624840" y="351790"/>
                  </a:lnTo>
                  <a:lnTo>
                    <a:pt x="628650" y="349250"/>
                  </a:lnTo>
                  <a:lnTo>
                    <a:pt x="636270" y="346710"/>
                  </a:lnTo>
                  <a:lnTo>
                    <a:pt x="638810" y="345440"/>
                  </a:lnTo>
                  <a:lnTo>
                    <a:pt x="648970" y="345440"/>
                  </a:lnTo>
                  <a:lnTo>
                    <a:pt x="650240" y="346710"/>
                  </a:lnTo>
                  <a:lnTo>
                    <a:pt x="651510" y="346710"/>
                  </a:lnTo>
                  <a:lnTo>
                    <a:pt x="652780" y="347980"/>
                  </a:lnTo>
                  <a:lnTo>
                    <a:pt x="654050" y="347980"/>
                  </a:lnTo>
                  <a:lnTo>
                    <a:pt x="655320" y="350520"/>
                  </a:lnTo>
                  <a:lnTo>
                    <a:pt x="655320" y="351790"/>
                  </a:lnTo>
                  <a:lnTo>
                    <a:pt x="657860" y="354330"/>
                  </a:lnTo>
                  <a:lnTo>
                    <a:pt x="657860" y="356870"/>
                  </a:lnTo>
                  <a:lnTo>
                    <a:pt x="659130" y="358140"/>
                  </a:lnTo>
                  <a:lnTo>
                    <a:pt x="659130" y="360680"/>
                  </a:lnTo>
                  <a:lnTo>
                    <a:pt x="660400" y="363220"/>
                  </a:lnTo>
                  <a:lnTo>
                    <a:pt x="660400" y="381000"/>
                  </a:lnTo>
                  <a:lnTo>
                    <a:pt x="661670" y="405130"/>
                  </a:lnTo>
                  <a:lnTo>
                    <a:pt x="660400" y="436880"/>
                  </a:lnTo>
                  <a:lnTo>
                    <a:pt x="660400" y="514350"/>
                  </a:lnTo>
                  <a:lnTo>
                    <a:pt x="661670" y="539750"/>
                  </a:lnTo>
                  <a:lnTo>
                    <a:pt x="666750" y="598170"/>
                  </a:lnTo>
                  <a:lnTo>
                    <a:pt x="669290" y="623570"/>
                  </a:lnTo>
                  <a:lnTo>
                    <a:pt x="673100" y="646430"/>
                  </a:lnTo>
                  <a:lnTo>
                    <a:pt x="676910" y="665480"/>
                  </a:lnTo>
                  <a:lnTo>
                    <a:pt x="676910" y="670560"/>
                  </a:lnTo>
                  <a:lnTo>
                    <a:pt x="678180" y="675640"/>
                  </a:lnTo>
                  <a:lnTo>
                    <a:pt x="679450" y="679450"/>
                  </a:lnTo>
                  <a:lnTo>
                    <a:pt x="681990" y="683260"/>
                  </a:lnTo>
                  <a:lnTo>
                    <a:pt x="684530" y="690880"/>
                  </a:lnTo>
                  <a:lnTo>
                    <a:pt x="687070" y="694690"/>
                  </a:lnTo>
                  <a:lnTo>
                    <a:pt x="688340" y="697230"/>
                  </a:lnTo>
                  <a:lnTo>
                    <a:pt x="690880" y="699770"/>
                  </a:lnTo>
                  <a:lnTo>
                    <a:pt x="693420" y="701040"/>
                  </a:lnTo>
                  <a:lnTo>
                    <a:pt x="695960" y="703580"/>
                  </a:lnTo>
                  <a:lnTo>
                    <a:pt x="701040" y="706120"/>
                  </a:lnTo>
                  <a:lnTo>
                    <a:pt x="704850" y="706120"/>
                  </a:lnTo>
                  <a:lnTo>
                    <a:pt x="707390" y="707390"/>
                  </a:lnTo>
                  <a:lnTo>
                    <a:pt x="715010" y="707390"/>
                  </a:lnTo>
                  <a:lnTo>
                    <a:pt x="718820" y="706120"/>
                  </a:lnTo>
                  <a:lnTo>
                    <a:pt x="720090" y="706120"/>
                  </a:lnTo>
                  <a:lnTo>
                    <a:pt x="721360" y="704850"/>
                  </a:lnTo>
                  <a:lnTo>
                    <a:pt x="723900" y="704850"/>
                  </a:lnTo>
                  <a:lnTo>
                    <a:pt x="727710" y="701040"/>
                  </a:lnTo>
                  <a:lnTo>
                    <a:pt x="731520" y="698500"/>
                  </a:lnTo>
                  <a:lnTo>
                    <a:pt x="734060" y="695960"/>
                  </a:lnTo>
                  <a:lnTo>
                    <a:pt x="736600" y="692150"/>
                  </a:lnTo>
                  <a:lnTo>
                    <a:pt x="739140" y="689610"/>
                  </a:lnTo>
                  <a:lnTo>
                    <a:pt x="740410" y="687070"/>
                  </a:lnTo>
                  <a:lnTo>
                    <a:pt x="741680" y="685800"/>
                  </a:lnTo>
                  <a:lnTo>
                    <a:pt x="741680" y="683260"/>
                  </a:lnTo>
                  <a:lnTo>
                    <a:pt x="742950" y="681990"/>
                  </a:lnTo>
                  <a:lnTo>
                    <a:pt x="745490" y="676910"/>
                  </a:lnTo>
                  <a:lnTo>
                    <a:pt x="745490" y="674370"/>
                  </a:lnTo>
                  <a:lnTo>
                    <a:pt x="748030" y="664210"/>
                  </a:lnTo>
                  <a:lnTo>
                    <a:pt x="748030" y="659130"/>
                  </a:lnTo>
                  <a:lnTo>
                    <a:pt x="749300" y="652780"/>
                  </a:lnTo>
                  <a:lnTo>
                    <a:pt x="749300" y="648970"/>
                  </a:lnTo>
                  <a:close/>
                </a:path>
                <a:path w="3657600" h="715010">
                  <a:moveTo>
                    <a:pt x="1125220" y="655320"/>
                  </a:moveTo>
                  <a:lnTo>
                    <a:pt x="1123950" y="652780"/>
                  </a:lnTo>
                  <a:lnTo>
                    <a:pt x="1122680" y="643890"/>
                  </a:lnTo>
                  <a:lnTo>
                    <a:pt x="1118870" y="632460"/>
                  </a:lnTo>
                  <a:lnTo>
                    <a:pt x="1115060" y="614680"/>
                  </a:lnTo>
                  <a:lnTo>
                    <a:pt x="1111719" y="603250"/>
                  </a:lnTo>
                  <a:lnTo>
                    <a:pt x="1106170" y="584200"/>
                  </a:lnTo>
                  <a:lnTo>
                    <a:pt x="1103630" y="575310"/>
                  </a:lnTo>
                  <a:lnTo>
                    <a:pt x="1102360" y="572770"/>
                  </a:lnTo>
                  <a:lnTo>
                    <a:pt x="1102360" y="571500"/>
                  </a:lnTo>
                  <a:lnTo>
                    <a:pt x="1101090" y="561340"/>
                  </a:lnTo>
                  <a:lnTo>
                    <a:pt x="1098550" y="538480"/>
                  </a:lnTo>
                  <a:lnTo>
                    <a:pt x="1097280" y="524510"/>
                  </a:lnTo>
                  <a:lnTo>
                    <a:pt x="1096010" y="491490"/>
                  </a:lnTo>
                  <a:lnTo>
                    <a:pt x="1096010" y="407670"/>
                  </a:lnTo>
                  <a:lnTo>
                    <a:pt x="1097280" y="393700"/>
                  </a:lnTo>
                  <a:lnTo>
                    <a:pt x="1097280" y="382270"/>
                  </a:lnTo>
                  <a:lnTo>
                    <a:pt x="1104900" y="342900"/>
                  </a:lnTo>
                  <a:lnTo>
                    <a:pt x="1106170" y="339090"/>
                  </a:lnTo>
                  <a:lnTo>
                    <a:pt x="1106170" y="335280"/>
                  </a:lnTo>
                  <a:lnTo>
                    <a:pt x="1107440" y="332740"/>
                  </a:lnTo>
                  <a:lnTo>
                    <a:pt x="1107440" y="320040"/>
                  </a:lnTo>
                  <a:lnTo>
                    <a:pt x="1106170" y="314960"/>
                  </a:lnTo>
                  <a:lnTo>
                    <a:pt x="1106170" y="311150"/>
                  </a:lnTo>
                  <a:lnTo>
                    <a:pt x="1104900" y="307340"/>
                  </a:lnTo>
                  <a:lnTo>
                    <a:pt x="1103630" y="302260"/>
                  </a:lnTo>
                  <a:lnTo>
                    <a:pt x="1101090" y="298450"/>
                  </a:lnTo>
                  <a:lnTo>
                    <a:pt x="1099820" y="294640"/>
                  </a:lnTo>
                  <a:lnTo>
                    <a:pt x="1097280" y="290830"/>
                  </a:lnTo>
                  <a:lnTo>
                    <a:pt x="1094740" y="285750"/>
                  </a:lnTo>
                  <a:lnTo>
                    <a:pt x="1090930" y="283210"/>
                  </a:lnTo>
                  <a:lnTo>
                    <a:pt x="1088390" y="278130"/>
                  </a:lnTo>
                  <a:lnTo>
                    <a:pt x="1084580" y="275590"/>
                  </a:lnTo>
                  <a:lnTo>
                    <a:pt x="1066800" y="260350"/>
                  </a:lnTo>
                  <a:lnTo>
                    <a:pt x="1059180" y="255270"/>
                  </a:lnTo>
                  <a:lnTo>
                    <a:pt x="1050290" y="250190"/>
                  </a:lnTo>
                  <a:lnTo>
                    <a:pt x="1035050" y="242570"/>
                  </a:lnTo>
                  <a:lnTo>
                    <a:pt x="1031240" y="241808"/>
                  </a:lnTo>
                  <a:lnTo>
                    <a:pt x="1031240" y="568960"/>
                  </a:lnTo>
                  <a:lnTo>
                    <a:pt x="1028700" y="572770"/>
                  </a:lnTo>
                  <a:lnTo>
                    <a:pt x="1021080" y="580390"/>
                  </a:lnTo>
                  <a:lnTo>
                    <a:pt x="1018540" y="584200"/>
                  </a:lnTo>
                  <a:lnTo>
                    <a:pt x="1014730" y="586740"/>
                  </a:lnTo>
                  <a:lnTo>
                    <a:pt x="1010920" y="590550"/>
                  </a:lnTo>
                  <a:lnTo>
                    <a:pt x="1007110" y="591820"/>
                  </a:lnTo>
                  <a:lnTo>
                    <a:pt x="999490" y="596900"/>
                  </a:lnTo>
                  <a:lnTo>
                    <a:pt x="995680" y="598170"/>
                  </a:lnTo>
                  <a:lnTo>
                    <a:pt x="991870" y="600710"/>
                  </a:lnTo>
                  <a:lnTo>
                    <a:pt x="988060" y="600710"/>
                  </a:lnTo>
                  <a:lnTo>
                    <a:pt x="980440" y="603250"/>
                  </a:lnTo>
                  <a:lnTo>
                    <a:pt x="962660" y="603250"/>
                  </a:lnTo>
                  <a:lnTo>
                    <a:pt x="952500" y="598170"/>
                  </a:lnTo>
                  <a:lnTo>
                    <a:pt x="949960" y="595630"/>
                  </a:lnTo>
                  <a:lnTo>
                    <a:pt x="947420" y="594360"/>
                  </a:lnTo>
                  <a:lnTo>
                    <a:pt x="944880" y="591820"/>
                  </a:lnTo>
                  <a:lnTo>
                    <a:pt x="943610" y="589280"/>
                  </a:lnTo>
                  <a:lnTo>
                    <a:pt x="938530" y="584200"/>
                  </a:lnTo>
                  <a:lnTo>
                    <a:pt x="937260" y="581660"/>
                  </a:lnTo>
                  <a:lnTo>
                    <a:pt x="934720" y="574040"/>
                  </a:lnTo>
                  <a:lnTo>
                    <a:pt x="932180" y="571500"/>
                  </a:lnTo>
                  <a:lnTo>
                    <a:pt x="930910" y="566420"/>
                  </a:lnTo>
                  <a:lnTo>
                    <a:pt x="928370" y="558800"/>
                  </a:lnTo>
                  <a:lnTo>
                    <a:pt x="925830" y="548640"/>
                  </a:lnTo>
                  <a:lnTo>
                    <a:pt x="923290" y="528320"/>
                  </a:lnTo>
                  <a:lnTo>
                    <a:pt x="922020" y="515620"/>
                  </a:lnTo>
                  <a:lnTo>
                    <a:pt x="922020" y="474980"/>
                  </a:lnTo>
                  <a:lnTo>
                    <a:pt x="928370" y="433070"/>
                  </a:lnTo>
                  <a:lnTo>
                    <a:pt x="955040" y="373380"/>
                  </a:lnTo>
                  <a:lnTo>
                    <a:pt x="989330" y="342900"/>
                  </a:lnTo>
                  <a:lnTo>
                    <a:pt x="994410" y="341630"/>
                  </a:lnTo>
                  <a:lnTo>
                    <a:pt x="998220" y="340360"/>
                  </a:lnTo>
                  <a:lnTo>
                    <a:pt x="1003300" y="340360"/>
                  </a:lnTo>
                  <a:lnTo>
                    <a:pt x="1007110" y="339090"/>
                  </a:lnTo>
                  <a:lnTo>
                    <a:pt x="1016000" y="339090"/>
                  </a:lnTo>
                  <a:lnTo>
                    <a:pt x="1017270" y="340360"/>
                  </a:lnTo>
                  <a:lnTo>
                    <a:pt x="1018540" y="340360"/>
                  </a:lnTo>
                  <a:lnTo>
                    <a:pt x="1021080" y="342900"/>
                  </a:lnTo>
                  <a:lnTo>
                    <a:pt x="1023620" y="342900"/>
                  </a:lnTo>
                  <a:lnTo>
                    <a:pt x="1028700" y="346710"/>
                  </a:lnTo>
                  <a:lnTo>
                    <a:pt x="1026160" y="367030"/>
                  </a:lnTo>
                  <a:lnTo>
                    <a:pt x="1026160" y="377190"/>
                  </a:lnTo>
                  <a:lnTo>
                    <a:pt x="1024890" y="386080"/>
                  </a:lnTo>
                  <a:lnTo>
                    <a:pt x="1023620" y="403860"/>
                  </a:lnTo>
                  <a:lnTo>
                    <a:pt x="1023708" y="447040"/>
                  </a:lnTo>
                  <a:lnTo>
                    <a:pt x="1026160" y="480060"/>
                  </a:lnTo>
                  <a:lnTo>
                    <a:pt x="1027430" y="521970"/>
                  </a:lnTo>
                  <a:lnTo>
                    <a:pt x="1031240" y="568960"/>
                  </a:lnTo>
                  <a:lnTo>
                    <a:pt x="1031240" y="241808"/>
                  </a:lnTo>
                  <a:lnTo>
                    <a:pt x="1028700" y="241300"/>
                  </a:lnTo>
                  <a:lnTo>
                    <a:pt x="1021080" y="238760"/>
                  </a:lnTo>
                  <a:lnTo>
                    <a:pt x="1014730" y="237490"/>
                  </a:lnTo>
                  <a:lnTo>
                    <a:pt x="999490" y="237490"/>
                  </a:lnTo>
                  <a:lnTo>
                    <a:pt x="984250" y="240030"/>
                  </a:lnTo>
                  <a:lnTo>
                    <a:pt x="961390" y="247650"/>
                  </a:lnTo>
                  <a:lnTo>
                    <a:pt x="953770" y="251460"/>
                  </a:lnTo>
                  <a:lnTo>
                    <a:pt x="947420" y="256540"/>
                  </a:lnTo>
                  <a:lnTo>
                    <a:pt x="939800" y="260350"/>
                  </a:lnTo>
                  <a:lnTo>
                    <a:pt x="933450" y="265430"/>
                  </a:lnTo>
                  <a:lnTo>
                    <a:pt x="927100" y="271780"/>
                  </a:lnTo>
                  <a:lnTo>
                    <a:pt x="919480" y="278130"/>
                  </a:lnTo>
                  <a:lnTo>
                    <a:pt x="895350" y="309880"/>
                  </a:lnTo>
                  <a:lnTo>
                    <a:pt x="873760" y="347980"/>
                  </a:lnTo>
                  <a:lnTo>
                    <a:pt x="859790" y="391160"/>
                  </a:lnTo>
                  <a:lnTo>
                    <a:pt x="850900" y="436880"/>
                  </a:lnTo>
                  <a:lnTo>
                    <a:pt x="847090" y="486410"/>
                  </a:lnTo>
                  <a:lnTo>
                    <a:pt x="847090" y="511810"/>
                  </a:lnTo>
                  <a:lnTo>
                    <a:pt x="852170" y="560070"/>
                  </a:lnTo>
                  <a:lnTo>
                    <a:pt x="859790" y="600710"/>
                  </a:lnTo>
                  <a:lnTo>
                    <a:pt x="876300" y="642620"/>
                  </a:lnTo>
                  <a:lnTo>
                    <a:pt x="880110" y="648970"/>
                  </a:lnTo>
                  <a:lnTo>
                    <a:pt x="883920" y="656590"/>
                  </a:lnTo>
                  <a:lnTo>
                    <a:pt x="889000" y="662940"/>
                  </a:lnTo>
                  <a:lnTo>
                    <a:pt x="892810" y="668020"/>
                  </a:lnTo>
                  <a:lnTo>
                    <a:pt x="908050" y="683260"/>
                  </a:lnTo>
                  <a:lnTo>
                    <a:pt x="914400" y="687070"/>
                  </a:lnTo>
                  <a:lnTo>
                    <a:pt x="919480" y="690880"/>
                  </a:lnTo>
                  <a:lnTo>
                    <a:pt x="925830" y="694690"/>
                  </a:lnTo>
                  <a:lnTo>
                    <a:pt x="938530" y="699770"/>
                  </a:lnTo>
                  <a:lnTo>
                    <a:pt x="946150" y="701040"/>
                  </a:lnTo>
                  <a:lnTo>
                    <a:pt x="960120" y="703580"/>
                  </a:lnTo>
                  <a:lnTo>
                    <a:pt x="975360" y="704850"/>
                  </a:lnTo>
                  <a:lnTo>
                    <a:pt x="982980" y="704850"/>
                  </a:lnTo>
                  <a:lnTo>
                    <a:pt x="998220" y="699770"/>
                  </a:lnTo>
                  <a:lnTo>
                    <a:pt x="1003300" y="697230"/>
                  </a:lnTo>
                  <a:lnTo>
                    <a:pt x="1007110" y="694690"/>
                  </a:lnTo>
                  <a:lnTo>
                    <a:pt x="1017270" y="689610"/>
                  </a:lnTo>
                  <a:lnTo>
                    <a:pt x="1027430" y="683260"/>
                  </a:lnTo>
                  <a:lnTo>
                    <a:pt x="1038860" y="675640"/>
                  </a:lnTo>
                  <a:lnTo>
                    <a:pt x="1050290" y="666750"/>
                  </a:lnTo>
                  <a:lnTo>
                    <a:pt x="1056640" y="676910"/>
                  </a:lnTo>
                  <a:lnTo>
                    <a:pt x="1062990" y="685800"/>
                  </a:lnTo>
                  <a:lnTo>
                    <a:pt x="1069340" y="692150"/>
                  </a:lnTo>
                  <a:lnTo>
                    <a:pt x="1073150" y="698500"/>
                  </a:lnTo>
                  <a:lnTo>
                    <a:pt x="1078230" y="703580"/>
                  </a:lnTo>
                  <a:lnTo>
                    <a:pt x="1080770" y="704850"/>
                  </a:lnTo>
                  <a:lnTo>
                    <a:pt x="1082040" y="706120"/>
                  </a:lnTo>
                  <a:lnTo>
                    <a:pt x="1084580" y="707390"/>
                  </a:lnTo>
                  <a:lnTo>
                    <a:pt x="1085850" y="708660"/>
                  </a:lnTo>
                  <a:lnTo>
                    <a:pt x="1088390" y="708660"/>
                  </a:lnTo>
                  <a:lnTo>
                    <a:pt x="1089660" y="709930"/>
                  </a:lnTo>
                  <a:lnTo>
                    <a:pt x="1093470" y="708660"/>
                  </a:lnTo>
                  <a:lnTo>
                    <a:pt x="1096010" y="708660"/>
                  </a:lnTo>
                  <a:lnTo>
                    <a:pt x="1099820" y="707390"/>
                  </a:lnTo>
                  <a:lnTo>
                    <a:pt x="1102360" y="704850"/>
                  </a:lnTo>
                  <a:lnTo>
                    <a:pt x="1104900" y="704850"/>
                  </a:lnTo>
                  <a:lnTo>
                    <a:pt x="1115060" y="694690"/>
                  </a:lnTo>
                  <a:lnTo>
                    <a:pt x="1116330" y="690880"/>
                  </a:lnTo>
                  <a:lnTo>
                    <a:pt x="1118870" y="687070"/>
                  </a:lnTo>
                  <a:lnTo>
                    <a:pt x="1121410" y="681990"/>
                  </a:lnTo>
                  <a:lnTo>
                    <a:pt x="1121410" y="680720"/>
                  </a:lnTo>
                  <a:lnTo>
                    <a:pt x="1122680" y="678180"/>
                  </a:lnTo>
                  <a:lnTo>
                    <a:pt x="1123950" y="673100"/>
                  </a:lnTo>
                  <a:lnTo>
                    <a:pt x="1123950" y="668020"/>
                  </a:lnTo>
                  <a:lnTo>
                    <a:pt x="1124267" y="666750"/>
                  </a:lnTo>
                  <a:lnTo>
                    <a:pt x="1125220" y="662940"/>
                  </a:lnTo>
                  <a:lnTo>
                    <a:pt x="1125220" y="655320"/>
                  </a:lnTo>
                  <a:close/>
                </a:path>
                <a:path w="3657600" h="715010">
                  <a:moveTo>
                    <a:pt x="1470660" y="656590"/>
                  </a:moveTo>
                  <a:lnTo>
                    <a:pt x="1469390" y="638810"/>
                  </a:lnTo>
                  <a:lnTo>
                    <a:pt x="1468120" y="618490"/>
                  </a:lnTo>
                  <a:lnTo>
                    <a:pt x="1466850" y="595630"/>
                  </a:lnTo>
                  <a:lnTo>
                    <a:pt x="1464310" y="571500"/>
                  </a:lnTo>
                  <a:lnTo>
                    <a:pt x="1461770" y="546100"/>
                  </a:lnTo>
                  <a:lnTo>
                    <a:pt x="1460500" y="524510"/>
                  </a:lnTo>
                  <a:lnTo>
                    <a:pt x="1459306" y="505460"/>
                  </a:lnTo>
                  <a:lnTo>
                    <a:pt x="1459230" y="427990"/>
                  </a:lnTo>
                  <a:lnTo>
                    <a:pt x="1457960" y="386080"/>
                  </a:lnTo>
                  <a:lnTo>
                    <a:pt x="1456690" y="367030"/>
                  </a:lnTo>
                  <a:lnTo>
                    <a:pt x="1456690" y="350520"/>
                  </a:lnTo>
                  <a:lnTo>
                    <a:pt x="1454924" y="339090"/>
                  </a:lnTo>
                  <a:lnTo>
                    <a:pt x="1454150" y="334010"/>
                  </a:lnTo>
                  <a:lnTo>
                    <a:pt x="1451610" y="318770"/>
                  </a:lnTo>
                  <a:lnTo>
                    <a:pt x="1449070" y="304800"/>
                  </a:lnTo>
                  <a:lnTo>
                    <a:pt x="1446530" y="293370"/>
                  </a:lnTo>
                  <a:lnTo>
                    <a:pt x="1444828" y="288290"/>
                  </a:lnTo>
                  <a:lnTo>
                    <a:pt x="1441450" y="278130"/>
                  </a:lnTo>
                  <a:lnTo>
                    <a:pt x="1437640" y="270510"/>
                  </a:lnTo>
                  <a:lnTo>
                    <a:pt x="1435100" y="264160"/>
                  </a:lnTo>
                  <a:lnTo>
                    <a:pt x="1431290" y="257810"/>
                  </a:lnTo>
                  <a:lnTo>
                    <a:pt x="1419860" y="242570"/>
                  </a:lnTo>
                  <a:lnTo>
                    <a:pt x="1414780" y="238760"/>
                  </a:lnTo>
                  <a:lnTo>
                    <a:pt x="1409700" y="236220"/>
                  </a:lnTo>
                  <a:lnTo>
                    <a:pt x="1404620" y="232410"/>
                  </a:lnTo>
                  <a:lnTo>
                    <a:pt x="1399540" y="229870"/>
                  </a:lnTo>
                  <a:lnTo>
                    <a:pt x="1389380" y="227330"/>
                  </a:lnTo>
                  <a:lnTo>
                    <a:pt x="1383030" y="227330"/>
                  </a:lnTo>
                  <a:lnTo>
                    <a:pt x="1376680" y="226060"/>
                  </a:lnTo>
                  <a:lnTo>
                    <a:pt x="1371600" y="227330"/>
                  </a:lnTo>
                  <a:lnTo>
                    <a:pt x="1366520" y="227330"/>
                  </a:lnTo>
                  <a:lnTo>
                    <a:pt x="1360170" y="228600"/>
                  </a:lnTo>
                  <a:lnTo>
                    <a:pt x="1355090" y="229870"/>
                  </a:lnTo>
                  <a:lnTo>
                    <a:pt x="1339850" y="237490"/>
                  </a:lnTo>
                  <a:lnTo>
                    <a:pt x="1334770" y="242570"/>
                  </a:lnTo>
                  <a:lnTo>
                    <a:pt x="1329690" y="246380"/>
                  </a:lnTo>
                  <a:lnTo>
                    <a:pt x="1314450" y="261620"/>
                  </a:lnTo>
                  <a:lnTo>
                    <a:pt x="1304290" y="274320"/>
                  </a:lnTo>
                  <a:lnTo>
                    <a:pt x="1295400" y="288290"/>
                  </a:lnTo>
                  <a:lnTo>
                    <a:pt x="1294130" y="284480"/>
                  </a:lnTo>
                  <a:lnTo>
                    <a:pt x="1292961" y="270510"/>
                  </a:lnTo>
                  <a:lnTo>
                    <a:pt x="1292860" y="261620"/>
                  </a:lnTo>
                  <a:lnTo>
                    <a:pt x="1290320" y="248920"/>
                  </a:lnTo>
                  <a:lnTo>
                    <a:pt x="1287780" y="242570"/>
                  </a:lnTo>
                  <a:lnTo>
                    <a:pt x="1286510" y="238760"/>
                  </a:lnTo>
                  <a:lnTo>
                    <a:pt x="1283970" y="233680"/>
                  </a:lnTo>
                  <a:lnTo>
                    <a:pt x="1281430" y="229870"/>
                  </a:lnTo>
                  <a:lnTo>
                    <a:pt x="1278890" y="227330"/>
                  </a:lnTo>
                  <a:lnTo>
                    <a:pt x="1276350" y="223520"/>
                  </a:lnTo>
                  <a:lnTo>
                    <a:pt x="1272540" y="220980"/>
                  </a:lnTo>
                  <a:lnTo>
                    <a:pt x="1264920" y="218440"/>
                  </a:lnTo>
                  <a:lnTo>
                    <a:pt x="1261110" y="218440"/>
                  </a:lnTo>
                  <a:lnTo>
                    <a:pt x="1257300" y="217170"/>
                  </a:lnTo>
                  <a:lnTo>
                    <a:pt x="1254760" y="217170"/>
                  </a:lnTo>
                  <a:lnTo>
                    <a:pt x="1253490" y="218440"/>
                  </a:lnTo>
                  <a:lnTo>
                    <a:pt x="1248410" y="218440"/>
                  </a:lnTo>
                  <a:lnTo>
                    <a:pt x="1245870" y="219710"/>
                  </a:lnTo>
                  <a:lnTo>
                    <a:pt x="1244600" y="220980"/>
                  </a:lnTo>
                  <a:lnTo>
                    <a:pt x="1242060" y="220980"/>
                  </a:lnTo>
                  <a:lnTo>
                    <a:pt x="1233170" y="229870"/>
                  </a:lnTo>
                  <a:lnTo>
                    <a:pt x="1230630" y="233680"/>
                  </a:lnTo>
                  <a:lnTo>
                    <a:pt x="1229360" y="234950"/>
                  </a:lnTo>
                  <a:lnTo>
                    <a:pt x="1228090" y="237490"/>
                  </a:lnTo>
                  <a:lnTo>
                    <a:pt x="1226820" y="238760"/>
                  </a:lnTo>
                  <a:lnTo>
                    <a:pt x="1225550" y="241300"/>
                  </a:lnTo>
                  <a:lnTo>
                    <a:pt x="1225550" y="243840"/>
                  </a:lnTo>
                  <a:lnTo>
                    <a:pt x="1224280" y="246380"/>
                  </a:lnTo>
                  <a:lnTo>
                    <a:pt x="1223010" y="247650"/>
                  </a:lnTo>
                  <a:lnTo>
                    <a:pt x="1223010" y="250190"/>
                  </a:lnTo>
                  <a:lnTo>
                    <a:pt x="1221740" y="255270"/>
                  </a:lnTo>
                  <a:lnTo>
                    <a:pt x="1220470" y="261620"/>
                  </a:lnTo>
                  <a:lnTo>
                    <a:pt x="1220470" y="309880"/>
                  </a:lnTo>
                  <a:lnTo>
                    <a:pt x="1221524" y="341630"/>
                  </a:lnTo>
                  <a:lnTo>
                    <a:pt x="1221651" y="350520"/>
                  </a:lnTo>
                  <a:lnTo>
                    <a:pt x="1217930" y="461010"/>
                  </a:lnTo>
                  <a:lnTo>
                    <a:pt x="1215428" y="524510"/>
                  </a:lnTo>
                  <a:lnTo>
                    <a:pt x="1215390" y="552450"/>
                  </a:lnTo>
                  <a:lnTo>
                    <a:pt x="1214120" y="575310"/>
                  </a:lnTo>
                  <a:lnTo>
                    <a:pt x="1214120" y="581660"/>
                  </a:lnTo>
                  <a:lnTo>
                    <a:pt x="1215390" y="589280"/>
                  </a:lnTo>
                  <a:lnTo>
                    <a:pt x="1215390" y="610870"/>
                  </a:lnTo>
                  <a:lnTo>
                    <a:pt x="1217930" y="632460"/>
                  </a:lnTo>
                  <a:lnTo>
                    <a:pt x="1217930" y="657860"/>
                  </a:lnTo>
                  <a:lnTo>
                    <a:pt x="1219200" y="662940"/>
                  </a:lnTo>
                  <a:lnTo>
                    <a:pt x="1220470" y="669290"/>
                  </a:lnTo>
                  <a:lnTo>
                    <a:pt x="1221740" y="673100"/>
                  </a:lnTo>
                  <a:lnTo>
                    <a:pt x="1223010" y="678180"/>
                  </a:lnTo>
                  <a:lnTo>
                    <a:pt x="1225550" y="681990"/>
                  </a:lnTo>
                  <a:lnTo>
                    <a:pt x="1228090" y="687070"/>
                  </a:lnTo>
                  <a:lnTo>
                    <a:pt x="1230630" y="690880"/>
                  </a:lnTo>
                  <a:lnTo>
                    <a:pt x="1234440" y="694690"/>
                  </a:lnTo>
                  <a:lnTo>
                    <a:pt x="1236980" y="695960"/>
                  </a:lnTo>
                  <a:lnTo>
                    <a:pt x="1240790" y="699770"/>
                  </a:lnTo>
                  <a:lnTo>
                    <a:pt x="1243330" y="701040"/>
                  </a:lnTo>
                  <a:lnTo>
                    <a:pt x="1244600" y="701040"/>
                  </a:lnTo>
                  <a:lnTo>
                    <a:pt x="1247140" y="702310"/>
                  </a:lnTo>
                  <a:lnTo>
                    <a:pt x="1262380" y="702310"/>
                  </a:lnTo>
                  <a:lnTo>
                    <a:pt x="1263650" y="701040"/>
                  </a:lnTo>
                  <a:lnTo>
                    <a:pt x="1266190" y="701040"/>
                  </a:lnTo>
                  <a:lnTo>
                    <a:pt x="1268730" y="698500"/>
                  </a:lnTo>
                  <a:lnTo>
                    <a:pt x="1271270" y="697230"/>
                  </a:lnTo>
                  <a:lnTo>
                    <a:pt x="1276350" y="692150"/>
                  </a:lnTo>
                  <a:lnTo>
                    <a:pt x="1278890" y="690880"/>
                  </a:lnTo>
                  <a:lnTo>
                    <a:pt x="1280160" y="687070"/>
                  </a:lnTo>
                  <a:lnTo>
                    <a:pt x="1282700" y="681990"/>
                  </a:lnTo>
                  <a:lnTo>
                    <a:pt x="1285240" y="678180"/>
                  </a:lnTo>
                  <a:lnTo>
                    <a:pt x="1287780" y="673100"/>
                  </a:lnTo>
                  <a:lnTo>
                    <a:pt x="1289050" y="669290"/>
                  </a:lnTo>
                  <a:lnTo>
                    <a:pt x="1290320" y="662940"/>
                  </a:lnTo>
                  <a:lnTo>
                    <a:pt x="1290320" y="657860"/>
                  </a:lnTo>
                  <a:lnTo>
                    <a:pt x="1291590" y="652780"/>
                  </a:lnTo>
                  <a:lnTo>
                    <a:pt x="1291590" y="632460"/>
                  </a:lnTo>
                  <a:lnTo>
                    <a:pt x="1290320" y="622300"/>
                  </a:lnTo>
                  <a:lnTo>
                    <a:pt x="1290320" y="610870"/>
                  </a:lnTo>
                  <a:lnTo>
                    <a:pt x="1289050" y="599440"/>
                  </a:lnTo>
                  <a:lnTo>
                    <a:pt x="1287780" y="589280"/>
                  </a:lnTo>
                  <a:lnTo>
                    <a:pt x="1287780" y="556260"/>
                  </a:lnTo>
                  <a:lnTo>
                    <a:pt x="1289050" y="547370"/>
                  </a:lnTo>
                  <a:lnTo>
                    <a:pt x="1289050" y="537210"/>
                  </a:lnTo>
                  <a:lnTo>
                    <a:pt x="1291590" y="500380"/>
                  </a:lnTo>
                  <a:lnTo>
                    <a:pt x="1295400" y="482600"/>
                  </a:lnTo>
                  <a:lnTo>
                    <a:pt x="1299210" y="466090"/>
                  </a:lnTo>
                  <a:lnTo>
                    <a:pt x="1303020" y="450850"/>
                  </a:lnTo>
                  <a:lnTo>
                    <a:pt x="1308100" y="435610"/>
                  </a:lnTo>
                  <a:lnTo>
                    <a:pt x="1311910" y="421640"/>
                  </a:lnTo>
                  <a:lnTo>
                    <a:pt x="1316990" y="408940"/>
                  </a:lnTo>
                  <a:lnTo>
                    <a:pt x="1323340" y="396240"/>
                  </a:lnTo>
                  <a:lnTo>
                    <a:pt x="1328420" y="384810"/>
                  </a:lnTo>
                  <a:lnTo>
                    <a:pt x="1334770" y="373380"/>
                  </a:lnTo>
                  <a:lnTo>
                    <a:pt x="1341120" y="364490"/>
                  </a:lnTo>
                  <a:lnTo>
                    <a:pt x="1346200" y="356870"/>
                  </a:lnTo>
                  <a:lnTo>
                    <a:pt x="1352550" y="350520"/>
                  </a:lnTo>
                  <a:lnTo>
                    <a:pt x="1355090" y="346710"/>
                  </a:lnTo>
                  <a:lnTo>
                    <a:pt x="1358900" y="345440"/>
                  </a:lnTo>
                  <a:lnTo>
                    <a:pt x="1361440" y="342900"/>
                  </a:lnTo>
                  <a:lnTo>
                    <a:pt x="1365250" y="341630"/>
                  </a:lnTo>
                  <a:lnTo>
                    <a:pt x="1370330" y="339090"/>
                  </a:lnTo>
                  <a:lnTo>
                    <a:pt x="1380490" y="339090"/>
                  </a:lnTo>
                  <a:lnTo>
                    <a:pt x="1380490" y="340360"/>
                  </a:lnTo>
                  <a:lnTo>
                    <a:pt x="1381760" y="340360"/>
                  </a:lnTo>
                  <a:lnTo>
                    <a:pt x="1383030" y="342900"/>
                  </a:lnTo>
                  <a:lnTo>
                    <a:pt x="1384300" y="342900"/>
                  </a:lnTo>
                  <a:lnTo>
                    <a:pt x="1384300" y="345440"/>
                  </a:lnTo>
                  <a:lnTo>
                    <a:pt x="1385570" y="346710"/>
                  </a:lnTo>
                  <a:lnTo>
                    <a:pt x="1386840" y="350520"/>
                  </a:lnTo>
                  <a:lnTo>
                    <a:pt x="1386840" y="355600"/>
                  </a:lnTo>
                  <a:lnTo>
                    <a:pt x="1388110" y="358140"/>
                  </a:lnTo>
                  <a:lnTo>
                    <a:pt x="1388110" y="393700"/>
                  </a:lnTo>
                  <a:lnTo>
                    <a:pt x="1386840" y="408940"/>
                  </a:lnTo>
                  <a:lnTo>
                    <a:pt x="1386840" y="447040"/>
                  </a:lnTo>
                  <a:lnTo>
                    <a:pt x="1385608" y="482600"/>
                  </a:lnTo>
                  <a:lnTo>
                    <a:pt x="1385570" y="505460"/>
                  </a:lnTo>
                  <a:lnTo>
                    <a:pt x="1388110" y="548640"/>
                  </a:lnTo>
                  <a:lnTo>
                    <a:pt x="1389380" y="571500"/>
                  </a:lnTo>
                  <a:lnTo>
                    <a:pt x="1397000" y="660400"/>
                  </a:lnTo>
                  <a:lnTo>
                    <a:pt x="1397000" y="666750"/>
                  </a:lnTo>
                  <a:lnTo>
                    <a:pt x="1398270" y="671830"/>
                  </a:lnTo>
                  <a:lnTo>
                    <a:pt x="1399540" y="678180"/>
                  </a:lnTo>
                  <a:lnTo>
                    <a:pt x="1400810" y="681990"/>
                  </a:lnTo>
                  <a:lnTo>
                    <a:pt x="1402080" y="687070"/>
                  </a:lnTo>
                  <a:lnTo>
                    <a:pt x="1403350" y="690880"/>
                  </a:lnTo>
                  <a:lnTo>
                    <a:pt x="1405890" y="695960"/>
                  </a:lnTo>
                  <a:lnTo>
                    <a:pt x="1408430" y="698500"/>
                  </a:lnTo>
                  <a:lnTo>
                    <a:pt x="1410970" y="702310"/>
                  </a:lnTo>
                  <a:lnTo>
                    <a:pt x="1412240" y="704850"/>
                  </a:lnTo>
                  <a:lnTo>
                    <a:pt x="1416050" y="706120"/>
                  </a:lnTo>
                  <a:lnTo>
                    <a:pt x="1418590" y="708660"/>
                  </a:lnTo>
                  <a:lnTo>
                    <a:pt x="1422400" y="709930"/>
                  </a:lnTo>
                  <a:lnTo>
                    <a:pt x="1424940" y="711200"/>
                  </a:lnTo>
                  <a:lnTo>
                    <a:pt x="1437640" y="711200"/>
                  </a:lnTo>
                  <a:lnTo>
                    <a:pt x="1441450" y="709930"/>
                  </a:lnTo>
                  <a:lnTo>
                    <a:pt x="1443990" y="709930"/>
                  </a:lnTo>
                  <a:lnTo>
                    <a:pt x="1446530" y="708660"/>
                  </a:lnTo>
                  <a:lnTo>
                    <a:pt x="1450340" y="704850"/>
                  </a:lnTo>
                  <a:lnTo>
                    <a:pt x="1452880" y="704850"/>
                  </a:lnTo>
                  <a:lnTo>
                    <a:pt x="1454150" y="702310"/>
                  </a:lnTo>
                  <a:lnTo>
                    <a:pt x="1456690" y="699770"/>
                  </a:lnTo>
                  <a:lnTo>
                    <a:pt x="1457960" y="697230"/>
                  </a:lnTo>
                  <a:lnTo>
                    <a:pt x="1459230" y="695960"/>
                  </a:lnTo>
                  <a:lnTo>
                    <a:pt x="1461770" y="692150"/>
                  </a:lnTo>
                  <a:lnTo>
                    <a:pt x="1464310" y="687070"/>
                  </a:lnTo>
                  <a:lnTo>
                    <a:pt x="1464310" y="685800"/>
                  </a:lnTo>
                  <a:lnTo>
                    <a:pt x="1465580" y="683260"/>
                  </a:lnTo>
                  <a:lnTo>
                    <a:pt x="1470660" y="662940"/>
                  </a:lnTo>
                  <a:lnTo>
                    <a:pt x="1470660" y="656590"/>
                  </a:lnTo>
                  <a:close/>
                </a:path>
                <a:path w="3657600" h="715010">
                  <a:moveTo>
                    <a:pt x="1830070" y="635000"/>
                  </a:moveTo>
                  <a:lnTo>
                    <a:pt x="1828800" y="629920"/>
                  </a:lnTo>
                  <a:lnTo>
                    <a:pt x="1828800" y="624840"/>
                  </a:lnTo>
                  <a:lnTo>
                    <a:pt x="1824990" y="613410"/>
                  </a:lnTo>
                  <a:lnTo>
                    <a:pt x="1821180" y="600710"/>
                  </a:lnTo>
                  <a:lnTo>
                    <a:pt x="1814830" y="584200"/>
                  </a:lnTo>
                  <a:lnTo>
                    <a:pt x="1807210" y="567690"/>
                  </a:lnTo>
                  <a:lnTo>
                    <a:pt x="1790700" y="528320"/>
                  </a:lnTo>
                  <a:lnTo>
                    <a:pt x="1734820" y="414020"/>
                  </a:lnTo>
                  <a:lnTo>
                    <a:pt x="1756410" y="384810"/>
                  </a:lnTo>
                  <a:lnTo>
                    <a:pt x="1775460" y="355600"/>
                  </a:lnTo>
                  <a:lnTo>
                    <a:pt x="1793240" y="326390"/>
                  </a:lnTo>
                  <a:lnTo>
                    <a:pt x="1809750" y="297180"/>
                  </a:lnTo>
                  <a:lnTo>
                    <a:pt x="1812290" y="293370"/>
                  </a:lnTo>
                  <a:lnTo>
                    <a:pt x="1814830" y="288290"/>
                  </a:lnTo>
                  <a:lnTo>
                    <a:pt x="1816100" y="283210"/>
                  </a:lnTo>
                  <a:lnTo>
                    <a:pt x="1817370" y="279400"/>
                  </a:lnTo>
                  <a:lnTo>
                    <a:pt x="1819910" y="269240"/>
                  </a:lnTo>
                  <a:lnTo>
                    <a:pt x="1819910" y="248920"/>
                  </a:lnTo>
                  <a:lnTo>
                    <a:pt x="1818640" y="242570"/>
                  </a:lnTo>
                  <a:lnTo>
                    <a:pt x="1817370" y="237490"/>
                  </a:lnTo>
                  <a:lnTo>
                    <a:pt x="1816100" y="233680"/>
                  </a:lnTo>
                  <a:lnTo>
                    <a:pt x="1813560" y="228600"/>
                  </a:lnTo>
                  <a:lnTo>
                    <a:pt x="1812290" y="223520"/>
                  </a:lnTo>
                  <a:lnTo>
                    <a:pt x="1808480" y="219710"/>
                  </a:lnTo>
                  <a:lnTo>
                    <a:pt x="1803400" y="212090"/>
                  </a:lnTo>
                  <a:lnTo>
                    <a:pt x="1797050" y="205740"/>
                  </a:lnTo>
                  <a:lnTo>
                    <a:pt x="1794510" y="204470"/>
                  </a:lnTo>
                  <a:lnTo>
                    <a:pt x="1793240" y="204470"/>
                  </a:lnTo>
                  <a:lnTo>
                    <a:pt x="1791970" y="203200"/>
                  </a:lnTo>
                  <a:lnTo>
                    <a:pt x="1789430" y="203200"/>
                  </a:lnTo>
                  <a:lnTo>
                    <a:pt x="1788160" y="201930"/>
                  </a:lnTo>
                  <a:lnTo>
                    <a:pt x="1776730" y="201930"/>
                  </a:lnTo>
                  <a:lnTo>
                    <a:pt x="1775460" y="203200"/>
                  </a:lnTo>
                  <a:lnTo>
                    <a:pt x="1774190" y="203200"/>
                  </a:lnTo>
                  <a:lnTo>
                    <a:pt x="1771650" y="204470"/>
                  </a:lnTo>
                  <a:lnTo>
                    <a:pt x="1770380" y="205740"/>
                  </a:lnTo>
                  <a:lnTo>
                    <a:pt x="1769110" y="205740"/>
                  </a:lnTo>
                  <a:lnTo>
                    <a:pt x="1764030" y="210820"/>
                  </a:lnTo>
                  <a:lnTo>
                    <a:pt x="1761490" y="212090"/>
                  </a:lnTo>
                  <a:lnTo>
                    <a:pt x="1758950" y="215900"/>
                  </a:lnTo>
                  <a:lnTo>
                    <a:pt x="1756410" y="220980"/>
                  </a:lnTo>
                  <a:lnTo>
                    <a:pt x="1691640" y="320040"/>
                  </a:lnTo>
                  <a:lnTo>
                    <a:pt x="1666240" y="355600"/>
                  </a:lnTo>
                  <a:lnTo>
                    <a:pt x="1645920" y="382270"/>
                  </a:lnTo>
                  <a:lnTo>
                    <a:pt x="1648460" y="144780"/>
                  </a:lnTo>
                  <a:lnTo>
                    <a:pt x="1648460" y="113030"/>
                  </a:lnTo>
                  <a:lnTo>
                    <a:pt x="1647190" y="100330"/>
                  </a:lnTo>
                  <a:lnTo>
                    <a:pt x="1645920" y="55880"/>
                  </a:lnTo>
                  <a:lnTo>
                    <a:pt x="1645920" y="44450"/>
                  </a:lnTo>
                  <a:lnTo>
                    <a:pt x="1642110" y="29210"/>
                  </a:lnTo>
                  <a:lnTo>
                    <a:pt x="1639570" y="24130"/>
                  </a:lnTo>
                  <a:lnTo>
                    <a:pt x="1638300" y="20320"/>
                  </a:lnTo>
                  <a:lnTo>
                    <a:pt x="1633220" y="12700"/>
                  </a:lnTo>
                  <a:lnTo>
                    <a:pt x="1631950" y="10160"/>
                  </a:lnTo>
                  <a:lnTo>
                    <a:pt x="1629410" y="8890"/>
                  </a:lnTo>
                  <a:lnTo>
                    <a:pt x="1624330" y="3810"/>
                  </a:lnTo>
                  <a:lnTo>
                    <a:pt x="1621790" y="3810"/>
                  </a:lnTo>
                  <a:lnTo>
                    <a:pt x="1619250" y="1270"/>
                  </a:lnTo>
                  <a:lnTo>
                    <a:pt x="1616710" y="1270"/>
                  </a:lnTo>
                  <a:lnTo>
                    <a:pt x="1615440" y="0"/>
                  </a:lnTo>
                  <a:lnTo>
                    <a:pt x="1604010" y="0"/>
                  </a:lnTo>
                  <a:lnTo>
                    <a:pt x="1601470" y="1270"/>
                  </a:lnTo>
                  <a:lnTo>
                    <a:pt x="1600200" y="1270"/>
                  </a:lnTo>
                  <a:lnTo>
                    <a:pt x="1598930" y="2540"/>
                  </a:lnTo>
                  <a:lnTo>
                    <a:pt x="1596390" y="3810"/>
                  </a:lnTo>
                  <a:lnTo>
                    <a:pt x="1595120" y="3810"/>
                  </a:lnTo>
                  <a:lnTo>
                    <a:pt x="1593850" y="5080"/>
                  </a:lnTo>
                  <a:lnTo>
                    <a:pt x="1591310" y="6350"/>
                  </a:lnTo>
                  <a:lnTo>
                    <a:pt x="1587500" y="10160"/>
                  </a:lnTo>
                  <a:lnTo>
                    <a:pt x="1586230" y="12700"/>
                  </a:lnTo>
                  <a:lnTo>
                    <a:pt x="1578610" y="24130"/>
                  </a:lnTo>
                  <a:lnTo>
                    <a:pt x="1576070" y="29210"/>
                  </a:lnTo>
                  <a:lnTo>
                    <a:pt x="1576070" y="34290"/>
                  </a:lnTo>
                  <a:lnTo>
                    <a:pt x="1573530" y="44450"/>
                  </a:lnTo>
                  <a:lnTo>
                    <a:pt x="1572260" y="50800"/>
                  </a:lnTo>
                  <a:lnTo>
                    <a:pt x="1572260" y="55880"/>
                  </a:lnTo>
                  <a:lnTo>
                    <a:pt x="1573530" y="99060"/>
                  </a:lnTo>
                  <a:lnTo>
                    <a:pt x="1574800" y="123190"/>
                  </a:lnTo>
                  <a:lnTo>
                    <a:pt x="1572260" y="424180"/>
                  </a:lnTo>
                  <a:lnTo>
                    <a:pt x="1572260" y="466090"/>
                  </a:lnTo>
                  <a:lnTo>
                    <a:pt x="1567180" y="582930"/>
                  </a:lnTo>
                  <a:lnTo>
                    <a:pt x="1567180" y="641350"/>
                  </a:lnTo>
                  <a:lnTo>
                    <a:pt x="1568450" y="648970"/>
                  </a:lnTo>
                  <a:lnTo>
                    <a:pt x="1568450" y="656590"/>
                  </a:lnTo>
                  <a:lnTo>
                    <a:pt x="1569720" y="662940"/>
                  </a:lnTo>
                  <a:lnTo>
                    <a:pt x="1572260" y="668020"/>
                  </a:lnTo>
                  <a:lnTo>
                    <a:pt x="1573530" y="673100"/>
                  </a:lnTo>
                  <a:lnTo>
                    <a:pt x="1576070" y="678180"/>
                  </a:lnTo>
                  <a:lnTo>
                    <a:pt x="1583690" y="689610"/>
                  </a:lnTo>
                  <a:lnTo>
                    <a:pt x="1587500" y="690880"/>
                  </a:lnTo>
                  <a:lnTo>
                    <a:pt x="1591310" y="693420"/>
                  </a:lnTo>
                  <a:lnTo>
                    <a:pt x="1598930" y="695960"/>
                  </a:lnTo>
                  <a:lnTo>
                    <a:pt x="1610360" y="695960"/>
                  </a:lnTo>
                  <a:lnTo>
                    <a:pt x="1611630" y="694690"/>
                  </a:lnTo>
                  <a:lnTo>
                    <a:pt x="1612900" y="694690"/>
                  </a:lnTo>
                  <a:lnTo>
                    <a:pt x="1615440" y="693420"/>
                  </a:lnTo>
                  <a:lnTo>
                    <a:pt x="1616710" y="692150"/>
                  </a:lnTo>
                  <a:lnTo>
                    <a:pt x="1619250" y="692150"/>
                  </a:lnTo>
                  <a:lnTo>
                    <a:pt x="1624330" y="687070"/>
                  </a:lnTo>
                  <a:lnTo>
                    <a:pt x="1626870" y="685800"/>
                  </a:lnTo>
                  <a:lnTo>
                    <a:pt x="1628140" y="683260"/>
                  </a:lnTo>
                  <a:lnTo>
                    <a:pt x="1630680" y="680720"/>
                  </a:lnTo>
                  <a:lnTo>
                    <a:pt x="1633220" y="675640"/>
                  </a:lnTo>
                  <a:lnTo>
                    <a:pt x="1634490" y="671830"/>
                  </a:lnTo>
                  <a:lnTo>
                    <a:pt x="1637030" y="666750"/>
                  </a:lnTo>
                  <a:lnTo>
                    <a:pt x="1639570" y="656590"/>
                  </a:lnTo>
                  <a:lnTo>
                    <a:pt x="1639570" y="651510"/>
                  </a:lnTo>
                  <a:lnTo>
                    <a:pt x="1640840" y="645160"/>
                  </a:lnTo>
                  <a:lnTo>
                    <a:pt x="1640840" y="638810"/>
                  </a:lnTo>
                  <a:lnTo>
                    <a:pt x="1643380" y="525780"/>
                  </a:lnTo>
                  <a:lnTo>
                    <a:pt x="1658620" y="510540"/>
                  </a:lnTo>
                  <a:lnTo>
                    <a:pt x="1678940" y="487680"/>
                  </a:lnTo>
                  <a:lnTo>
                    <a:pt x="1720850" y="575310"/>
                  </a:lnTo>
                  <a:lnTo>
                    <a:pt x="1733550" y="600710"/>
                  </a:lnTo>
                  <a:lnTo>
                    <a:pt x="1743710" y="623570"/>
                  </a:lnTo>
                  <a:lnTo>
                    <a:pt x="1752600" y="646430"/>
                  </a:lnTo>
                  <a:lnTo>
                    <a:pt x="1760220" y="666750"/>
                  </a:lnTo>
                  <a:lnTo>
                    <a:pt x="1762760" y="674370"/>
                  </a:lnTo>
                  <a:lnTo>
                    <a:pt x="1765300" y="676910"/>
                  </a:lnTo>
                  <a:lnTo>
                    <a:pt x="1766570" y="680720"/>
                  </a:lnTo>
                  <a:lnTo>
                    <a:pt x="1769110" y="683260"/>
                  </a:lnTo>
                  <a:lnTo>
                    <a:pt x="1771650" y="688340"/>
                  </a:lnTo>
                  <a:lnTo>
                    <a:pt x="1774190" y="690880"/>
                  </a:lnTo>
                  <a:lnTo>
                    <a:pt x="1776730" y="692150"/>
                  </a:lnTo>
                  <a:lnTo>
                    <a:pt x="1778000" y="694690"/>
                  </a:lnTo>
                  <a:lnTo>
                    <a:pt x="1783080" y="697230"/>
                  </a:lnTo>
                  <a:lnTo>
                    <a:pt x="1784350" y="697230"/>
                  </a:lnTo>
                  <a:lnTo>
                    <a:pt x="1786890" y="698500"/>
                  </a:lnTo>
                  <a:lnTo>
                    <a:pt x="1798320" y="698500"/>
                  </a:lnTo>
                  <a:lnTo>
                    <a:pt x="1799590" y="697230"/>
                  </a:lnTo>
                  <a:lnTo>
                    <a:pt x="1800860" y="697230"/>
                  </a:lnTo>
                  <a:lnTo>
                    <a:pt x="1803400" y="695960"/>
                  </a:lnTo>
                  <a:lnTo>
                    <a:pt x="1804670" y="695960"/>
                  </a:lnTo>
                  <a:lnTo>
                    <a:pt x="1807210" y="693420"/>
                  </a:lnTo>
                  <a:lnTo>
                    <a:pt x="1809750" y="692150"/>
                  </a:lnTo>
                  <a:lnTo>
                    <a:pt x="1816100" y="685800"/>
                  </a:lnTo>
                  <a:lnTo>
                    <a:pt x="1821180" y="678180"/>
                  </a:lnTo>
                  <a:lnTo>
                    <a:pt x="1823720" y="673100"/>
                  </a:lnTo>
                  <a:lnTo>
                    <a:pt x="1824990" y="671830"/>
                  </a:lnTo>
                  <a:lnTo>
                    <a:pt x="1827530" y="666750"/>
                  </a:lnTo>
                  <a:lnTo>
                    <a:pt x="1827530" y="664210"/>
                  </a:lnTo>
                  <a:lnTo>
                    <a:pt x="1830070" y="654050"/>
                  </a:lnTo>
                  <a:lnTo>
                    <a:pt x="1830070" y="635000"/>
                  </a:lnTo>
                  <a:close/>
                </a:path>
                <a:path w="3657600" h="715010">
                  <a:moveTo>
                    <a:pt x="2513330" y="80010"/>
                  </a:moveTo>
                  <a:lnTo>
                    <a:pt x="2512060" y="74930"/>
                  </a:lnTo>
                  <a:lnTo>
                    <a:pt x="2510790" y="68580"/>
                  </a:lnTo>
                  <a:lnTo>
                    <a:pt x="2509520" y="64770"/>
                  </a:lnTo>
                  <a:lnTo>
                    <a:pt x="2504440" y="54610"/>
                  </a:lnTo>
                  <a:lnTo>
                    <a:pt x="2499360" y="46990"/>
                  </a:lnTo>
                  <a:lnTo>
                    <a:pt x="2493010" y="40640"/>
                  </a:lnTo>
                  <a:lnTo>
                    <a:pt x="2490470" y="40640"/>
                  </a:lnTo>
                  <a:lnTo>
                    <a:pt x="2490470" y="38100"/>
                  </a:lnTo>
                  <a:lnTo>
                    <a:pt x="2487930" y="38100"/>
                  </a:lnTo>
                  <a:lnTo>
                    <a:pt x="2486660" y="36830"/>
                  </a:lnTo>
                  <a:lnTo>
                    <a:pt x="2484120" y="36830"/>
                  </a:lnTo>
                  <a:lnTo>
                    <a:pt x="2482850" y="35560"/>
                  </a:lnTo>
                  <a:lnTo>
                    <a:pt x="2470150" y="35560"/>
                  </a:lnTo>
                  <a:lnTo>
                    <a:pt x="2467610" y="36830"/>
                  </a:lnTo>
                  <a:lnTo>
                    <a:pt x="2465070" y="36830"/>
                  </a:lnTo>
                  <a:lnTo>
                    <a:pt x="2462530" y="38100"/>
                  </a:lnTo>
                  <a:lnTo>
                    <a:pt x="2459990" y="40640"/>
                  </a:lnTo>
                  <a:lnTo>
                    <a:pt x="2457450" y="41910"/>
                  </a:lnTo>
                  <a:lnTo>
                    <a:pt x="2452370" y="46990"/>
                  </a:lnTo>
                  <a:lnTo>
                    <a:pt x="2451100" y="49530"/>
                  </a:lnTo>
                  <a:lnTo>
                    <a:pt x="2448560" y="53340"/>
                  </a:lnTo>
                  <a:lnTo>
                    <a:pt x="2447290" y="55880"/>
                  </a:lnTo>
                  <a:lnTo>
                    <a:pt x="2446020" y="59690"/>
                  </a:lnTo>
                  <a:lnTo>
                    <a:pt x="2444750" y="64770"/>
                  </a:lnTo>
                  <a:lnTo>
                    <a:pt x="2443480" y="68580"/>
                  </a:lnTo>
                  <a:lnTo>
                    <a:pt x="2440940" y="73660"/>
                  </a:lnTo>
                  <a:lnTo>
                    <a:pt x="2416810" y="162560"/>
                  </a:lnTo>
                  <a:lnTo>
                    <a:pt x="2358390" y="358140"/>
                  </a:lnTo>
                  <a:lnTo>
                    <a:pt x="2336800" y="307340"/>
                  </a:lnTo>
                  <a:lnTo>
                    <a:pt x="2324100" y="274320"/>
                  </a:lnTo>
                  <a:lnTo>
                    <a:pt x="2310130" y="238760"/>
                  </a:lnTo>
                  <a:lnTo>
                    <a:pt x="2264410" y="114300"/>
                  </a:lnTo>
                  <a:lnTo>
                    <a:pt x="2244090" y="63500"/>
                  </a:lnTo>
                  <a:lnTo>
                    <a:pt x="2236470" y="50800"/>
                  </a:lnTo>
                  <a:lnTo>
                    <a:pt x="2235200" y="48260"/>
                  </a:lnTo>
                  <a:lnTo>
                    <a:pt x="2232660" y="46990"/>
                  </a:lnTo>
                  <a:lnTo>
                    <a:pt x="2231390" y="44450"/>
                  </a:lnTo>
                  <a:lnTo>
                    <a:pt x="2227580" y="40640"/>
                  </a:lnTo>
                  <a:lnTo>
                    <a:pt x="2222500" y="38100"/>
                  </a:lnTo>
                  <a:lnTo>
                    <a:pt x="2221230" y="36830"/>
                  </a:lnTo>
                  <a:lnTo>
                    <a:pt x="2218690" y="35560"/>
                  </a:lnTo>
                  <a:lnTo>
                    <a:pt x="2204720" y="35560"/>
                  </a:lnTo>
                  <a:lnTo>
                    <a:pt x="2203450" y="36830"/>
                  </a:lnTo>
                  <a:lnTo>
                    <a:pt x="2202180" y="36830"/>
                  </a:lnTo>
                  <a:lnTo>
                    <a:pt x="2199640" y="38100"/>
                  </a:lnTo>
                  <a:lnTo>
                    <a:pt x="2197100" y="40640"/>
                  </a:lnTo>
                  <a:lnTo>
                    <a:pt x="2194560" y="41910"/>
                  </a:lnTo>
                  <a:lnTo>
                    <a:pt x="2185670" y="50800"/>
                  </a:lnTo>
                  <a:lnTo>
                    <a:pt x="2183130" y="55880"/>
                  </a:lnTo>
                  <a:lnTo>
                    <a:pt x="2180590" y="59690"/>
                  </a:lnTo>
                  <a:lnTo>
                    <a:pt x="2178050" y="69850"/>
                  </a:lnTo>
                  <a:lnTo>
                    <a:pt x="2175510" y="74930"/>
                  </a:lnTo>
                  <a:lnTo>
                    <a:pt x="2175510" y="80010"/>
                  </a:lnTo>
                  <a:lnTo>
                    <a:pt x="2174240" y="86360"/>
                  </a:lnTo>
                  <a:lnTo>
                    <a:pt x="2174240" y="100330"/>
                  </a:lnTo>
                  <a:lnTo>
                    <a:pt x="2175510" y="104140"/>
                  </a:lnTo>
                  <a:lnTo>
                    <a:pt x="2175510" y="107950"/>
                  </a:lnTo>
                  <a:lnTo>
                    <a:pt x="2176780" y="111760"/>
                  </a:lnTo>
                  <a:lnTo>
                    <a:pt x="2178050" y="114300"/>
                  </a:lnTo>
                  <a:lnTo>
                    <a:pt x="2178050" y="119380"/>
                  </a:lnTo>
                  <a:lnTo>
                    <a:pt x="2179320" y="123190"/>
                  </a:lnTo>
                  <a:lnTo>
                    <a:pt x="2264410" y="335280"/>
                  </a:lnTo>
                  <a:lnTo>
                    <a:pt x="2322830" y="478790"/>
                  </a:lnTo>
                  <a:lnTo>
                    <a:pt x="2298700" y="547370"/>
                  </a:lnTo>
                  <a:lnTo>
                    <a:pt x="2282190" y="599440"/>
                  </a:lnTo>
                  <a:lnTo>
                    <a:pt x="2274570" y="619760"/>
                  </a:lnTo>
                  <a:lnTo>
                    <a:pt x="2270760" y="635000"/>
                  </a:lnTo>
                  <a:lnTo>
                    <a:pt x="2268220" y="646430"/>
                  </a:lnTo>
                  <a:lnTo>
                    <a:pt x="2266950" y="650240"/>
                  </a:lnTo>
                  <a:lnTo>
                    <a:pt x="2266950" y="660400"/>
                  </a:lnTo>
                  <a:lnTo>
                    <a:pt x="2268220" y="665480"/>
                  </a:lnTo>
                  <a:lnTo>
                    <a:pt x="2269490" y="671830"/>
                  </a:lnTo>
                  <a:lnTo>
                    <a:pt x="2270760" y="676910"/>
                  </a:lnTo>
                  <a:lnTo>
                    <a:pt x="2270760" y="679450"/>
                  </a:lnTo>
                  <a:lnTo>
                    <a:pt x="2274570" y="687070"/>
                  </a:lnTo>
                  <a:lnTo>
                    <a:pt x="2277110" y="690880"/>
                  </a:lnTo>
                  <a:lnTo>
                    <a:pt x="2279650" y="695960"/>
                  </a:lnTo>
                  <a:lnTo>
                    <a:pt x="2282190" y="699770"/>
                  </a:lnTo>
                  <a:lnTo>
                    <a:pt x="2286000" y="702310"/>
                  </a:lnTo>
                  <a:lnTo>
                    <a:pt x="2291080" y="707390"/>
                  </a:lnTo>
                  <a:lnTo>
                    <a:pt x="2293620" y="708660"/>
                  </a:lnTo>
                  <a:lnTo>
                    <a:pt x="2294890" y="708660"/>
                  </a:lnTo>
                  <a:lnTo>
                    <a:pt x="2298700" y="709930"/>
                  </a:lnTo>
                  <a:lnTo>
                    <a:pt x="2301240" y="711200"/>
                  </a:lnTo>
                  <a:lnTo>
                    <a:pt x="2307590" y="711200"/>
                  </a:lnTo>
                  <a:lnTo>
                    <a:pt x="2310130" y="709930"/>
                  </a:lnTo>
                  <a:lnTo>
                    <a:pt x="2312670" y="709930"/>
                  </a:lnTo>
                  <a:lnTo>
                    <a:pt x="2322830" y="704850"/>
                  </a:lnTo>
                  <a:lnTo>
                    <a:pt x="2325370" y="702310"/>
                  </a:lnTo>
                  <a:lnTo>
                    <a:pt x="2326640" y="699770"/>
                  </a:lnTo>
                  <a:lnTo>
                    <a:pt x="2329180" y="695960"/>
                  </a:lnTo>
                  <a:lnTo>
                    <a:pt x="2331720" y="693420"/>
                  </a:lnTo>
                  <a:lnTo>
                    <a:pt x="2334260" y="689610"/>
                  </a:lnTo>
                  <a:lnTo>
                    <a:pt x="2341880" y="674370"/>
                  </a:lnTo>
                  <a:lnTo>
                    <a:pt x="2345690" y="662940"/>
                  </a:lnTo>
                  <a:lnTo>
                    <a:pt x="2354580" y="638810"/>
                  </a:lnTo>
                  <a:lnTo>
                    <a:pt x="2386330" y="544830"/>
                  </a:lnTo>
                  <a:lnTo>
                    <a:pt x="2399030" y="505460"/>
                  </a:lnTo>
                  <a:lnTo>
                    <a:pt x="2413000" y="461010"/>
                  </a:lnTo>
                  <a:lnTo>
                    <a:pt x="2443480" y="350520"/>
                  </a:lnTo>
                  <a:lnTo>
                    <a:pt x="2498090" y="156210"/>
                  </a:lnTo>
                  <a:lnTo>
                    <a:pt x="2505710" y="133350"/>
                  </a:lnTo>
                  <a:lnTo>
                    <a:pt x="2510790" y="115570"/>
                  </a:lnTo>
                  <a:lnTo>
                    <a:pt x="2513330" y="101600"/>
                  </a:lnTo>
                  <a:lnTo>
                    <a:pt x="2513330" y="80010"/>
                  </a:lnTo>
                  <a:close/>
                </a:path>
                <a:path w="3657600" h="715010">
                  <a:moveTo>
                    <a:pt x="2863850" y="438150"/>
                  </a:moveTo>
                  <a:lnTo>
                    <a:pt x="2860040" y="396240"/>
                  </a:lnTo>
                  <a:lnTo>
                    <a:pt x="2853690" y="358140"/>
                  </a:lnTo>
                  <a:lnTo>
                    <a:pt x="2852229" y="353060"/>
                  </a:lnTo>
                  <a:lnTo>
                    <a:pt x="2848610" y="340360"/>
                  </a:lnTo>
                  <a:lnTo>
                    <a:pt x="2828290" y="293370"/>
                  </a:lnTo>
                  <a:lnTo>
                    <a:pt x="2804160" y="261620"/>
                  </a:lnTo>
                  <a:lnTo>
                    <a:pt x="2792730" y="253238"/>
                  </a:lnTo>
                  <a:lnTo>
                    <a:pt x="2792730" y="501650"/>
                  </a:lnTo>
                  <a:lnTo>
                    <a:pt x="2791460" y="514350"/>
                  </a:lnTo>
                  <a:lnTo>
                    <a:pt x="2788920" y="524510"/>
                  </a:lnTo>
                  <a:lnTo>
                    <a:pt x="2787650" y="534670"/>
                  </a:lnTo>
                  <a:lnTo>
                    <a:pt x="2783840" y="544830"/>
                  </a:lnTo>
                  <a:lnTo>
                    <a:pt x="2780030" y="553720"/>
                  </a:lnTo>
                  <a:lnTo>
                    <a:pt x="2778760" y="557530"/>
                  </a:lnTo>
                  <a:lnTo>
                    <a:pt x="2776220" y="561340"/>
                  </a:lnTo>
                  <a:lnTo>
                    <a:pt x="2774950" y="566420"/>
                  </a:lnTo>
                  <a:lnTo>
                    <a:pt x="2772410" y="568960"/>
                  </a:lnTo>
                  <a:lnTo>
                    <a:pt x="2767330" y="575310"/>
                  </a:lnTo>
                  <a:lnTo>
                    <a:pt x="2763520" y="580390"/>
                  </a:lnTo>
                  <a:lnTo>
                    <a:pt x="2758440" y="585470"/>
                  </a:lnTo>
                  <a:lnTo>
                    <a:pt x="2753360" y="588010"/>
                  </a:lnTo>
                  <a:lnTo>
                    <a:pt x="2750820" y="590550"/>
                  </a:lnTo>
                  <a:lnTo>
                    <a:pt x="2748280" y="590550"/>
                  </a:lnTo>
                  <a:lnTo>
                    <a:pt x="2743200" y="593090"/>
                  </a:lnTo>
                  <a:lnTo>
                    <a:pt x="2740660" y="593090"/>
                  </a:lnTo>
                  <a:lnTo>
                    <a:pt x="2738120" y="594360"/>
                  </a:lnTo>
                  <a:lnTo>
                    <a:pt x="2726690" y="594360"/>
                  </a:lnTo>
                  <a:lnTo>
                    <a:pt x="2725420" y="593090"/>
                  </a:lnTo>
                  <a:lnTo>
                    <a:pt x="2722880" y="593090"/>
                  </a:lnTo>
                  <a:lnTo>
                    <a:pt x="2720340" y="591820"/>
                  </a:lnTo>
                  <a:lnTo>
                    <a:pt x="2717800" y="591820"/>
                  </a:lnTo>
                  <a:lnTo>
                    <a:pt x="2716530" y="590550"/>
                  </a:lnTo>
                  <a:lnTo>
                    <a:pt x="2694940" y="566420"/>
                  </a:lnTo>
                  <a:lnTo>
                    <a:pt x="2692400" y="562610"/>
                  </a:lnTo>
                  <a:lnTo>
                    <a:pt x="2691130" y="557530"/>
                  </a:lnTo>
                  <a:lnTo>
                    <a:pt x="2688590" y="553720"/>
                  </a:lnTo>
                  <a:lnTo>
                    <a:pt x="2687320" y="549910"/>
                  </a:lnTo>
                  <a:lnTo>
                    <a:pt x="2684780" y="539750"/>
                  </a:lnTo>
                  <a:lnTo>
                    <a:pt x="2683510" y="529590"/>
                  </a:lnTo>
                  <a:lnTo>
                    <a:pt x="2680970" y="518160"/>
                  </a:lnTo>
                  <a:lnTo>
                    <a:pt x="2680970" y="468630"/>
                  </a:lnTo>
                  <a:lnTo>
                    <a:pt x="2682240" y="455930"/>
                  </a:lnTo>
                  <a:lnTo>
                    <a:pt x="2683510" y="444500"/>
                  </a:lnTo>
                  <a:lnTo>
                    <a:pt x="2686050" y="433070"/>
                  </a:lnTo>
                  <a:lnTo>
                    <a:pt x="2689860" y="421640"/>
                  </a:lnTo>
                  <a:lnTo>
                    <a:pt x="2692400" y="411480"/>
                  </a:lnTo>
                  <a:lnTo>
                    <a:pt x="2696210" y="401320"/>
                  </a:lnTo>
                  <a:lnTo>
                    <a:pt x="2701290" y="389890"/>
                  </a:lnTo>
                  <a:lnTo>
                    <a:pt x="2706370" y="379730"/>
                  </a:lnTo>
                  <a:lnTo>
                    <a:pt x="2710180" y="375920"/>
                  </a:lnTo>
                  <a:lnTo>
                    <a:pt x="2712720" y="370840"/>
                  </a:lnTo>
                  <a:lnTo>
                    <a:pt x="2715260" y="367030"/>
                  </a:lnTo>
                  <a:lnTo>
                    <a:pt x="2719070" y="364490"/>
                  </a:lnTo>
                  <a:lnTo>
                    <a:pt x="2721610" y="361950"/>
                  </a:lnTo>
                  <a:lnTo>
                    <a:pt x="2729230" y="356870"/>
                  </a:lnTo>
                  <a:lnTo>
                    <a:pt x="2733040" y="355600"/>
                  </a:lnTo>
                  <a:lnTo>
                    <a:pt x="2735580" y="354330"/>
                  </a:lnTo>
                  <a:lnTo>
                    <a:pt x="2740660" y="353060"/>
                  </a:lnTo>
                  <a:lnTo>
                    <a:pt x="2753360" y="353060"/>
                  </a:lnTo>
                  <a:lnTo>
                    <a:pt x="2759710" y="355600"/>
                  </a:lnTo>
                  <a:lnTo>
                    <a:pt x="2762250" y="355600"/>
                  </a:lnTo>
                  <a:lnTo>
                    <a:pt x="2772410" y="365760"/>
                  </a:lnTo>
                  <a:lnTo>
                    <a:pt x="2777490" y="372110"/>
                  </a:lnTo>
                  <a:lnTo>
                    <a:pt x="2780030" y="379730"/>
                  </a:lnTo>
                  <a:lnTo>
                    <a:pt x="2783840" y="387350"/>
                  </a:lnTo>
                  <a:lnTo>
                    <a:pt x="2786380" y="396240"/>
                  </a:lnTo>
                  <a:lnTo>
                    <a:pt x="2787650" y="406400"/>
                  </a:lnTo>
                  <a:lnTo>
                    <a:pt x="2790190" y="417830"/>
                  </a:lnTo>
                  <a:lnTo>
                    <a:pt x="2791460" y="430530"/>
                  </a:lnTo>
                  <a:lnTo>
                    <a:pt x="2792666" y="455930"/>
                  </a:lnTo>
                  <a:lnTo>
                    <a:pt x="2792730" y="501650"/>
                  </a:lnTo>
                  <a:lnTo>
                    <a:pt x="2792730" y="253238"/>
                  </a:lnTo>
                  <a:lnTo>
                    <a:pt x="2787650" y="250190"/>
                  </a:lnTo>
                  <a:lnTo>
                    <a:pt x="2782570" y="247650"/>
                  </a:lnTo>
                  <a:lnTo>
                    <a:pt x="2776220" y="245110"/>
                  </a:lnTo>
                  <a:lnTo>
                    <a:pt x="2771140" y="242570"/>
                  </a:lnTo>
                  <a:lnTo>
                    <a:pt x="2764790" y="241300"/>
                  </a:lnTo>
                  <a:lnTo>
                    <a:pt x="2758440" y="241300"/>
                  </a:lnTo>
                  <a:lnTo>
                    <a:pt x="2750820" y="240030"/>
                  </a:lnTo>
                  <a:lnTo>
                    <a:pt x="2743200" y="241300"/>
                  </a:lnTo>
                  <a:lnTo>
                    <a:pt x="2725420" y="243840"/>
                  </a:lnTo>
                  <a:lnTo>
                    <a:pt x="2710180" y="248920"/>
                  </a:lnTo>
                  <a:lnTo>
                    <a:pt x="2694940" y="256540"/>
                  </a:lnTo>
                  <a:lnTo>
                    <a:pt x="2687320" y="261620"/>
                  </a:lnTo>
                  <a:lnTo>
                    <a:pt x="2680970" y="267970"/>
                  </a:lnTo>
                  <a:lnTo>
                    <a:pt x="2673350" y="274320"/>
                  </a:lnTo>
                  <a:lnTo>
                    <a:pt x="2667000" y="280670"/>
                  </a:lnTo>
                  <a:lnTo>
                    <a:pt x="2661920" y="289560"/>
                  </a:lnTo>
                  <a:lnTo>
                    <a:pt x="2655570" y="297180"/>
                  </a:lnTo>
                  <a:lnTo>
                    <a:pt x="2631440" y="345440"/>
                  </a:lnTo>
                  <a:lnTo>
                    <a:pt x="2613660" y="406400"/>
                  </a:lnTo>
                  <a:lnTo>
                    <a:pt x="2608580" y="449580"/>
                  </a:lnTo>
                  <a:lnTo>
                    <a:pt x="2606040" y="471170"/>
                  </a:lnTo>
                  <a:lnTo>
                    <a:pt x="2606040" y="495300"/>
                  </a:lnTo>
                  <a:lnTo>
                    <a:pt x="2607310" y="518160"/>
                  </a:lnTo>
                  <a:lnTo>
                    <a:pt x="2617470" y="584200"/>
                  </a:lnTo>
                  <a:lnTo>
                    <a:pt x="2633980" y="628650"/>
                  </a:lnTo>
                  <a:lnTo>
                    <a:pt x="2656840" y="665480"/>
                  </a:lnTo>
                  <a:lnTo>
                    <a:pt x="2675890" y="684530"/>
                  </a:lnTo>
                  <a:lnTo>
                    <a:pt x="2680970" y="689610"/>
                  </a:lnTo>
                  <a:lnTo>
                    <a:pt x="2686050" y="692150"/>
                  </a:lnTo>
                  <a:lnTo>
                    <a:pt x="2691130" y="695960"/>
                  </a:lnTo>
                  <a:lnTo>
                    <a:pt x="2697480" y="698500"/>
                  </a:lnTo>
                  <a:lnTo>
                    <a:pt x="2707640" y="703580"/>
                  </a:lnTo>
                  <a:lnTo>
                    <a:pt x="2713990" y="704850"/>
                  </a:lnTo>
                  <a:lnTo>
                    <a:pt x="2720340" y="704850"/>
                  </a:lnTo>
                  <a:lnTo>
                    <a:pt x="2725420" y="706120"/>
                  </a:lnTo>
                  <a:lnTo>
                    <a:pt x="2739390" y="706120"/>
                  </a:lnTo>
                  <a:lnTo>
                    <a:pt x="2754630" y="703580"/>
                  </a:lnTo>
                  <a:lnTo>
                    <a:pt x="2760980" y="701040"/>
                  </a:lnTo>
                  <a:lnTo>
                    <a:pt x="2768600" y="698500"/>
                  </a:lnTo>
                  <a:lnTo>
                    <a:pt x="2774950" y="695960"/>
                  </a:lnTo>
                  <a:lnTo>
                    <a:pt x="2781300" y="690880"/>
                  </a:lnTo>
                  <a:lnTo>
                    <a:pt x="2787650" y="687070"/>
                  </a:lnTo>
                  <a:lnTo>
                    <a:pt x="2794000" y="681990"/>
                  </a:lnTo>
                  <a:lnTo>
                    <a:pt x="2800350" y="675640"/>
                  </a:lnTo>
                  <a:lnTo>
                    <a:pt x="2810510" y="662940"/>
                  </a:lnTo>
                  <a:lnTo>
                    <a:pt x="2816860" y="655320"/>
                  </a:lnTo>
                  <a:lnTo>
                    <a:pt x="2821940" y="646430"/>
                  </a:lnTo>
                  <a:lnTo>
                    <a:pt x="2839720" y="610870"/>
                  </a:lnTo>
                  <a:lnTo>
                    <a:pt x="2845219" y="594360"/>
                  </a:lnTo>
                  <a:lnTo>
                    <a:pt x="2846070" y="591820"/>
                  </a:lnTo>
                  <a:lnTo>
                    <a:pt x="2851150" y="571500"/>
                  </a:lnTo>
                  <a:lnTo>
                    <a:pt x="2856230" y="552450"/>
                  </a:lnTo>
                  <a:lnTo>
                    <a:pt x="2860040" y="529590"/>
                  </a:lnTo>
                  <a:lnTo>
                    <a:pt x="2862580" y="508000"/>
                  </a:lnTo>
                  <a:lnTo>
                    <a:pt x="2863850" y="485140"/>
                  </a:lnTo>
                  <a:lnTo>
                    <a:pt x="2863850" y="438150"/>
                  </a:lnTo>
                  <a:close/>
                </a:path>
                <a:path w="3657600" h="715010">
                  <a:moveTo>
                    <a:pt x="3205480" y="275590"/>
                  </a:moveTo>
                  <a:lnTo>
                    <a:pt x="3204210" y="269240"/>
                  </a:lnTo>
                  <a:lnTo>
                    <a:pt x="3204210" y="264160"/>
                  </a:lnTo>
                  <a:lnTo>
                    <a:pt x="3202940" y="261620"/>
                  </a:lnTo>
                  <a:lnTo>
                    <a:pt x="3202940" y="259080"/>
                  </a:lnTo>
                  <a:lnTo>
                    <a:pt x="3201670" y="256540"/>
                  </a:lnTo>
                  <a:lnTo>
                    <a:pt x="3200400" y="255270"/>
                  </a:lnTo>
                  <a:lnTo>
                    <a:pt x="3199130" y="252730"/>
                  </a:lnTo>
                  <a:lnTo>
                    <a:pt x="3197860" y="251460"/>
                  </a:lnTo>
                  <a:lnTo>
                    <a:pt x="3195320" y="246380"/>
                  </a:lnTo>
                  <a:lnTo>
                    <a:pt x="3192780" y="242570"/>
                  </a:lnTo>
                  <a:lnTo>
                    <a:pt x="3188970" y="240030"/>
                  </a:lnTo>
                  <a:lnTo>
                    <a:pt x="3188970" y="238760"/>
                  </a:lnTo>
                  <a:lnTo>
                    <a:pt x="3186430" y="237490"/>
                  </a:lnTo>
                  <a:lnTo>
                    <a:pt x="3183890" y="234950"/>
                  </a:lnTo>
                  <a:lnTo>
                    <a:pt x="3181350" y="233680"/>
                  </a:lnTo>
                  <a:lnTo>
                    <a:pt x="3180080" y="233680"/>
                  </a:lnTo>
                  <a:lnTo>
                    <a:pt x="3178810" y="232410"/>
                  </a:lnTo>
                  <a:lnTo>
                    <a:pt x="3176270" y="232410"/>
                  </a:lnTo>
                  <a:lnTo>
                    <a:pt x="3175000" y="231140"/>
                  </a:lnTo>
                  <a:lnTo>
                    <a:pt x="3164840" y="231140"/>
                  </a:lnTo>
                  <a:lnTo>
                    <a:pt x="3161030" y="232410"/>
                  </a:lnTo>
                  <a:lnTo>
                    <a:pt x="3157220" y="232410"/>
                  </a:lnTo>
                  <a:lnTo>
                    <a:pt x="3154680" y="233680"/>
                  </a:lnTo>
                  <a:lnTo>
                    <a:pt x="3152140" y="236220"/>
                  </a:lnTo>
                  <a:lnTo>
                    <a:pt x="3148330" y="237490"/>
                  </a:lnTo>
                  <a:lnTo>
                    <a:pt x="3145790" y="240030"/>
                  </a:lnTo>
                  <a:lnTo>
                    <a:pt x="3134360" y="270510"/>
                  </a:lnTo>
                  <a:lnTo>
                    <a:pt x="3133090" y="275590"/>
                  </a:lnTo>
                  <a:lnTo>
                    <a:pt x="3133090" y="281940"/>
                  </a:lnTo>
                  <a:lnTo>
                    <a:pt x="3130550" y="314960"/>
                  </a:lnTo>
                  <a:lnTo>
                    <a:pt x="3129280" y="350520"/>
                  </a:lnTo>
                  <a:lnTo>
                    <a:pt x="3128010" y="389890"/>
                  </a:lnTo>
                  <a:lnTo>
                    <a:pt x="3128010" y="577850"/>
                  </a:lnTo>
                  <a:lnTo>
                    <a:pt x="3111500" y="584200"/>
                  </a:lnTo>
                  <a:lnTo>
                    <a:pt x="3102610" y="585470"/>
                  </a:lnTo>
                  <a:lnTo>
                    <a:pt x="3094990" y="588010"/>
                  </a:lnTo>
                  <a:lnTo>
                    <a:pt x="3086100" y="589280"/>
                  </a:lnTo>
                  <a:lnTo>
                    <a:pt x="3070860" y="591820"/>
                  </a:lnTo>
                  <a:lnTo>
                    <a:pt x="3061970" y="591820"/>
                  </a:lnTo>
                  <a:lnTo>
                    <a:pt x="3060700" y="590550"/>
                  </a:lnTo>
                  <a:lnTo>
                    <a:pt x="3056890" y="590550"/>
                  </a:lnTo>
                  <a:lnTo>
                    <a:pt x="3054350" y="589280"/>
                  </a:lnTo>
                  <a:lnTo>
                    <a:pt x="3051810" y="589280"/>
                  </a:lnTo>
                  <a:lnTo>
                    <a:pt x="3049270" y="588010"/>
                  </a:lnTo>
                  <a:lnTo>
                    <a:pt x="3048000" y="586740"/>
                  </a:lnTo>
                  <a:lnTo>
                    <a:pt x="3044190" y="585470"/>
                  </a:lnTo>
                  <a:lnTo>
                    <a:pt x="3041650" y="584200"/>
                  </a:lnTo>
                  <a:lnTo>
                    <a:pt x="3037840" y="581660"/>
                  </a:lnTo>
                  <a:lnTo>
                    <a:pt x="3035300" y="566420"/>
                  </a:lnTo>
                  <a:lnTo>
                    <a:pt x="3034030" y="548640"/>
                  </a:lnTo>
                  <a:lnTo>
                    <a:pt x="3032760" y="528320"/>
                  </a:lnTo>
                  <a:lnTo>
                    <a:pt x="3030220" y="506730"/>
                  </a:lnTo>
                  <a:lnTo>
                    <a:pt x="3030220" y="483870"/>
                  </a:lnTo>
                  <a:lnTo>
                    <a:pt x="3028950" y="458470"/>
                  </a:lnTo>
                  <a:lnTo>
                    <a:pt x="3027680" y="402590"/>
                  </a:lnTo>
                  <a:lnTo>
                    <a:pt x="3028950" y="391160"/>
                  </a:lnTo>
                  <a:lnTo>
                    <a:pt x="3028950" y="377190"/>
                  </a:lnTo>
                  <a:lnTo>
                    <a:pt x="3032760" y="341630"/>
                  </a:lnTo>
                  <a:lnTo>
                    <a:pt x="3034030" y="323850"/>
                  </a:lnTo>
                  <a:lnTo>
                    <a:pt x="3035300" y="307340"/>
                  </a:lnTo>
                  <a:lnTo>
                    <a:pt x="3035300" y="271780"/>
                  </a:lnTo>
                  <a:lnTo>
                    <a:pt x="3032760" y="261620"/>
                  </a:lnTo>
                  <a:lnTo>
                    <a:pt x="3032760" y="259080"/>
                  </a:lnTo>
                  <a:lnTo>
                    <a:pt x="3030220" y="254000"/>
                  </a:lnTo>
                  <a:lnTo>
                    <a:pt x="3030220" y="252730"/>
                  </a:lnTo>
                  <a:lnTo>
                    <a:pt x="3027680" y="247650"/>
                  </a:lnTo>
                  <a:lnTo>
                    <a:pt x="3026410" y="246380"/>
                  </a:lnTo>
                  <a:lnTo>
                    <a:pt x="3025140" y="243840"/>
                  </a:lnTo>
                  <a:lnTo>
                    <a:pt x="3022600" y="240030"/>
                  </a:lnTo>
                  <a:lnTo>
                    <a:pt x="3018790" y="237490"/>
                  </a:lnTo>
                  <a:lnTo>
                    <a:pt x="3013710" y="232410"/>
                  </a:lnTo>
                  <a:lnTo>
                    <a:pt x="3011170" y="231140"/>
                  </a:lnTo>
                  <a:lnTo>
                    <a:pt x="3009900" y="231140"/>
                  </a:lnTo>
                  <a:lnTo>
                    <a:pt x="3008630" y="229870"/>
                  </a:lnTo>
                  <a:lnTo>
                    <a:pt x="3006090" y="229870"/>
                  </a:lnTo>
                  <a:lnTo>
                    <a:pt x="3003550" y="228600"/>
                  </a:lnTo>
                  <a:lnTo>
                    <a:pt x="2994660" y="228600"/>
                  </a:lnTo>
                  <a:lnTo>
                    <a:pt x="2992120" y="229870"/>
                  </a:lnTo>
                  <a:lnTo>
                    <a:pt x="2988310" y="229870"/>
                  </a:lnTo>
                  <a:lnTo>
                    <a:pt x="2984500" y="232410"/>
                  </a:lnTo>
                  <a:lnTo>
                    <a:pt x="2979420" y="234950"/>
                  </a:lnTo>
                  <a:lnTo>
                    <a:pt x="2974340" y="240030"/>
                  </a:lnTo>
                  <a:lnTo>
                    <a:pt x="2971800" y="243840"/>
                  </a:lnTo>
                  <a:lnTo>
                    <a:pt x="2970530" y="247650"/>
                  </a:lnTo>
                  <a:lnTo>
                    <a:pt x="2967990" y="251460"/>
                  </a:lnTo>
                  <a:lnTo>
                    <a:pt x="2966720" y="255270"/>
                  </a:lnTo>
                  <a:lnTo>
                    <a:pt x="2962910" y="270510"/>
                  </a:lnTo>
                  <a:lnTo>
                    <a:pt x="2962910" y="275590"/>
                  </a:lnTo>
                  <a:lnTo>
                    <a:pt x="2959100" y="311150"/>
                  </a:lnTo>
                  <a:lnTo>
                    <a:pt x="2956560" y="342900"/>
                  </a:lnTo>
                  <a:lnTo>
                    <a:pt x="2955290" y="374650"/>
                  </a:lnTo>
                  <a:lnTo>
                    <a:pt x="2955290" y="445770"/>
                  </a:lnTo>
                  <a:lnTo>
                    <a:pt x="2957830" y="492760"/>
                  </a:lnTo>
                  <a:lnTo>
                    <a:pt x="2960370" y="541020"/>
                  </a:lnTo>
                  <a:lnTo>
                    <a:pt x="2965450" y="593090"/>
                  </a:lnTo>
                  <a:lnTo>
                    <a:pt x="2976880" y="642620"/>
                  </a:lnTo>
                  <a:lnTo>
                    <a:pt x="2979420" y="647700"/>
                  </a:lnTo>
                  <a:lnTo>
                    <a:pt x="2980690" y="652780"/>
                  </a:lnTo>
                  <a:lnTo>
                    <a:pt x="2984500" y="657860"/>
                  </a:lnTo>
                  <a:lnTo>
                    <a:pt x="2987040" y="661670"/>
                  </a:lnTo>
                  <a:lnTo>
                    <a:pt x="2989580" y="666750"/>
                  </a:lnTo>
                  <a:lnTo>
                    <a:pt x="2993390" y="670560"/>
                  </a:lnTo>
                  <a:lnTo>
                    <a:pt x="3028950" y="697230"/>
                  </a:lnTo>
                  <a:lnTo>
                    <a:pt x="3054350" y="703580"/>
                  </a:lnTo>
                  <a:lnTo>
                    <a:pt x="3072130" y="703580"/>
                  </a:lnTo>
                  <a:lnTo>
                    <a:pt x="3125470" y="688340"/>
                  </a:lnTo>
                  <a:lnTo>
                    <a:pt x="3134360" y="683260"/>
                  </a:lnTo>
                  <a:lnTo>
                    <a:pt x="3138170" y="694690"/>
                  </a:lnTo>
                  <a:lnTo>
                    <a:pt x="3139440" y="697230"/>
                  </a:lnTo>
                  <a:lnTo>
                    <a:pt x="3140710" y="701040"/>
                  </a:lnTo>
                  <a:lnTo>
                    <a:pt x="3147060" y="707390"/>
                  </a:lnTo>
                  <a:lnTo>
                    <a:pt x="3148330" y="709930"/>
                  </a:lnTo>
                  <a:lnTo>
                    <a:pt x="3158490" y="715010"/>
                  </a:lnTo>
                  <a:lnTo>
                    <a:pt x="3173730" y="715010"/>
                  </a:lnTo>
                  <a:lnTo>
                    <a:pt x="3175000" y="713740"/>
                  </a:lnTo>
                  <a:lnTo>
                    <a:pt x="3177540" y="713740"/>
                  </a:lnTo>
                  <a:lnTo>
                    <a:pt x="3178810" y="712470"/>
                  </a:lnTo>
                  <a:lnTo>
                    <a:pt x="3181350" y="711200"/>
                  </a:lnTo>
                  <a:lnTo>
                    <a:pt x="3181350" y="709930"/>
                  </a:lnTo>
                  <a:lnTo>
                    <a:pt x="3183890" y="709930"/>
                  </a:lnTo>
                  <a:lnTo>
                    <a:pt x="3185160" y="708660"/>
                  </a:lnTo>
                  <a:lnTo>
                    <a:pt x="3186430" y="706120"/>
                  </a:lnTo>
                  <a:lnTo>
                    <a:pt x="3188970" y="704850"/>
                  </a:lnTo>
                  <a:lnTo>
                    <a:pt x="3188970" y="703580"/>
                  </a:lnTo>
                  <a:lnTo>
                    <a:pt x="3191510" y="702310"/>
                  </a:lnTo>
                  <a:lnTo>
                    <a:pt x="3192780" y="699770"/>
                  </a:lnTo>
                  <a:lnTo>
                    <a:pt x="3195320" y="695960"/>
                  </a:lnTo>
                  <a:lnTo>
                    <a:pt x="3196590" y="692150"/>
                  </a:lnTo>
                  <a:lnTo>
                    <a:pt x="3199130" y="687070"/>
                  </a:lnTo>
                  <a:lnTo>
                    <a:pt x="3200069" y="683260"/>
                  </a:lnTo>
                  <a:lnTo>
                    <a:pt x="3202940" y="671830"/>
                  </a:lnTo>
                  <a:lnTo>
                    <a:pt x="3202940" y="633730"/>
                  </a:lnTo>
                  <a:lnTo>
                    <a:pt x="3201771" y="619760"/>
                  </a:lnTo>
                  <a:lnTo>
                    <a:pt x="3201670" y="591820"/>
                  </a:lnTo>
                  <a:lnTo>
                    <a:pt x="3201670" y="521970"/>
                  </a:lnTo>
                  <a:lnTo>
                    <a:pt x="3200412" y="436880"/>
                  </a:lnTo>
                  <a:lnTo>
                    <a:pt x="3200400" y="435610"/>
                  </a:lnTo>
                  <a:lnTo>
                    <a:pt x="3200412" y="436816"/>
                  </a:lnTo>
                  <a:lnTo>
                    <a:pt x="3200717" y="435610"/>
                  </a:lnTo>
                  <a:lnTo>
                    <a:pt x="3201670" y="431800"/>
                  </a:lnTo>
                  <a:lnTo>
                    <a:pt x="3202940" y="405130"/>
                  </a:lnTo>
                  <a:lnTo>
                    <a:pt x="3205480" y="285750"/>
                  </a:lnTo>
                  <a:lnTo>
                    <a:pt x="3205480" y="275590"/>
                  </a:lnTo>
                  <a:close/>
                </a:path>
                <a:path w="3657600" h="715010">
                  <a:moveTo>
                    <a:pt x="3657600" y="651510"/>
                  </a:moveTo>
                  <a:lnTo>
                    <a:pt x="3656330" y="646430"/>
                  </a:lnTo>
                  <a:lnTo>
                    <a:pt x="3656330" y="641350"/>
                  </a:lnTo>
                  <a:lnTo>
                    <a:pt x="3653790" y="635000"/>
                  </a:lnTo>
                  <a:lnTo>
                    <a:pt x="3652520" y="628650"/>
                  </a:lnTo>
                  <a:lnTo>
                    <a:pt x="3649980" y="623570"/>
                  </a:lnTo>
                  <a:lnTo>
                    <a:pt x="3644900" y="610870"/>
                  </a:lnTo>
                  <a:lnTo>
                    <a:pt x="3641090" y="604520"/>
                  </a:lnTo>
                  <a:lnTo>
                    <a:pt x="3638550" y="599440"/>
                  </a:lnTo>
                  <a:lnTo>
                    <a:pt x="3635997" y="595630"/>
                  </a:lnTo>
                  <a:lnTo>
                    <a:pt x="3630930" y="590550"/>
                  </a:lnTo>
                  <a:lnTo>
                    <a:pt x="3628390" y="589280"/>
                  </a:lnTo>
                  <a:lnTo>
                    <a:pt x="3627120" y="586740"/>
                  </a:lnTo>
                  <a:lnTo>
                    <a:pt x="3624580" y="586740"/>
                  </a:lnTo>
                  <a:lnTo>
                    <a:pt x="3623297" y="585470"/>
                  </a:lnTo>
                  <a:lnTo>
                    <a:pt x="3620770" y="584200"/>
                  </a:lnTo>
                  <a:lnTo>
                    <a:pt x="3608070" y="584200"/>
                  </a:lnTo>
                  <a:lnTo>
                    <a:pt x="3606800" y="585470"/>
                  </a:lnTo>
                  <a:lnTo>
                    <a:pt x="3605530" y="585470"/>
                  </a:lnTo>
                  <a:lnTo>
                    <a:pt x="3604247" y="586740"/>
                  </a:lnTo>
                  <a:lnTo>
                    <a:pt x="3602990" y="586740"/>
                  </a:lnTo>
                  <a:lnTo>
                    <a:pt x="3600450" y="588010"/>
                  </a:lnTo>
                  <a:lnTo>
                    <a:pt x="3590290" y="598170"/>
                  </a:lnTo>
                  <a:lnTo>
                    <a:pt x="3587750" y="601980"/>
                  </a:lnTo>
                  <a:lnTo>
                    <a:pt x="3586480" y="605790"/>
                  </a:lnTo>
                  <a:lnTo>
                    <a:pt x="3583940" y="610870"/>
                  </a:lnTo>
                  <a:lnTo>
                    <a:pt x="3582670" y="614680"/>
                  </a:lnTo>
                  <a:lnTo>
                    <a:pt x="3580130" y="624840"/>
                  </a:lnTo>
                  <a:lnTo>
                    <a:pt x="3580130" y="646430"/>
                  </a:lnTo>
                  <a:lnTo>
                    <a:pt x="3581400" y="652780"/>
                  </a:lnTo>
                  <a:lnTo>
                    <a:pt x="3582670" y="657860"/>
                  </a:lnTo>
                  <a:lnTo>
                    <a:pt x="3583940" y="664210"/>
                  </a:lnTo>
                  <a:lnTo>
                    <a:pt x="3586480" y="670560"/>
                  </a:lnTo>
                  <a:lnTo>
                    <a:pt x="3589020" y="675640"/>
                  </a:lnTo>
                  <a:lnTo>
                    <a:pt x="3591547" y="681990"/>
                  </a:lnTo>
                  <a:lnTo>
                    <a:pt x="3599180" y="694690"/>
                  </a:lnTo>
                  <a:lnTo>
                    <a:pt x="3602990" y="699770"/>
                  </a:lnTo>
                  <a:lnTo>
                    <a:pt x="3605530" y="701040"/>
                  </a:lnTo>
                  <a:lnTo>
                    <a:pt x="3606800" y="702310"/>
                  </a:lnTo>
                  <a:lnTo>
                    <a:pt x="3608070" y="704850"/>
                  </a:lnTo>
                  <a:lnTo>
                    <a:pt x="3610597" y="706120"/>
                  </a:lnTo>
                  <a:lnTo>
                    <a:pt x="3611880" y="706120"/>
                  </a:lnTo>
                  <a:lnTo>
                    <a:pt x="3614420" y="707390"/>
                  </a:lnTo>
                  <a:lnTo>
                    <a:pt x="3615690" y="708660"/>
                  </a:lnTo>
                  <a:lnTo>
                    <a:pt x="3618230" y="708660"/>
                  </a:lnTo>
                  <a:lnTo>
                    <a:pt x="3619500" y="709930"/>
                  </a:lnTo>
                  <a:lnTo>
                    <a:pt x="3623297" y="709930"/>
                  </a:lnTo>
                  <a:lnTo>
                    <a:pt x="3625850" y="708660"/>
                  </a:lnTo>
                  <a:lnTo>
                    <a:pt x="3629647" y="708660"/>
                  </a:lnTo>
                  <a:lnTo>
                    <a:pt x="3632200" y="707390"/>
                  </a:lnTo>
                  <a:lnTo>
                    <a:pt x="3633470" y="706120"/>
                  </a:lnTo>
                  <a:lnTo>
                    <a:pt x="3634740" y="706120"/>
                  </a:lnTo>
                  <a:lnTo>
                    <a:pt x="3635997" y="704850"/>
                  </a:lnTo>
                  <a:lnTo>
                    <a:pt x="3638550" y="703580"/>
                  </a:lnTo>
                  <a:lnTo>
                    <a:pt x="3641090" y="701040"/>
                  </a:lnTo>
                  <a:lnTo>
                    <a:pt x="3643630" y="697230"/>
                  </a:lnTo>
                  <a:lnTo>
                    <a:pt x="3646170" y="694690"/>
                  </a:lnTo>
                  <a:lnTo>
                    <a:pt x="3648697" y="690880"/>
                  </a:lnTo>
                  <a:lnTo>
                    <a:pt x="3651250" y="685800"/>
                  </a:lnTo>
                  <a:lnTo>
                    <a:pt x="3652520" y="684530"/>
                  </a:lnTo>
                  <a:lnTo>
                    <a:pt x="3653790" y="681990"/>
                  </a:lnTo>
                  <a:lnTo>
                    <a:pt x="3653790" y="679450"/>
                  </a:lnTo>
                  <a:lnTo>
                    <a:pt x="3655047" y="676910"/>
                  </a:lnTo>
                  <a:lnTo>
                    <a:pt x="3656330" y="673100"/>
                  </a:lnTo>
                  <a:lnTo>
                    <a:pt x="3656330" y="668020"/>
                  </a:lnTo>
                  <a:lnTo>
                    <a:pt x="3657600" y="662940"/>
                  </a:lnTo>
                  <a:lnTo>
                    <a:pt x="3657600" y="651510"/>
                  </a:lnTo>
                  <a:close/>
                </a:path>
                <a:path w="3657600" h="715010">
                  <a:moveTo>
                    <a:pt x="3657600" y="46990"/>
                  </a:moveTo>
                  <a:lnTo>
                    <a:pt x="3656330" y="41910"/>
                  </a:lnTo>
                  <a:lnTo>
                    <a:pt x="3656330" y="36830"/>
                  </a:lnTo>
                  <a:lnTo>
                    <a:pt x="3653790" y="26670"/>
                  </a:lnTo>
                  <a:lnTo>
                    <a:pt x="3651250" y="22860"/>
                  </a:lnTo>
                  <a:lnTo>
                    <a:pt x="3649980" y="19050"/>
                  </a:lnTo>
                  <a:lnTo>
                    <a:pt x="3647440" y="13970"/>
                  </a:lnTo>
                  <a:lnTo>
                    <a:pt x="3644900" y="11430"/>
                  </a:lnTo>
                  <a:lnTo>
                    <a:pt x="3643630" y="8890"/>
                  </a:lnTo>
                  <a:lnTo>
                    <a:pt x="3639820" y="5080"/>
                  </a:lnTo>
                  <a:lnTo>
                    <a:pt x="3637280" y="3810"/>
                  </a:lnTo>
                  <a:lnTo>
                    <a:pt x="3635997" y="3810"/>
                  </a:lnTo>
                  <a:lnTo>
                    <a:pt x="3633470" y="1270"/>
                  </a:lnTo>
                  <a:lnTo>
                    <a:pt x="3632200" y="1270"/>
                  </a:lnTo>
                  <a:lnTo>
                    <a:pt x="3629647" y="0"/>
                  </a:lnTo>
                  <a:lnTo>
                    <a:pt x="3615690" y="0"/>
                  </a:lnTo>
                  <a:lnTo>
                    <a:pt x="3614420" y="1270"/>
                  </a:lnTo>
                  <a:lnTo>
                    <a:pt x="3611880" y="1270"/>
                  </a:lnTo>
                  <a:lnTo>
                    <a:pt x="3609340" y="3810"/>
                  </a:lnTo>
                  <a:lnTo>
                    <a:pt x="3608070" y="3810"/>
                  </a:lnTo>
                  <a:lnTo>
                    <a:pt x="3605530" y="5080"/>
                  </a:lnTo>
                  <a:lnTo>
                    <a:pt x="3605530" y="6350"/>
                  </a:lnTo>
                  <a:lnTo>
                    <a:pt x="3602990" y="7620"/>
                  </a:lnTo>
                  <a:lnTo>
                    <a:pt x="3601720" y="8890"/>
                  </a:lnTo>
                  <a:lnTo>
                    <a:pt x="3600450" y="11430"/>
                  </a:lnTo>
                  <a:lnTo>
                    <a:pt x="3597897" y="13970"/>
                  </a:lnTo>
                  <a:lnTo>
                    <a:pt x="3595370" y="19050"/>
                  </a:lnTo>
                  <a:lnTo>
                    <a:pt x="3592830" y="26670"/>
                  </a:lnTo>
                  <a:lnTo>
                    <a:pt x="3590290" y="31750"/>
                  </a:lnTo>
                  <a:lnTo>
                    <a:pt x="3590290" y="36830"/>
                  </a:lnTo>
                  <a:lnTo>
                    <a:pt x="3589020" y="41910"/>
                  </a:lnTo>
                  <a:lnTo>
                    <a:pt x="3589020" y="52070"/>
                  </a:lnTo>
                  <a:lnTo>
                    <a:pt x="3587750" y="228600"/>
                  </a:lnTo>
                  <a:lnTo>
                    <a:pt x="3587750" y="453390"/>
                  </a:lnTo>
                  <a:lnTo>
                    <a:pt x="3589020" y="502920"/>
                  </a:lnTo>
                  <a:lnTo>
                    <a:pt x="3589020" y="514350"/>
                  </a:lnTo>
                  <a:lnTo>
                    <a:pt x="3590290" y="519430"/>
                  </a:lnTo>
                  <a:lnTo>
                    <a:pt x="3590290" y="523240"/>
                  </a:lnTo>
                  <a:lnTo>
                    <a:pt x="3592830" y="528320"/>
                  </a:lnTo>
                  <a:lnTo>
                    <a:pt x="3594100" y="533400"/>
                  </a:lnTo>
                  <a:lnTo>
                    <a:pt x="3595370" y="537210"/>
                  </a:lnTo>
                  <a:lnTo>
                    <a:pt x="3597897" y="541020"/>
                  </a:lnTo>
                  <a:lnTo>
                    <a:pt x="3601720" y="544830"/>
                  </a:lnTo>
                  <a:lnTo>
                    <a:pt x="3602990" y="547370"/>
                  </a:lnTo>
                  <a:lnTo>
                    <a:pt x="3605530" y="548640"/>
                  </a:lnTo>
                  <a:lnTo>
                    <a:pt x="3605530" y="549910"/>
                  </a:lnTo>
                  <a:lnTo>
                    <a:pt x="3608070" y="551180"/>
                  </a:lnTo>
                  <a:lnTo>
                    <a:pt x="3609340" y="552450"/>
                  </a:lnTo>
                  <a:lnTo>
                    <a:pt x="3611880" y="552450"/>
                  </a:lnTo>
                  <a:lnTo>
                    <a:pt x="3614420" y="553720"/>
                  </a:lnTo>
                  <a:lnTo>
                    <a:pt x="3615690" y="554990"/>
                  </a:lnTo>
                  <a:lnTo>
                    <a:pt x="3629647" y="554990"/>
                  </a:lnTo>
                  <a:lnTo>
                    <a:pt x="3632200" y="553720"/>
                  </a:lnTo>
                  <a:lnTo>
                    <a:pt x="3633470" y="552450"/>
                  </a:lnTo>
                  <a:lnTo>
                    <a:pt x="3635997" y="552450"/>
                  </a:lnTo>
                  <a:lnTo>
                    <a:pt x="3637280" y="551180"/>
                  </a:lnTo>
                  <a:lnTo>
                    <a:pt x="3639820" y="549910"/>
                  </a:lnTo>
                  <a:lnTo>
                    <a:pt x="3642347" y="547370"/>
                  </a:lnTo>
                  <a:lnTo>
                    <a:pt x="3643630" y="544830"/>
                  </a:lnTo>
                  <a:lnTo>
                    <a:pt x="3647440" y="541020"/>
                  </a:lnTo>
                  <a:lnTo>
                    <a:pt x="3649980" y="537210"/>
                  </a:lnTo>
                  <a:lnTo>
                    <a:pt x="3651250" y="533400"/>
                  </a:lnTo>
                  <a:lnTo>
                    <a:pt x="3653790" y="528320"/>
                  </a:lnTo>
                  <a:lnTo>
                    <a:pt x="3655047" y="523240"/>
                  </a:lnTo>
                  <a:lnTo>
                    <a:pt x="3656330" y="519430"/>
                  </a:lnTo>
                  <a:lnTo>
                    <a:pt x="3656330" y="514350"/>
                  </a:lnTo>
                  <a:lnTo>
                    <a:pt x="3657600" y="509270"/>
                  </a:lnTo>
                  <a:lnTo>
                    <a:pt x="3657600" y="4699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56325" name="object 5"/>
            <p:cNvSpPr>
              <a:spLocks/>
            </p:cNvSpPr>
            <p:nvPr/>
          </p:nvSpPr>
          <p:spPr bwMode="auto">
            <a:xfrm>
              <a:off x="2971800" y="1371599"/>
              <a:ext cx="3657600" cy="715010"/>
            </a:xfrm>
            <a:custGeom>
              <a:avLst/>
              <a:gdLst/>
              <a:ahLst/>
              <a:cxnLst>
                <a:cxn ang="0">
                  <a:pos x="93980" y="49530"/>
                </a:cxn>
                <a:cxn ang="0">
                  <a:pos x="3810" y="124460"/>
                </a:cxn>
                <a:cxn ang="0">
                  <a:pos x="152400" y="609600"/>
                </a:cxn>
                <a:cxn ang="0">
                  <a:pos x="208280" y="676910"/>
                </a:cxn>
                <a:cxn ang="0">
                  <a:pos x="351790" y="165100"/>
                </a:cxn>
                <a:cxn ang="0">
                  <a:pos x="730250" y="365760"/>
                </a:cxn>
                <a:cxn ang="0">
                  <a:pos x="628650" y="233680"/>
                </a:cxn>
                <a:cxn ang="0">
                  <a:pos x="511810" y="1270"/>
                </a:cxn>
                <a:cxn ang="0">
                  <a:pos x="486410" y="200660"/>
                </a:cxn>
                <a:cxn ang="0">
                  <a:pos x="534670" y="684530"/>
                </a:cxn>
                <a:cxn ang="0">
                  <a:pos x="638810" y="345440"/>
                </a:cxn>
                <a:cxn ang="0">
                  <a:pos x="673100" y="646430"/>
                </a:cxn>
                <a:cxn ang="0">
                  <a:pos x="741680" y="685800"/>
                </a:cxn>
                <a:cxn ang="0">
                  <a:pos x="1096010" y="491490"/>
                </a:cxn>
                <a:cxn ang="0">
                  <a:pos x="1088390" y="278130"/>
                </a:cxn>
                <a:cxn ang="0">
                  <a:pos x="963930" y="603250"/>
                </a:cxn>
                <a:cxn ang="0">
                  <a:pos x="998220" y="340360"/>
                </a:cxn>
                <a:cxn ang="0">
                  <a:pos x="999490" y="237490"/>
                </a:cxn>
                <a:cxn ang="0">
                  <a:pos x="908050" y="683260"/>
                </a:cxn>
                <a:cxn ang="0">
                  <a:pos x="1062990" y="685800"/>
                </a:cxn>
                <a:cxn ang="0">
                  <a:pos x="1125220" y="668020"/>
                </a:cxn>
                <a:cxn ang="0">
                  <a:pos x="1441450" y="278130"/>
                </a:cxn>
                <a:cxn ang="0">
                  <a:pos x="1287780" y="242570"/>
                </a:cxn>
                <a:cxn ang="0">
                  <a:pos x="1225550" y="243840"/>
                </a:cxn>
                <a:cxn ang="0">
                  <a:pos x="1221740" y="673100"/>
                </a:cxn>
                <a:cxn ang="0">
                  <a:pos x="1287780" y="673100"/>
                </a:cxn>
                <a:cxn ang="0">
                  <a:pos x="1355090" y="346710"/>
                </a:cxn>
                <a:cxn ang="0">
                  <a:pos x="1385608" y="482600"/>
                </a:cxn>
                <a:cxn ang="0">
                  <a:pos x="1457960" y="697230"/>
                </a:cxn>
                <a:cxn ang="0">
                  <a:pos x="1793240" y="326390"/>
                </a:cxn>
                <a:cxn ang="0">
                  <a:pos x="1776730" y="201930"/>
                </a:cxn>
                <a:cxn ang="0">
                  <a:pos x="1631950" y="10160"/>
                </a:cxn>
                <a:cxn ang="0">
                  <a:pos x="1573530" y="44450"/>
                </a:cxn>
                <a:cxn ang="0">
                  <a:pos x="1612900" y="694690"/>
                </a:cxn>
                <a:cxn ang="0">
                  <a:pos x="1762760" y="674370"/>
                </a:cxn>
                <a:cxn ang="0">
                  <a:pos x="1823720" y="673100"/>
                </a:cxn>
                <a:cxn ang="0">
                  <a:pos x="2467610" y="36830"/>
                </a:cxn>
                <a:cxn ang="0">
                  <a:pos x="2236470" y="50800"/>
                </a:cxn>
                <a:cxn ang="0">
                  <a:pos x="2183130" y="55880"/>
                </a:cxn>
                <a:cxn ang="0">
                  <a:pos x="2268220" y="660400"/>
                </a:cxn>
                <a:cxn ang="0">
                  <a:pos x="2326640" y="698500"/>
                </a:cxn>
                <a:cxn ang="0">
                  <a:pos x="2835910" y="308610"/>
                </a:cxn>
                <a:cxn ang="0">
                  <a:pos x="2758440" y="585470"/>
                </a:cxn>
                <a:cxn ang="0">
                  <a:pos x="2680970" y="481330"/>
                </a:cxn>
                <a:cxn ang="0">
                  <a:pos x="2768600" y="361950"/>
                </a:cxn>
                <a:cxn ang="0">
                  <a:pos x="2725420" y="243840"/>
                </a:cxn>
                <a:cxn ang="0">
                  <a:pos x="2675890" y="684530"/>
                </a:cxn>
                <a:cxn ang="0">
                  <a:pos x="2816860" y="655320"/>
                </a:cxn>
                <a:cxn ang="0">
                  <a:pos x="3195320" y="246380"/>
                </a:cxn>
                <a:cxn ang="0">
                  <a:pos x="3128010" y="389890"/>
                </a:cxn>
                <a:cxn ang="0">
                  <a:pos x="3032760" y="341630"/>
                </a:cxn>
                <a:cxn ang="0">
                  <a:pos x="2984500" y="232410"/>
                </a:cxn>
                <a:cxn ang="0">
                  <a:pos x="3028950" y="697230"/>
                </a:cxn>
                <a:cxn ang="0">
                  <a:pos x="3182620" y="709930"/>
                </a:cxn>
                <a:cxn ang="0">
                  <a:pos x="3657600" y="651510"/>
                </a:cxn>
                <a:cxn ang="0">
                  <a:pos x="3602990" y="586740"/>
                </a:cxn>
                <a:cxn ang="0">
                  <a:pos x="3615690" y="708660"/>
                </a:cxn>
                <a:cxn ang="0">
                  <a:pos x="3657600" y="662940"/>
                </a:cxn>
                <a:cxn ang="0">
                  <a:pos x="3609340" y="3810"/>
                </a:cxn>
                <a:cxn ang="0">
                  <a:pos x="3597897" y="539750"/>
                </a:cxn>
                <a:cxn ang="0">
                  <a:pos x="3651250" y="533400"/>
                </a:cxn>
              </a:cxnLst>
              <a:rect l="0" t="0" r="r" b="b"/>
              <a:pathLst>
                <a:path w="3657600" h="715010">
                  <a:moveTo>
                    <a:pt x="379730" y="109220"/>
                  </a:moveTo>
                  <a:lnTo>
                    <a:pt x="378460" y="104140"/>
                  </a:lnTo>
                  <a:lnTo>
                    <a:pt x="378460" y="92710"/>
                  </a:lnTo>
                  <a:lnTo>
                    <a:pt x="377190" y="87630"/>
                  </a:lnTo>
                  <a:lnTo>
                    <a:pt x="374650" y="82550"/>
                  </a:lnTo>
                  <a:lnTo>
                    <a:pt x="373380" y="77470"/>
                  </a:lnTo>
                  <a:lnTo>
                    <a:pt x="370840" y="73660"/>
                  </a:lnTo>
                  <a:lnTo>
                    <a:pt x="368300" y="68580"/>
                  </a:lnTo>
                  <a:lnTo>
                    <a:pt x="365760" y="66040"/>
                  </a:lnTo>
                  <a:lnTo>
                    <a:pt x="363220" y="60960"/>
                  </a:lnTo>
                  <a:lnTo>
                    <a:pt x="361950" y="60960"/>
                  </a:lnTo>
                  <a:lnTo>
                    <a:pt x="358140" y="57150"/>
                  </a:lnTo>
                  <a:lnTo>
                    <a:pt x="356870" y="57150"/>
                  </a:lnTo>
                  <a:lnTo>
                    <a:pt x="354317" y="55880"/>
                  </a:lnTo>
                  <a:lnTo>
                    <a:pt x="353060" y="54610"/>
                  </a:lnTo>
                  <a:lnTo>
                    <a:pt x="351790" y="54610"/>
                  </a:lnTo>
                  <a:lnTo>
                    <a:pt x="349250" y="53340"/>
                  </a:lnTo>
                  <a:lnTo>
                    <a:pt x="345440" y="53340"/>
                  </a:lnTo>
                  <a:lnTo>
                    <a:pt x="341617" y="52070"/>
                  </a:lnTo>
                  <a:lnTo>
                    <a:pt x="114300" y="52070"/>
                  </a:lnTo>
                  <a:lnTo>
                    <a:pt x="93980" y="49530"/>
                  </a:lnTo>
                  <a:lnTo>
                    <a:pt x="81280" y="46990"/>
                  </a:lnTo>
                  <a:lnTo>
                    <a:pt x="66040" y="41910"/>
                  </a:lnTo>
                  <a:lnTo>
                    <a:pt x="53340" y="40640"/>
                  </a:lnTo>
                  <a:lnTo>
                    <a:pt x="44450" y="38100"/>
                  </a:lnTo>
                  <a:lnTo>
                    <a:pt x="30480" y="38100"/>
                  </a:lnTo>
                  <a:lnTo>
                    <a:pt x="27940" y="39370"/>
                  </a:lnTo>
                  <a:lnTo>
                    <a:pt x="25400" y="39370"/>
                  </a:lnTo>
                  <a:lnTo>
                    <a:pt x="24130" y="40640"/>
                  </a:lnTo>
                  <a:lnTo>
                    <a:pt x="21590" y="41910"/>
                  </a:lnTo>
                  <a:lnTo>
                    <a:pt x="13970" y="49530"/>
                  </a:lnTo>
                  <a:lnTo>
                    <a:pt x="11430" y="54610"/>
                  </a:lnTo>
                  <a:lnTo>
                    <a:pt x="8890" y="57150"/>
                  </a:lnTo>
                  <a:lnTo>
                    <a:pt x="7620" y="60960"/>
                  </a:lnTo>
                  <a:lnTo>
                    <a:pt x="5080" y="66040"/>
                  </a:lnTo>
                  <a:lnTo>
                    <a:pt x="3810" y="6985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1270" y="111760"/>
                  </a:lnTo>
                  <a:lnTo>
                    <a:pt x="1270" y="115570"/>
                  </a:lnTo>
                  <a:lnTo>
                    <a:pt x="2540" y="119380"/>
                  </a:lnTo>
                  <a:lnTo>
                    <a:pt x="3810" y="124460"/>
                  </a:lnTo>
                  <a:lnTo>
                    <a:pt x="5080" y="128270"/>
                  </a:lnTo>
                  <a:lnTo>
                    <a:pt x="7620" y="132080"/>
                  </a:lnTo>
                  <a:lnTo>
                    <a:pt x="8890" y="134620"/>
                  </a:lnTo>
                  <a:lnTo>
                    <a:pt x="11430" y="138430"/>
                  </a:lnTo>
                  <a:lnTo>
                    <a:pt x="19050" y="146050"/>
                  </a:lnTo>
                  <a:lnTo>
                    <a:pt x="22860" y="148590"/>
                  </a:lnTo>
                  <a:lnTo>
                    <a:pt x="25400" y="149860"/>
                  </a:lnTo>
                  <a:lnTo>
                    <a:pt x="29210" y="151130"/>
                  </a:lnTo>
                  <a:lnTo>
                    <a:pt x="38100" y="154940"/>
                  </a:lnTo>
                  <a:lnTo>
                    <a:pt x="58420" y="160020"/>
                  </a:lnTo>
                  <a:lnTo>
                    <a:pt x="95250" y="163830"/>
                  </a:lnTo>
                  <a:lnTo>
                    <a:pt x="123190" y="165100"/>
                  </a:lnTo>
                  <a:lnTo>
                    <a:pt x="137160" y="165100"/>
                  </a:lnTo>
                  <a:lnTo>
                    <a:pt x="144780" y="318770"/>
                  </a:lnTo>
                  <a:lnTo>
                    <a:pt x="148590" y="406400"/>
                  </a:lnTo>
                  <a:lnTo>
                    <a:pt x="149860" y="441960"/>
                  </a:lnTo>
                  <a:lnTo>
                    <a:pt x="149860" y="472440"/>
                  </a:lnTo>
                  <a:lnTo>
                    <a:pt x="152400" y="533400"/>
                  </a:lnTo>
                  <a:lnTo>
                    <a:pt x="153670" y="591820"/>
                  </a:lnTo>
                  <a:lnTo>
                    <a:pt x="153670" y="604520"/>
                  </a:lnTo>
                  <a:lnTo>
                    <a:pt x="152400" y="609600"/>
                  </a:lnTo>
                  <a:lnTo>
                    <a:pt x="152400" y="615950"/>
                  </a:lnTo>
                  <a:lnTo>
                    <a:pt x="151130" y="619760"/>
                  </a:lnTo>
                  <a:lnTo>
                    <a:pt x="151130" y="633730"/>
                  </a:lnTo>
                  <a:lnTo>
                    <a:pt x="152400" y="640080"/>
                  </a:lnTo>
                  <a:lnTo>
                    <a:pt x="152400" y="646430"/>
                  </a:lnTo>
                  <a:lnTo>
                    <a:pt x="154940" y="651510"/>
                  </a:lnTo>
                  <a:lnTo>
                    <a:pt x="154940" y="654050"/>
                  </a:lnTo>
                  <a:lnTo>
                    <a:pt x="156210" y="656590"/>
                  </a:lnTo>
                  <a:lnTo>
                    <a:pt x="157480" y="657860"/>
                  </a:lnTo>
                  <a:lnTo>
                    <a:pt x="157480" y="660400"/>
                  </a:lnTo>
                  <a:lnTo>
                    <a:pt x="161290" y="665480"/>
                  </a:lnTo>
                  <a:lnTo>
                    <a:pt x="163830" y="670560"/>
                  </a:lnTo>
                  <a:lnTo>
                    <a:pt x="172720" y="679450"/>
                  </a:lnTo>
                  <a:lnTo>
                    <a:pt x="175260" y="680720"/>
                  </a:lnTo>
                  <a:lnTo>
                    <a:pt x="179070" y="681990"/>
                  </a:lnTo>
                  <a:lnTo>
                    <a:pt x="182880" y="684530"/>
                  </a:lnTo>
                  <a:lnTo>
                    <a:pt x="194310" y="684530"/>
                  </a:lnTo>
                  <a:lnTo>
                    <a:pt x="199390" y="681990"/>
                  </a:lnTo>
                  <a:lnTo>
                    <a:pt x="200660" y="681990"/>
                  </a:lnTo>
                  <a:lnTo>
                    <a:pt x="203200" y="679450"/>
                  </a:lnTo>
                  <a:lnTo>
                    <a:pt x="208280" y="676910"/>
                  </a:lnTo>
                  <a:lnTo>
                    <a:pt x="210820" y="671830"/>
                  </a:lnTo>
                  <a:lnTo>
                    <a:pt x="213360" y="669290"/>
                  </a:lnTo>
                  <a:lnTo>
                    <a:pt x="214630" y="666750"/>
                  </a:lnTo>
                  <a:lnTo>
                    <a:pt x="215900" y="662940"/>
                  </a:lnTo>
                  <a:lnTo>
                    <a:pt x="220980" y="652780"/>
                  </a:lnTo>
                  <a:lnTo>
                    <a:pt x="222250" y="646430"/>
                  </a:lnTo>
                  <a:lnTo>
                    <a:pt x="224790" y="638810"/>
                  </a:lnTo>
                  <a:lnTo>
                    <a:pt x="227330" y="624840"/>
                  </a:lnTo>
                  <a:lnTo>
                    <a:pt x="227330" y="618490"/>
                  </a:lnTo>
                  <a:lnTo>
                    <a:pt x="229870" y="603250"/>
                  </a:lnTo>
                  <a:lnTo>
                    <a:pt x="229870" y="586740"/>
                  </a:lnTo>
                  <a:lnTo>
                    <a:pt x="228600" y="577850"/>
                  </a:lnTo>
                  <a:lnTo>
                    <a:pt x="226060" y="528320"/>
                  </a:lnTo>
                  <a:lnTo>
                    <a:pt x="224790" y="518160"/>
                  </a:lnTo>
                  <a:lnTo>
                    <a:pt x="224790" y="476250"/>
                  </a:lnTo>
                  <a:lnTo>
                    <a:pt x="223520" y="435610"/>
                  </a:lnTo>
                  <a:lnTo>
                    <a:pt x="213360" y="167640"/>
                  </a:lnTo>
                  <a:lnTo>
                    <a:pt x="344170" y="167640"/>
                  </a:lnTo>
                  <a:lnTo>
                    <a:pt x="345440" y="166370"/>
                  </a:lnTo>
                  <a:lnTo>
                    <a:pt x="349250" y="166370"/>
                  </a:lnTo>
                  <a:lnTo>
                    <a:pt x="351790" y="165100"/>
                  </a:lnTo>
                  <a:lnTo>
                    <a:pt x="353060" y="165100"/>
                  </a:lnTo>
                  <a:lnTo>
                    <a:pt x="354317" y="163830"/>
                  </a:lnTo>
                  <a:lnTo>
                    <a:pt x="356870" y="162560"/>
                  </a:lnTo>
                  <a:lnTo>
                    <a:pt x="359410" y="160020"/>
                  </a:lnTo>
                  <a:lnTo>
                    <a:pt x="361950" y="158750"/>
                  </a:lnTo>
                  <a:lnTo>
                    <a:pt x="363220" y="157480"/>
                  </a:lnTo>
                  <a:lnTo>
                    <a:pt x="373380" y="142240"/>
                  </a:lnTo>
                  <a:lnTo>
                    <a:pt x="374650" y="137160"/>
                  </a:lnTo>
                  <a:lnTo>
                    <a:pt x="377190" y="132080"/>
                  </a:lnTo>
                  <a:lnTo>
                    <a:pt x="378460" y="127000"/>
                  </a:lnTo>
                  <a:lnTo>
                    <a:pt x="378460" y="115570"/>
                  </a:lnTo>
                  <a:lnTo>
                    <a:pt x="379730" y="109220"/>
                  </a:lnTo>
                  <a:close/>
                </a:path>
                <a:path w="3657600" h="715010">
                  <a:moveTo>
                    <a:pt x="749300" y="648970"/>
                  </a:moveTo>
                  <a:lnTo>
                    <a:pt x="748030" y="645160"/>
                  </a:lnTo>
                  <a:lnTo>
                    <a:pt x="748030" y="641350"/>
                  </a:lnTo>
                  <a:lnTo>
                    <a:pt x="746760" y="636270"/>
                  </a:lnTo>
                  <a:lnTo>
                    <a:pt x="744220" y="618490"/>
                  </a:lnTo>
                  <a:lnTo>
                    <a:pt x="742950" y="598170"/>
                  </a:lnTo>
                  <a:lnTo>
                    <a:pt x="737870" y="554990"/>
                  </a:lnTo>
                  <a:lnTo>
                    <a:pt x="732790" y="471170"/>
                  </a:lnTo>
                  <a:lnTo>
                    <a:pt x="730250" y="365760"/>
                  </a:lnTo>
                  <a:lnTo>
                    <a:pt x="726440" y="323850"/>
                  </a:lnTo>
                  <a:lnTo>
                    <a:pt x="723900" y="311150"/>
                  </a:lnTo>
                  <a:lnTo>
                    <a:pt x="721360" y="299720"/>
                  </a:lnTo>
                  <a:lnTo>
                    <a:pt x="718820" y="289560"/>
                  </a:lnTo>
                  <a:lnTo>
                    <a:pt x="715010" y="280670"/>
                  </a:lnTo>
                  <a:lnTo>
                    <a:pt x="712470" y="271780"/>
                  </a:lnTo>
                  <a:lnTo>
                    <a:pt x="709930" y="266700"/>
                  </a:lnTo>
                  <a:lnTo>
                    <a:pt x="706120" y="262890"/>
                  </a:lnTo>
                  <a:lnTo>
                    <a:pt x="703580" y="257810"/>
                  </a:lnTo>
                  <a:lnTo>
                    <a:pt x="701040" y="254000"/>
                  </a:lnTo>
                  <a:lnTo>
                    <a:pt x="697230" y="251460"/>
                  </a:lnTo>
                  <a:lnTo>
                    <a:pt x="689610" y="243840"/>
                  </a:lnTo>
                  <a:lnTo>
                    <a:pt x="681990" y="238760"/>
                  </a:lnTo>
                  <a:lnTo>
                    <a:pt x="676910" y="237490"/>
                  </a:lnTo>
                  <a:lnTo>
                    <a:pt x="673100" y="234950"/>
                  </a:lnTo>
                  <a:lnTo>
                    <a:pt x="662940" y="232410"/>
                  </a:lnTo>
                  <a:lnTo>
                    <a:pt x="657860" y="232410"/>
                  </a:lnTo>
                  <a:lnTo>
                    <a:pt x="646430" y="231140"/>
                  </a:lnTo>
                  <a:lnTo>
                    <a:pt x="640080" y="232410"/>
                  </a:lnTo>
                  <a:lnTo>
                    <a:pt x="633730" y="232410"/>
                  </a:lnTo>
                  <a:lnTo>
                    <a:pt x="628650" y="233680"/>
                  </a:lnTo>
                  <a:lnTo>
                    <a:pt x="588010" y="255270"/>
                  </a:lnTo>
                  <a:lnTo>
                    <a:pt x="562610" y="284480"/>
                  </a:lnTo>
                  <a:lnTo>
                    <a:pt x="557530" y="292100"/>
                  </a:lnTo>
                  <a:lnTo>
                    <a:pt x="560070" y="123190"/>
                  </a:lnTo>
                  <a:lnTo>
                    <a:pt x="560070" y="77470"/>
                  </a:lnTo>
                  <a:lnTo>
                    <a:pt x="557530" y="59690"/>
                  </a:lnTo>
                  <a:lnTo>
                    <a:pt x="557530" y="52070"/>
                  </a:lnTo>
                  <a:lnTo>
                    <a:pt x="556260" y="45720"/>
                  </a:lnTo>
                  <a:lnTo>
                    <a:pt x="551180" y="30480"/>
                  </a:lnTo>
                  <a:lnTo>
                    <a:pt x="549910" y="25400"/>
                  </a:lnTo>
                  <a:lnTo>
                    <a:pt x="548640" y="21590"/>
                  </a:lnTo>
                  <a:lnTo>
                    <a:pt x="546100" y="17780"/>
                  </a:lnTo>
                  <a:lnTo>
                    <a:pt x="544830" y="13970"/>
                  </a:lnTo>
                  <a:lnTo>
                    <a:pt x="537210" y="6350"/>
                  </a:lnTo>
                  <a:lnTo>
                    <a:pt x="532130" y="3810"/>
                  </a:lnTo>
                  <a:lnTo>
                    <a:pt x="529590" y="1270"/>
                  </a:lnTo>
                  <a:lnTo>
                    <a:pt x="527050" y="1270"/>
                  </a:lnTo>
                  <a:lnTo>
                    <a:pt x="523240" y="0"/>
                  </a:lnTo>
                  <a:lnTo>
                    <a:pt x="520700" y="0"/>
                  </a:lnTo>
                  <a:lnTo>
                    <a:pt x="516890" y="1270"/>
                  </a:lnTo>
                  <a:lnTo>
                    <a:pt x="511810" y="1270"/>
                  </a:lnTo>
                  <a:lnTo>
                    <a:pt x="509270" y="2540"/>
                  </a:lnTo>
                  <a:lnTo>
                    <a:pt x="508000" y="3810"/>
                  </a:lnTo>
                  <a:lnTo>
                    <a:pt x="505460" y="3810"/>
                  </a:lnTo>
                  <a:lnTo>
                    <a:pt x="501650" y="7620"/>
                  </a:lnTo>
                  <a:lnTo>
                    <a:pt x="499110" y="8890"/>
                  </a:lnTo>
                  <a:lnTo>
                    <a:pt x="497840" y="10160"/>
                  </a:lnTo>
                  <a:lnTo>
                    <a:pt x="496570" y="12700"/>
                  </a:lnTo>
                  <a:lnTo>
                    <a:pt x="494030" y="15240"/>
                  </a:lnTo>
                  <a:lnTo>
                    <a:pt x="491490" y="20320"/>
                  </a:lnTo>
                  <a:lnTo>
                    <a:pt x="488950" y="24130"/>
                  </a:lnTo>
                  <a:lnTo>
                    <a:pt x="487680" y="27940"/>
                  </a:lnTo>
                  <a:lnTo>
                    <a:pt x="485140" y="33020"/>
                  </a:lnTo>
                  <a:lnTo>
                    <a:pt x="485140" y="38100"/>
                  </a:lnTo>
                  <a:lnTo>
                    <a:pt x="483870" y="44450"/>
                  </a:lnTo>
                  <a:lnTo>
                    <a:pt x="482600" y="49530"/>
                  </a:lnTo>
                  <a:lnTo>
                    <a:pt x="482600" y="63500"/>
                  </a:lnTo>
                  <a:lnTo>
                    <a:pt x="483870" y="71120"/>
                  </a:lnTo>
                  <a:lnTo>
                    <a:pt x="485140" y="93980"/>
                  </a:lnTo>
                  <a:lnTo>
                    <a:pt x="487680" y="116840"/>
                  </a:lnTo>
                  <a:lnTo>
                    <a:pt x="487680" y="133350"/>
                  </a:lnTo>
                  <a:lnTo>
                    <a:pt x="486410" y="200660"/>
                  </a:lnTo>
                  <a:lnTo>
                    <a:pt x="485140" y="499110"/>
                  </a:lnTo>
                  <a:lnTo>
                    <a:pt x="483870" y="580390"/>
                  </a:lnTo>
                  <a:lnTo>
                    <a:pt x="482600" y="603250"/>
                  </a:lnTo>
                  <a:lnTo>
                    <a:pt x="482600" y="613410"/>
                  </a:lnTo>
                  <a:lnTo>
                    <a:pt x="480060" y="626110"/>
                  </a:lnTo>
                  <a:lnTo>
                    <a:pt x="480060" y="631190"/>
                  </a:lnTo>
                  <a:lnTo>
                    <a:pt x="478790" y="633730"/>
                  </a:lnTo>
                  <a:lnTo>
                    <a:pt x="478790" y="636270"/>
                  </a:lnTo>
                  <a:lnTo>
                    <a:pt x="480060" y="641350"/>
                  </a:lnTo>
                  <a:lnTo>
                    <a:pt x="480060" y="647700"/>
                  </a:lnTo>
                  <a:lnTo>
                    <a:pt x="500380" y="684530"/>
                  </a:lnTo>
                  <a:lnTo>
                    <a:pt x="502920" y="687070"/>
                  </a:lnTo>
                  <a:lnTo>
                    <a:pt x="505460" y="688340"/>
                  </a:lnTo>
                  <a:lnTo>
                    <a:pt x="506730" y="689610"/>
                  </a:lnTo>
                  <a:lnTo>
                    <a:pt x="508000" y="689610"/>
                  </a:lnTo>
                  <a:lnTo>
                    <a:pt x="510540" y="690880"/>
                  </a:lnTo>
                  <a:lnTo>
                    <a:pt x="523240" y="690880"/>
                  </a:lnTo>
                  <a:lnTo>
                    <a:pt x="525780" y="689610"/>
                  </a:lnTo>
                  <a:lnTo>
                    <a:pt x="528320" y="689610"/>
                  </a:lnTo>
                  <a:lnTo>
                    <a:pt x="532130" y="685800"/>
                  </a:lnTo>
                  <a:lnTo>
                    <a:pt x="534670" y="684530"/>
                  </a:lnTo>
                  <a:lnTo>
                    <a:pt x="537210" y="681990"/>
                  </a:lnTo>
                  <a:lnTo>
                    <a:pt x="538480" y="679450"/>
                  </a:lnTo>
                  <a:lnTo>
                    <a:pt x="541020" y="676910"/>
                  </a:lnTo>
                  <a:lnTo>
                    <a:pt x="542290" y="674370"/>
                  </a:lnTo>
                  <a:lnTo>
                    <a:pt x="554990" y="633730"/>
                  </a:lnTo>
                  <a:lnTo>
                    <a:pt x="557530" y="594360"/>
                  </a:lnTo>
                  <a:lnTo>
                    <a:pt x="558800" y="539750"/>
                  </a:lnTo>
                  <a:lnTo>
                    <a:pt x="560070" y="471170"/>
                  </a:lnTo>
                  <a:lnTo>
                    <a:pt x="570230" y="443230"/>
                  </a:lnTo>
                  <a:lnTo>
                    <a:pt x="586740" y="401320"/>
                  </a:lnTo>
                  <a:lnTo>
                    <a:pt x="590550" y="394970"/>
                  </a:lnTo>
                  <a:lnTo>
                    <a:pt x="593090" y="388620"/>
                  </a:lnTo>
                  <a:lnTo>
                    <a:pt x="599440" y="378460"/>
                  </a:lnTo>
                  <a:lnTo>
                    <a:pt x="608330" y="365760"/>
                  </a:lnTo>
                  <a:lnTo>
                    <a:pt x="614680" y="359410"/>
                  </a:lnTo>
                  <a:lnTo>
                    <a:pt x="618490" y="356870"/>
                  </a:lnTo>
                  <a:lnTo>
                    <a:pt x="622300" y="353060"/>
                  </a:lnTo>
                  <a:lnTo>
                    <a:pt x="624840" y="351790"/>
                  </a:lnTo>
                  <a:lnTo>
                    <a:pt x="628650" y="349250"/>
                  </a:lnTo>
                  <a:lnTo>
                    <a:pt x="636270" y="346710"/>
                  </a:lnTo>
                  <a:lnTo>
                    <a:pt x="638810" y="345440"/>
                  </a:lnTo>
                  <a:lnTo>
                    <a:pt x="648970" y="345440"/>
                  </a:lnTo>
                  <a:lnTo>
                    <a:pt x="650240" y="346710"/>
                  </a:lnTo>
                  <a:lnTo>
                    <a:pt x="651510" y="346710"/>
                  </a:lnTo>
                  <a:lnTo>
                    <a:pt x="652780" y="347980"/>
                  </a:lnTo>
                  <a:lnTo>
                    <a:pt x="654050" y="347980"/>
                  </a:lnTo>
                  <a:lnTo>
                    <a:pt x="655320" y="350520"/>
                  </a:lnTo>
                  <a:lnTo>
                    <a:pt x="655320" y="351790"/>
                  </a:lnTo>
                  <a:lnTo>
                    <a:pt x="657860" y="354330"/>
                  </a:lnTo>
                  <a:lnTo>
                    <a:pt x="657860" y="356870"/>
                  </a:lnTo>
                  <a:lnTo>
                    <a:pt x="659130" y="358140"/>
                  </a:lnTo>
                  <a:lnTo>
                    <a:pt x="659130" y="360680"/>
                  </a:lnTo>
                  <a:lnTo>
                    <a:pt x="660400" y="363220"/>
                  </a:lnTo>
                  <a:lnTo>
                    <a:pt x="660400" y="381000"/>
                  </a:lnTo>
                  <a:lnTo>
                    <a:pt x="661670" y="405130"/>
                  </a:lnTo>
                  <a:lnTo>
                    <a:pt x="660400" y="436880"/>
                  </a:lnTo>
                  <a:lnTo>
                    <a:pt x="660400" y="514350"/>
                  </a:lnTo>
                  <a:lnTo>
                    <a:pt x="662940" y="539750"/>
                  </a:lnTo>
                  <a:lnTo>
                    <a:pt x="664210" y="567690"/>
                  </a:lnTo>
                  <a:lnTo>
                    <a:pt x="668020" y="598170"/>
                  </a:lnTo>
                  <a:lnTo>
                    <a:pt x="670560" y="623570"/>
                  </a:lnTo>
                  <a:lnTo>
                    <a:pt x="673100" y="646430"/>
                  </a:lnTo>
                  <a:lnTo>
                    <a:pt x="676910" y="665480"/>
                  </a:lnTo>
                  <a:lnTo>
                    <a:pt x="676910" y="670560"/>
                  </a:lnTo>
                  <a:lnTo>
                    <a:pt x="678180" y="674370"/>
                  </a:lnTo>
                  <a:lnTo>
                    <a:pt x="679450" y="679450"/>
                  </a:lnTo>
                  <a:lnTo>
                    <a:pt x="681990" y="683260"/>
                  </a:lnTo>
                  <a:lnTo>
                    <a:pt x="684530" y="690880"/>
                  </a:lnTo>
                  <a:lnTo>
                    <a:pt x="687070" y="694690"/>
                  </a:lnTo>
                  <a:lnTo>
                    <a:pt x="695960" y="703580"/>
                  </a:lnTo>
                  <a:lnTo>
                    <a:pt x="701040" y="706120"/>
                  </a:lnTo>
                  <a:lnTo>
                    <a:pt x="704850" y="706120"/>
                  </a:lnTo>
                  <a:lnTo>
                    <a:pt x="707390" y="707390"/>
                  </a:lnTo>
                  <a:lnTo>
                    <a:pt x="715010" y="707390"/>
                  </a:lnTo>
                  <a:lnTo>
                    <a:pt x="718820" y="706120"/>
                  </a:lnTo>
                  <a:lnTo>
                    <a:pt x="720090" y="706120"/>
                  </a:lnTo>
                  <a:lnTo>
                    <a:pt x="721360" y="704850"/>
                  </a:lnTo>
                  <a:lnTo>
                    <a:pt x="723900" y="704850"/>
                  </a:lnTo>
                  <a:lnTo>
                    <a:pt x="727710" y="701040"/>
                  </a:lnTo>
                  <a:lnTo>
                    <a:pt x="735330" y="695960"/>
                  </a:lnTo>
                  <a:lnTo>
                    <a:pt x="737870" y="692150"/>
                  </a:lnTo>
                  <a:lnTo>
                    <a:pt x="740410" y="687070"/>
                  </a:lnTo>
                  <a:lnTo>
                    <a:pt x="741680" y="685800"/>
                  </a:lnTo>
                  <a:lnTo>
                    <a:pt x="742950" y="683260"/>
                  </a:lnTo>
                  <a:lnTo>
                    <a:pt x="742950" y="681990"/>
                  </a:lnTo>
                  <a:lnTo>
                    <a:pt x="745490" y="676910"/>
                  </a:lnTo>
                  <a:lnTo>
                    <a:pt x="745490" y="674370"/>
                  </a:lnTo>
                  <a:lnTo>
                    <a:pt x="748030" y="664210"/>
                  </a:lnTo>
                  <a:lnTo>
                    <a:pt x="748030" y="657860"/>
                  </a:lnTo>
                  <a:lnTo>
                    <a:pt x="749300" y="652780"/>
                  </a:lnTo>
                  <a:lnTo>
                    <a:pt x="749300" y="648970"/>
                  </a:lnTo>
                  <a:close/>
                </a:path>
                <a:path w="3657600" h="715010">
                  <a:moveTo>
                    <a:pt x="1125220" y="652780"/>
                  </a:moveTo>
                  <a:lnTo>
                    <a:pt x="1122680" y="643890"/>
                  </a:lnTo>
                  <a:lnTo>
                    <a:pt x="1120140" y="631190"/>
                  </a:lnTo>
                  <a:lnTo>
                    <a:pt x="1115060" y="614680"/>
                  </a:lnTo>
                  <a:lnTo>
                    <a:pt x="1111719" y="603250"/>
                  </a:lnTo>
                  <a:lnTo>
                    <a:pt x="1106170" y="584200"/>
                  </a:lnTo>
                  <a:lnTo>
                    <a:pt x="1103630" y="575310"/>
                  </a:lnTo>
                  <a:lnTo>
                    <a:pt x="1103630" y="572770"/>
                  </a:lnTo>
                  <a:lnTo>
                    <a:pt x="1102360" y="571500"/>
                  </a:lnTo>
                  <a:lnTo>
                    <a:pt x="1101090" y="561340"/>
                  </a:lnTo>
                  <a:lnTo>
                    <a:pt x="1098550" y="538480"/>
                  </a:lnTo>
                  <a:lnTo>
                    <a:pt x="1097280" y="524510"/>
                  </a:lnTo>
                  <a:lnTo>
                    <a:pt x="1096010" y="491490"/>
                  </a:lnTo>
                  <a:lnTo>
                    <a:pt x="1096010" y="407670"/>
                  </a:lnTo>
                  <a:lnTo>
                    <a:pt x="1097280" y="393700"/>
                  </a:lnTo>
                  <a:lnTo>
                    <a:pt x="1097280" y="381000"/>
                  </a:lnTo>
                  <a:lnTo>
                    <a:pt x="1099820" y="360680"/>
                  </a:lnTo>
                  <a:lnTo>
                    <a:pt x="1101090" y="351790"/>
                  </a:lnTo>
                  <a:lnTo>
                    <a:pt x="1102360" y="347980"/>
                  </a:lnTo>
                  <a:lnTo>
                    <a:pt x="1104900" y="342900"/>
                  </a:lnTo>
                  <a:lnTo>
                    <a:pt x="1106170" y="339090"/>
                  </a:lnTo>
                  <a:lnTo>
                    <a:pt x="1106170" y="335280"/>
                  </a:lnTo>
                  <a:lnTo>
                    <a:pt x="1107440" y="332740"/>
                  </a:lnTo>
                  <a:lnTo>
                    <a:pt x="1107440" y="320040"/>
                  </a:lnTo>
                  <a:lnTo>
                    <a:pt x="1106170" y="314960"/>
                  </a:lnTo>
                  <a:lnTo>
                    <a:pt x="1106170" y="311150"/>
                  </a:lnTo>
                  <a:lnTo>
                    <a:pt x="1104900" y="307340"/>
                  </a:lnTo>
                  <a:lnTo>
                    <a:pt x="1103630" y="302260"/>
                  </a:lnTo>
                  <a:lnTo>
                    <a:pt x="1101090" y="298450"/>
                  </a:lnTo>
                  <a:lnTo>
                    <a:pt x="1099820" y="294640"/>
                  </a:lnTo>
                  <a:lnTo>
                    <a:pt x="1097280" y="290830"/>
                  </a:lnTo>
                  <a:lnTo>
                    <a:pt x="1094740" y="285750"/>
                  </a:lnTo>
                  <a:lnTo>
                    <a:pt x="1090930" y="283210"/>
                  </a:lnTo>
                  <a:lnTo>
                    <a:pt x="1088390" y="278130"/>
                  </a:lnTo>
                  <a:lnTo>
                    <a:pt x="1084580" y="275590"/>
                  </a:lnTo>
                  <a:lnTo>
                    <a:pt x="1076960" y="267970"/>
                  </a:lnTo>
                  <a:lnTo>
                    <a:pt x="1066800" y="260350"/>
                  </a:lnTo>
                  <a:lnTo>
                    <a:pt x="1059180" y="255270"/>
                  </a:lnTo>
                  <a:lnTo>
                    <a:pt x="1050290" y="250190"/>
                  </a:lnTo>
                  <a:lnTo>
                    <a:pt x="1042670" y="246380"/>
                  </a:lnTo>
                  <a:lnTo>
                    <a:pt x="1036320" y="242570"/>
                  </a:lnTo>
                  <a:lnTo>
                    <a:pt x="1031240" y="241731"/>
                  </a:lnTo>
                  <a:lnTo>
                    <a:pt x="1031240" y="568960"/>
                  </a:lnTo>
                  <a:lnTo>
                    <a:pt x="1028700" y="572770"/>
                  </a:lnTo>
                  <a:lnTo>
                    <a:pt x="1021080" y="580390"/>
                  </a:lnTo>
                  <a:lnTo>
                    <a:pt x="1018540" y="584200"/>
                  </a:lnTo>
                  <a:lnTo>
                    <a:pt x="1014730" y="586740"/>
                  </a:lnTo>
                  <a:lnTo>
                    <a:pt x="1010920" y="590550"/>
                  </a:lnTo>
                  <a:lnTo>
                    <a:pt x="1007110" y="591820"/>
                  </a:lnTo>
                  <a:lnTo>
                    <a:pt x="999490" y="596900"/>
                  </a:lnTo>
                  <a:lnTo>
                    <a:pt x="995680" y="598170"/>
                  </a:lnTo>
                  <a:lnTo>
                    <a:pt x="993140" y="600710"/>
                  </a:lnTo>
                  <a:lnTo>
                    <a:pt x="988060" y="600710"/>
                  </a:lnTo>
                  <a:lnTo>
                    <a:pt x="980440" y="603250"/>
                  </a:lnTo>
                  <a:lnTo>
                    <a:pt x="963930" y="603250"/>
                  </a:lnTo>
                  <a:lnTo>
                    <a:pt x="960120" y="601980"/>
                  </a:lnTo>
                  <a:lnTo>
                    <a:pt x="952500" y="598170"/>
                  </a:lnTo>
                  <a:lnTo>
                    <a:pt x="949960" y="595630"/>
                  </a:lnTo>
                  <a:lnTo>
                    <a:pt x="947420" y="594360"/>
                  </a:lnTo>
                  <a:lnTo>
                    <a:pt x="944880" y="591820"/>
                  </a:lnTo>
                  <a:lnTo>
                    <a:pt x="943610" y="589280"/>
                  </a:lnTo>
                  <a:lnTo>
                    <a:pt x="941070" y="586740"/>
                  </a:lnTo>
                  <a:lnTo>
                    <a:pt x="939800" y="584200"/>
                  </a:lnTo>
                  <a:lnTo>
                    <a:pt x="937260" y="581660"/>
                  </a:lnTo>
                  <a:lnTo>
                    <a:pt x="934720" y="574040"/>
                  </a:lnTo>
                  <a:lnTo>
                    <a:pt x="932180" y="571500"/>
                  </a:lnTo>
                  <a:lnTo>
                    <a:pt x="930910" y="566420"/>
                  </a:lnTo>
                  <a:lnTo>
                    <a:pt x="928370" y="558800"/>
                  </a:lnTo>
                  <a:lnTo>
                    <a:pt x="925830" y="548640"/>
                  </a:lnTo>
                  <a:lnTo>
                    <a:pt x="923290" y="528320"/>
                  </a:lnTo>
                  <a:lnTo>
                    <a:pt x="922020" y="515620"/>
                  </a:lnTo>
                  <a:lnTo>
                    <a:pt x="922020" y="474980"/>
                  </a:lnTo>
                  <a:lnTo>
                    <a:pt x="928370" y="433070"/>
                  </a:lnTo>
                  <a:lnTo>
                    <a:pt x="942340" y="396240"/>
                  </a:lnTo>
                  <a:lnTo>
                    <a:pt x="974090" y="353060"/>
                  </a:lnTo>
                  <a:lnTo>
                    <a:pt x="998220" y="340360"/>
                  </a:lnTo>
                  <a:lnTo>
                    <a:pt x="1003300" y="340360"/>
                  </a:lnTo>
                  <a:lnTo>
                    <a:pt x="1007110" y="339090"/>
                  </a:lnTo>
                  <a:lnTo>
                    <a:pt x="1016000" y="339090"/>
                  </a:lnTo>
                  <a:lnTo>
                    <a:pt x="1017270" y="340360"/>
                  </a:lnTo>
                  <a:lnTo>
                    <a:pt x="1018540" y="340360"/>
                  </a:lnTo>
                  <a:lnTo>
                    <a:pt x="1021080" y="342900"/>
                  </a:lnTo>
                  <a:lnTo>
                    <a:pt x="1023620" y="342900"/>
                  </a:lnTo>
                  <a:lnTo>
                    <a:pt x="1028700" y="346710"/>
                  </a:lnTo>
                  <a:lnTo>
                    <a:pt x="1026160" y="367030"/>
                  </a:lnTo>
                  <a:lnTo>
                    <a:pt x="1026160" y="377190"/>
                  </a:lnTo>
                  <a:lnTo>
                    <a:pt x="1024890" y="386080"/>
                  </a:lnTo>
                  <a:lnTo>
                    <a:pt x="1023620" y="402590"/>
                  </a:lnTo>
                  <a:lnTo>
                    <a:pt x="1023620" y="445770"/>
                  </a:lnTo>
                  <a:lnTo>
                    <a:pt x="1026160" y="480060"/>
                  </a:lnTo>
                  <a:lnTo>
                    <a:pt x="1028700" y="521970"/>
                  </a:lnTo>
                  <a:lnTo>
                    <a:pt x="1031240" y="568960"/>
                  </a:lnTo>
                  <a:lnTo>
                    <a:pt x="1031240" y="241731"/>
                  </a:lnTo>
                  <a:lnTo>
                    <a:pt x="1028700" y="241300"/>
                  </a:lnTo>
                  <a:lnTo>
                    <a:pt x="1021080" y="238760"/>
                  </a:lnTo>
                  <a:lnTo>
                    <a:pt x="1014730" y="237490"/>
                  </a:lnTo>
                  <a:lnTo>
                    <a:pt x="999490" y="237490"/>
                  </a:lnTo>
                  <a:lnTo>
                    <a:pt x="984250" y="240030"/>
                  </a:lnTo>
                  <a:lnTo>
                    <a:pt x="961390" y="247650"/>
                  </a:lnTo>
                  <a:lnTo>
                    <a:pt x="953770" y="251460"/>
                  </a:lnTo>
                  <a:lnTo>
                    <a:pt x="947420" y="256540"/>
                  </a:lnTo>
                  <a:lnTo>
                    <a:pt x="939800" y="260350"/>
                  </a:lnTo>
                  <a:lnTo>
                    <a:pt x="933450" y="265430"/>
                  </a:lnTo>
                  <a:lnTo>
                    <a:pt x="927100" y="271780"/>
                  </a:lnTo>
                  <a:lnTo>
                    <a:pt x="919480" y="278130"/>
                  </a:lnTo>
                  <a:lnTo>
                    <a:pt x="895350" y="309880"/>
                  </a:lnTo>
                  <a:lnTo>
                    <a:pt x="875030" y="347980"/>
                  </a:lnTo>
                  <a:lnTo>
                    <a:pt x="859790" y="391160"/>
                  </a:lnTo>
                  <a:lnTo>
                    <a:pt x="850900" y="436880"/>
                  </a:lnTo>
                  <a:lnTo>
                    <a:pt x="847090" y="486410"/>
                  </a:lnTo>
                  <a:lnTo>
                    <a:pt x="849630" y="537210"/>
                  </a:lnTo>
                  <a:lnTo>
                    <a:pt x="855980" y="581660"/>
                  </a:lnTo>
                  <a:lnTo>
                    <a:pt x="868680" y="627380"/>
                  </a:lnTo>
                  <a:lnTo>
                    <a:pt x="880110" y="648970"/>
                  </a:lnTo>
                  <a:lnTo>
                    <a:pt x="883920" y="656590"/>
                  </a:lnTo>
                  <a:lnTo>
                    <a:pt x="889000" y="662940"/>
                  </a:lnTo>
                  <a:lnTo>
                    <a:pt x="892810" y="668020"/>
                  </a:lnTo>
                  <a:lnTo>
                    <a:pt x="908050" y="683260"/>
                  </a:lnTo>
                  <a:lnTo>
                    <a:pt x="914400" y="687070"/>
                  </a:lnTo>
                  <a:lnTo>
                    <a:pt x="919480" y="690880"/>
                  </a:lnTo>
                  <a:lnTo>
                    <a:pt x="925830" y="694690"/>
                  </a:lnTo>
                  <a:lnTo>
                    <a:pt x="932180" y="697230"/>
                  </a:lnTo>
                  <a:lnTo>
                    <a:pt x="938530" y="698500"/>
                  </a:lnTo>
                  <a:lnTo>
                    <a:pt x="946150" y="701040"/>
                  </a:lnTo>
                  <a:lnTo>
                    <a:pt x="960120" y="703580"/>
                  </a:lnTo>
                  <a:lnTo>
                    <a:pt x="975360" y="704850"/>
                  </a:lnTo>
                  <a:lnTo>
                    <a:pt x="979170" y="704850"/>
                  </a:lnTo>
                  <a:lnTo>
                    <a:pt x="982980" y="703580"/>
                  </a:lnTo>
                  <a:lnTo>
                    <a:pt x="986790" y="703580"/>
                  </a:lnTo>
                  <a:lnTo>
                    <a:pt x="994410" y="701040"/>
                  </a:lnTo>
                  <a:lnTo>
                    <a:pt x="998220" y="698500"/>
                  </a:lnTo>
                  <a:lnTo>
                    <a:pt x="1003300" y="697230"/>
                  </a:lnTo>
                  <a:lnTo>
                    <a:pt x="1007110" y="694690"/>
                  </a:lnTo>
                  <a:lnTo>
                    <a:pt x="1017270" y="689610"/>
                  </a:lnTo>
                  <a:lnTo>
                    <a:pt x="1027430" y="683260"/>
                  </a:lnTo>
                  <a:lnTo>
                    <a:pt x="1038860" y="675640"/>
                  </a:lnTo>
                  <a:lnTo>
                    <a:pt x="1050290" y="666750"/>
                  </a:lnTo>
                  <a:lnTo>
                    <a:pt x="1057910" y="676910"/>
                  </a:lnTo>
                  <a:lnTo>
                    <a:pt x="1062990" y="685800"/>
                  </a:lnTo>
                  <a:lnTo>
                    <a:pt x="1069340" y="692150"/>
                  </a:lnTo>
                  <a:lnTo>
                    <a:pt x="1074420" y="698500"/>
                  </a:lnTo>
                  <a:lnTo>
                    <a:pt x="1078230" y="703580"/>
                  </a:lnTo>
                  <a:lnTo>
                    <a:pt x="1080770" y="704850"/>
                  </a:lnTo>
                  <a:lnTo>
                    <a:pt x="1082040" y="706120"/>
                  </a:lnTo>
                  <a:lnTo>
                    <a:pt x="1084580" y="707390"/>
                  </a:lnTo>
                  <a:lnTo>
                    <a:pt x="1085850" y="708660"/>
                  </a:lnTo>
                  <a:lnTo>
                    <a:pt x="1088390" y="708660"/>
                  </a:lnTo>
                  <a:lnTo>
                    <a:pt x="1089660" y="709930"/>
                  </a:lnTo>
                  <a:lnTo>
                    <a:pt x="1093470" y="708660"/>
                  </a:lnTo>
                  <a:lnTo>
                    <a:pt x="1096010" y="708660"/>
                  </a:lnTo>
                  <a:lnTo>
                    <a:pt x="1099820" y="707390"/>
                  </a:lnTo>
                  <a:lnTo>
                    <a:pt x="1102360" y="704850"/>
                  </a:lnTo>
                  <a:lnTo>
                    <a:pt x="1104900" y="704850"/>
                  </a:lnTo>
                  <a:lnTo>
                    <a:pt x="1115060" y="694690"/>
                  </a:lnTo>
                  <a:lnTo>
                    <a:pt x="1116330" y="690880"/>
                  </a:lnTo>
                  <a:lnTo>
                    <a:pt x="1118870" y="687070"/>
                  </a:lnTo>
                  <a:lnTo>
                    <a:pt x="1122680" y="679450"/>
                  </a:lnTo>
                  <a:lnTo>
                    <a:pt x="1122680" y="676910"/>
                  </a:lnTo>
                  <a:lnTo>
                    <a:pt x="1123950" y="673100"/>
                  </a:lnTo>
                  <a:lnTo>
                    <a:pt x="1125220" y="668020"/>
                  </a:lnTo>
                  <a:lnTo>
                    <a:pt x="1125220" y="666750"/>
                  </a:lnTo>
                  <a:lnTo>
                    <a:pt x="1125220" y="652780"/>
                  </a:lnTo>
                  <a:close/>
                </a:path>
                <a:path w="3657600" h="715010">
                  <a:moveTo>
                    <a:pt x="1470660" y="656590"/>
                  </a:moveTo>
                  <a:lnTo>
                    <a:pt x="1469390" y="638810"/>
                  </a:lnTo>
                  <a:lnTo>
                    <a:pt x="1469390" y="618490"/>
                  </a:lnTo>
                  <a:lnTo>
                    <a:pt x="1466850" y="595630"/>
                  </a:lnTo>
                  <a:lnTo>
                    <a:pt x="1464310" y="571500"/>
                  </a:lnTo>
                  <a:lnTo>
                    <a:pt x="1461770" y="546100"/>
                  </a:lnTo>
                  <a:lnTo>
                    <a:pt x="1460500" y="524510"/>
                  </a:lnTo>
                  <a:lnTo>
                    <a:pt x="1459306" y="505460"/>
                  </a:lnTo>
                  <a:lnTo>
                    <a:pt x="1459230" y="427990"/>
                  </a:lnTo>
                  <a:lnTo>
                    <a:pt x="1457960" y="386080"/>
                  </a:lnTo>
                  <a:lnTo>
                    <a:pt x="1456690" y="367030"/>
                  </a:lnTo>
                  <a:lnTo>
                    <a:pt x="1456690" y="350520"/>
                  </a:lnTo>
                  <a:lnTo>
                    <a:pt x="1454734" y="337820"/>
                  </a:lnTo>
                  <a:lnTo>
                    <a:pt x="1454150" y="334010"/>
                  </a:lnTo>
                  <a:lnTo>
                    <a:pt x="1451610" y="318770"/>
                  </a:lnTo>
                  <a:lnTo>
                    <a:pt x="1449070" y="304800"/>
                  </a:lnTo>
                  <a:lnTo>
                    <a:pt x="1446530" y="293370"/>
                  </a:lnTo>
                  <a:lnTo>
                    <a:pt x="1444828" y="288290"/>
                  </a:lnTo>
                  <a:lnTo>
                    <a:pt x="1441450" y="278130"/>
                  </a:lnTo>
                  <a:lnTo>
                    <a:pt x="1437640" y="270510"/>
                  </a:lnTo>
                  <a:lnTo>
                    <a:pt x="1435100" y="264160"/>
                  </a:lnTo>
                  <a:lnTo>
                    <a:pt x="1431290" y="257810"/>
                  </a:lnTo>
                  <a:lnTo>
                    <a:pt x="1419860" y="242570"/>
                  </a:lnTo>
                  <a:lnTo>
                    <a:pt x="1414780" y="238760"/>
                  </a:lnTo>
                  <a:lnTo>
                    <a:pt x="1409700" y="236220"/>
                  </a:lnTo>
                  <a:lnTo>
                    <a:pt x="1404620" y="232410"/>
                  </a:lnTo>
                  <a:lnTo>
                    <a:pt x="1399540" y="229870"/>
                  </a:lnTo>
                  <a:lnTo>
                    <a:pt x="1389380" y="227330"/>
                  </a:lnTo>
                  <a:lnTo>
                    <a:pt x="1383030" y="227330"/>
                  </a:lnTo>
                  <a:lnTo>
                    <a:pt x="1376680" y="226060"/>
                  </a:lnTo>
                  <a:lnTo>
                    <a:pt x="1371600" y="227330"/>
                  </a:lnTo>
                  <a:lnTo>
                    <a:pt x="1366520" y="227330"/>
                  </a:lnTo>
                  <a:lnTo>
                    <a:pt x="1360170" y="228600"/>
                  </a:lnTo>
                  <a:lnTo>
                    <a:pt x="1314450" y="261620"/>
                  </a:lnTo>
                  <a:lnTo>
                    <a:pt x="1295400" y="288290"/>
                  </a:lnTo>
                  <a:lnTo>
                    <a:pt x="1294130" y="284480"/>
                  </a:lnTo>
                  <a:lnTo>
                    <a:pt x="1292860" y="267970"/>
                  </a:lnTo>
                  <a:lnTo>
                    <a:pt x="1292860" y="261620"/>
                  </a:lnTo>
                  <a:lnTo>
                    <a:pt x="1290320" y="248920"/>
                  </a:lnTo>
                  <a:lnTo>
                    <a:pt x="1287780" y="242570"/>
                  </a:lnTo>
                  <a:lnTo>
                    <a:pt x="1286510" y="238760"/>
                  </a:lnTo>
                  <a:lnTo>
                    <a:pt x="1283970" y="233680"/>
                  </a:lnTo>
                  <a:lnTo>
                    <a:pt x="1281430" y="229870"/>
                  </a:lnTo>
                  <a:lnTo>
                    <a:pt x="1278890" y="227330"/>
                  </a:lnTo>
                  <a:lnTo>
                    <a:pt x="1276350" y="223520"/>
                  </a:lnTo>
                  <a:lnTo>
                    <a:pt x="1272540" y="220980"/>
                  </a:lnTo>
                  <a:lnTo>
                    <a:pt x="1261110" y="217170"/>
                  </a:lnTo>
                  <a:lnTo>
                    <a:pt x="1252220" y="217170"/>
                  </a:lnTo>
                  <a:lnTo>
                    <a:pt x="1249680" y="218440"/>
                  </a:lnTo>
                  <a:lnTo>
                    <a:pt x="1248410" y="218440"/>
                  </a:lnTo>
                  <a:lnTo>
                    <a:pt x="1245870" y="219710"/>
                  </a:lnTo>
                  <a:lnTo>
                    <a:pt x="1244600" y="219710"/>
                  </a:lnTo>
                  <a:lnTo>
                    <a:pt x="1243330" y="220980"/>
                  </a:lnTo>
                  <a:lnTo>
                    <a:pt x="1240790" y="222250"/>
                  </a:lnTo>
                  <a:lnTo>
                    <a:pt x="1233170" y="229870"/>
                  </a:lnTo>
                  <a:lnTo>
                    <a:pt x="1230630" y="233680"/>
                  </a:lnTo>
                  <a:lnTo>
                    <a:pt x="1229360" y="234950"/>
                  </a:lnTo>
                  <a:lnTo>
                    <a:pt x="1228090" y="237490"/>
                  </a:lnTo>
                  <a:lnTo>
                    <a:pt x="1226820" y="238760"/>
                  </a:lnTo>
                  <a:lnTo>
                    <a:pt x="1225550" y="241300"/>
                  </a:lnTo>
                  <a:lnTo>
                    <a:pt x="1225550" y="243840"/>
                  </a:lnTo>
                  <a:lnTo>
                    <a:pt x="1224280" y="246380"/>
                  </a:lnTo>
                  <a:lnTo>
                    <a:pt x="1223010" y="247650"/>
                  </a:lnTo>
                  <a:lnTo>
                    <a:pt x="1223010" y="250190"/>
                  </a:lnTo>
                  <a:lnTo>
                    <a:pt x="1221740" y="255270"/>
                  </a:lnTo>
                  <a:lnTo>
                    <a:pt x="1220470" y="261620"/>
                  </a:lnTo>
                  <a:lnTo>
                    <a:pt x="1220546" y="274320"/>
                  </a:lnTo>
                  <a:lnTo>
                    <a:pt x="1221562" y="304800"/>
                  </a:lnTo>
                  <a:lnTo>
                    <a:pt x="1221676" y="350520"/>
                  </a:lnTo>
                  <a:lnTo>
                    <a:pt x="1219200" y="461010"/>
                  </a:lnTo>
                  <a:lnTo>
                    <a:pt x="1215453" y="524510"/>
                  </a:lnTo>
                  <a:lnTo>
                    <a:pt x="1215390" y="552450"/>
                  </a:lnTo>
                  <a:lnTo>
                    <a:pt x="1214120" y="575310"/>
                  </a:lnTo>
                  <a:lnTo>
                    <a:pt x="1214120" y="581660"/>
                  </a:lnTo>
                  <a:lnTo>
                    <a:pt x="1215390" y="589280"/>
                  </a:lnTo>
                  <a:lnTo>
                    <a:pt x="1216660" y="610870"/>
                  </a:lnTo>
                  <a:lnTo>
                    <a:pt x="1217930" y="631190"/>
                  </a:lnTo>
                  <a:lnTo>
                    <a:pt x="1217930" y="652780"/>
                  </a:lnTo>
                  <a:lnTo>
                    <a:pt x="1219200" y="657860"/>
                  </a:lnTo>
                  <a:lnTo>
                    <a:pt x="1219200" y="662940"/>
                  </a:lnTo>
                  <a:lnTo>
                    <a:pt x="1220470" y="669290"/>
                  </a:lnTo>
                  <a:lnTo>
                    <a:pt x="1221740" y="673100"/>
                  </a:lnTo>
                  <a:lnTo>
                    <a:pt x="1223010" y="678180"/>
                  </a:lnTo>
                  <a:lnTo>
                    <a:pt x="1225550" y="681990"/>
                  </a:lnTo>
                  <a:lnTo>
                    <a:pt x="1228090" y="687070"/>
                  </a:lnTo>
                  <a:lnTo>
                    <a:pt x="1230630" y="690880"/>
                  </a:lnTo>
                  <a:lnTo>
                    <a:pt x="1234440" y="694690"/>
                  </a:lnTo>
                  <a:lnTo>
                    <a:pt x="1236980" y="695960"/>
                  </a:lnTo>
                  <a:lnTo>
                    <a:pt x="1240790" y="699770"/>
                  </a:lnTo>
                  <a:lnTo>
                    <a:pt x="1243330" y="701040"/>
                  </a:lnTo>
                  <a:lnTo>
                    <a:pt x="1247140" y="701040"/>
                  </a:lnTo>
                  <a:lnTo>
                    <a:pt x="1248410" y="702310"/>
                  </a:lnTo>
                  <a:lnTo>
                    <a:pt x="1259840" y="702310"/>
                  </a:lnTo>
                  <a:lnTo>
                    <a:pt x="1262380" y="701040"/>
                  </a:lnTo>
                  <a:lnTo>
                    <a:pt x="1266190" y="701040"/>
                  </a:lnTo>
                  <a:lnTo>
                    <a:pt x="1268730" y="698500"/>
                  </a:lnTo>
                  <a:lnTo>
                    <a:pt x="1271270" y="697230"/>
                  </a:lnTo>
                  <a:lnTo>
                    <a:pt x="1276350" y="692150"/>
                  </a:lnTo>
                  <a:lnTo>
                    <a:pt x="1278890" y="690880"/>
                  </a:lnTo>
                  <a:lnTo>
                    <a:pt x="1281430" y="687070"/>
                  </a:lnTo>
                  <a:lnTo>
                    <a:pt x="1283970" y="681990"/>
                  </a:lnTo>
                  <a:lnTo>
                    <a:pt x="1285240" y="678180"/>
                  </a:lnTo>
                  <a:lnTo>
                    <a:pt x="1287780" y="673100"/>
                  </a:lnTo>
                  <a:lnTo>
                    <a:pt x="1289050" y="669290"/>
                  </a:lnTo>
                  <a:lnTo>
                    <a:pt x="1290320" y="662940"/>
                  </a:lnTo>
                  <a:lnTo>
                    <a:pt x="1291590" y="657860"/>
                  </a:lnTo>
                  <a:lnTo>
                    <a:pt x="1291590" y="631190"/>
                  </a:lnTo>
                  <a:lnTo>
                    <a:pt x="1290320" y="622300"/>
                  </a:lnTo>
                  <a:lnTo>
                    <a:pt x="1290320" y="610870"/>
                  </a:lnTo>
                  <a:lnTo>
                    <a:pt x="1289050" y="599440"/>
                  </a:lnTo>
                  <a:lnTo>
                    <a:pt x="1289050" y="589280"/>
                  </a:lnTo>
                  <a:lnTo>
                    <a:pt x="1287780" y="581660"/>
                  </a:lnTo>
                  <a:lnTo>
                    <a:pt x="1287780" y="566420"/>
                  </a:lnTo>
                  <a:lnTo>
                    <a:pt x="1289050" y="556260"/>
                  </a:lnTo>
                  <a:lnTo>
                    <a:pt x="1289050" y="537210"/>
                  </a:lnTo>
                  <a:lnTo>
                    <a:pt x="1295400" y="482600"/>
                  </a:lnTo>
                  <a:lnTo>
                    <a:pt x="1308100" y="435610"/>
                  </a:lnTo>
                  <a:lnTo>
                    <a:pt x="1313180" y="421640"/>
                  </a:lnTo>
                  <a:lnTo>
                    <a:pt x="1316990" y="408940"/>
                  </a:lnTo>
                  <a:lnTo>
                    <a:pt x="1334770" y="373380"/>
                  </a:lnTo>
                  <a:lnTo>
                    <a:pt x="1341120" y="364490"/>
                  </a:lnTo>
                  <a:lnTo>
                    <a:pt x="1346200" y="356870"/>
                  </a:lnTo>
                  <a:lnTo>
                    <a:pt x="1352550" y="350520"/>
                  </a:lnTo>
                  <a:lnTo>
                    <a:pt x="1355090" y="346710"/>
                  </a:lnTo>
                  <a:lnTo>
                    <a:pt x="1358900" y="345440"/>
                  </a:lnTo>
                  <a:lnTo>
                    <a:pt x="1361440" y="342900"/>
                  </a:lnTo>
                  <a:lnTo>
                    <a:pt x="1365250" y="341630"/>
                  </a:lnTo>
                  <a:lnTo>
                    <a:pt x="1370330" y="339090"/>
                  </a:lnTo>
                  <a:lnTo>
                    <a:pt x="1374140" y="337820"/>
                  </a:lnTo>
                  <a:lnTo>
                    <a:pt x="1377950" y="337820"/>
                  </a:lnTo>
                  <a:lnTo>
                    <a:pt x="1379220" y="339090"/>
                  </a:lnTo>
                  <a:lnTo>
                    <a:pt x="1380490" y="339090"/>
                  </a:lnTo>
                  <a:lnTo>
                    <a:pt x="1380490" y="340360"/>
                  </a:lnTo>
                  <a:lnTo>
                    <a:pt x="1381760" y="340360"/>
                  </a:lnTo>
                  <a:lnTo>
                    <a:pt x="1383030" y="342900"/>
                  </a:lnTo>
                  <a:lnTo>
                    <a:pt x="1384300" y="342900"/>
                  </a:lnTo>
                  <a:lnTo>
                    <a:pt x="1384300" y="345440"/>
                  </a:lnTo>
                  <a:lnTo>
                    <a:pt x="1385570" y="346710"/>
                  </a:lnTo>
                  <a:lnTo>
                    <a:pt x="1386840" y="350520"/>
                  </a:lnTo>
                  <a:lnTo>
                    <a:pt x="1386840" y="355600"/>
                  </a:lnTo>
                  <a:lnTo>
                    <a:pt x="1388110" y="358140"/>
                  </a:lnTo>
                  <a:lnTo>
                    <a:pt x="1388110" y="393700"/>
                  </a:lnTo>
                  <a:lnTo>
                    <a:pt x="1386840" y="408940"/>
                  </a:lnTo>
                  <a:lnTo>
                    <a:pt x="1386840" y="445770"/>
                  </a:lnTo>
                  <a:lnTo>
                    <a:pt x="1385608" y="482600"/>
                  </a:lnTo>
                  <a:lnTo>
                    <a:pt x="1385570" y="505460"/>
                  </a:lnTo>
                  <a:lnTo>
                    <a:pt x="1388110" y="548640"/>
                  </a:lnTo>
                  <a:lnTo>
                    <a:pt x="1389380" y="571500"/>
                  </a:lnTo>
                  <a:lnTo>
                    <a:pt x="1397000" y="660400"/>
                  </a:lnTo>
                  <a:lnTo>
                    <a:pt x="1397000" y="666750"/>
                  </a:lnTo>
                  <a:lnTo>
                    <a:pt x="1402080" y="687070"/>
                  </a:lnTo>
                  <a:lnTo>
                    <a:pt x="1404620" y="690880"/>
                  </a:lnTo>
                  <a:lnTo>
                    <a:pt x="1405890" y="695960"/>
                  </a:lnTo>
                  <a:lnTo>
                    <a:pt x="1410970" y="701040"/>
                  </a:lnTo>
                  <a:lnTo>
                    <a:pt x="1412240" y="704850"/>
                  </a:lnTo>
                  <a:lnTo>
                    <a:pt x="1416050" y="706120"/>
                  </a:lnTo>
                  <a:lnTo>
                    <a:pt x="1418590" y="708660"/>
                  </a:lnTo>
                  <a:lnTo>
                    <a:pt x="1426210" y="711200"/>
                  </a:lnTo>
                  <a:lnTo>
                    <a:pt x="1437640" y="711200"/>
                  </a:lnTo>
                  <a:lnTo>
                    <a:pt x="1441450" y="709930"/>
                  </a:lnTo>
                  <a:lnTo>
                    <a:pt x="1443990" y="709930"/>
                  </a:lnTo>
                  <a:lnTo>
                    <a:pt x="1446530" y="708660"/>
                  </a:lnTo>
                  <a:lnTo>
                    <a:pt x="1450340" y="704850"/>
                  </a:lnTo>
                  <a:lnTo>
                    <a:pt x="1452880" y="703580"/>
                  </a:lnTo>
                  <a:lnTo>
                    <a:pt x="1456690" y="699770"/>
                  </a:lnTo>
                  <a:lnTo>
                    <a:pt x="1457960" y="697230"/>
                  </a:lnTo>
                  <a:lnTo>
                    <a:pt x="1459230" y="695960"/>
                  </a:lnTo>
                  <a:lnTo>
                    <a:pt x="1461770" y="692150"/>
                  </a:lnTo>
                  <a:lnTo>
                    <a:pt x="1464310" y="687070"/>
                  </a:lnTo>
                  <a:lnTo>
                    <a:pt x="1464310" y="685800"/>
                  </a:lnTo>
                  <a:lnTo>
                    <a:pt x="1465580" y="683260"/>
                  </a:lnTo>
                  <a:lnTo>
                    <a:pt x="1466850" y="678180"/>
                  </a:lnTo>
                  <a:lnTo>
                    <a:pt x="1469390" y="673100"/>
                  </a:lnTo>
                  <a:lnTo>
                    <a:pt x="1469390" y="668020"/>
                  </a:lnTo>
                  <a:lnTo>
                    <a:pt x="1470660" y="662940"/>
                  </a:lnTo>
                  <a:lnTo>
                    <a:pt x="1470660" y="656590"/>
                  </a:lnTo>
                  <a:close/>
                </a:path>
                <a:path w="3657600" h="715010">
                  <a:moveTo>
                    <a:pt x="1830070" y="633730"/>
                  </a:moveTo>
                  <a:lnTo>
                    <a:pt x="1828800" y="629920"/>
                  </a:lnTo>
                  <a:lnTo>
                    <a:pt x="1828800" y="624840"/>
                  </a:lnTo>
                  <a:lnTo>
                    <a:pt x="1824990" y="613410"/>
                  </a:lnTo>
                  <a:lnTo>
                    <a:pt x="1821180" y="600710"/>
                  </a:lnTo>
                  <a:lnTo>
                    <a:pt x="1808480" y="567690"/>
                  </a:lnTo>
                  <a:lnTo>
                    <a:pt x="1790700" y="528320"/>
                  </a:lnTo>
                  <a:lnTo>
                    <a:pt x="1734820" y="414020"/>
                  </a:lnTo>
                  <a:lnTo>
                    <a:pt x="1756410" y="384810"/>
                  </a:lnTo>
                  <a:lnTo>
                    <a:pt x="1775460" y="354330"/>
                  </a:lnTo>
                  <a:lnTo>
                    <a:pt x="1793240" y="326390"/>
                  </a:lnTo>
                  <a:lnTo>
                    <a:pt x="1809750" y="297180"/>
                  </a:lnTo>
                  <a:lnTo>
                    <a:pt x="1812290" y="292100"/>
                  </a:lnTo>
                  <a:lnTo>
                    <a:pt x="1814830" y="288290"/>
                  </a:lnTo>
                  <a:lnTo>
                    <a:pt x="1816100" y="283210"/>
                  </a:lnTo>
                  <a:lnTo>
                    <a:pt x="1817370" y="279400"/>
                  </a:lnTo>
                  <a:lnTo>
                    <a:pt x="1819910" y="269240"/>
                  </a:lnTo>
                  <a:lnTo>
                    <a:pt x="1819910" y="248920"/>
                  </a:lnTo>
                  <a:lnTo>
                    <a:pt x="1818640" y="242570"/>
                  </a:lnTo>
                  <a:lnTo>
                    <a:pt x="1817370" y="237490"/>
                  </a:lnTo>
                  <a:lnTo>
                    <a:pt x="1816100" y="233680"/>
                  </a:lnTo>
                  <a:lnTo>
                    <a:pt x="1813560" y="228600"/>
                  </a:lnTo>
                  <a:lnTo>
                    <a:pt x="1812290" y="223520"/>
                  </a:lnTo>
                  <a:lnTo>
                    <a:pt x="1808480" y="219710"/>
                  </a:lnTo>
                  <a:lnTo>
                    <a:pt x="1803400" y="212090"/>
                  </a:lnTo>
                  <a:lnTo>
                    <a:pt x="1797050" y="205740"/>
                  </a:lnTo>
                  <a:lnTo>
                    <a:pt x="1794510" y="204470"/>
                  </a:lnTo>
                  <a:lnTo>
                    <a:pt x="1793240" y="204470"/>
                  </a:lnTo>
                  <a:lnTo>
                    <a:pt x="1791970" y="203200"/>
                  </a:lnTo>
                  <a:lnTo>
                    <a:pt x="1789430" y="203200"/>
                  </a:lnTo>
                  <a:lnTo>
                    <a:pt x="1788160" y="201930"/>
                  </a:lnTo>
                  <a:lnTo>
                    <a:pt x="1776730" y="201930"/>
                  </a:lnTo>
                  <a:lnTo>
                    <a:pt x="1775460" y="203200"/>
                  </a:lnTo>
                  <a:lnTo>
                    <a:pt x="1774190" y="203200"/>
                  </a:lnTo>
                  <a:lnTo>
                    <a:pt x="1771650" y="204470"/>
                  </a:lnTo>
                  <a:lnTo>
                    <a:pt x="1770380" y="205740"/>
                  </a:lnTo>
                  <a:lnTo>
                    <a:pt x="1769110" y="205740"/>
                  </a:lnTo>
                  <a:lnTo>
                    <a:pt x="1764030" y="210820"/>
                  </a:lnTo>
                  <a:lnTo>
                    <a:pt x="1761490" y="212090"/>
                  </a:lnTo>
                  <a:lnTo>
                    <a:pt x="1691640" y="320040"/>
                  </a:lnTo>
                  <a:lnTo>
                    <a:pt x="1666240" y="355600"/>
                  </a:lnTo>
                  <a:lnTo>
                    <a:pt x="1645920" y="382270"/>
                  </a:lnTo>
                  <a:lnTo>
                    <a:pt x="1648460" y="144780"/>
                  </a:lnTo>
                  <a:lnTo>
                    <a:pt x="1648460" y="113030"/>
                  </a:lnTo>
                  <a:lnTo>
                    <a:pt x="1647190" y="100330"/>
                  </a:lnTo>
                  <a:lnTo>
                    <a:pt x="1645920" y="55880"/>
                  </a:lnTo>
                  <a:lnTo>
                    <a:pt x="1645920" y="44450"/>
                  </a:lnTo>
                  <a:lnTo>
                    <a:pt x="1642110" y="29210"/>
                  </a:lnTo>
                  <a:lnTo>
                    <a:pt x="1639570" y="24130"/>
                  </a:lnTo>
                  <a:lnTo>
                    <a:pt x="1638300" y="20320"/>
                  </a:lnTo>
                  <a:lnTo>
                    <a:pt x="1635760" y="15240"/>
                  </a:lnTo>
                  <a:lnTo>
                    <a:pt x="1633220" y="12700"/>
                  </a:lnTo>
                  <a:lnTo>
                    <a:pt x="1631950" y="10160"/>
                  </a:lnTo>
                  <a:lnTo>
                    <a:pt x="1630680" y="8890"/>
                  </a:lnTo>
                  <a:lnTo>
                    <a:pt x="1628140" y="7620"/>
                  </a:lnTo>
                  <a:lnTo>
                    <a:pt x="1624330" y="3810"/>
                  </a:lnTo>
                  <a:lnTo>
                    <a:pt x="1621790" y="3810"/>
                  </a:lnTo>
                  <a:lnTo>
                    <a:pt x="1619250" y="1270"/>
                  </a:lnTo>
                  <a:lnTo>
                    <a:pt x="1616710" y="1270"/>
                  </a:lnTo>
                  <a:lnTo>
                    <a:pt x="1615440" y="0"/>
                  </a:lnTo>
                  <a:lnTo>
                    <a:pt x="1604010" y="0"/>
                  </a:lnTo>
                  <a:lnTo>
                    <a:pt x="1601470" y="1270"/>
                  </a:lnTo>
                  <a:lnTo>
                    <a:pt x="1600200" y="1270"/>
                  </a:lnTo>
                  <a:lnTo>
                    <a:pt x="1598930" y="2540"/>
                  </a:lnTo>
                  <a:lnTo>
                    <a:pt x="1596390" y="3810"/>
                  </a:lnTo>
                  <a:lnTo>
                    <a:pt x="1595120" y="3810"/>
                  </a:lnTo>
                  <a:lnTo>
                    <a:pt x="1593850" y="5080"/>
                  </a:lnTo>
                  <a:lnTo>
                    <a:pt x="1591310" y="6350"/>
                  </a:lnTo>
                  <a:lnTo>
                    <a:pt x="1587500" y="10160"/>
                  </a:lnTo>
                  <a:lnTo>
                    <a:pt x="1586230" y="12700"/>
                  </a:lnTo>
                  <a:lnTo>
                    <a:pt x="1583690" y="15240"/>
                  </a:lnTo>
                  <a:lnTo>
                    <a:pt x="1581150" y="20320"/>
                  </a:lnTo>
                  <a:lnTo>
                    <a:pt x="1578610" y="24130"/>
                  </a:lnTo>
                  <a:lnTo>
                    <a:pt x="1573530" y="44450"/>
                  </a:lnTo>
                  <a:lnTo>
                    <a:pt x="1572260" y="50800"/>
                  </a:lnTo>
                  <a:lnTo>
                    <a:pt x="1572260" y="55880"/>
                  </a:lnTo>
                  <a:lnTo>
                    <a:pt x="1573530" y="99060"/>
                  </a:lnTo>
                  <a:lnTo>
                    <a:pt x="1574800" y="123190"/>
                  </a:lnTo>
                  <a:lnTo>
                    <a:pt x="1572260" y="424180"/>
                  </a:lnTo>
                  <a:lnTo>
                    <a:pt x="1572260" y="466090"/>
                  </a:lnTo>
                  <a:lnTo>
                    <a:pt x="1567180" y="582930"/>
                  </a:lnTo>
                  <a:lnTo>
                    <a:pt x="1567180" y="641350"/>
                  </a:lnTo>
                  <a:lnTo>
                    <a:pt x="1568450" y="648970"/>
                  </a:lnTo>
                  <a:lnTo>
                    <a:pt x="1568450" y="655320"/>
                  </a:lnTo>
                  <a:lnTo>
                    <a:pt x="1569720" y="662940"/>
                  </a:lnTo>
                  <a:lnTo>
                    <a:pt x="1572260" y="668020"/>
                  </a:lnTo>
                  <a:lnTo>
                    <a:pt x="1573530" y="673100"/>
                  </a:lnTo>
                  <a:lnTo>
                    <a:pt x="1576070" y="678180"/>
                  </a:lnTo>
                  <a:lnTo>
                    <a:pt x="1583690" y="689610"/>
                  </a:lnTo>
                  <a:lnTo>
                    <a:pt x="1587500" y="690880"/>
                  </a:lnTo>
                  <a:lnTo>
                    <a:pt x="1591310" y="693420"/>
                  </a:lnTo>
                  <a:lnTo>
                    <a:pt x="1598930" y="695960"/>
                  </a:lnTo>
                  <a:lnTo>
                    <a:pt x="1610360" y="695960"/>
                  </a:lnTo>
                  <a:lnTo>
                    <a:pt x="1611630" y="694690"/>
                  </a:lnTo>
                  <a:lnTo>
                    <a:pt x="1612900" y="694690"/>
                  </a:lnTo>
                  <a:lnTo>
                    <a:pt x="1615440" y="693420"/>
                  </a:lnTo>
                  <a:lnTo>
                    <a:pt x="1616710" y="692150"/>
                  </a:lnTo>
                  <a:lnTo>
                    <a:pt x="1619250" y="692150"/>
                  </a:lnTo>
                  <a:lnTo>
                    <a:pt x="1623060" y="688340"/>
                  </a:lnTo>
                  <a:lnTo>
                    <a:pt x="1625600" y="687070"/>
                  </a:lnTo>
                  <a:lnTo>
                    <a:pt x="1626870" y="685800"/>
                  </a:lnTo>
                  <a:lnTo>
                    <a:pt x="1628140" y="683260"/>
                  </a:lnTo>
                  <a:lnTo>
                    <a:pt x="1633220" y="675640"/>
                  </a:lnTo>
                  <a:lnTo>
                    <a:pt x="1634490" y="671830"/>
                  </a:lnTo>
                  <a:lnTo>
                    <a:pt x="1637030" y="666750"/>
                  </a:lnTo>
                  <a:lnTo>
                    <a:pt x="1639570" y="656590"/>
                  </a:lnTo>
                  <a:lnTo>
                    <a:pt x="1639570" y="651510"/>
                  </a:lnTo>
                  <a:lnTo>
                    <a:pt x="1640840" y="645160"/>
                  </a:lnTo>
                  <a:lnTo>
                    <a:pt x="1640840" y="638810"/>
                  </a:lnTo>
                  <a:lnTo>
                    <a:pt x="1643380" y="525780"/>
                  </a:lnTo>
                  <a:lnTo>
                    <a:pt x="1658620" y="510540"/>
                  </a:lnTo>
                  <a:lnTo>
                    <a:pt x="1678940" y="487680"/>
                  </a:lnTo>
                  <a:lnTo>
                    <a:pt x="1722120" y="575310"/>
                  </a:lnTo>
                  <a:lnTo>
                    <a:pt x="1743710" y="623570"/>
                  </a:lnTo>
                  <a:lnTo>
                    <a:pt x="1760220" y="666750"/>
                  </a:lnTo>
                  <a:lnTo>
                    <a:pt x="1762760" y="674370"/>
                  </a:lnTo>
                  <a:lnTo>
                    <a:pt x="1765300" y="676910"/>
                  </a:lnTo>
                  <a:lnTo>
                    <a:pt x="1766570" y="680720"/>
                  </a:lnTo>
                  <a:lnTo>
                    <a:pt x="1769110" y="683260"/>
                  </a:lnTo>
                  <a:lnTo>
                    <a:pt x="1771650" y="688340"/>
                  </a:lnTo>
                  <a:lnTo>
                    <a:pt x="1774190" y="690880"/>
                  </a:lnTo>
                  <a:lnTo>
                    <a:pt x="1776730" y="692150"/>
                  </a:lnTo>
                  <a:lnTo>
                    <a:pt x="1778000" y="694690"/>
                  </a:lnTo>
                  <a:lnTo>
                    <a:pt x="1783080" y="697230"/>
                  </a:lnTo>
                  <a:lnTo>
                    <a:pt x="1784350" y="697230"/>
                  </a:lnTo>
                  <a:lnTo>
                    <a:pt x="1786890" y="698500"/>
                  </a:lnTo>
                  <a:lnTo>
                    <a:pt x="1798320" y="698500"/>
                  </a:lnTo>
                  <a:lnTo>
                    <a:pt x="1799590" y="697230"/>
                  </a:lnTo>
                  <a:lnTo>
                    <a:pt x="1800860" y="697230"/>
                  </a:lnTo>
                  <a:lnTo>
                    <a:pt x="1803400" y="695960"/>
                  </a:lnTo>
                  <a:lnTo>
                    <a:pt x="1804670" y="695960"/>
                  </a:lnTo>
                  <a:lnTo>
                    <a:pt x="1805940" y="694690"/>
                  </a:lnTo>
                  <a:lnTo>
                    <a:pt x="1808480" y="693420"/>
                  </a:lnTo>
                  <a:lnTo>
                    <a:pt x="1809750" y="692150"/>
                  </a:lnTo>
                  <a:lnTo>
                    <a:pt x="1813560" y="689610"/>
                  </a:lnTo>
                  <a:lnTo>
                    <a:pt x="1821180" y="678180"/>
                  </a:lnTo>
                  <a:lnTo>
                    <a:pt x="1823720" y="673100"/>
                  </a:lnTo>
                  <a:lnTo>
                    <a:pt x="1824990" y="671830"/>
                  </a:lnTo>
                  <a:lnTo>
                    <a:pt x="1827530" y="666750"/>
                  </a:lnTo>
                  <a:lnTo>
                    <a:pt x="1827530" y="664210"/>
                  </a:lnTo>
                  <a:lnTo>
                    <a:pt x="1830070" y="654050"/>
                  </a:lnTo>
                  <a:lnTo>
                    <a:pt x="1830070" y="633730"/>
                  </a:lnTo>
                  <a:close/>
                </a:path>
                <a:path w="3657600" h="715010">
                  <a:moveTo>
                    <a:pt x="2513330" y="80010"/>
                  </a:moveTo>
                  <a:lnTo>
                    <a:pt x="2512060" y="74930"/>
                  </a:lnTo>
                  <a:lnTo>
                    <a:pt x="2510790" y="68580"/>
                  </a:lnTo>
                  <a:lnTo>
                    <a:pt x="2509520" y="63500"/>
                  </a:lnTo>
                  <a:lnTo>
                    <a:pt x="2506980" y="58420"/>
                  </a:lnTo>
                  <a:lnTo>
                    <a:pt x="2496820" y="43180"/>
                  </a:lnTo>
                  <a:lnTo>
                    <a:pt x="2494280" y="41910"/>
                  </a:lnTo>
                  <a:lnTo>
                    <a:pt x="2490470" y="38100"/>
                  </a:lnTo>
                  <a:lnTo>
                    <a:pt x="2487930" y="38100"/>
                  </a:lnTo>
                  <a:lnTo>
                    <a:pt x="2486660" y="36830"/>
                  </a:lnTo>
                  <a:lnTo>
                    <a:pt x="2484120" y="36830"/>
                  </a:lnTo>
                  <a:lnTo>
                    <a:pt x="2482850" y="35560"/>
                  </a:lnTo>
                  <a:lnTo>
                    <a:pt x="2480310" y="35560"/>
                  </a:lnTo>
                  <a:lnTo>
                    <a:pt x="2475230" y="34290"/>
                  </a:lnTo>
                  <a:lnTo>
                    <a:pt x="2472690" y="34290"/>
                  </a:lnTo>
                  <a:lnTo>
                    <a:pt x="2467610" y="36830"/>
                  </a:lnTo>
                  <a:lnTo>
                    <a:pt x="2465070" y="36830"/>
                  </a:lnTo>
                  <a:lnTo>
                    <a:pt x="2462530" y="38100"/>
                  </a:lnTo>
                  <a:lnTo>
                    <a:pt x="2459990" y="40640"/>
                  </a:lnTo>
                  <a:lnTo>
                    <a:pt x="2457450" y="41910"/>
                  </a:lnTo>
                  <a:lnTo>
                    <a:pt x="2454910" y="44450"/>
                  </a:lnTo>
                  <a:lnTo>
                    <a:pt x="2453640" y="46990"/>
                  </a:lnTo>
                  <a:lnTo>
                    <a:pt x="2451100" y="49530"/>
                  </a:lnTo>
                  <a:lnTo>
                    <a:pt x="2448560" y="53340"/>
                  </a:lnTo>
                  <a:lnTo>
                    <a:pt x="2447290" y="55880"/>
                  </a:lnTo>
                  <a:lnTo>
                    <a:pt x="2444750" y="63500"/>
                  </a:lnTo>
                  <a:lnTo>
                    <a:pt x="2443480" y="68580"/>
                  </a:lnTo>
                  <a:lnTo>
                    <a:pt x="2440940" y="73660"/>
                  </a:lnTo>
                  <a:lnTo>
                    <a:pt x="2416810" y="162560"/>
                  </a:lnTo>
                  <a:lnTo>
                    <a:pt x="2359660" y="358140"/>
                  </a:lnTo>
                  <a:lnTo>
                    <a:pt x="2348230" y="334010"/>
                  </a:lnTo>
                  <a:lnTo>
                    <a:pt x="2336800" y="307340"/>
                  </a:lnTo>
                  <a:lnTo>
                    <a:pt x="2324100" y="274320"/>
                  </a:lnTo>
                  <a:lnTo>
                    <a:pt x="2310130" y="238760"/>
                  </a:lnTo>
                  <a:lnTo>
                    <a:pt x="2264410" y="114300"/>
                  </a:lnTo>
                  <a:lnTo>
                    <a:pt x="2244090" y="63500"/>
                  </a:lnTo>
                  <a:lnTo>
                    <a:pt x="2236470" y="50800"/>
                  </a:lnTo>
                  <a:lnTo>
                    <a:pt x="2235200" y="48260"/>
                  </a:lnTo>
                  <a:lnTo>
                    <a:pt x="2232660" y="46990"/>
                  </a:lnTo>
                  <a:lnTo>
                    <a:pt x="2231390" y="44450"/>
                  </a:lnTo>
                  <a:lnTo>
                    <a:pt x="2227580" y="40640"/>
                  </a:lnTo>
                  <a:lnTo>
                    <a:pt x="2222500" y="38100"/>
                  </a:lnTo>
                  <a:lnTo>
                    <a:pt x="2221230" y="36830"/>
                  </a:lnTo>
                  <a:lnTo>
                    <a:pt x="2218690" y="35560"/>
                  </a:lnTo>
                  <a:lnTo>
                    <a:pt x="2217420" y="35560"/>
                  </a:lnTo>
                  <a:lnTo>
                    <a:pt x="2214880" y="34290"/>
                  </a:lnTo>
                  <a:lnTo>
                    <a:pt x="2211070" y="34290"/>
                  </a:lnTo>
                  <a:lnTo>
                    <a:pt x="2208530" y="35560"/>
                  </a:lnTo>
                  <a:lnTo>
                    <a:pt x="2205990" y="35560"/>
                  </a:lnTo>
                  <a:lnTo>
                    <a:pt x="2203450" y="36830"/>
                  </a:lnTo>
                  <a:lnTo>
                    <a:pt x="2202180" y="36830"/>
                  </a:lnTo>
                  <a:lnTo>
                    <a:pt x="2200910" y="38100"/>
                  </a:lnTo>
                  <a:lnTo>
                    <a:pt x="2198370" y="39370"/>
                  </a:lnTo>
                  <a:lnTo>
                    <a:pt x="2197100" y="39370"/>
                  </a:lnTo>
                  <a:lnTo>
                    <a:pt x="2195830" y="41910"/>
                  </a:lnTo>
                  <a:lnTo>
                    <a:pt x="2192020" y="44450"/>
                  </a:lnTo>
                  <a:lnTo>
                    <a:pt x="2185670" y="50800"/>
                  </a:lnTo>
                  <a:lnTo>
                    <a:pt x="2183130" y="55880"/>
                  </a:lnTo>
                  <a:lnTo>
                    <a:pt x="2181860" y="59690"/>
                  </a:lnTo>
                  <a:lnTo>
                    <a:pt x="2179320" y="64770"/>
                  </a:lnTo>
                  <a:lnTo>
                    <a:pt x="2175510" y="80010"/>
                  </a:lnTo>
                  <a:lnTo>
                    <a:pt x="2174240" y="86360"/>
                  </a:lnTo>
                  <a:lnTo>
                    <a:pt x="2174240" y="100330"/>
                  </a:lnTo>
                  <a:lnTo>
                    <a:pt x="2175510" y="104140"/>
                  </a:lnTo>
                  <a:lnTo>
                    <a:pt x="2175510" y="107950"/>
                  </a:lnTo>
                  <a:lnTo>
                    <a:pt x="2176780" y="111760"/>
                  </a:lnTo>
                  <a:lnTo>
                    <a:pt x="2178050" y="114300"/>
                  </a:lnTo>
                  <a:lnTo>
                    <a:pt x="2178050" y="119380"/>
                  </a:lnTo>
                  <a:lnTo>
                    <a:pt x="2179320" y="123190"/>
                  </a:lnTo>
                  <a:lnTo>
                    <a:pt x="2264410" y="335280"/>
                  </a:lnTo>
                  <a:lnTo>
                    <a:pt x="2322830" y="478790"/>
                  </a:lnTo>
                  <a:lnTo>
                    <a:pt x="2298700" y="547370"/>
                  </a:lnTo>
                  <a:lnTo>
                    <a:pt x="2282190" y="599440"/>
                  </a:lnTo>
                  <a:lnTo>
                    <a:pt x="2274570" y="619760"/>
                  </a:lnTo>
                  <a:lnTo>
                    <a:pt x="2270760" y="635000"/>
                  </a:lnTo>
                  <a:lnTo>
                    <a:pt x="2268220" y="646430"/>
                  </a:lnTo>
                  <a:lnTo>
                    <a:pt x="2268220" y="650240"/>
                  </a:lnTo>
                  <a:lnTo>
                    <a:pt x="2266950" y="654050"/>
                  </a:lnTo>
                  <a:lnTo>
                    <a:pt x="2268220" y="660400"/>
                  </a:lnTo>
                  <a:lnTo>
                    <a:pt x="2268220" y="665480"/>
                  </a:lnTo>
                  <a:lnTo>
                    <a:pt x="2269490" y="671830"/>
                  </a:lnTo>
                  <a:lnTo>
                    <a:pt x="2270760" y="676910"/>
                  </a:lnTo>
                  <a:lnTo>
                    <a:pt x="2270760" y="679450"/>
                  </a:lnTo>
                  <a:lnTo>
                    <a:pt x="2274570" y="687070"/>
                  </a:lnTo>
                  <a:lnTo>
                    <a:pt x="2277110" y="690880"/>
                  </a:lnTo>
                  <a:lnTo>
                    <a:pt x="2279650" y="695960"/>
                  </a:lnTo>
                  <a:lnTo>
                    <a:pt x="2282190" y="699770"/>
                  </a:lnTo>
                  <a:lnTo>
                    <a:pt x="2286000" y="702310"/>
                  </a:lnTo>
                  <a:lnTo>
                    <a:pt x="2289810" y="706120"/>
                  </a:lnTo>
                  <a:lnTo>
                    <a:pt x="2292350" y="707390"/>
                  </a:lnTo>
                  <a:lnTo>
                    <a:pt x="2293620" y="708660"/>
                  </a:lnTo>
                  <a:lnTo>
                    <a:pt x="2294890" y="708660"/>
                  </a:lnTo>
                  <a:lnTo>
                    <a:pt x="2298700" y="709930"/>
                  </a:lnTo>
                  <a:lnTo>
                    <a:pt x="2301240" y="711200"/>
                  </a:lnTo>
                  <a:lnTo>
                    <a:pt x="2307590" y="711200"/>
                  </a:lnTo>
                  <a:lnTo>
                    <a:pt x="2311400" y="709930"/>
                  </a:lnTo>
                  <a:lnTo>
                    <a:pt x="2312670" y="709930"/>
                  </a:lnTo>
                  <a:lnTo>
                    <a:pt x="2320290" y="706120"/>
                  </a:lnTo>
                  <a:lnTo>
                    <a:pt x="2325370" y="701040"/>
                  </a:lnTo>
                  <a:lnTo>
                    <a:pt x="2326640" y="698500"/>
                  </a:lnTo>
                  <a:lnTo>
                    <a:pt x="2331720" y="693420"/>
                  </a:lnTo>
                  <a:lnTo>
                    <a:pt x="2334260" y="689610"/>
                  </a:lnTo>
                  <a:lnTo>
                    <a:pt x="2341880" y="674370"/>
                  </a:lnTo>
                  <a:lnTo>
                    <a:pt x="2345690" y="662940"/>
                  </a:lnTo>
                  <a:lnTo>
                    <a:pt x="2354580" y="638810"/>
                  </a:lnTo>
                  <a:lnTo>
                    <a:pt x="2386330" y="544830"/>
                  </a:lnTo>
                  <a:lnTo>
                    <a:pt x="2399030" y="505460"/>
                  </a:lnTo>
                  <a:lnTo>
                    <a:pt x="2413000" y="461010"/>
                  </a:lnTo>
                  <a:lnTo>
                    <a:pt x="2443480" y="350520"/>
                  </a:lnTo>
                  <a:lnTo>
                    <a:pt x="2498090" y="156210"/>
                  </a:lnTo>
                  <a:lnTo>
                    <a:pt x="2505710" y="133350"/>
                  </a:lnTo>
                  <a:lnTo>
                    <a:pt x="2510790" y="115570"/>
                  </a:lnTo>
                  <a:lnTo>
                    <a:pt x="2513330" y="101600"/>
                  </a:lnTo>
                  <a:lnTo>
                    <a:pt x="2513330" y="80010"/>
                  </a:lnTo>
                  <a:close/>
                </a:path>
                <a:path w="3657600" h="715010">
                  <a:moveTo>
                    <a:pt x="2863850" y="438150"/>
                  </a:moveTo>
                  <a:lnTo>
                    <a:pt x="2860040" y="396240"/>
                  </a:lnTo>
                  <a:lnTo>
                    <a:pt x="2853690" y="358140"/>
                  </a:lnTo>
                  <a:lnTo>
                    <a:pt x="2852229" y="353060"/>
                  </a:lnTo>
                  <a:lnTo>
                    <a:pt x="2848610" y="340360"/>
                  </a:lnTo>
                  <a:lnTo>
                    <a:pt x="2842260" y="323850"/>
                  </a:lnTo>
                  <a:lnTo>
                    <a:pt x="2835910" y="308610"/>
                  </a:lnTo>
                  <a:lnTo>
                    <a:pt x="2828290" y="292100"/>
                  </a:lnTo>
                  <a:lnTo>
                    <a:pt x="2823210" y="285750"/>
                  </a:lnTo>
                  <a:lnTo>
                    <a:pt x="2819400" y="278130"/>
                  </a:lnTo>
                  <a:lnTo>
                    <a:pt x="2814320" y="273050"/>
                  </a:lnTo>
                  <a:lnTo>
                    <a:pt x="2809240" y="266700"/>
                  </a:lnTo>
                  <a:lnTo>
                    <a:pt x="2804160" y="261620"/>
                  </a:lnTo>
                  <a:lnTo>
                    <a:pt x="2794000" y="254000"/>
                  </a:lnTo>
                  <a:lnTo>
                    <a:pt x="2792730" y="253238"/>
                  </a:lnTo>
                  <a:lnTo>
                    <a:pt x="2792730" y="501650"/>
                  </a:lnTo>
                  <a:lnTo>
                    <a:pt x="2791460" y="514350"/>
                  </a:lnTo>
                  <a:lnTo>
                    <a:pt x="2788920" y="524510"/>
                  </a:lnTo>
                  <a:lnTo>
                    <a:pt x="2787650" y="534670"/>
                  </a:lnTo>
                  <a:lnTo>
                    <a:pt x="2783840" y="544830"/>
                  </a:lnTo>
                  <a:lnTo>
                    <a:pt x="2780030" y="553720"/>
                  </a:lnTo>
                  <a:lnTo>
                    <a:pt x="2778760" y="557530"/>
                  </a:lnTo>
                  <a:lnTo>
                    <a:pt x="2776220" y="561340"/>
                  </a:lnTo>
                  <a:lnTo>
                    <a:pt x="2774950" y="566420"/>
                  </a:lnTo>
                  <a:lnTo>
                    <a:pt x="2772410" y="568960"/>
                  </a:lnTo>
                  <a:lnTo>
                    <a:pt x="2767330" y="575310"/>
                  </a:lnTo>
                  <a:lnTo>
                    <a:pt x="2763520" y="580390"/>
                  </a:lnTo>
                  <a:lnTo>
                    <a:pt x="2758440" y="585470"/>
                  </a:lnTo>
                  <a:lnTo>
                    <a:pt x="2753360" y="588010"/>
                  </a:lnTo>
                  <a:lnTo>
                    <a:pt x="2750820" y="590550"/>
                  </a:lnTo>
                  <a:lnTo>
                    <a:pt x="2748280" y="590550"/>
                  </a:lnTo>
                  <a:lnTo>
                    <a:pt x="2743200" y="593090"/>
                  </a:lnTo>
                  <a:lnTo>
                    <a:pt x="2740660" y="593090"/>
                  </a:lnTo>
                  <a:lnTo>
                    <a:pt x="2738120" y="594360"/>
                  </a:lnTo>
                  <a:lnTo>
                    <a:pt x="2727960" y="594360"/>
                  </a:lnTo>
                  <a:lnTo>
                    <a:pt x="2725420" y="593090"/>
                  </a:lnTo>
                  <a:lnTo>
                    <a:pt x="2722880" y="593090"/>
                  </a:lnTo>
                  <a:lnTo>
                    <a:pt x="2720340" y="591820"/>
                  </a:lnTo>
                  <a:lnTo>
                    <a:pt x="2717800" y="591820"/>
                  </a:lnTo>
                  <a:lnTo>
                    <a:pt x="2716530" y="590550"/>
                  </a:lnTo>
                  <a:lnTo>
                    <a:pt x="2694940" y="566420"/>
                  </a:lnTo>
                  <a:lnTo>
                    <a:pt x="2692400" y="562610"/>
                  </a:lnTo>
                  <a:lnTo>
                    <a:pt x="2691130" y="557530"/>
                  </a:lnTo>
                  <a:lnTo>
                    <a:pt x="2688590" y="553720"/>
                  </a:lnTo>
                  <a:lnTo>
                    <a:pt x="2687320" y="549910"/>
                  </a:lnTo>
                  <a:lnTo>
                    <a:pt x="2684780" y="539750"/>
                  </a:lnTo>
                  <a:lnTo>
                    <a:pt x="2683510" y="529590"/>
                  </a:lnTo>
                  <a:lnTo>
                    <a:pt x="2680970" y="506730"/>
                  </a:lnTo>
                  <a:lnTo>
                    <a:pt x="2680970" y="481330"/>
                  </a:lnTo>
                  <a:lnTo>
                    <a:pt x="2682240" y="468630"/>
                  </a:lnTo>
                  <a:lnTo>
                    <a:pt x="2682240" y="455930"/>
                  </a:lnTo>
                  <a:lnTo>
                    <a:pt x="2684780" y="444500"/>
                  </a:lnTo>
                  <a:lnTo>
                    <a:pt x="2686050" y="433070"/>
                  </a:lnTo>
                  <a:lnTo>
                    <a:pt x="2689860" y="421640"/>
                  </a:lnTo>
                  <a:lnTo>
                    <a:pt x="2692400" y="411480"/>
                  </a:lnTo>
                  <a:lnTo>
                    <a:pt x="2696210" y="400050"/>
                  </a:lnTo>
                  <a:lnTo>
                    <a:pt x="2706370" y="379730"/>
                  </a:lnTo>
                  <a:lnTo>
                    <a:pt x="2710180" y="375920"/>
                  </a:lnTo>
                  <a:lnTo>
                    <a:pt x="2712720" y="370840"/>
                  </a:lnTo>
                  <a:lnTo>
                    <a:pt x="2715260" y="367030"/>
                  </a:lnTo>
                  <a:lnTo>
                    <a:pt x="2719070" y="364490"/>
                  </a:lnTo>
                  <a:lnTo>
                    <a:pt x="2721610" y="361950"/>
                  </a:lnTo>
                  <a:lnTo>
                    <a:pt x="2729230" y="356870"/>
                  </a:lnTo>
                  <a:lnTo>
                    <a:pt x="2733040" y="355600"/>
                  </a:lnTo>
                  <a:lnTo>
                    <a:pt x="2735580" y="354330"/>
                  </a:lnTo>
                  <a:lnTo>
                    <a:pt x="2740660" y="353060"/>
                  </a:lnTo>
                  <a:lnTo>
                    <a:pt x="2754630" y="353060"/>
                  </a:lnTo>
                  <a:lnTo>
                    <a:pt x="2759710" y="354330"/>
                  </a:lnTo>
                  <a:lnTo>
                    <a:pt x="2762250" y="355600"/>
                  </a:lnTo>
                  <a:lnTo>
                    <a:pt x="2768600" y="361950"/>
                  </a:lnTo>
                  <a:lnTo>
                    <a:pt x="2773680" y="365760"/>
                  </a:lnTo>
                  <a:lnTo>
                    <a:pt x="2777490" y="372110"/>
                  </a:lnTo>
                  <a:lnTo>
                    <a:pt x="2780030" y="378460"/>
                  </a:lnTo>
                  <a:lnTo>
                    <a:pt x="2783840" y="387350"/>
                  </a:lnTo>
                  <a:lnTo>
                    <a:pt x="2786380" y="396240"/>
                  </a:lnTo>
                  <a:lnTo>
                    <a:pt x="2787650" y="406400"/>
                  </a:lnTo>
                  <a:lnTo>
                    <a:pt x="2790190" y="417830"/>
                  </a:lnTo>
                  <a:lnTo>
                    <a:pt x="2791460" y="429260"/>
                  </a:lnTo>
                  <a:lnTo>
                    <a:pt x="2792666" y="455930"/>
                  </a:lnTo>
                  <a:lnTo>
                    <a:pt x="2792730" y="501650"/>
                  </a:lnTo>
                  <a:lnTo>
                    <a:pt x="2792730" y="253238"/>
                  </a:lnTo>
                  <a:lnTo>
                    <a:pt x="2787650" y="250190"/>
                  </a:lnTo>
                  <a:lnTo>
                    <a:pt x="2782570" y="247650"/>
                  </a:lnTo>
                  <a:lnTo>
                    <a:pt x="2776220" y="243840"/>
                  </a:lnTo>
                  <a:lnTo>
                    <a:pt x="2771140" y="242570"/>
                  </a:lnTo>
                  <a:lnTo>
                    <a:pt x="2764790" y="241300"/>
                  </a:lnTo>
                  <a:lnTo>
                    <a:pt x="2758440" y="241300"/>
                  </a:lnTo>
                  <a:lnTo>
                    <a:pt x="2752090" y="240030"/>
                  </a:lnTo>
                  <a:lnTo>
                    <a:pt x="2743200" y="241300"/>
                  </a:lnTo>
                  <a:lnTo>
                    <a:pt x="2734310" y="241300"/>
                  </a:lnTo>
                  <a:lnTo>
                    <a:pt x="2725420" y="243840"/>
                  </a:lnTo>
                  <a:lnTo>
                    <a:pt x="2710180" y="248920"/>
                  </a:lnTo>
                  <a:lnTo>
                    <a:pt x="2694940" y="256540"/>
                  </a:lnTo>
                  <a:lnTo>
                    <a:pt x="2687320" y="261620"/>
                  </a:lnTo>
                  <a:lnTo>
                    <a:pt x="2674620" y="274320"/>
                  </a:lnTo>
                  <a:lnTo>
                    <a:pt x="2667000" y="280670"/>
                  </a:lnTo>
                  <a:lnTo>
                    <a:pt x="2661920" y="289560"/>
                  </a:lnTo>
                  <a:lnTo>
                    <a:pt x="2655570" y="297180"/>
                  </a:lnTo>
                  <a:lnTo>
                    <a:pt x="2649220" y="307340"/>
                  </a:lnTo>
                  <a:lnTo>
                    <a:pt x="2631440" y="345440"/>
                  </a:lnTo>
                  <a:lnTo>
                    <a:pt x="2618740" y="386080"/>
                  </a:lnTo>
                  <a:lnTo>
                    <a:pt x="2613660" y="405130"/>
                  </a:lnTo>
                  <a:lnTo>
                    <a:pt x="2609850" y="426720"/>
                  </a:lnTo>
                  <a:lnTo>
                    <a:pt x="2608580" y="448310"/>
                  </a:lnTo>
                  <a:lnTo>
                    <a:pt x="2607310" y="471170"/>
                  </a:lnTo>
                  <a:lnTo>
                    <a:pt x="2607310" y="518160"/>
                  </a:lnTo>
                  <a:lnTo>
                    <a:pt x="2613660" y="562610"/>
                  </a:lnTo>
                  <a:lnTo>
                    <a:pt x="2623820" y="603250"/>
                  </a:lnTo>
                  <a:lnTo>
                    <a:pt x="2639060" y="636270"/>
                  </a:lnTo>
                  <a:lnTo>
                    <a:pt x="2642870" y="645160"/>
                  </a:lnTo>
                  <a:lnTo>
                    <a:pt x="2665730" y="675640"/>
                  </a:lnTo>
                  <a:lnTo>
                    <a:pt x="2675890" y="684530"/>
                  </a:lnTo>
                  <a:lnTo>
                    <a:pt x="2680970" y="689610"/>
                  </a:lnTo>
                  <a:lnTo>
                    <a:pt x="2686050" y="692150"/>
                  </a:lnTo>
                  <a:lnTo>
                    <a:pt x="2691130" y="695960"/>
                  </a:lnTo>
                  <a:lnTo>
                    <a:pt x="2697480" y="698500"/>
                  </a:lnTo>
                  <a:lnTo>
                    <a:pt x="2702560" y="701040"/>
                  </a:lnTo>
                  <a:lnTo>
                    <a:pt x="2708910" y="703580"/>
                  </a:lnTo>
                  <a:lnTo>
                    <a:pt x="2713990" y="704850"/>
                  </a:lnTo>
                  <a:lnTo>
                    <a:pt x="2720340" y="704850"/>
                  </a:lnTo>
                  <a:lnTo>
                    <a:pt x="2725420" y="706120"/>
                  </a:lnTo>
                  <a:lnTo>
                    <a:pt x="2739390" y="706120"/>
                  </a:lnTo>
                  <a:lnTo>
                    <a:pt x="2754630" y="703580"/>
                  </a:lnTo>
                  <a:lnTo>
                    <a:pt x="2760980" y="701040"/>
                  </a:lnTo>
                  <a:lnTo>
                    <a:pt x="2768600" y="698500"/>
                  </a:lnTo>
                  <a:lnTo>
                    <a:pt x="2774950" y="695960"/>
                  </a:lnTo>
                  <a:lnTo>
                    <a:pt x="2781300" y="690880"/>
                  </a:lnTo>
                  <a:lnTo>
                    <a:pt x="2787650" y="687070"/>
                  </a:lnTo>
                  <a:lnTo>
                    <a:pt x="2794000" y="681990"/>
                  </a:lnTo>
                  <a:lnTo>
                    <a:pt x="2800350" y="675640"/>
                  </a:lnTo>
                  <a:lnTo>
                    <a:pt x="2805430" y="669290"/>
                  </a:lnTo>
                  <a:lnTo>
                    <a:pt x="2811780" y="662940"/>
                  </a:lnTo>
                  <a:lnTo>
                    <a:pt x="2816860" y="655320"/>
                  </a:lnTo>
                  <a:lnTo>
                    <a:pt x="2821940" y="646430"/>
                  </a:lnTo>
                  <a:lnTo>
                    <a:pt x="2839720" y="610870"/>
                  </a:lnTo>
                  <a:lnTo>
                    <a:pt x="2845219" y="594360"/>
                  </a:lnTo>
                  <a:lnTo>
                    <a:pt x="2846070" y="591820"/>
                  </a:lnTo>
                  <a:lnTo>
                    <a:pt x="2851150" y="571500"/>
                  </a:lnTo>
                  <a:lnTo>
                    <a:pt x="2856230" y="552450"/>
                  </a:lnTo>
                  <a:lnTo>
                    <a:pt x="2860040" y="529590"/>
                  </a:lnTo>
                  <a:lnTo>
                    <a:pt x="2862580" y="508000"/>
                  </a:lnTo>
                  <a:lnTo>
                    <a:pt x="2863850" y="485140"/>
                  </a:lnTo>
                  <a:lnTo>
                    <a:pt x="2863850" y="438150"/>
                  </a:lnTo>
                  <a:close/>
                </a:path>
                <a:path w="3657600" h="715010">
                  <a:moveTo>
                    <a:pt x="3206750" y="280670"/>
                  </a:moveTo>
                  <a:lnTo>
                    <a:pt x="3205480" y="275590"/>
                  </a:lnTo>
                  <a:lnTo>
                    <a:pt x="3204210" y="269240"/>
                  </a:lnTo>
                  <a:lnTo>
                    <a:pt x="3204210" y="264160"/>
                  </a:lnTo>
                  <a:lnTo>
                    <a:pt x="3202940" y="261620"/>
                  </a:lnTo>
                  <a:lnTo>
                    <a:pt x="3202940" y="259080"/>
                  </a:lnTo>
                  <a:lnTo>
                    <a:pt x="3201670" y="256540"/>
                  </a:lnTo>
                  <a:lnTo>
                    <a:pt x="3200400" y="255270"/>
                  </a:lnTo>
                  <a:lnTo>
                    <a:pt x="3199130" y="252730"/>
                  </a:lnTo>
                  <a:lnTo>
                    <a:pt x="3197860" y="251460"/>
                  </a:lnTo>
                  <a:lnTo>
                    <a:pt x="3195320" y="246380"/>
                  </a:lnTo>
                  <a:lnTo>
                    <a:pt x="3192780" y="242570"/>
                  </a:lnTo>
                  <a:lnTo>
                    <a:pt x="3188970" y="240030"/>
                  </a:lnTo>
                  <a:lnTo>
                    <a:pt x="3188970" y="238760"/>
                  </a:lnTo>
                  <a:lnTo>
                    <a:pt x="3186430" y="237490"/>
                  </a:lnTo>
                  <a:lnTo>
                    <a:pt x="3182620" y="233680"/>
                  </a:lnTo>
                  <a:lnTo>
                    <a:pt x="3180080" y="233680"/>
                  </a:lnTo>
                  <a:lnTo>
                    <a:pt x="3178810" y="232410"/>
                  </a:lnTo>
                  <a:lnTo>
                    <a:pt x="3176270" y="232410"/>
                  </a:lnTo>
                  <a:lnTo>
                    <a:pt x="3175000" y="231140"/>
                  </a:lnTo>
                  <a:lnTo>
                    <a:pt x="3164840" y="231140"/>
                  </a:lnTo>
                  <a:lnTo>
                    <a:pt x="3161030" y="232410"/>
                  </a:lnTo>
                  <a:lnTo>
                    <a:pt x="3158490" y="232410"/>
                  </a:lnTo>
                  <a:lnTo>
                    <a:pt x="3154680" y="233680"/>
                  </a:lnTo>
                  <a:lnTo>
                    <a:pt x="3152140" y="236220"/>
                  </a:lnTo>
                  <a:lnTo>
                    <a:pt x="3148330" y="237490"/>
                  </a:lnTo>
                  <a:lnTo>
                    <a:pt x="3145790" y="240030"/>
                  </a:lnTo>
                  <a:lnTo>
                    <a:pt x="3134360" y="270510"/>
                  </a:lnTo>
                  <a:lnTo>
                    <a:pt x="3133090" y="275590"/>
                  </a:lnTo>
                  <a:lnTo>
                    <a:pt x="3133090" y="281940"/>
                  </a:lnTo>
                  <a:lnTo>
                    <a:pt x="3130550" y="314960"/>
                  </a:lnTo>
                  <a:lnTo>
                    <a:pt x="3128010" y="389890"/>
                  </a:lnTo>
                  <a:lnTo>
                    <a:pt x="3128010" y="577850"/>
                  </a:lnTo>
                  <a:lnTo>
                    <a:pt x="3102610" y="585470"/>
                  </a:lnTo>
                  <a:lnTo>
                    <a:pt x="3094990" y="588010"/>
                  </a:lnTo>
                  <a:lnTo>
                    <a:pt x="3086100" y="589280"/>
                  </a:lnTo>
                  <a:lnTo>
                    <a:pt x="3070860" y="591820"/>
                  </a:lnTo>
                  <a:lnTo>
                    <a:pt x="3061970" y="591820"/>
                  </a:lnTo>
                  <a:lnTo>
                    <a:pt x="3060700" y="590550"/>
                  </a:lnTo>
                  <a:lnTo>
                    <a:pt x="3056890" y="590550"/>
                  </a:lnTo>
                  <a:lnTo>
                    <a:pt x="3051810" y="588010"/>
                  </a:lnTo>
                  <a:lnTo>
                    <a:pt x="3049270" y="588010"/>
                  </a:lnTo>
                  <a:lnTo>
                    <a:pt x="3048000" y="586740"/>
                  </a:lnTo>
                  <a:lnTo>
                    <a:pt x="3045460" y="585470"/>
                  </a:lnTo>
                  <a:lnTo>
                    <a:pt x="3041650" y="582930"/>
                  </a:lnTo>
                  <a:lnTo>
                    <a:pt x="3037840" y="581660"/>
                  </a:lnTo>
                  <a:lnTo>
                    <a:pt x="3035300" y="566420"/>
                  </a:lnTo>
                  <a:lnTo>
                    <a:pt x="3032760" y="528320"/>
                  </a:lnTo>
                  <a:lnTo>
                    <a:pt x="3030220" y="506730"/>
                  </a:lnTo>
                  <a:lnTo>
                    <a:pt x="3030220" y="483870"/>
                  </a:lnTo>
                  <a:lnTo>
                    <a:pt x="3028950" y="458470"/>
                  </a:lnTo>
                  <a:lnTo>
                    <a:pt x="3028950" y="377190"/>
                  </a:lnTo>
                  <a:lnTo>
                    <a:pt x="3032760" y="341630"/>
                  </a:lnTo>
                  <a:lnTo>
                    <a:pt x="3035300" y="307340"/>
                  </a:lnTo>
                  <a:lnTo>
                    <a:pt x="3035300" y="271780"/>
                  </a:lnTo>
                  <a:lnTo>
                    <a:pt x="3032760" y="261620"/>
                  </a:lnTo>
                  <a:lnTo>
                    <a:pt x="3032760" y="259080"/>
                  </a:lnTo>
                  <a:lnTo>
                    <a:pt x="3030220" y="254000"/>
                  </a:lnTo>
                  <a:lnTo>
                    <a:pt x="3030220" y="252730"/>
                  </a:lnTo>
                  <a:lnTo>
                    <a:pt x="3027680" y="247650"/>
                  </a:lnTo>
                  <a:lnTo>
                    <a:pt x="3026410" y="246380"/>
                  </a:lnTo>
                  <a:lnTo>
                    <a:pt x="3025140" y="243840"/>
                  </a:lnTo>
                  <a:lnTo>
                    <a:pt x="3022600" y="240030"/>
                  </a:lnTo>
                  <a:lnTo>
                    <a:pt x="3018790" y="237490"/>
                  </a:lnTo>
                  <a:lnTo>
                    <a:pt x="3013710" y="232410"/>
                  </a:lnTo>
                  <a:lnTo>
                    <a:pt x="3011170" y="231140"/>
                  </a:lnTo>
                  <a:lnTo>
                    <a:pt x="3009900" y="231140"/>
                  </a:lnTo>
                  <a:lnTo>
                    <a:pt x="3008630" y="229870"/>
                  </a:lnTo>
                  <a:lnTo>
                    <a:pt x="3006090" y="229870"/>
                  </a:lnTo>
                  <a:lnTo>
                    <a:pt x="3004820" y="228600"/>
                  </a:lnTo>
                  <a:lnTo>
                    <a:pt x="2994660" y="228600"/>
                  </a:lnTo>
                  <a:lnTo>
                    <a:pt x="2992120" y="229870"/>
                  </a:lnTo>
                  <a:lnTo>
                    <a:pt x="2988310" y="229870"/>
                  </a:lnTo>
                  <a:lnTo>
                    <a:pt x="2984500" y="232410"/>
                  </a:lnTo>
                  <a:lnTo>
                    <a:pt x="2979420" y="234950"/>
                  </a:lnTo>
                  <a:lnTo>
                    <a:pt x="2974340" y="240030"/>
                  </a:lnTo>
                  <a:lnTo>
                    <a:pt x="2973070" y="243840"/>
                  </a:lnTo>
                  <a:lnTo>
                    <a:pt x="2967990" y="251460"/>
                  </a:lnTo>
                  <a:lnTo>
                    <a:pt x="2966720" y="255270"/>
                  </a:lnTo>
                  <a:lnTo>
                    <a:pt x="2962910" y="270510"/>
                  </a:lnTo>
                  <a:lnTo>
                    <a:pt x="2962910" y="275590"/>
                  </a:lnTo>
                  <a:lnTo>
                    <a:pt x="2959100" y="311150"/>
                  </a:lnTo>
                  <a:lnTo>
                    <a:pt x="2956560" y="342900"/>
                  </a:lnTo>
                  <a:lnTo>
                    <a:pt x="2955290" y="374650"/>
                  </a:lnTo>
                  <a:lnTo>
                    <a:pt x="2955290" y="445770"/>
                  </a:lnTo>
                  <a:lnTo>
                    <a:pt x="2960370" y="541020"/>
                  </a:lnTo>
                  <a:lnTo>
                    <a:pt x="2966720" y="605790"/>
                  </a:lnTo>
                  <a:lnTo>
                    <a:pt x="2976880" y="642620"/>
                  </a:lnTo>
                  <a:lnTo>
                    <a:pt x="2979420" y="647700"/>
                  </a:lnTo>
                  <a:lnTo>
                    <a:pt x="2980690" y="652780"/>
                  </a:lnTo>
                  <a:lnTo>
                    <a:pt x="2984500" y="657860"/>
                  </a:lnTo>
                  <a:lnTo>
                    <a:pt x="2987040" y="661670"/>
                  </a:lnTo>
                  <a:lnTo>
                    <a:pt x="2989580" y="666750"/>
                  </a:lnTo>
                  <a:lnTo>
                    <a:pt x="2993390" y="670560"/>
                  </a:lnTo>
                  <a:lnTo>
                    <a:pt x="3028950" y="697230"/>
                  </a:lnTo>
                  <a:lnTo>
                    <a:pt x="3045460" y="701040"/>
                  </a:lnTo>
                  <a:lnTo>
                    <a:pt x="3054350" y="703580"/>
                  </a:lnTo>
                  <a:lnTo>
                    <a:pt x="3072130" y="703580"/>
                  </a:lnTo>
                  <a:lnTo>
                    <a:pt x="3091180" y="701040"/>
                  </a:lnTo>
                  <a:lnTo>
                    <a:pt x="3100070" y="698500"/>
                  </a:lnTo>
                  <a:lnTo>
                    <a:pt x="3107690" y="695960"/>
                  </a:lnTo>
                  <a:lnTo>
                    <a:pt x="3125470" y="688340"/>
                  </a:lnTo>
                  <a:lnTo>
                    <a:pt x="3134360" y="683260"/>
                  </a:lnTo>
                  <a:lnTo>
                    <a:pt x="3138170" y="694690"/>
                  </a:lnTo>
                  <a:lnTo>
                    <a:pt x="3139440" y="697230"/>
                  </a:lnTo>
                  <a:lnTo>
                    <a:pt x="3141980" y="701040"/>
                  </a:lnTo>
                  <a:lnTo>
                    <a:pt x="3143250" y="703580"/>
                  </a:lnTo>
                  <a:lnTo>
                    <a:pt x="3147060" y="707390"/>
                  </a:lnTo>
                  <a:lnTo>
                    <a:pt x="3148330" y="709930"/>
                  </a:lnTo>
                  <a:lnTo>
                    <a:pt x="3158490" y="715010"/>
                  </a:lnTo>
                  <a:lnTo>
                    <a:pt x="3173730" y="715010"/>
                  </a:lnTo>
                  <a:lnTo>
                    <a:pt x="3175000" y="713740"/>
                  </a:lnTo>
                  <a:lnTo>
                    <a:pt x="3177540" y="713740"/>
                  </a:lnTo>
                  <a:lnTo>
                    <a:pt x="3178810" y="712470"/>
                  </a:lnTo>
                  <a:lnTo>
                    <a:pt x="3181350" y="711200"/>
                  </a:lnTo>
                  <a:lnTo>
                    <a:pt x="3182620" y="709930"/>
                  </a:lnTo>
                  <a:lnTo>
                    <a:pt x="3183890" y="709930"/>
                  </a:lnTo>
                  <a:lnTo>
                    <a:pt x="3188970" y="704850"/>
                  </a:lnTo>
                  <a:lnTo>
                    <a:pt x="3188970" y="703580"/>
                  </a:lnTo>
                  <a:lnTo>
                    <a:pt x="3192780" y="699770"/>
                  </a:lnTo>
                  <a:lnTo>
                    <a:pt x="3195320" y="695960"/>
                  </a:lnTo>
                  <a:lnTo>
                    <a:pt x="3196590" y="692150"/>
                  </a:lnTo>
                  <a:lnTo>
                    <a:pt x="3199130" y="687070"/>
                  </a:lnTo>
                  <a:lnTo>
                    <a:pt x="3202940" y="671830"/>
                  </a:lnTo>
                  <a:lnTo>
                    <a:pt x="3202940" y="666750"/>
                  </a:lnTo>
                  <a:lnTo>
                    <a:pt x="3204210" y="660400"/>
                  </a:lnTo>
                  <a:lnTo>
                    <a:pt x="3204210" y="655320"/>
                  </a:lnTo>
                  <a:lnTo>
                    <a:pt x="3202940" y="648970"/>
                  </a:lnTo>
                  <a:lnTo>
                    <a:pt x="3202940" y="633730"/>
                  </a:lnTo>
                  <a:lnTo>
                    <a:pt x="3201670" y="618490"/>
                  </a:lnTo>
                  <a:lnTo>
                    <a:pt x="3201670" y="436880"/>
                  </a:lnTo>
                  <a:lnTo>
                    <a:pt x="3201670" y="435610"/>
                  </a:lnTo>
                  <a:lnTo>
                    <a:pt x="3201670" y="431800"/>
                  </a:lnTo>
                  <a:lnTo>
                    <a:pt x="3202940" y="405130"/>
                  </a:lnTo>
                  <a:lnTo>
                    <a:pt x="3206750" y="285750"/>
                  </a:lnTo>
                  <a:lnTo>
                    <a:pt x="3206750" y="280670"/>
                  </a:lnTo>
                  <a:close/>
                </a:path>
                <a:path w="3657600" h="715010">
                  <a:moveTo>
                    <a:pt x="3657600" y="651510"/>
                  </a:moveTo>
                  <a:lnTo>
                    <a:pt x="3656330" y="646430"/>
                  </a:lnTo>
                  <a:lnTo>
                    <a:pt x="3656330" y="641350"/>
                  </a:lnTo>
                  <a:lnTo>
                    <a:pt x="3653790" y="635000"/>
                  </a:lnTo>
                  <a:lnTo>
                    <a:pt x="3652520" y="628650"/>
                  </a:lnTo>
                  <a:lnTo>
                    <a:pt x="3649980" y="623570"/>
                  </a:lnTo>
                  <a:lnTo>
                    <a:pt x="3642347" y="604520"/>
                  </a:lnTo>
                  <a:lnTo>
                    <a:pt x="3638550" y="599440"/>
                  </a:lnTo>
                  <a:lnTo>
                    <a:pt x="3635997" y="595630"/>
                  </a:lnTo>
                  <a:lnTo>
                    <a:pt x="3627120" y="586740"/>
                  </a:lnTo>
                  <a:lnTo>
                    <a:pt x="3624580" y="586740"/>
                  </a:lnTo>
                  <a:lnTo>
                    <a:pt x="3623297" y="585470"/>
                  </a:lnTo>
                  <a:lnTo>
                    <a:pt x="3620770" y="584200"/>
                  </a:lnTo>
                  <a:lnTo>
                    <a:pt x="3619500" y="584200"/>
                  </a:lnTo>
                  <a:lnTo>
                    <a:pt x="3618230" y="582930"/>
                  </a:lnTo>
                  <a:lnTo>
                    <a:pt x="3613150" y="582930"/>
                  </a:lnTo>
                  <a:lnTo>
                    <a:pt x="3611880" y="584200"/>
                  </a:lnTo>
                  <a:lnTo>
                    <a:pt x="3608070" y="584200"/>
                  </a:lnTo>
                  <a:lnTo>
                    <a:pt x="3606800" y="585470"/>
                  </a:lnTo>
                  <a:lnTo>
                    <a:pt x="3605530" y="585470"/>
                  </a:lnTo>
                  <a:lnTo>
                    <a:pt x="3604247" y="586740"/>
                  </a:lnTo>
                  <a:lnTo>
                    <a:pt x="3602990" y="586740"/>
                  </a:lnTo>
                  <a:lnTo>
                    <a:pt x="3600450" y="588010"/>
                  </a:lnTo>
                  <a:lnTo>
                    <a:pt x="3596640" y="591820"/>
                  </a:lnTo>
                  <a:lnTo>
                    <a:pt x="3594100" y="595630"/>
                  </a:lnTo>
                  <a:lnTo>
                    <a:pt x="3591547" y="598170"/>
                  </a:lnTo>
                  <a:lnTo>
                    <a:pt x="3586480" y="605790"/>
                  </a:lnTo>
                  <a:lnTo>
                    <a:pt x="3583940" y="610870"/>
                  </a:lnTo>
                  <a:lnTo>
                    <a:pt x="3582670" y="614680"/>
                  </a:lnTo>
                  <a:lnTo>
                    <a:pt x="3580130" y="624840"/>
                  </a:lnTo>
                  <a:lnTo>
                    <a:pt x="3580130" y="646430"/>
                  </a:lnTo>
                  <a:lnTo>
                    <a:pt x="3581400" y="652780"/>
                  </a:lnTo>
                  <a:lnTo>
                    <a:pt x="3582670" y="657860"/>
                  </a:lnTo>
                  <a:lnTo>
                    <a:pt x="3583940" y="664210"/>
                  </a:lnTo>
                  <a:lnTo>
                    <a:pt x="3586480" y="670560"/>
                  </a:lnTo>
                  <a:lnTo>
                    <a:pt x="3589020" y="675640"/>
                  </a:lnTo>
                  <a:lnTo>
                    <a:pt x="3591547" y="681990"/>
                  </a:lnTo>
                  <a:lnTo>
                    <a:pt x="3599180" y="694690"/>
                  </a:lnTo>
                  <a:lnTo>
                    <a:pt x="3606800" y="702310"/>
                  </a:lnTo>
                  <a:lnTo>
                    <a:pt x="3608070" y="704850"/>
                  </a:lnTo>
                  <a:lnTo>
                    <a:pt x="3610597" y="706120"/>
                  </a:lnTo>
                  <a:lnTo>
                    <a:pt x="3613150" y="706120"/>
                  </a:lnTo>
                  <a:lnTo>
                    <a:pt x="3615690" y="708660"/>
                  </a:lnTo>
                  <a:lnTo>
                    <a:pt x="3618230" y="708660"/>
                  </a:lnTo>
                  <a:lnTo>
                    <a:pt x="3620770" y="709930"/>
                  </a:lnTo>
                  <a:lnTo>
                    <a:pt x="3623297" y="709930"/>
                  </a:lnTo>
                  <a:lnTo>
                    <a:pt x="3625850" y="708660"/>
                  </a:lnTo>
                  <a:lnTo>
                    <a:pt x="3629647" y="708660"/>
                  </a:lnTo>
                  <a:lnTo>
                    <a:pt x="3632200" y="707390"/>
                  </a:lnTo>
                  <a:lnTo>
                    <a:pt x="3633470" y="706120"/>
                  </a:lnTo>
                  <a:lnTo>
                    <a:pt x="3634740" y="706120"/>
                  </a:lnTo>
                  <a:lnTo>
                    <a:pt x="3637280" y="704850"/>
                  </a:lnTo>
                  <a:lnTo>
                    <a:pt x="3641090" y="701040"/>
                  </a:lnTo>
                  <a:lnTo>
                    <a:pt x="3643630" y="697230"/>
                  </a:lnTo>
                  <a:lnTo>
                    <a:pt x="3646170" y="694690"/>
                  </a:lnTo>
                  <a:lnTo>
                    <a:pt x="3648697" y="690880"/>
                  </a:lnTo>
                  <a:lnTo>
                    <a:pt x="3651250" y="685800"/>
                  </a:lnTo>
                  <a:lnTo>
                    <a:pt x="3652520" y="684530"/>
                  </a:lnTo>
                  <a:lnTo>
                    <a:pt x="3653790" y="681990"/>
                  </a:lnTo>
                  <a:lnTo>
                    <a:pt x="3653790" y="679450"/>
                  </a:lnTo>
                  <a:lnTo>
                    <a:pt x="3655047" y="676910"/>
                  </a:lnTo>
                  <a:lnTo>
                    <a:pt x="3656330" y="673100"/>
                  </a:lnTo>
                  <a:lnTo>
                    <a:pt x="3656330" y="668020"/>
                  </a:lnTo>
                  <a:lnTo>
                    <a:pt x="3657600" y="662940"/>
                  </a:lnTo>
                  <a:lnTo>
                    <a:pt x="3657600" y="651510"/>
                  </a:lnTo>
                  <a:close/>
                </a:path>
                <a:path w="3657600" h="715010">
                  <a:moveTo>
                    <a:pt x="3657600" y="46990"/>
                  </a:moveTo>
                  <a:lnTo>
                    <a:pt x="3656330" y="41910"/>
                  </a:lnTo>
                  <a:lnTo>
                    <a:pt x="3656330" y="36830"/>
                  </a:lnTo>
                  <a:lnTo>
                    <a:pt x="3653790" y="26670"/>
                  </a:lnTo>
                  <a:lnTo>
                    <a:pt x="3651250" y="22860"/>
                  </a:lnTo>
                  <a:lnTo>
                    <a:pt x="3649980" y="19050"/>
                  </a:lnTo>
                  <a:lnTo>
                    <a:pt x="3647440" y="13970"/>
                  </a:lnTo>
                  <a:lnTo>
                    <a:pt x="3644900" y="11430"/>
                  </a:lnTo>
                  <a:lnTo>
                    <a:pt x="3643630" y="8890"/>
                  </a:lnTo>
                  <a:lnTo>
                    <a:pt x="3639820" y="5080"/>
                  </a:lnTo>
                  <a:lnTo>
                    <a:pt x="3637280" y="3810"/>
                  </a:lnTo>
                  <a:lnTo>
                    <a:pt x="3635997" y="3810"/>
                  </a:lnTo>
                  <a:lnTo>
                    <a:pt x="3633470" y="1270"/>
                  </a:lnTo>
                  <a:lnTo>
                    <a:pt x="3632200" y="1270"/>
                  </a:lnTo>
                  <a:lnTo>
                    <a:pt x="3629647" y="0"/>
                  </a:lnTo>
                  <a:lnTo>
                    <a:pt x="3615690" y="0"/>
                  </a:lnTo>
                  <a:lnTo>
                    <a:pt x="3614420" y="1270"/>
                  </a:lnTo>
                  <a:lnTo>
                    <a:pt x="3613150" y="1270"/>
                  </a:lnTo>
                  <a:lnTo>
                    <a:pt x="3610597" y="2540"/>
                  </a:lnTo>
                  <a:lnTo>
                    <a:pt x="3609340" y="3810"/>
                  </a:lnTo>
                  <a:lnTo>
                    <a:pt x="3608070" y="3810"/>
                  </a:lnTo>
                  <a:lnTo>
                    <a:pt x="3605530" y="5080"/>
                  </a:lnTo>
                  <a:lnTo>
                    <a:pt x="3605530" y="6350"/>
                  </a:lnTo>
                  <a:lnTo>
                    <a:pt x="3602990" y="7620"/>
                  </a:lnTo>
                  <a:lnTo>
                    <a:pt x="3601720" y="8890"/>
                  </a:lnTo>
                  <a:lnTo>
                    <a:pt x="3600450" y="11430"/>
                  </a:lnTo>
                  <a:lnTo>
                    <a:pt x="3597897" y="13970"/>
                  </a:lnTo>
                  <a:lnTo>
                    <a:pt x="3596640" y="19050"/>
                  </a:lnTo>
                  <a:lnTo>
                    <a:pt x="3594100" y="22860"/>
                  </a:lnTo>
                  <a:lnTo>
                    <a:pt x="3592830" y="26670"/>
                  </a:lnTo>
                  <a:lnTo>
                    <a:pt x="3589020" y="41910"/>
                  </a:lnTo>
                  <a:lnTo>
                    <a:pt x="3589020" y="52070"/>
                  </a:lnTo>
                  <a:lnTo>
                    <a:pt x="3587750" y="228600"/>
                  </a:lnTo>
                  <a:lnTo>
                    <a:pt x="3587750" y="453390"/>
                  </a:lnTo>
                  <a:lnTo>
                    <a:pt x="3589020" y="502920"/>
                  </a:lnTo>
                  <a:lnTo>
                    <a:pt x="3589020" y="514350"/>
                  </a:lnTo>
                  <a:lnTo>
                    <a:pt x="3590290" y="519430"/>
                  </a:lnTo>
                  <a:lnTo>
                    <a:pt x="3591547" y="523240"/>
                  </a:lnTo>
                  <a:lnTo>
                    <a:pt x="3594100" y="533400"/>
                  </a:lnTo>
                  <a:lnTo>
                    <a:pt x="3596640" y="537210"/>
                  </a:lnTo>
                  <a:lnTo>
                    <a:pt x="3597897" y="539750"/>
                  </a:lnTo>
                  <a:lnTo>
                    <a:pt x="3600450" y="543560"/>
                  </a:lnTo>
                  <a:lnTo>
                    <a:pt x="3601720" y="544830"/>
                  </a:lnTo>
                  <a:lnTo>
                    <a:pt x="3602990" y="547370"/>
                  </a:lnTo>
                  <a:lnTo>
                    <a:pt x="3605530" y="548640"/>
                  </a:lnTo>
                  <a:lnTo>
                    <a:pt x="3605530" y="549910"/>
                  </a:lnTo>
                  <a:lnTo>
                    <a:pt x="3608070" y="551180"/>
                  </a:lnTo>
                  <a:lnTo>
                    <a:pt x="3609340" y="552450"/>
                  </a:lnTo>
                  <a:lnTo>
                    <a:pt x="3613150" y="552450"/>
                  </a:lnTo>
                  <a:lnTo>
                    <a:pt x="3615690" y="554990"/>
                  </a:lnTo>
                  <a:lnTo>
                    <a:pt x="3629647" y="554990"/>
                  </a:lnTo>
                  <a:lnTo>
                    <a:pt x="3632200" y="553720"/>
                  </a:lnTo>
                  <a:lnTo>
                    <a:pt x="3633470" y="552450"/>
                  </a:lnTo>
                  <a:lnTo>
                    <a:pt x="3635997" y="552450"/>
                  </a:lnTo>
                  <a:lnTo>
                    <a:pt x="3637280" y="551180"/>
                  </a:lnTo>
                  <a:lnTo>
                    <a:pt x="3639820" y="549910"/>
                  </a:lnTo>
                  <a:lnTo>
                    <a:pt x="3642347" y="547370"/>
                  </a:lnTo>
                  <a:lnTo>
                    <a:pt x="3643630" y="544830"/>
                  </a:lnTo>
                  <a:lnTo>
                    <a:pt x="3644900" y="543560"/>
                  </a:lnTo>
                  <a:lnTo>
                    <a:pt x="3647440" y="539750"/>
                  </a:lnTo>
                  <a:lnTo>
                    <a:pt x="3649980" y="537210"/>
                  </a:lnTo>
                  <a:lnTo>
                    <a:pt x="3651250" y="533400"/>
                  </a:lnTo>
                  <a:lnTo>
                    <a:pt x="3653790" y="528320"/>
                  </a:lnTo>
                  <a:lnTo>
                    <a:pt x="3655047" y="523240"/>
                  </a:lnTo>
                  <a:lnTo>
                    <a:pt x="3656330" y="519430"/>
                  </a:lnTo>
                  <a:lnTo>
                    <a:pt x="3656330" y="514350"/>
                  </a:lnTo>
                  <a:lnTo>
                    <a:pt x="3657600" y="509270"/>
                  </a:lnTo>
                  <a:lnTo>
                    <a:pt x="3657600" y="469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124"/>
          <p:cNvSpPr txBox="1">
            <a:spLocks noGrp="1"/>
          </p:cNvSpPr>
          <p:nvPr>
            <p:ph type="title"/>
          </p:nvPr>
        </p:nvSpPr>
        <p:spPr>
          <a:xfrm>
            <a:off x="228600" y="574675"/>
            <a:ext cx="8763000" cy="1298575"/>
          </a:xfrm>
        </p:spPr>
        <p:txBody>
          <a:bodyPr tIns="89535">
            <a:noAutofit/>
          </a:bodyPr>
          <a:lstStyle/>
          <a:p>
            <a:pPr marL="1238250" indent="-1225550" eaLnBrk="1" hangingPunct="1">
              <a:lnSpc>
                <a:spcPts val="4738"/>
              </a:lnSpc>
              <a:spcBef>
                <a:spcPts val="700"/>
              </a:spcBef>
            </a:pPr>
            <a:r>
              <a:rPr lang="en-US" sz="3200" dirty="0" smtClean="0">
                <a:latin typeface="Cambria" pitchFamily="18" charset="0"/>
                <a:cs typeface="Arial" pitchFamily="34" charset="0"/>
              </a:rPr>
              <a:t>Feeding ruminant animals at  different life stages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1219200" y="2514600"/>
            <a:ext cx="6096001" cy="293413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895985" algn="l"/>
                <a:tab pos="1720850" algn="l"/>
                <a:tab pos="3517900" algn="l"/>
                <a:tab pos="3935095" algn="l"/>
                <a:tab pos="4664710" algn="l"/>
                <a:tab pos="5081905" algn="l"/>
                <a:tab pos="6659880" algn="l"/>
              </a:tabLst>
              <a:defRPr/>
            </a:pPr>
            <a:r>
              <a:rPr sz="2400" b="1" spc="80" dirty="0">
                <a:latin typeface="Arial"/>
                <a:cs typeface="Arial"/>
              </a:rPr>
              <a:t>Start	</a:t>
            </a:r>
            <a:r>
              <a:rPr sz="2400" b="1" spc="15" dirty="0">
                <a:latin typeface="Arial"/>
                <a:cs typeface="Arial"/>
              </a:rPr>
              <a:t>from	</a:t>
            </a:r>
            <a:r>
              <a:rPr sz="2400" b="1" spc="85" dirty="0">
                <a:latin typeface="Arial"/>
                <a:cs typeface="Arial"/>
              </a:rPr>
              <a:t>Pregnancy	</a:t>
            </a:r>
            <a:r>
              <a:rPr sz="2400" b="1" spc="-30" dirty="0">
                <a:latin typeface="Arial"/>
                <a:cs typeface="Arial"/>
              </a:rPr>
              <a:t>to	</a:t>
            </a:r>
            <a:r>
              <a:rPr sz="2400" b="1" spc="40" dirty="0">
                <a:latin typeface="Arial"/>
                <a:cs typeface="Arial"/>
              </a:rPr>
              <a:t>End	</a:t>
            </a:r>
            <a:r>
              <a:rPr sz="2400" b="1" spc="-35" dirty="0">
                <a:latin typeface="Arial"/>
                <a:cs typeface="Arial"/>
              </a:rPr>
              <a:t>of	</a:t>
            </a:r>
            <a:r>
              <a:rPr sz="2400" b="1" spc="70" dirty="0" smtClean="0">
                <a:latin typeface="Arial"/>
                <a:cs typeface="Arial"/>
              </a:rPr>
              <a:t>Lactation</a:t>
            </a:r>
            <a:r>
              <a:rPr lang="en-IN" sz="2400" b="1" spc="70" dirty="0" smtClean="0">
                <a:latin typeface="Arial"/>
                <a:cs typeface="Arial"/>
              </a:rPr>
              <a:t> </a:t>
            </a:r>
            <a:r>
              <a:rPr sz="2400" b="1" spc="70" dirty="0" smtClean="0">
                <a:latin typeface="Arial"/>
                <a:cs typeface="Arial"/>
              </a:rPr>
              <a:t>Period</a:t>
            </a:r>
            <a:endParaRPr lang="en-IN" sz="2400" b="1" spc="70" dirty="0" smtClean="0">
              <a:latin typeface="Arial"/>
              <a:cs typeface="Arial"/>
            </a:endParaRPr>
          </a:p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895985" algn="l"/>
                <a:tab pos="1720850" algn="l"/>
                <a:tab pos="3517900" algn="l"/>
                <a:tab pos="3935095" algn="l"/>
                <a:tab pos="4664710" algn="l"/>
                <a:tab pos="5081905" algn="l"/>
                <a:tab pos="6659880" algn="l"/>
              </a:tabLst>
              <a:defRPr/>
            </a:pPr>
            <a:endParaRPr sz="2400" dirty="0">
              <a:latin typeface="Arial"/>
              <a:cs typeface="Arial"/>
            </a:endParaRPr>
          </a:p>
          <a:p>
            <a:pPr marL="469900" indent="-457200" fontAlgn="auto">
              <a:spcBef>
                <a:spcPts val="1750"/>
              </a:spcBef>
              <a:spcAft>
                <a:spcPts val="0"/>
              </a:spcAft>
              <a:buAutoNum type="arabicPeriod"/>
              <a:tabLst>
                <a:tab pos="1157605" algn="l"/>
                <a:tab pos="1947545" algn="l"/>
                <a:tab pos="2653030" algn="l"/>
              </a:tabLst>
              <a:defRPr/>
            </a:pPr>
            <a:r>
              <a:rPr sz="2400" b="1" spc="140" dirty="0" smtClean="0">
                <a:latin typeface="Arial"/>
                <a:cs typeface="Arial"/>
              </a:rPr>
              <a:t>Peak</a:t>
            </a:r>
            <a:r>
              <a:rPr lang="en-IN" sz="2400" b="1" spc="140" dirty="0" smtClean="0">
                <a:latin typeface="Arial"/>
                <a:cs typeface="Arial"/>
              </a:rPr>
              <a:t> lactation</a:t>
            </a:r>
          </a:p>
          <a:p>
            <a:pPr marL="469900" indent="-457200" fontAlgn="auto">
              <a:spcBef>
                <a:spcPts val="1750"/>
              </a:spcBef>
              <a:spcAft>
                <a:spcPts val="0"/>
              </a:spcAft>
              <a:buAutoNum type="arabicPeriod"/>
              <a:tabLst>
                <a:tab pos="1157605" algn="l"/>
                <a:tab pos="1947545" algn="l"/>
                <a:tab pos="2653030" algn="l"/>
              </a:tabLst>
              <a:defRPr/>
            </a:pPr>
            <a:r>
              <a:rPr lang="en-IN" sz="2400" b="1" spc="45" dirty="0" smtClean="0">
                <a:latin typeface="Arial"/>
                <a:cs typeface="Arial"/>
              </a:rPr>
              <a:t>M</a:t>
            </a:r>
            <a:r>
              <a:rPr sz="2400" b="1" spc="45" dirty="0" smtClean="0">
                <a:latin typeface="Arial"/>
                <a:cs typeface="Arial"/>
              </a:rPr>
              <a:t>id</a:t>
            </a:r>
            <a:r>
              <a:rPr lang="en-IN" sz="2400" b="1" spc="45" dirty="0" smtClean="0">
                <a:latin typeface="Arial"/>
                <a:cs typeface="Arial"/>
              </a:rPr>
              <a:t> lactation</a:t>
            </a:r>
            <a:r>
              <a:rPr sz="2400" b="1" spc="45" dirty="0">
                <a:latin typeface="Arial"/>
                <a:cs typeface="Arial"/>
              </a:rPr>
              <a:t>	</a:t>
            </a:r>
            <a:endParaRPr lang="en-IN" sz="2400" b="1" spc="45" dirty="0" smtClean="0">
              <a:latin typeface="Arial"/>
              <a:cs typeface="Arial"/>
            </a:endParaRPr>
          </a:p>
          <a:p>
            <a:pPr marL="469900" indent="-457200" fontAlgn="auto">
              <a:spcBef>
                <a:spcPts val="1750"/>
              </a:spcBef>
              <a:spcAft>
                <a:spcPts val="0"/>
              </a:spcAft>
              <a:buAutoNum type="arabicPeriod"/>
              <a:tabLst>
                <a:tab pos="1157605" algn="l"/>
                <a:tab pos="1947545" algn="l"/>
                <a:tab pos="2653030" algn="l"/>
              </a:tabLst>
              <a:defRPr/>
            </a:pPr>
            <a:r>
              <a:rPr sz="2400" b="1" spc="80" dirty="0" smtClean="0">
                <a:latin typeface="Arial"/>
                <a:cs typeface="Arial"/>
              </a:rPr>
              <a:t>late</a:t>
            </a:r>
            <a:r>
              <a:rPr sz="2400" b="1" spc="80" dirty="0">
                <a:latin typeface="Arial"/>
                <a:cs typeface="Arial"/>
              </a:rPr>
              <a:t>	</a:t>
            </a:r>
            <a:r>
              <a:rPr sz="2400" b="1" spc="80" dirty="0" smtClean="0">
                <a:latin typeface="Arial"/>
                <a:cs typeface="Arial"/>
              </a:rPr>
              <a:t>lactation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50875"/>
            <a:ext cx="4102100" cy="755650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800" spc="-5" dirty="0">
                <a:latin typeface="Times New Roman"/>
                <a:cs typeface="Times New Roman"/>
              </a:rPr>
              <a:t>Dairy</a:t>
            </a:r>
            <a:r>
              <a:rPr sz="4800" spc="-5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Nutrition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7138" y="2014538"/>
            <a:ext cx="3516312" cy="38655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79413" indent="-341313">
              <a:lnSpc>
                <a:spcPct val="150000"/>
              </a:lnSpc>
              <a:spcBef>
                <a:spcPts val="100"/>
              </a:spcBef>
              <a:tabLst>
                <a:tab pos="377825" algn="l"/>
              </a:tabLst>
            </a:pPr>
            <a:r>
              <a:rPr lang="en-US" sz="2800" baseline="12000">
                <a:solidFill>
                  <a:srgbClr val="0099CC"/>
                </a:solidFill>
                <a:latin typeface="UnDotum"/>
                <a:ea typeface="UnDotum"/>
                <a:cs typeface="UnDotum"/>
              </a:rPr>
              <a:t>	</a:t>
            </a:r>
            <a:r>
              <a:rPr lang="en-US" sz="2400" b="1"/>
              <a:t>Nutrition is important  in order to be  profitable in the dairy  industry from growth  of the calves through  milk production in  lactating cows.</a:t>
            </a:r>
            <a:endParaRPr lang="en-US" sz="2400"/>
          </a:p>
        </p:txBody>
      </p:sp>
      <p:grpSp>
        <p:nvGrpSpPr>
          <p:cNvPr id="4" name="object 4"/>
          <p:cNvGrpSpPr>
            <a:grpSpLocks/>
          </p:cNvGrpSpPr>
          <p:nvPr/>
        </p:nvGrpSpPr>
        <p:grpSpPr bwMode="auto">
          <a:xfrm>
            <a:off x="5257800" y="1295400"/>
            <a:ext cx="3886200" cy="5562600"/>
            <a:chOff x="5257800" y="1295400"/>
            <a:chExt cx="3886200" cy="5562600"/>
          </a:xfrm>
        </p:grpSpPr>
        <p:sp>
          <p:nvSpPr>
            <p:cNvPr id="38917" name="object 5"/>
            <p:cNvSpPr>
              <a:spLocks noChangeArrowheads="1"/>
            </p:cNvSpPr>
            <p:nvPr/>
          </p:nvSpPr>
          <p:spPr bwMode="auto">
            <a:xfrm>
              <a:off x="5257800" y="1295400"/>
              <a:ext cx="3886200" cy="291465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918" name="object 6"/>
            <p:cNvSpPr>
              <a:spLocks noChangeArrowheads="1"/>
            </p:cNvSpPr>
            <p:nvPr/>
          </p:nvSpPr>
          <p:spPr bwMode="auto">
            <a:xfrm>
              <a:off x="5257800" y="3943350"/>
              <a:ext cx="3886200" cy="291465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711200"/>
            <a:ext cx="4932362" cy="635000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000" spc="-5" dirty="0">
                <a:latin typeface="Times New Roman"/>
                <a:cs typeface="Times New Roman"/>
              </a:rPr>
              <a:t>Stages </a:t>
            </a:r>
            <a:r>
              <a:rPr sz="4000" dirty="0">
                <a:latin typeface="Times New Roman"/>
                <a:cs typeface="Times New Roman"/>
              </a:rPr>
              <a:t>of A </a:t>
            </a:r>
            <a:r>
              <a:rPr sz="4000" spc="-5" dirty="0">
                <a:latin typeface="Times New Roman"/>
                <a:cs typeface="Times New Roman"/>
              </a:rPr>
              <a:t>Dairy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Cow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4438" y="2227263"/>
            <a:ext cx="2868612" cy="3365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92430" indent="-341630" fontAlgn="auto">
              <a:spcBef>
                <a:spcPts val="10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392430" algn="l"/>
              </a:tabLst>
              <a:defRPr/>
            </a:pPr>
            <a:r>
              <a:rPr sz="2800" b="1" spc="-5" dirty="0">
                <a:latin typeface="Arial"/>
                <a:cs typeface="Arial"/>
              </a:rPr>
              <a:t>Calf</a:t>
            </a:r>
            <a:endParaRPr sz="2800">
              <a:latin typeface="Arial"/>
              <a:cs typeface="Arial"/>
            </a:endParaRPr>
          </a:p>
          <a:p>
            <a:pPr marL="392430" indent="-341630" fontAlgn="auto">
              <a:spcBef>
                <a:spcPts val="237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392430" algn="l"/>
              </a:tabLst>
              <a:defRPr/>
            </a:pPr>
            <a:r>
              <a:rPr sz="2800" b="1" spc="-5" dirty="0">
                <a:latin typeface="Arial"/>
                <a:cs typeface="Arial"/>
              </a:rPr>
              <a:t>Heifer</a:t>
            </a:r>
            <a:endParaRPr sz="2800">
              <a:latin typeface="Arial"/>
              <a:cs typeface="Arial"/>
            </a:endParaRPr>
          </a:p>
          <a:p>
            <a:pPr marL="392430" indent="-341630" fontAlgn="auto">
              <a:spcBef>
                <a:spcPts val="238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392430" algn="l"/>
              </a:tabLst>
              <a:defRPr/>
            </a:pPr>
            <a:r>
              <a:rPr sz="2800" b="1" spc="-5" dirty="0">
                <a:latin typeface="Arial"/>
                <a:cs typeface="Arial"/>
              </a:rPr>
              <a:t>Dry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Cow</a:t>
            </a:r>
            <a:endParaRPr sz="2800">
              <a:latin typeface="Arial"/>
              <a:cs typeface="Arial"/>
            </a:endParaRPr>
          </a:p>
          <a:p>
            <a:pPr marL="392430" indent="-341630" fontAlgn="auto">
              <a:spcBef>
                <a:spcPts val="237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392430" algn="l"/>
              </a:tabLst>
              <a:defRPr/>
            </a:pPr>
            <a:r>
              <a:rPr sz="2800" b="1" spc="-5" dirty="0">
                <a:latin typeface="Arial"/>
                <a:cs typeface="Arial"/>
              </a:rPr>
              <a:t>Close-up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Cow</a:t>
            </a:r>
            <a:endParaRPr sz="2800">
              <a:latin typeface="Arial"/>
              <a:cs typeface="Arial"/>
            </a:endParaRPr>
          </a:p>
          <a:p>
            <a:pPr marL="392430" indent="-341630" fontAlgn="auto">
              <a:spcBef>
                <a:spcPts val="238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392430" algn="l"/>
              </a:tabLst>
              <a:defRPr/>
            </a:pPr>
            <a:r>
              <a:rPr sz="2800" b="1" spc="-5" dirty="0">
                <a:latin typeface="Arial"/>
                <a:cs typeface="Arial"/>
              </a:rPr>
              <a:t>Lactating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940" name="object 4"/>
          <p:cNvSpPr>
            <a:spLocks noChangeArrowheads="1"/>
          </p:cNvSpPr>
          <p:nvPr/>
        </p:nvSpPr>
        <p:spPr bwMode="auto">
          <a:xfrm>
            <a:off x="4191000" y="2513013"/>
            <a:ext cx="4762500" cy="35734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3951287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400" spc="-5" dirty="0">
                <a:latin typeface="Times New Roman"/>
                <a:cs typeface="Times New Roman"/>
              </a:rPr>
              <a:t>Digestive</a:t>
            </a:r>
            <a:r>
              <a:rPr sz="4400" spc="-6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system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1258888" y="1698625"/>
            <a:ext cx="6624637" cy="4546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3424237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176020" algn="l"/>
              </a:tabLst>
              <a:defRPr/>
            </a:pPr>
            <a:r>
              <a:rPr sz="4400" spc="-5" dirty="0">
                <a:latin typeface="Times New Roman"/>
                <a:cs typeface="Times New Roman"/>
              </a:rPr>
              <a:t>Calf	Nutrition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7138" y="2014538"/>
            <a:ext cx="3698875" cy="43767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81000" indent="-342900">
              <a:lnSpc>
                <a:spcPct val="130000"/>
              </a:lnSpc>
              <a:spcBef>
                <a:spcPts val="1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79413" algn="l"/>
                <a:tab pos="381000" algn="l"/>
              </a:tabLst>
            </a:pPr>
            <a:r>
              <a:rPr lang="en-US" sz="2400" b="1"/>
              <a:t>Calves are born as  monogastric animals  (simple stomach)</a:t>
            </a:r>
            <a:endParaRPr lang="en-US" sz="2400"/>
          </a:p>
          <a:p>
            <a:pPr marL="381000" indent="-342900">
              <a:lnSpc>
                <a:spcPct val="130000"/>
              </a:lnSpc>
              <a:spcBef>
                <a:spcPts val="6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79413" algn="l"/>
                <a:tab pos="381000" algn="l"/>
              </a:tabLst>
            </a:pPr>
            <a:r>
              <a:rPr lang="en-US" sz="2400" b="1"/>
              <a:t>So offer feed that  must be easy to digest  (high quality  digestable proteins,  energy, vitamines and  minerals)</a:t>
            </a:r>
            <a:endParaRPr lang="en-US" sz="2400"/>
          </a:p>
        </p:txBody>
      </p:sp>
      <p:sp>
        <p:nvSpPr>
          <p:cNvPr id="41988" name="object 4"/>
          <p:cNvSpPr>
            <a:spLocks noChangeArrowheads="1"/>
          </p:cNvSpPr>
          <p:nvPr/>
        </p:nvSpPr>
        <p:spPr bwMode="auto">
          <a:xfrm>
            <a:off x="5562600" y="4418013"/>
            <a:ext cx="3360738" cy="20240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9" name="object 5"/>
          <p:cNvSpPr>
            <a:spLocks noChangeArrowheads="1"/>
          </p:cNvSpPr>
          <p:nvPr/>
        </p:nvSpPr>
        <p:spPr bwMode="auto">
          <a:xfrm>
            <a:off x="5562600" y="2057400"/>
            <a:ext cx="3352800" cy="19462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3424237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176020" algn="l"/>
              </a:tabLst>
              <a:defRPr/>
            </a:pPr>
            <a:r>
              <a:rPr sz="4400" spc="-5" dirty="0">
                <a:latin typeface="Times New Roman"/>
                <a:cs typeface="Times New Roman"/>
              </a:rPr>
              <a:t>Calf	Nutrition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5875" y="1709738"/>
            <a:ext cx="3708400" cy="4491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66713" indent="-342900" algn="just">
              <a:spcBef>
                <a:spcPts val="1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8300" algn="l"/>
              </a:tabLst>
            </a:pPr>
            <a:r>
              <a:rPr lang="en-US" sz="2400"/>
              <a:t>Energy is important first  two weeks because can  not digest starch, sugar  or unsaturated fats.</a:t>
            </a:r>
          </a:p>
          <a:p>
            <a:pPr marL="366713" indent="-342900">
              <a:spcBef>
                <a:spcPts val="60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368300" algn="l"/>
              </a:tabLst>
            </a:pPr>
            <a:r>
              <a:rPr lang="en-US" sz="2400"/>
              <a:t>Colostrum feed at first  feeding to get higher  amounts of protein,  minerals,  immunoglobulins, and  antibodies.	Lines to  walls of digestive tract to  protect against diseases</a:t>
            </a:r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5716588" y="2060575"/>
            <a:ext cx="2646362" cy="18097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5716588" y="4203700"/>
            <a:ext cx="2646362" cy="18097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3424237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176020" algn="l"/>
              </a:tabLst>
              <a:defRPr/>
            </a:pPr>
            <a:r>
              <a:rPr sz="4400" spc="-5" dirty="0">
                <a:latin typeface="Times New Roman"/>
                <a:cs typeface="Times New Roman"/>
              </a:rPr>
              <a:t>Calf	Nutrition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7138" y="2014538"/>
            <a:ext cx="3603625" cy="4806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79413" indent="-341313">
              <a:spcBef>
                <a:spcPts val="10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79413" algn="l"/>
              </a:tabLst>
            </a:pPr>
            <a:r>
              <a:rPr lang="en-US" sz="2800"/>
              <a:t>Grains (Dry Matter)  stimulate production  of VFAs in rumen  (acetic, propionic,  butyric)</a:t>
            </a:r>
          </a:p>
          <a:p>
            <a:pPr marL="379413" indent="-341313">
              <a:spcBef>
                <a:spcPts val="68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379413" algn="l"/>
              </a:tabLst>
            </a:pPr>
            <a:r>
              <a:rPr lang="en-US" sz="2800"/>
              <a:t>Digestive system  develops from 2</a:t>
            </a:r>
          </a:p>
          <a:p>
            <a:pPr marL="379413" indent="-341313">
              <a:tabLst>
                <a:tab pos="379413" algn="l"/>
              </a:tabLst>
            </a:pPr>
            <a:r>
              <a:rPr lang="en-US" sz="2800"/>
              <a:t>weeks until 4-6  months and calf  evolves into  ruminant</a:t>
            </a:r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5638800" y="1828800"/>
            <a:ext cx="3505200" cy="21923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5562600" y="4171950"/>
            <a:ext cx="3581400" cy="26860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538" y="681038"/>
            <a:ext cx="3916362" cy="695325"/>
          </a:xfrm>
        </p:spPr>
        <p:txBody>
          <a:bodyPr tIns="12700" rtlCol="0">
            <a:normAutofit fontScale="90000"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400" spc="-5" dirty="0">
                <a:latin typeface="Times New Roman"/>
                <a:cs typeface="Times New Roman"/>
              </a:rPr>
              <a:t>Heifer</a:t>
            </a:r>
            <a:r>
              <a:rPr sz="4400" spc="-8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Nutrition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175" y="1735138"/>
            <a:ext cx="180975" cy="2682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9075" y="1633538"/>
            <a:ext cx="4017963" cy="410984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en-US" sz="2000" b="1" dirty="0"/>
              <a:t>Nutrition is important at this time  because reproduction depends  on sound, healthy animals.</a:t>
            </a:r>
            <a:endParaRPr lang="en-US" sz="2000" dirty="0"/>
          </a:p>
          <a:p>
            <a:pPr marL="12700">
              <a:lnSpc>
                <a:spcPct val="130000"/>
              </a:lnSpc>
              <a:spcBef>
                <a:spcPts val="500"/>
              </a:spcBef>
            </a:pPr>
            <a:r>
              <a:rPr lang="en-US" sz="2000" b="1" dirty="0"/>
              <a:t>If underfed, diseased or have  parasites then puberty is  delayed.	Low energy will lead to  ovarian </a:t>
            </a:r>
            <a:r>
              <a:rPr lang="en-US" sz="2000" b="1" dirty="0" smtClean="0"/>
              <a:t>inactivity. Low </a:t>
            </a:r>
            <a:r>
              <a:rPr lang="en-US" sz="2000" b="1" dirty="0"/>
              <a:t>protein  will cause irregular or silent  heats.</a:t>
            </a:r>
            <a:endParaRPr lang="en-US" sz="2000" dirty="0"/>
          </a:p>
          <a:p>
            <a:pPr marL="12700">
              <a:lnSpc>
                <a:spcPct val="130000"/>
              </a:lnSpc>
              <a:spcBef>
                <a:spcPts val="500"/>
              </a:spcBef>
            </a:pPr>
            <a:r>
              <a:rPr lang="en-US" sz="2000" b="1" dirty="0"/>
              <a:t>30-40% of adult weight at  breeding age (13-15 months)</a:t>
            </a:r>
            <a:endParaRPr lang="en-US" sz="2000" dirty="0"/>
          </a:p>
        </p:txBody>
      </p:sp>
      <p:sp>
        <p:nvSpPr>
          <p:cNvPr id="5" name="object 5"/>
          <p:cNvSpPr txBox="1"/>
          <p:nvPr/>
        </p:nvSpPr>
        <p:spPr>
          <a:xfrm>
            <a:off x="1146175" y="2987675"/>
            <a:ext cx="180975" cy="2682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175" y="5427663"/>
            <a:ext cx="180975" cy="269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380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1600">
              <a:latin typeface="UnDotum"/>
              <a:cs typeface="UnDotum"/>
            </a:endParaRPr>
          </a:p>
        </p:txBody>
      </p:sp>
      <p:sp>
        <p:nvSpPr>
          <p:cNvPr id="45063" name="object 7"/>
          <p:cNvSpPr>
            <a:spLocks noChangeArrowheads="1"/>
          </p:cNvSpPr>
          <p:nvPr/>
        </p:nvSpPr>
        <p:spPr bwMode="auto">
          <a:xfrm>
            <a:off x="5562600" y="2436813"/>
            <a:ext cx="3581400" cy="22780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Feeding ruminant animals at  different life stages</vt:lpstr>
      <vt:lpstr>Dairy Nutrition</vt:lpstr>
      <vt:lpstr>Stages of A Dairy Cow</vt:lpstr>
      <vt:lpstr>Digestive system</vt:lpstr>
      <vt:lpstr>Calf Nutrition</vt:lpstr>
      <vt:lpstr>Calf Nutrition</vt:lpstr>
      <vt:lpstr>Calf Nutrition</vt:lpstr>
      <vt:lpstr>Heifer Nutrition</vt:lpstr>
      <vt:lpstr>Heifer Nutrition</vt:lpstr>
      <vt:lpstr>Dry Cow Nutrition</vt:lpstr>
      <vt:lpstr>Feeding in Pregnancy  (Last 2 months)</vt:lpstr>
      <vt:lpstr>Close-up cows</vt:lpstr>
      <vt:lpstr>Close-up Cows</vt:lpstr>
      <vt:lpstr>Early lactation (First 60 days)</vt:lpstr>
      <vt:lpstr>Lactating Cows</vt:lpstr>
      <vt:lpstr>Consequences of Feed Restriction in early  lactation as a traditional 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Abhishek Hota</dc:creator>
  <cp:lastModifiedBy>CUTM</cp:lastModifiedBy>
  <cp:revision>2</cp:revision>
  <dcterms:created xsi:type="dcterms:W3CDTF">2006-08-16T00:00:00Z</dcterms:created>
  <dcterms:modified xsi:type="dcterms:W3CDTF">2021-02-18T10:56:04Z</dcterms:modified>
</cp:coreProperties>
</file>